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9"/>
  </p:notesMasterIdLst>
  <p:handoutMasterIdLst>
    <p:handoutMasterId r:id="rId50"/>
  </p:handoutMasterIdLst>
  <p:sldIdLst>
    <p:sldId id="256" r:id="rId2"/>
    <p:sldId id="372" r:id="rId3"/>
    <p:sldId id="272" r:id="rId4"/>
    <p:sldId id="393" r:id="rId5"/>
    <p:sldId id="361" r:id="rId6"/>
    <p:sldId id="362" r:id="rId7"/>
    <p:sldId id="363" r:id="rId8"/>
    <p:sldId id="364" r:id="rId9"/>
    <p:sldId id="365" r:id="rId10"/>
    <p:sldId id="369" r:id="rId11"/>
    <p:sldId id="366" r:id="rId12"/>
    <p:sldId id="367" r:id="rId13"/>
    <p:sldId id="368" r:id="rId14"/>
    <p:sldId id="370" r:id="rId15"/>
    <p:sldId id="371" r:id="rId16"/>
    <p:sldId id="374" r:id="rId17"/>
    <p:sldId id="376" r:id="rId18"/>
    <p:sldId id="375" r:id="rId19"/>
    <p:sldId id="377" r:id="rId20"/>
    <p:sldId id="379" r:id="rId21"/>
    <p:sldId id="380" r:id="rId22"/>
    <p:sldId id="394" r:id="rId23"/>
    <p:sldId id="381" r:id="rId24"/>
    <p:sldId id="384" r:id="rId25"/>
    <p:sldId id="378" r:id="rId26"/>
    <p:sldId id="395" r:id="rId27"/>
    <p:sldId id="382" r:id="rId28"/>
    <p:sldId id="386" r:id="rId29"/>
    <p:sldId id="387" r:id="rId30"/>
    <p:sldId id="388" r:id="rId31"/>
    <p:sldId id="383" r:id="rId32"/>
    <p:sldId id="385" r:id="rId33"/>
    <p:sldId id="391" r:id="rId34"/>
    <p:sldId id="392" r:id="rId35"/>
    <p:sldId id="349" r:id="rId36"/>
    <p:sldId id="373" r:id="rId37"/>
    <p:sldId id="351" r:id="rId38"/>
    <p:sldId id="350" r:id="rId39"/>
    <p:sldId id="353" r:id="rId40"/>
    <p:sldId id="355" r:id="rId41"/>
    <p:sldId id="356" r:id="rId42"/>
    <p:sldId id="389" r:id="rId43"/>
    <p:sldId id="390" r:id="rId44"/>
    <p:sldId id="357" r:id="rId45"/>
    <p:sldId id="358" r:id="rId46"/>
    <p:sldId id="359" r:id="rId47"/>
    <p:sldId id="360" r:id="rId48"/>
  </p:sldIdLst>
  <p:sldSz cx="9144000" cy="6858000" type="screen4x3"/>
  <p:notesSz cx="6807200" cy="9939338"/>
  <p:defaultTextStyle>
    <a:defPPr>
      <a:defRPr lang="ja-JP"/>
    </a:defPPr>
    <a:lvl1pPr algn="l" rtl="0" eaLnBrk="0" fontAlgn="base" hangingPunct="0">
      <a:spcBef>
        <a:spcPct val="0"/>
      </a:spcBef>
      <a:spcAft>
        <a:spcPct val="0"/>
      </a:spcAft>
      <a:defRPr kumimoji="1" kern="1200">
        <a:solidFill>
          <a:schemeClr val="tx1"/>
        </a:solidFill>
        <a:latin typeface="Calibri" pitchFamily="34" charset="0"/>
        <a:ea typeface="ＭＳ Ｐゴシック" charset="-128"/>
        <a:cs typeface="+mn-cs"/>
      </a:defRPr>
    </a:lvl1pPr>
    <a:lvl2pPr marL="457200" algn="l" rtl="0" eaLnBrk="0" fontAlgn="base" hangingPunct="0">
      <a:spcBef>
        <a:spcPct val="0"/>
      </a:spcBef>
      <a:spcAft>
        <a:spcPct val="0"/>
      </a:spcAft>
      <a:defRPr kumimoji="1" kern="1200">
        <a:solidFill>
          <a:schemeClr val="tx1"/>
        </a:solidFill>
        <a:latin typeface="Calibri" pitchFamily="34" charset="0"/>
        <a:ea typeface="ＭＳ Ｐゴシック" charset="-128"/>
        <a:cs typeface="+mn-cs"/>
      </a:defRPr>
    </a:lvl2pPr>
    <a:lvl3pPr marL="914400" algn="l" rtl="0" eaLnBrk="0" fontAlgn="base" hangingPunct="0">
      <a:spcBef>
        <a:spcPct val="0"/>
      </a:spcBef>
      <a:spcAft>
        <a:spcPct val="0"/>
      </a:spcAft>
      <a:defRPr kumimoji="1" kern="1200">
        <a:solidFill>
          <a:schemeClr val="tx1"/>
        </a:solidFill>
        <a:latin typeface="Calibri" pitchFamily="34" charset="0"/>
        <a:ea typeface="ＭＳ Ｐゴシック" charset="-128"/>
        <a:cs typeface="+mn-cs"/>
      </a:defRPr>
    </a:lvl3pPr>
    <a:lvl4pPr marL="1371600" algn="l" rtl="0" eaLnBrk="0" fontAlgn="base" hangingPunct="0">
      <a:spcBef>
        <a:spcPct val="0"/>
      </a:spcBef>
      <a:spcAft>
        <a:spcPct val="0"/>
      </a:spcAft>
      <a:defRPr kumimoji="1" kern="1200">
        <a:solidFill>
          <a:schemeClr val="tx1"/>
        </a:solidFill>
        <a:latin typeface="Calibri" pitchFamily="34" charset="0"/>
        <a:ea typeface="ＭＳ Ｐゴシック" charset="-128"/>
        <a:cs typeface="+mn-cs"/>
      </a:defRPr>
    </a:lvl4pPr>
    <a:lvl5pPr marL="1828800" algn="l" rtl="0" eaLnBrk="0" fontAlgn="base" hangingPunct="0">
      <a:spcBef>
        <a:spcPct val="0"/>
      </a:spcBef>
      <a:spcAft>
        <a:spcPct val="0"/>
      </a:spcAft>
      <a:defRPr kumimoji="1" kern="1200">
        <a:solidFill>
          <a:schemeClr val="tx1"/>
        </a:solidFill>
        <a:latin typeface="Calibri" pitchFamily="34" charset="0"/>
        <a:ea typeface="ＭＳ Ｐゴシック" charset="-128"/>
        <a:cs typeface="+mn-cs"/>
      </a:defRPr>
    </a:lvl5pPr>
    <a:lvl6pPr marL="2286000" algn="l" defTabSz="914400" rtl="0" eaLnBrk="1" latinLnBrk="0" hangingPunct="1">
      <a:defRPr kumimoji="1" kern="1200">
        <a:solidFill>
          <a:schemeClr val="tx1"/>
        </a:solidFill>
        <a:latin typeface="Calibri" pitchFamily="34" charset="0"/>
        <a:ea typeface="ＭＳ Ｐゴシック" charset="-128"/>
        <a:cs typeface="+mn-cs"/>
      </a:defRPr>
    </a:lvl6pPr>
    <a:lvl7pPr marL="2743200" algn="l" defTabSz="914400" rtl="0" eaLnBrk="1" latinLnBrk="0" hangingPunct="1">
      <a:defRPr kumimoji="1" kern="1200">
        <a:solidFill>
          <a:schemeClr val="tx1"/>
        </a:solidFill>
        <a:latin typeface="Calibri" pitchFamily="34" charset="0"/>
        <a:ea typeface="ＭＳ Ｐゴシック" charset="-128"/>
        <a:cs typeface="+mn-cs"/>
      </a:defRPr>
    </a:lvl7pPr>
    <a:lvl8pPr marL="3200400" algn="l" defTabSz="914400" rtl="0" eaLnBrk="1" latinLnBrk="0" hangingPunct="1">
      <a:defRPr kumimoji="1" kern="1200">
        <a:solidFill>
          <a:schemeClr val="tx1"/>
        </a:solidFill>
        <a:latin typeface="Calibri" pitchFamily="34" charset="0"/>
        <a:ea typeface="ＭＳ Ｐゴシック" charset="-128"/>
        <a:cs typeface="+mn-cs"/>
      </a:defRPr>
    </a:lvl8pPr>
    <a:lvl9pPr marL="3657600" algn="l" defTabSz="914400" rtl="0" eaLnBrk="1" latinLnBrk="0" hangingPunct="1">
      <a:defRPr kumimoji="1" kern="1200">
        <a:solidFill>
          <a:schemeClr val="tx1"/>
        </a:solidFill>
        <a:latin typeface="Calibri" pitchFamily="34" charset="0"/>
        <a:ea typeface="ＭＳ Ｐゴシック"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D8B33"/>
    <a:srgbClr val="E8CA18"/>
    <a:srgbClr val="E6E6E6"/>
    <a:srgbClr val="F55F03"/>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69CF1AB2-1976-4502-BF36-3FF5EA218861}" styleName="中間スタイル 4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03" autoAdjust="0"/>
    <p:restoredTop sz="91822" autoAdjust="0"/>
  </p:normalViewPr>
  <p:slideViewPr>
    <p:cSldViewPr snapToGrid="0">
      <p:cViewPr varScale="1">
        <p:scale>
          <a:sx n="87" d="100"/>
          <a:sy n="87" d="100"/>
        </p:scale>
        <p:origin x="67" y="240"/>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handoutMaster" Target="handoutMasters/handout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1"/>
            <a:ext cx="2950376" cy="497207"/>
          </a:xfrm>
          <a:prstGeom prst="rect">
            <a:avLst/>
          </a:prstGeom>
        </p:spPr>
        <p:txBody>
          <a:bodyPr vert="horz" lIns="92198" tIns="46098" rIns="92198" bIns="46098" rtlCol="0"/>
          <a:lstStyle>
            <a:lvl1pPr algn="l" eaLnBrk="0" hangingPunct="0">
              <a:defRPr sz="1300">
                <a:ea typeface="ＭＳ Ｐゴシック" pitchFamily="50" charset="-128"/>
              </a:defRPr>
            </a:lvl1pPr>
          </a:lstStyle>
          <a:p>
            <a:pPr>
              <a:defRPr/>
            </a:pPr>
            <a:endParaRPr lang="ja-JP" altLang="en-US"/>
          </a:p>
        </p:txBody>
      </p:sp>
      <p:sp>
        <p:nvSpPr>
          <p:cNvPr id="3" name="日付プレースホルダー 2"/>
          <p:cNvSpPr>
            <a:spLocks noGrp="1"/>
          </p:cNvSpPr>
          <p:nvPr>
            <p:ph type="dt" sz="quarter" idx="1"/>
          </p:nvPr>
        </p:nvSpPr>
        <p:spPr>
          <a:xfrm>
            <a:off x="3855221" y="1"/>
            <a:ext cx="2950374" cy="497207"/>
          </a:xfrm>
          <a:prstGeom prst="rect">
            <a:avLst/>
          </a:prstGeom>
        </p:spPr>
        <p:txBody>
          <a:bodyPr vert="horz" lIns="92198" tIns="46098" rIns="92198" bIns="46098" rtlCol="0"/>
          <a:lstStyle>
            <a:lvl1pPr algn="r" eaLnBrk="0" hangingPunct="0">
              <a:defRPr sz="1300">
                <a:ea typeface="ＭＳ Ｐゴシック" pitchFamily="50" charset="-128"/>
              </a:defRPr>
            </a:lvl1pPr>
          </a:lstStyle>
          <a:p>
            <a:pPr>
              <a:defRPr/>
            </a:pPr>
            <a:fld id="{62312172-E354-4831-B247-836444F0F96D}" type="datetimeFigureOut">
              <a:rPr lang="ja-JP" altLang="en-US"/>
              <a:pPr>
                <a:defRPr/>
              </a:pPr>
              <a:t>2023/11/19</a:t>
            </a:fld>
            <a:endParaRPr lang="ja-JP" altLang="en-US"/>
          </a:p>
        </p:txBody>
      </p:sp>
      <p:sp>
        <p:nvSpPr>
          <p:cNvPr id="4" name="フッター プレースホルダー 3"/>
          <p:cNvSpPr>
            <a:spLocks noGrp="1"/>
          </p:cNvSpPr>
          <p:nvPr>
            <p:ph type="ftr" sz="quarter" idx="2"/>
          </p:nvPr>
        </p:nvSpPr>
        <p:spPr>
          <a:xfrm>
            <a:off x="0" y="9440534"/>
            <a:ext cx="2950376" cy="497206"/>
          </a:xfrm>
          <a:prstGeom prst="rect">
            <a:avLst/>
          </a:prstGeom>
        </p:spPr>
        <p:txBody>
          <a:bodyPr vert="horz" lIns="92198" tIns="46098" rIns="92198" bIns="46098" rtlCol="0" anchor="b"/>
          <a:lstStyle>
            <a:lvl1pPr algn="l" eaLnBrk="0" hangingPunct="0">
              <a:defRPr sz="1300">
                <a:ea typeface="ＭＳ Ｐゴシック" pitchFamily="50" charset="-128"/>
              </a:defRPr>
            </a:lvl1pPr>
          </a:lstStyle>
          <a:p>
            <a:pPr>
              <a:defRPr/>
            </a:pPr>
            <a:endParaRPr lang="ja-JP" altLang="en-US"/>
          </a:p>
        </p:txBody>
      </p:sp>
      <p:sp>
        <p:nvSpPr>
          <p:cNvPr id="5" name="スライド番号プレースホルダー 4"/>
          <p:cNvSpPr>
            <a:spLocks noGrp="1"/>
          </p:cNvSpPr>
          <p:nvPr>
            <p:ph type="sldNum" sz="quarter" idx="3"/>
          </p:nvPr>
        </p:nvSpPr>
        <p:spPr>
          <a:xfrm>
            <a:off x="3855221" y="9440534"/>
            <a:ext cx="2950374" cy="497206"/>
          </a:xfrm>
          <a:prstGeom prst="rect">
            <a:avLst/>
          </a:prstGeom>
        </p:spPr>
        <p:txBody>
          <a:bodyPr vert="horz" wrap="square" lIns="92198" tIns="46098" rIns="92198" bIns="46098" numCol="1" anchor="b" anchorCtr="0" compatLnSpc="1">
            <a:prstTxWarp prst="textNoShape">
              <a:avLst/>
            </a:prstTxWarp>
          </a:bodyPr>
          <a:lstStyle>
            <a:lvl1pPr algn="r">
              <a:defRPr sz="1300"/>
            </a:lvl1pPr>
          </a:lstStyle>
          <a:p>
            <a:pPr>
              <a:defRPr/>
            </a:pPr>
            <a:fld id="{1D6AB84C-836A-4A6D-BB5B-768C3E1FCFA2}" type="slidenum">
              <a:rPr lang="ja-JP" altLang="en-US"/>
              <a:pPr>
                <a:defRPr/>
              </a:pPr>
              <a:t>‹#›</a:t>
            </a:fld>
            <a:endParaRPr lang="ja-JP" altLang="en-US"/>
          </a:p>
        </p:txBody>
      </p:sp>
    </p:spTree>
    <p:extLst>
      <p:ext uri="{BB962C8B-B14F-4D97-AF65-F5344CB8AC3E}">
        <p14:creationId xmlns:p14="http://schemas.microsoft.com/office/powerpoint/2010/main" val="28880901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1"/>
            <a:ext cx="2950376" cy="497207"/>
          </a:xfrm>
          <a:prstGeom prst="rect">
            <a:avLst/>
          </a:prstGeom>
        </p:spPr>
        <p:txBody>
          <a:bodyPr vert="horz" lIns="92198" tIns="46098" rIns="92198" bIns="46098" rtlCol="0"/>
          <a:lstStyle>
            <a:lvl1pPr algn="l" eaLnBrk="1" hangingPunct="1">
              <a:defRPr sz="1300">
                <a:ea typeface="ＭＳ Ｐゴシック" charset="-128"/>
              </a:defRPr>
            </a:lvl1pPr>
          </a:lstStyle>
          <a:p>
            <a:pPr>
              <a:defRPr/>
            </a:pPr>
            <a:endParaRPr lang="ja-JP" altLang="en-US"/>
          </a:p>
        </p:txBody>
      </p:sp>
      <p:sp>
        <p:nvSpPr>
          <p:cNvPr id="3" name="日付プレースホルダー 2"/>
          <p:cNvSpPr>
            <a:spLocks noGrp="1"/>
          </p:cNvSpPr>
          <p:nvPr>
            <p:ph type="dt" idx="1"/>
          </p:nvPr>
        </p:nvSpPr>
        <p:spPr>
          <a:xfrm>
            <a:off x="3855221" y="1"/>
            <a:ext cx="2950374" cy="497207"/>
          </a:xfrm>
          <a:prstGeom prst="rect">
            <a:avLst/>
          </a:prstGeom>
        </p:spPr>
        <p:txBody>
          <a:bodyPr vert="horz" lIns="92198" tIns="46098" rIns="92198" bIns="46098" rtlCol="0"/>
          <a:lstStyle>
            <a:lvl1pPr algn="r" eaLnBrk="1" hangingPunct="1">
              <a:defRPr sz="1300">
                <a:ea typeface="ＭＳ Ｐゴシック" charset="-128"/>
              </a:defRPr>
            </a:lvl1pPr>
          </a:lstStyle>
          <a:p>
            <a:pPr>
              <a:defRPr/>
            </a:pPr>
            <a:fld id="{6FCD705E-0A90-4E99-BDE5-49D408DD3390}" type="datetimeFigureOut">
              <a:rPr lang="ja-JP" altLang="en-US"/>
              <a:pPr>
                <a:defRPr/>
              </a:pPr>
              <a:t>2023/11/19</a:t>
            </a:fld>
            <a:endParaRPr lang="ja-JP" altLang="en-US"/>
          </a:p>
        </p:txBody>
      </p:sp>
      <p:sp>
        <p:nvSpPr>
          <p:cNvPr id="4" name="スライド イメージ プレースホルダー 3"/>
          <p:cNvSpPr>
            <a:spLocks noGrp="1" noRot="1" noChangeAspect="1"/>
          </p:cNvSpPr>
          <p:nvPr>
            <p:ph type="sldImg" idx="2"/>
          </p:nvPr>
        </p:nvSpPr>
        <p:spPr>
          <a:xfrm>
            <a:off x="917575" y="744538"/>
            <a:ext cx="4972050" cy="3729037"/>
          </a:xfrm>
          <a:prstGeom prst="rect">
            <a:avLst/>
          </a:prstGeom>
          <a:noFill/>
          <a:ln w="12700">
            <a:solidFill>
              <a:prstClr val="black"/>
            </a:solidFill>
          </a:ln>
        </p:spPr>
        <p:txBody>
          <a:bodyPr vert="horz" lIns="92198" tIns="46098" rIns="92198" bIns="46098" rtlCol="0" anchor="ctr"/>
          <a:lstStyle/>
          <a:p>
            <a:pPr lvl="0"/>
            <a:endParaRPr lang="ja-JP" altLang="en-US" noProof="0"/>
          </a:p>
        </p:txBody>
      </p:sp>
      <p:sp>
        <p:nvSpPr>
          <p:cNvPr id="5" name="ノート プレースホルダー 4"/>
          <p:cNvSpPr>
            <a:spLocks noGrp="1"/>
          </p:cNvSpPr>
          <p:nvPr>
            <p:ph type="body" sz="quarter" idx="3"/>
          </p:nvPr>
        </p:nvSpPr>
        <p:spPr>
          <a:xfrm>
            <a:off x="680241" y="4721066"/>
            <a:ext cx="5446723" cy="4473262"/>
          </a:xfrm>
          <a:prstGeom prst="rect">
            <a:avLst/>
          </a:prstGeom>
        </p:spPr>
        <p:txBody>
          <a:bodyPr vert="horz" lIns="92198" tIns="46098" rIns="92198" bIns="46098" rtlCol="0"/>
          <a:lstStyle/>
          <a:p>
            <a:pPr lvl="0"/>
            <a:r>
              <a:rPr lang="ja-JP" altLang="en-US" noProof="0"/>
              <a:t>マスター テキストの書式設定</a:t>
            </a:r>
          </a:p>
          <a:p>
            <a:pPr lvl="1"/>
            <a:r>
              <a:rPr lang="ja-JP" altLang="en-US" noProof="0"/>
              <a:t>第 </a:t>
            </a:r>
            <a:r>
              <a:rPr lang="en-US" altLang="ja-JP" noProof="0"/>
              <a:t>2 </a:t>
            </a:r>
            <a:r>
              <a:rPr lang="ja-JP" altLang="en-US" noProof="0"/>
              <a:t>レベル</a:t>
            </a:r>
          </a:p>
          <a:p>
            <a:pPr lvl="2"/>
            <a:r>
              <a:rPr lang="ja-JP" altLang="en-US" noProof="0"/>
              <a:t>第 </a:t>
            </a:r>
            <a:r>
              <a:rPr lang="en-US" altLang="ja-JP" noProof="0"/>
              <a:t>3 </a:t>
            </a:r>
            <a:r>
              <a:rPr lang="ja-JP" altLang="en-US" noProof="0"/>
              <a:t>レベル</a:t>
            </a:r>
          </a:p>
          <a:p>
            <a:pPr lvl="3"/>
            <a:r>
              <a:rPr lang="ja-JP" altLang="en-US" noProof="0"/>
              <a:t>第 </a:t>
            </a:r>
            <a:r>
              <a:rPr lang="en-US" altLang="ja-JP" noProof="0"/>
              <a:t>4 </a:t>
            </a:r>
            <a:r>
              <a:rPr lang="ja-JP" altLang="en-US" noProof="0"/>
              <a:t>レベル</a:t>
            </a:r>
          </a:p>
          <a:p>
            <a:pPr lvl="4"/>
            <a:r>
              <a:rPr lang="ja-JP" altLang="en-US" noProof="0"/>
              <a:t>第 </a:t>
            </a:r>
            <a:r>
              <a:rPr lang="en-US" altLang="ja-JP" noProof="0"/>
              <a:t>5 </a:t>
            </a:r>
            <a:r>
              <a:rPr lang="ja-JP" altLang="en-US" noProof="0"/>
              <a:t>レベル</a:t>
            </a:r>
          </a:p>
        </p:txBody>
      </p:sp>
      <p:sp>
        <p:nvSpPr>
          <p:cNvPr id="6" name="フッター プレースホルダー 5"/>
          <p:cNvSpPr>
            <a:spLocks noGrp="1"/>
          </p:cNvSpPr>
          <p:nvPr>
            <p:ph type="ftr" sz="quarter" idx="4"/>
          </p:nvPr>
        </p:nvSpPr>
        <p:spPr>
          <a:xfrm>
            <a:off x="0" y="9440534"/>
            <a:ext cx="2950376" cy="497206"/>
          </a:xfrm>
          <a:prstGeom prst="rect">
            <a:avLst/>
          </a:prstGeom>
        </p:spPr>
        <p:txBody>
          <a:bodyPr vert="horz" lIns="92198" tIns="46098" rIns="92198" bIns="46098" rtlCol="0" anchor="b"/>
          <a:lstStyle>
            <a:lvl1pPr algn="l" eaLnBrk="1" hangingPunct="1">
              <a:defRPr sz="1300">
                <a:ea typeface="ＭＳ Ｐゴシック" charset="-128"/>
              </a:defRPr>
            </a:lvl1pPr>
          </a:lstStyle>
          <a:p>
            <a:pPr>
              <a:defRPr/>
            </a:pPr>
            <a:endParaRPr lang="ja-JP" altLang="en-US"/>
          </a:p>
        </p:txBody>
      </p:sp>
      <p:sp>
        <p:nvSpPr>
          <p:cNvPr id="7" name="スライド番号プレースホルダー 6"/>
          <p:cNvSpPr>
            <a:spLocks noGrp="1"/>
          </p:cNvSpPr>
          <p:nvPr>
            <p:ph type="sldNum" sz="quarter" idx="5"/>
          </p:nvPr>
        </p:nvSpPr>
        <p:spPr>
          <a:xfrm>
            <a:off x="3855221" y="9440534"/>
            <a:ext cx="2950374" cy="497206"/>
          </a:xfrm>
          <a:prstGeom prst="rect">
            <a:avLst/>
          </a:prstGeom>
        </p:spPr>
        <p:txBody>
          <a:bodyPr vert="horz" wrap="square" lIns="92198" tIns="46098" rIns="92198" bIns="46098" numCol="1" anchor="b" anchorCtr="0" compatLnSpc="1">
            <a:prstTxWarp prst="textNoShape">
              <a:avLst/>
            </a:prstTxWarp>
          </a:bodyPr>
          <a:lstStyle>
            <a:lvl1pPr algn="r" eaLnBrk="1" hangingPunct="1">
              <a:defRPr sz="1300"/>
            </a:lvl1pPr>
          </a:lstStyle>
          <a:p>
            <a:pPr>
              <a:defRPr/>
            </a:pPr>
            <a:fld id="{68F1D6CB-6233-4966-A046-206BD43C391E}" type="slidenum">
              <a:rPr lang="ja-JP" altLang="en-US"/>
              <a:pPr>
                <a:defRPr/>
              </a:pPr>
              <a:t>‹#›</a:t>
            </a:fld>
            <a:endParaRPr lang="ja-JP" altLang="en-US"/>
          </a:p>
        </p:txBody>
      </p:sp>
    </p:spTree>
    <p:extLst>
      <p:ext uri="{BB962C8B-B14F-4D97-AF65-F5344CB8AC3E}">
        <p14:creationId xmlns:p14="http://schemas.microsoft.com/office/powerpoint/2010/main" val="23821279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mn-lt"/>
        <a:ea typeface="+mn-ea"/>
        <a:cs typeface="+mn-cs"/>
      </a:defRPr>
    </a:lvl1pPr>
    <a:lvl2pPr marL="457200" algn="l" rtl="0" eaLnBrk="0" fontAlgn="base" hangingPunct="0">
      <a:spcBef>
        <a:spcPct val="30000"/>
      </a:spcBef>
      <a:spcAft>
        <a:spcPct val="0"/>
      </a:spcAft>
      <a:defRPr kumimoji="1" sz="1200" kern="1200">
        <a:solidFill>
          <a:schemeClr val="tx1"/>
        </a:solidFill>
        <a:latin typeface="+mn-lt"/>
        <a:ea typeface="+mn-ea"/>
        <a:cs typeface="+mn-cs"/>
      </a:defRPr>
    </a:lvl2pPr>
    <a:lvl3pPr marL="914400" algn="l" rtl="0" eaLnBrk="0" fontAlgn="base" hangingPunct="0">
      <a:spcBef>
        <a:spcPct val="30000"/>
      </a:spcBef>
      <a:spcAft>
        <a:spcPct val="0"/>
      </a:spcAft>
      <a:defRPr kumimoji="1" sz="1200" kern="1200">
        <a:solidFill>
          <a:schemeClr val="tx1"/>
        </a:solidFill>
        <a:latin typeface="+mn-lt"/>
        <a:ea typeface="+mn-ea"/>
        <a:cs typeface="+mn-cs"/>
      </a:defRPr>
    </a:lvl3pPr>
    <a:lvl4pPr marL="1371600" algn="l" rtl="0" eaLnBrk="0" fontAlgn="base" hangingPunct="0">
      <a:spcBef>
        <a:spcPct val="30000"/>
      </a:spcBef>
      <a:spcAft>
        <a:spcPct val="0"/>
      </a:spcAft>
      <a:defRPr kumimoji="1" sz="1200" kern="1200">
        <a:solidFill>
          <a:schemeClr val="tx1"/>
        </a:solidFill>
        <a:latin typeface="+mn-lt"/>
        <a:ea typeface="+mn-ea"/>
        <a:cs typeface="+mn-cs"/>
      </a:defRPr>
    </a:lvl4pPr>
    <a:lvl5pPr marL="1828800" algn="l" rtl="0" eaLnBrk="0" fontAlgn="base" hangingPunct="0">
      <a:spcBef>
        <a:spcPct val="30000"/>
      </a:spcBef>
      <a:spcAft>
        <a:spcPct val="0"/>
      </a:spcAft>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dirty="0"/>
          </a:p>
        </p:txBody>
      </p:sp>
      <p:sp>
        <p:nvSpPr>
          <p:cNvPr id="71684"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300">
                <a:solidFill>
                  <a:schemeClr val="tx1"/>
                </a:solidFill>
                <a:latin typeface="Calibri" pitchFamily="34" charset="0"/>
                <a:ea typeface="ＭＳ Ｐゴシック" charset="-128"/>
              </a:defRPr>
            </a:lvl1pPr>
            <a:lvl2pPr marL="749104" indent="-288117">
              <a:spcBef>
                <a:spcPct val="30000"/>
              </a:spcBef>
              <a:defRPr kumimoji="1" sz="1300">
                <a:solidFill>
                  <a:schemeClr val="tx1"/>
                </a:solidFill>
                <a:latin typeface="Calibri" pitchFamily="34" charset="0"/>
                <a:ea typeface="ＭＳ Ｐゴシック" charset="-128"/>
              </a:defRPr>
            </a:lvl2pPr>
            <a:lvl3pPr marL="1152468" indent="-230493">
              <a:spcBef>
                <a:spcPct val="30000"/>
              </a:spcBef>
              <a:defRPr kumimoji="1" sz="1300">
                <a:solidFill>
                  <a:schemeClr val="tx1"/>
                </a:solidFill>
                <a:latin typeface="Calibri" pitchFamily="34" charset="0"/>
                <a:ea typeface="ＭＳ Ｐゴシック" charset="-128"/>
              </a:defRPr>
            </a:lvl3pPr>
            <a:lvl4pPr marL="1613456" indent="-230493">
              <a:spcBef>
                <a:spcPct val="30000"/>
              </a:spcBef>
              <a:defRPr kumimoji="1" sz="1300">
                <a:solidFill>
                  <a:schemeClr val="tx1"/>
                </a:solidFill>
                <a:latin typeface="Calibri" pitchFamily="34" charset="0"/>
                <a:ea typeface="ＭＳ Ｐゴシック" charset="-128"/>
              </a:defRPr>
            </a:lvl4pPr>
            <a:lvl5pPr marL="2074443" indent="-230493">
              <a:spcBef>
                <a:spcPct val="30000"/>
              </a:spcBef>
              <a:defRPr kumimoji="1" sz="1300">
                <a:solidFill>
                  <a:schemeClr val="tx1"/>
                </a:solidFill>
                <a:latin typeface="Calibri" pitchFamily="34" charset="0"/>
                <a:ea typeface="ＭＳ Ｐゴシック" charset="-128"/>
              </a:defRPr>
            </a:lvl5pPr>
            <a:lvl6pPr marL="2535430" indent="-230493" eaLnBrk="0" fontAlgn="base" hangingPunct="0">
              <a:spcBef>
                <a:spcPct val="30000"/>
              </a:spcBef>
              <a:spcAft>
                <a:spcPct val="0"/>
              </a:spcAft>
              <a:defRPr kumimoji="1" sz="1300">
                <a:solidFill>
                  <a:schemeClr val="tx1"/>
                </a:solidFill>
                <a:latin typeface="Calibri" pitchFamily="34" charset="0"/>
                <a:ea typeface="ＭＳ Ｐゴシック" charset="-128"/>
              </a:defRPr>
            </a:lvl6pPr>
            <a:lvl7pPr marL="2996417" indent="-230493" eaLnBrk="0" fontAlgn="base" hangingPunct="0">
              <a:spcBef>
                <a:spcPct val="30000"/>
              </a:spcBef>
              <a:spcAft>
                <a:spcPct val="0"/>
              </a:spcAft>
              <a:defRPr kumimoji="1" sz="1300">
                <a:solidFill>
                  <a:schemeClr val="tx1"/>
                </a:solidFill>
                <a:latin typeface="Calibri" pitchFamily="34" charset="0"/>
                <a:ea typeface="ＭＳ Ｐゴシック" charset="-128"/>
              </a:defRPr>
            </a:lvl7pPr>
            <a:lvl8pPr marL="3457405" indent="-230493" eaLnBrk="0" fontAlgn="base" hangingPunct="0">
              <a:spcBef>
                <a:spcPct val="30000"/>
              </a:spcBef>
              <a:spcAft>
                <a:spcPct val="0"/>
              </a:spcAft>
              <a:defRPr kumimoji="1" sz="1300">
                <a:solidFill>
                  <a:schemeClr val="tx1"/>
                </a:solidFill>
                <a:latin typeface="Calibri" pitchFamily="34" charset="0"/>
                <a:ea typeface="ＭＳ Ｐゴシック" charset="-128"/>
              </a:defRPr>
            </a:lvl8pPr>
            <a:lvl9pPr marL="3918392" indent="-230493" eaLnBrk="0" fontAlgn="base" hangingPunct="0">
              <a:spcBef>
                <a:spcPct val="30000"/>
              </a:spcBef>
              <a:spcAft>
                <a:spcPct val="0"/>
              </a:spcAft>
              <a:defRPr kumimoji="1" sz="1300">
                <a:solidFill>
                  <a:schemeClr val="tx1"/>
                </a:solidFill>
                <a:latin typeface="Calibri" pitchFamily="34" charset="0"/>
                <a:ea typeface="ＭＳ Ｐゴシック" charset="-128"/>
              </a:defRPr>
            </a:lvl9pPr>
          </a:lstStyle>
          <a:p>
            <a:pPr>
              <a:spcBef>
                <a:spcPct val="0"/>
              </a:spcBef>
            </a:pPr>
            <a:fld id="{744078AE-6211-4866-B546-4C553F2B851D}" type="slidenum">
              <a:rPr lang="ja-JP" altLang="en-US" smtClean="0">
                <a:cs typeface="Arial" charset="0"/>
              </a:rPr>
              <a:pPr>
                <a:spcBef>
                  <a:spcPct val="0"/>
                </a:spcBef>
              </a:pPr>
              <a:t>1</a:t>
            </a:fld>
            <a:endParaRPr lang="ja-JP" altLang="en-US" dirty="0">
              <a:cs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a:p>
        </p:txBody>
      </p:sp>
      <p:sp>
        <p:nvSpPr>
          <p:cNvPr id="72708"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300">
                <a:solidFill>
                  <a:schemeClr val="tx1"/>
                </a:solidFill>
                <a:latin typeface="Calibri" pitchFamily="34" charset="0"/>
                <a:ea typeface="ＭＳ Ｐゴシック" charset="-128"/>
              </a:defRPr>
            </a:lvl1pPr>
            <a:lvl2pPr marL="749104" indent="-288117">
              <a:spcBef>
                <a:spcPct val="30000"/>
              </a:spcBef>
              <a:defRPr kumimoji="1" sz="1300">
                <a:solidFill>
                  <a:schemeClr val="tx1"/>
                </a:solidFill>
                <a:latin typeface="Calibri" pitchFamily="34" charset="0"/>
                <a:ea typeface="ＭＳ Ｐゴシック" charset="-128"/>
              </a:defRPr>
            </a:lvl2pPr>
            <a:lvl3pPr marL="1152468" indent="-230493">
              <a:spcBef>
                <a:spcPct val="30000"/>
              </a:spcBef>
              <a:defRPr kumimoji="1" sz="1300">
                <a:solidFill>
                  <a:schemeClr val="tx1"/>
                </a:solidFill>
                <a:latin typeface="Calibri" pitchFamily="34" charset="0"/>
                <a:ea typeface="ＭＳ Ｐゴシック" charset="-128"/>
              </a:defRPr>
            </a:lvl3pPr>
            <a:lvl4pPr marL="1613456" indent="-230493">
              <a:spcBef>
                <a:spcPct val="30000"/>
              </a:spcBef>
              <a:defRPr kumimoji="1" sz="1300">
                <a:solidFill>
                  <a:schemeClr val="tx1"/>
                </a:solidFill>
                <a:latin typeface="Calibri" pitchFamily="34" charset="0"/>
                <a:ea typeface="ＭＳ Ｐゴシック" charset="-128"/>
              </a:defRPr>
            </a:lvl4pPr>
            <a:lvl5pPr marL="2074443" indent="-230493">
              <a:spcBef>
                <a:spcPct val="30000"/>
              </a:spcBef>
              <a:defRPr kumimoji="1" sz="1300">
                <a:solidFill>
                  <a:schemeClr val="tx1"/>
                </a:solidFill>
                <a:latin typeface="Calibri" pitchFamily="34" charset="0"/>
                <a:ea typeface="ＭＳ Ｐゴシック" charset="-128"/>
              </a:defRPr>
            </a:lvl5pPr>
            <a:lvl6pPr marL="2535430" indent="-230493" eaLnBrk="0" fontAlgn="base" hangingPunct="0">
              <a:spcBef>
                <a:spcPct val="30000"/>
              </a:spcBef>
              <a:spcAft>
                <a:spcPct val="0"/>
              </a:spcAft>
              <a:defRPr kumimoji="1" sz="1300">
                <a:solidFill>
                  <a:schemeClr val="tx1"/>
                </a:solidFill>
                <a:latin typeface="Calibri" pitchFamily="34" charset="0"/>
                <a:ea typeface="ＭＳ Ｐゴシック" charset="-128"/>
              </a:defRPr>
            </a:lvl6pPr>
            <a:lvl7pPr marL="2996417" indent="-230493" eaLnBrk="0" fontAlgn="base" hangingPunct="0">
              <a:spcBef>
                <a:spcPct val="30000"/>
              </a:spcBef>
              <a:spcAft>
                <a:spcPct val="0"/>
              </a:spcAft>
              <a:defRPr kumimoji="1" sz="1300">
                <a:solidFill>
                  <a:schemeClr val="tx1"/>
                </a:solidFill>
                <a:latin typeface="Calibri" pitchFamily="34" charset="0"/>
                <a:ea typeface="ＭＳ Ｐゴシック" charset="-128"/>
              </a:defRPr>
            </a:lvl7pPr>
            <a:lvl8pPr marL="3457405" indent="-230493" eaLnBrk="0" fontAlgn="base" hangingPunct="0">
              <a:spcBef>
                <a:spcPct val="30000"/>
              </a:spcBef>
              <a:spcAft>
                <a:spcPct val="0"/>
              </a:spcAft>
              <a:defRPr kumimoji="1" sz="1300">
                <a:solidFill>
                  <a:schemeClr val="tx1"/>
                </a:solidFill>
                <a:latin typeface="Calibri" pitchFamily="34" charset="0"/>
                <a:ea typeface="ＭＳ Ｐゴシック" charset="-128"/>
              </a:defRPr>
            </a:lvl8pPr>
            <a:lvl9pPr marL="3918392" indent="-230493" eaLnBrk="0" fontAlgn="base" hangingPunct="0">
              <a:spcBef>
                <a:spcPct val="30000"/>
              </a:spcBef>
              <a:spcAft>
                <a:spcPct val="0"/>
              </a:spcAft>
              <a:defRPr kumimoji="1" sz="1300">
                <a:solidFill>
                  <a:schemeClr val="tx1"/>
                </a:solidFill>
                <a:latin typeface="Calibri" pitchFamily="34" charset="0"/>
                <a:ea typeface="ＭＳ Ｐゴシック" charset="-128"/>
              </a:defRPr>
            </a:lvl9pPr>
          </a:lstStyle>
          <a:p>
            <a:pPr>
              <a:spcBef>
                <a:spcPct val="0"/>
              </a:spcBef>
            </a:pPr>
            <a:fld id="{F603B5CD-76A6-4D06-903B-4C8476F9195E}" type="slidenum">
              <a:rPr lang="ja-JP" altLang="en-US" smtClean="0">
                <a:cs typeface="Arial" charset="0"/>
              </a:rPr>
              <a:pPr>
                <a:spcBef>
                  <a:spcPct val="0"/>
                </a:spcBef>
              </a:pPr>
              <a:t>3</a:t>
            </a:fld>
            <a:endParaRPr lang="ja-JP" altLang="en-US">
              <a:cs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a:p>
        </p:txBody>
      </p:sp>
      <p:sp>
        <p:nvSpPr>
          <p:cNvPr id="72708"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300">
                <a:solidFill>
                  <a:schemeClr val="tx1"/>
                </a:solidFill>
                <a:latin typeface="Calibri" pitchFamily="34" charset="0"/>
                <a:ea typeface="ＭＳ Ｐゴシック" charset="-128"/>
              </a:defRPr>
            </a:lvl1pPr>
            <a:lvl2pPr marL="749104" indent="-288117">
              <a:spcBef>
                <a:spcPct val="30000"/>
              </a:spcBef>
              <a:defRPr kumimoji="1" sz="1300">
                <a:solidFill>
                  <a:schemeClr val="tx1"/>
                </a:solidFill>
                <a:latin typeface="Calibri" pitchFamily="34" charset="0"/>
                <a:ea typeface="ＭＳ Ｐゴシック" charset="-128"/>
              </a:defRPr>
            </a:lvl2pPr>
            <a:lvl3pPr marL="1152468" indent="-230493">
              <a:spcBef>
                <a:spcPct val="30000"/>
              </a:spcBef>
              <a:defRPr kumimoji="1" sz="1300">
                <a:solidFill>
                  <a:schemeClr val="tx1"/>
                </a:solidFill>
                <a:latin typeface="Calibri" pitchFamily="34" charset="0"/>
                <a:ea typeface="ＭＳ Ｐゴシック" charset="-128"/>
              </a:defRPr>
            </a:lvl3pPr>
            <a:lvl4pPr marL="1613456" indent="-230493">
              <a:spcBef>
                <a:spcPct val="30000"/>
              </a:spcBef>
              <a:defRPr kumimoji="1" sz="1300">
                <a:solidFill>
                  <a:schemeClr val="tx1"/>
                </a:solidFill>
                <a:latin typeface="Calibri" pitchFamily="34" charset="0"/>
                <a:ea typeface="ＭＳ Ｐゴシック" charset="-128"/>
              </a:defRPr>
            </a:lvl4pPr>
            <a:lvl5pPr marL="2074443" indent="-230493">
              <a:spcBef>
                <a:spcPct val="30000"/>
              </a:spcBef>
              <a:defRPr kumimoji="1" sz="1300">
                <a:solidFill>
                  <a:schemeClr val="tx1"/>
                </a:solidFill>
                <a:latin typeface="Calibri" pitchFamily="34" charset="0"/>
                <a:ea typeface="ＭＳ Ｐゴシック" charset="-128"/>
              </a:defRPr>
            </a:lvl5pPr>
            <a:lvl6pPr marL="2535430" indent="-230493" eaLnBrk="0" fontAlgn="base" hangingPunct="0">
              <a:spcBef>
                <a:spcPct val="30000"/>
              </a:spcBef>
              <a:spcAft>
                <a:spcPct val="0"/>
              </a:spcAft>
              <a:defRPr kumimoji="1" sz="1300">
                <a:solidFill>
                  <a:schemeClr val="tx1"/>
                </a:solidFill>
                <a:latin typeface="Calibri" pitchFamily="34" charset="0"/>
                <a:ea typeface="ＭＳ Ｐゴシック" charset="-128"/>
              </a:defRPr>
            </a:lvl6pPr>
            <a:lvl7pPr marL="2996417" indent="-230493" eaLnBrk="0" fontAlgn="base" hangingPunct="0">
              <a:spcBef>
                <a:spcPct val="30000"/>
              </a:spcBef>
              <a:spcAft>
                <a:spcPct val="0"/>
              </a:spcAft>
              <a:defRPr kumimoji="1" sz="1300">
                <a:solidFill>
                  <a:schemeClr val="tx1"/>
                </a:solidFill>
                <a:latin typeface="Calibri" pitchFamily="34" charset="0"/>
                <a:ea typeface="ＭＳ Ｐゴシック" charset="-128"/>
              </a:defRPr>
            </a:lvl7pPr>
            <a:lvl8pPr marL="3457405" indent="-230493" eaLnBrk="0" fontAlgn="base" hangingPunct="0">
              <a:spcBef>
                <a:spcPct val="30000"/>
              </a:spcBef>
              <a:spcAft>
                <a:spcPct val="0"/>
              </a:spcAft>
              <a:defRPr kumimoji="1" sz="1300">
                <a:solidFill>
                  <a:schemeClr val="tx1"/>
                </a:solidFill>
                <a:latin typeface="Calibri" pitchFamily="34" charset="0"/>
                <a:ea typeface="ＭＳ Ｐゴシック" charset="-128"/>
              </a:defRPr>
            </a:lvl8pPr>
            <a:lvl9pPr marL="3918392" indent="-230493" eaLnBrk="0" fontAlgn="base" hangingPunct="0">
              <a:spcBef>
                <a:spcPct val="30000"/>
              </a:spcBef>
              <a:spcAft>
                <a:spcPct val="0"/>
              </a:spcAft>
              <a:defRPr kumimoji="1" sz="1300">
                <a:solidFill>
                  <a:schemeClr val="tx1"/>
                </a:solidFill>
                <a:latin typeface="Calibri" pitchFamily="34" charset="0"/>
                <a:ea typeface="ＭＳ Ｐゴシック" charset="-128"/>
              </a:defRPr>
            </a:lvl9pPr>
          </a:lstStyle>
          <a:p>
            <a:pPr>
              <a:spcBef>
                <a:spcPct val="0"/>
              </a:spcBef>
            </a:pPr>
            <a:fld id="{F603B5CD-76A6-4D06-903B-4C8476F9195E}" type="slidenum">
              <a:rPr lang="ja-JP" altLang="en-US" smtClean="0">
                <a:cs typeface="Arial" charset="0"/>
              </a:rPr>
              <a:pPr>
                <a:spcBef>
                  <a:spcPct val="0"/>
                </a:spcBef>
              </a:pPr>
              <a:t>4</a:t>
            </a:fld>
            <a:endParaRPr lang="ja-JP" altLang="en-US">
              <a:cs typeface="Arial" charset="0"/>
            </a:endParaRPr>
          </a:p>
        </p:txBody>
      </p:sp>
    </p:spTree>
    <p:extLst>
      <p:ext uri="{BB962C8B-B14F-4D97-AF65-F5344CB8AC3E}">
        <p14:creationId xmlns:p14="http://schemas.microsoft.com/office/powerpoint/2010/main" val="348352231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pic>
        <p:nvPicPr>
          <p:cNvPr id="4" name="図 10" descr="背景.png"/>
          <p:cNvPicPr>
            <a:picLocks noChangeAspect="1"/>
          </p:cNvPicPr>
          <p:nvPr/>
        </p:nvPicPr>
        <p:blipFill>
          <a:blip r:embed="rId2">
            <a:extLst>
              <a:ext uri="{28A0092B-C50C-407E-A947-70E740481C1C}">
                <a14:useLocalDpi xmlns:a14="http://schemas.microsoft.com/office/drawing/2010/main" val="0"/>
              </a:ext>
            </a:extLst>
          </a:blip>
          <a:srcRect l="19608" b="13275"/>
          <a:stretch>
            <a:fillRect/>
          </a:stretch>
        </p:blipFill>
        <p:spPr bwMode="auto">
          <a:xfrm>
            <a:off x="0" y="260350"/>
            <a:ext cx="9144000" cy="659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6" descr="http://internal.setsunan.ac.jp/~shomu/officeonly/symbol/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76825" y="549275"/>
            <a:ext cx="3490913" cy="1350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7174" name="Rectangle 6"/>
          <p:cNvSpPr>
            <a:spLocks noGrp="1" noChangeArrowheads="1"/>
          </p:cNvSpPr>
          <p:nvPr>
            <p:ph type="ctrTitle"/>
          </p:nvPr>
        </p:nvSpPr>
        <p:spPr>
          <a:xfrm>
            <a:off x="323529" y="2132856"/>
            <a:ext cx="7920038" cy="2360612"/>
          </a:xfrm>
        </p:spPr>
        <p:txBody>
          <a:bodyPr anchor="b"/>
          <a:lstStyle>
            <a:lvl1pPr>
              <a:defRPr sz="4400">
                <a:solidFill>
                  <a:srgbClr val="FFFFFF"/>
                </a:solidFill>
              </a:defRPr>
            </a:lvl1pPr>
          </a:lstStyle>
          <a:p>
            <a:r>
              <a:rPr lang="ja-JP" altLang="en-US"/>
              <a:t>マスター タイトルの書式設定</a:t>
            </a:r>
            <a:endParaRPr lang="de-DE" altLang="ja-JP" dirty="0"/>
          </a:p>
        </p:txBody>
      </p:sp>
      <p:sp>
        <p:nvSpPr>
          <p:cNvPr id="647173" name="Rectangle 5"/>
          <p:cNvSpPr>
            <a:spLocks noGrp="1" noChangeArrowheads="1"/>
          </p:cNvSpPr>
          <p:nvPr>
            <p:ph type="subTitle" idx="1"/>
          </p:nvPr>
        </p:nvSpPr>
        <p:spPr>
          <a:xfrm>
            <a:off x="323851" y="4572000"/>
            <a:ext cx="7920038" cy="1784350"/>
          </a:xfrm>
        </p:spPr>
        <p:txBody>
          <a:bodyPr/>
          <a:lstStyle>
            <a:lvl1pPr marL="0" indent="0">
              <a:lnSpc>
                <a:spcPct val="100000"/>
              </a:lnSpc>
              <a:spcBef>
                <a:spcPct val="0"/>
              </a:spcBef>
              <a:spcAft>
                <a:spcPct val="0"/>
              </a:spcAft>
              <a:buFont typeface="Wingdings" pitchFamily="2" charset="2"/>
              <a:buNone/>
              <a:defRPr sz="2800"/>
            </a:lvl1pPr>
          </a:lstStyle>
          <a:p>
            <a:r>
              <a:rPr lang="ja-JP" altLang="en-US"/>
              <a:t>マスター サブタイトルの書式設定</a:t>
            </a:r>
          </a:p>
        </p:txBody>
      </p:sp>
    </p:spTree>
    <p:extLst>
      <p:ext uri="{BB962C8B-B14F-4D97-AF65-F5344CB8AC3E}">
        <p14:creationId xmlns:p14="http://schemas.microsoft.com/office/powerpoint/2010/main" val="10103577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6"/>
          <p:cNvSpPr>
            <a:spLocks noGrp="1" noChangeArrowheads="1"/>
          </p:cNvSpPr>
          <p:nvPr>
            <p:ph type="sldNum" sz="quarter" idx="10"/>
          </p:nvPr>
        </p:nvSpPr>
        <p:spPr>
          <a:ln/>
        </p:spPr>
        <p:txBody>
          <a:bodyPr/>
          <a:lstStyle>
            <a:lvl1pPr>
              <a:defRPr/>
            </a:lvl1pPr>
          </a:lstStyle>
          <a:p>
            <a:pPr>
              <a:defRPr/>
            </a:pPr>
            <a:fld id="{C059702F-8E28-4F62-A795-B69C4CD9AA89}" type="slidenum">
              <a:rPr lang="ja-JP" altLang="en-US"/>
              <a:pPr>
                <a:defRPr/>
              </a:pPr>
              <a:t>‹#›</a:t>
            </a:fld>
            <a:endParaRPr lang="ja-JP" altLang="en-US"/>
          </a:p>
        </p:txBody>
      </p:sp>
    </p:spTree>
    <p:extLst>
      <p:ext uri="{BB962C8B-B14F-4D97-AF65-F5344CB8AC3E}">
        <p14:creationId xmlns:p14="http://schemas.microsoft.com/office/powerpoint/2010/main" val="19931544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759576" y="764705"/>
            <a:ext cx="1412825" cy="5616624"/>
          </a:xfrm>
        </p:spPr>
        <p:txBody>
          <a:bodyPr vert="eaVert"/>
          <a:lstStyle/>
          <a:p>
            <a:r>
              <a:rPr lang="ja-JP" altLang="en-US"/>
              <a:t>マスター タイトルの書式設定</a:t>
            </a:r>
            <a:endParaRPr lang="ja-JP" altLang="en-US" dirty="0"/>
          </a:p>
        </p:txBody>
      </p:sp>
      <p:sp>
        <p:nvSpPr>
          <p:cNvPr id="3" name="縦書きテキスト プレースホルダ 2"/>
          <p:cNvSpPr>
            <a:spLocks noGrp="1"/>
          </p:cNvSpPr>
          <p:nvPr>
            <p:ph type="body" orient="vert" idx="1"/>
          </p:nvPr>
        </p:nvSpPr>
        <p:spPr>
          <a:xfrm>
            <a:off x="168275" y="764705"/>
            <a:ext cx="6438900" cy="5616624"/>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6"/>
          <p:cNvSpPr>
            <a:spLocks noGrp="1" noChangeArrowheads="1"/>
          </p:cNvSpPr>
          <p:nvPr>
            <p:ph type="sldNum" sz="quarter" idx="10"/>
          </p:nvPr>
        </p:nvSpPr>
        <p:spPr>
          <a:ln/>
        </p:spPr>
        <p:txBody>
          <a:bodyPr/>
          <a:lstStyle>
            <a:lvl1pPr>
              <a:defRPr/>
            </a:lvl1pPr>
          </a:lstStyle>
          <a:p>
            <a:pPr>
              <a:defRPr/>
            </a:pPr>
            <a:fld id="{563444BA-F705-40CD-9009-751190D8A645}" type="slidenum">
              <a:rPr lang="ja-JP" altLang="en-US"/>
              <a:pPr>
                <a:defRPr/>
              </a:pPr>
              <a:t>‹#›</a:t>
            </a:fld>
            <a:endParaRPr lang="ja-JP" altLang="en-US"/>
          </a:p>
        </p:txBody>
      </p:sp>
    </p:spTree>
    <p:extLst>
      <p:ext uri="{BB962C8B-B14F-4D97-AF65-F5344CB8AC3E}">
        <p14:creationId xmlns:p14="http://schemas.microsoft.com/office/powerpoint/2010/main" val="15984454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中表紙">
    <p:spTree>
      <p:nvGrpSpPr>
        <p:cNvPr id="1" name=""/>
        <p:cNvGrpSpPr/>
        <p:nvPr/>
      </p:nvGrpSpPr>
      <p:grpSpPr>
        <a:xfrm>
          <a:off x="0" y="0"/>
          <a:ext cx="0" cy="0"/>
          <a:chOff x="0" y="0"/>
          <a:chExt cx="0" cy="0"/>
        </a:xfrm>
      </p:grpSpPr>
      <p:grpSp>
        <p:nvGrpSpPr>
          <p:cNvPr id="4" name="グループ化 1"/>
          <p:cNvGrpSpPr>
            <a:grpSpLocks/>
          </p:cNvGrpSpPr>
          <p:nvPr/>
        </p:nvGrpSpPr>
        <p:grpSpPr bwMode="auto">
          <a:xfrm>
            <a:off x="0" y="0"/>
            <a:ext cx="9144000" cy="6742113"/>
            <a:chOff x="0" y="0"/>
            <a:chExt cx="9144000" cy="6742113"/>
          </a:xfrm>
        </p:grpSpPr>
        <p:sp>
          <p:nvSpPr>
            <p:cNvPr id="5" name="正方形/長方形 4"/>
            <p:cNvSpPr>
              <a:spLocks noChangeArrowheads="1"/>
            </p:cNvSpPr>
            <p:nvPr/>
          </p:nvSpPr>
          <p:spPr bwMode="gray">
            <a:xfrm>
              <a:off x="0" y="0"/>
              <a:ext cx="9144000" cy="6308725"/>
            </a:xfrm>
            <a:prstGeom prst="rect">
              <a:avLst/>
            </a:prstGeom>
            <a:solidFill>
              <a:schemeClr val="bg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kumimoji="1">
                  <a:solidFill>
                    <a:srgbClr val="000000"/>
                  </a:solidFill>
                  <a:latin typeface="ＭＳ Ｐゴシック" panose="020B0600070205080204" pitchFamily="50" charset="-128"/>
                  <a:ea typeface="ＭＳ Ｐゴシック" panose="020B0600070205080204" pitchFamily="50" charset="-128"/>
                </a:defRPr>
              </a:lvl1pPr>
              <a:lvl2pPr marL="742950" indent="-285750" eaLnBrk="0" hangingPunct="0">
                <a:defRPr kumimoji="1">
                  <a:solidFill>
                    <a:srgbClr val="000000"/>
                  </a:solidFill>
                  <a:latin typeface="ＭＳ Ｐゴシック" panose="020B0600070205080204" pitchFamily="50" charset="-128"/>
                  <a:ea typeface="ＭＳ Ｐゴシック" panose="020B0600070205080204" pitchFamily="50" charset="-128"/>
                </a:defRPr>
              </a:lvl2pPr>
              <a:lvl3pPr marL="1143000" indent="-228600" eaLnBrk="0" hangingPunct="0">
                <a:defRPr kumimoji="1">
                  <a:solidFill>
                    <a:srgbClr val="000000"/>
                  </a:solidFill>
                  <a:latin typeface="ＭＳ Ｐゴシック" panose="020B0600070205080204" pitchFamily="50" charset="-128"/>
                  <a:ea typeface="ＭＳ Ｐゴシック" panose="020B0600070205080204" pitchFamily="50" charset="-128"/>
                </a:defRPr>
              </a:lvl3pPr>
              <a:lvl4pPr marL="1600200" indent="-228600" eaLnBrk="0" hangingPunct="0">
                <a:defRPr kumimoji="1">
                  <a:solidFill>
                    <a:srgbClr val="000000"/>
                  </a:solidFill>
                  <a:latin typeface="ＭＳ Ｐゴシック" panose="020B0600070205080204" pitchFamily="50" charset="-128"/>
                  <a:ea typeface="ＭＳ Ｐゴシック" panose="020B0600070205080204" pitchFamily="50" charset="-128"/>
                </a:defRPr>
              </a:lvl4pPr>
              <a:lvl5pPr marL="2057400" indent="-228600" eaLnBrk="0" hangingPunct="0">
                <a:defRPr kumimoji="1">
                  <a:solidFill>
                    <a:srgbClr val="000000"/>
                  </a:solidFill>
                  <a:latin typeface="ＭＳ Ｐゴシック" panose="020B0600070205080204" pitchFamily="50" charset="-128"/>
                  <a:ea typeface="ＭＳ Ｐゴシック" panose="020B0600070205080204" pitchFamily="50" charset="-128"/>
                </a:defRPr>
              </a:lvl5pPr>
              <a:lvl6pPr marL="2514600" indent="-228600" algn="ctr" eaLnBrk="0" fontAlgn="ctr" hangingPunct="0">
                <a:spcBef>
                  <a:spcPct val="0"/>
                </a:spcBef>
                <a:spcAft>
                  <a:spcPct val="0"/>
                </a:spcAft>
                <a:defRPr kumimoji="1">
                  <a:solidFill>
                    <a:srgbClr val="000000"/>
                  </a:solidFill>
                  <a:latin typeface="ＭＳ Ｐゴシック" panose="020B0600070205080204" pitchFamily="50" charset="-128"/>
                  <a:ea typeface="ＭＳ Ｐゴシック" panose="020B0600070205080204" pitchFamily="50" charset="-128"/>
                </a:defRPr>
              </a:lvl6pPr>
              <a:lvl7pPr marL="2971800" indent="-228600" algn="ctr" eaLnBrk="0" fontAlgn="ctr" hangingPunct="0">
                <a:spcBef>
                  <a:spcPct val="0"/>
                </a:spcBef>
                <a:spcAft>
                  <a:spcPct val="0"/>
                </a:spcAft>
                <a:defRPr kumimoji="1">
                  <a:solidFill>
                    <a:srgbClr val="000000"/>
                  </a:solidFill>
                  <a:latin typeface="ＭＳ Ｐゴシック" panose="020B0600070205080204" pitchFamily="50" charset="-128"/>
                  <a:ea typeface="ＭＳ Ｐゴシック" panose="020B0600070205080204" pitchFamily="50" charset="-128"/>
                </a:defRPr>
              </a:lvl7pPr>
              <a:lvl8pPr marL="3429000" indent="-228600" algn="ctr" eaLnBrk="0" fontAlgn="ctr" hangingPunct="0">
                <a:spcBef>
                  <a:spcPct val="0"/>
                </a:spcBef>
                <a:spcAft>
                  <a:spcPct val="0"/>
                </a:spcAft>
                <a:defRPr kumimoji="1">
                  <a:solidFill>
                    <a:srgbClr val="000000"/>
                  </a:solidFill>
                  <a:latin typeface="ＭＳ Ｐゴシック" panose="020B0600070205080204" pitchFamily="50" charset="-128"/>
                  <a:ea typeface="ＭＳ Ｐゴシック" panose="020B0600070205080204" pitchFamily="50" charset="-128"/>
                </a:defRPr>
              </a:lvl8pPr>
              <a:lvl9pPr marL="3886200" indent="-228600" algn="ctr" eaLnBrk="0" fontAlgn="ctr" hangingPunct="0">
                <a:spcBef>
                  <a:spcPct val="0"/>
                </a:spcBef>
                <a:spcAft>
                  <a:spcPct val="0"/>
                </a:spcAft>
                <a:defRPr kumimoji="1">
                  <a:solidFill>
                    <a:srgbClr val="000000"/>
                  </a:solidFill>
                  <a:latin typeface="ＭＳ Ｐゴシック" panose="020B0600070205080204" pitchFamily="50" charset="-128"/>
                  <a:ea typeface="ＭＳ Ｐゴシック" panose="020B0600070205080204" pitchFamily="50" charset="-128"/>
                </a:defRPr>
              </a:lvl9pPr>
            </a:lstStyle>
            <a:p>
              <a:pPr eaLnBrk="1" hangingPunct="1">
                <a:defRPr/>
              </a:pPr>
              <a:endParaRPr lang="ja-JP" altLang="en-US"/>
            </a:p>
          </p:txBody>
        </p:sp>
        <p:pic>
          <p:nvPicPr>
            <p:cNvPr id="6" name="図 14" descr="背景３.png"/>
            <p:cNvPicPr>
              <a:picLocks noChangeAspect="1"/>
            </p:cNvPicPr>
            <p:nvPr/>
          </p:nvPicPr>
          <p:blipFill>
            <a:blip r:embed="rId2">
              <a:extLst>
                <a:ext uri="{28A0092B-C50C-407E-A947-70E740481C1C}">
                  <a14:useLocalDpi xmlns:a14="http://schemas.microsoft.com/office/drawing/2010/main" val="0"/>
                </a:ext>
              </a:extLst>
            </a:blip>
            <a:srcRect t="30135" r="8588"/>
            <a:stretch>
              <a:fillRect/>
            </a:stretch>
          </p:blipFill>
          <p:spPr bwMode="auto">
            <a:xfrm>
              <a:off x="323850" y="0"/>
              <a:ext cx="8820150" cy="674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7" name="Picture 13" descr="http://internal.setsunan.ac.jp/~shomu/officeonly/symbol/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78775" y="1268413"/>
            <a:ext cx="788988" cy="868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テキスト プレースホルダー 15"/>
          <p:cNvSpPr>
            <a:spLocks noGrp="1"/>
          </p:cNvSpPr>
          <p:nvPr>
            <p:ph type="body" sz="quarter" idx="12"/>
          </p:nvPr>
        </p:nvSpPr>
        <p:spPr>
          <a:xfrm>
            <a:off x="989999" y="2566800"/>
            <a:ext cx="7488000" cy="3384000"/>
          </a:xfrm>
        </p:spPr>
        <p:txBody>
          <a:bodyPr/>
          <a:lstStyle>
            <a:lvl1pPr>
              <a:buClr>
                <a:schemeClr val="bg2"/>
              </a:buClr>
              <a:defRPr sz="2400"/>
            </a:lvl1pPr>
            <a:lvl2pPr>
              <a:defRPr sz="2000"/>
            </a:lvl2pPr>
            <a:lvl3pPr>
              <a:defRPr sz="1800"/>
            </a:lvl3pPr>
            <a:lvl4pPr>
              <a:defRPr sz="1600"/>
            </a:lvl4pPr>
            <a:lvl5pPr>
              <a:defRPr sz="1800"/>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ja-JP" altLang="en-US" dirty="0"/>
          </a:p>
        </p:txBody>
      </p:sp>
      <p:sp>
        <p:nvSpPr>
          <p:cNvPr id="2" name="タイトル 1"/>
          <p:cNvSpPr>
            <a:spLocks noGrp="1"/>
          </p:cNvSpPr>
          <p:nvPr>
            <p:ph type="title"/>
          </p:nvPr>
        </p:nvSpPr>
        <p:spPr>
          <a:xfrm>
            <a:off x="1547665" y="1460500"/>
            <a:ext cx="6331099" cy="693738"/>
          </a:xfrm>
        </p:spPr>
        <p:txBody>
          <a:bodyPr/>
          <a:lstStyle>
            <a:lvl1pPr algn="r">
              <a:defRPr sz="4400"/>
            </a:lvl1pPr>
          </a:lstStyle>
          <a:p>
            <a:r>
              <a:rPr lang="ja-JP" altLang="en-US"/>
              <a:t>マスター タイトルの書式設定</a:t>
            </a:r>
            <a:endParaRPr lang="ja-JP" altLang="en-US" dirty="0"/>
          </a:p>
        </p:txBody>
      </p:sp>
      <p:sp>
        <p:nvSpPr>
          <p:cNvPr id="8" name="スライド番号プレースホルダー 3"/>
          <p:cNvSpPr>
            <a:spLocks noGrp="1"/>
          </p:cNvSpPr>
          <p:nvPr>
            <p:ph type="sldNum" sz="quarter" idx="13"/>
          </p:nvPr>
        </p:nvSpPr>
        <p:spPr/>
        <p:txBody>
          <a:bodyPr/>
          <a:lstStyle>
            <a:lvl1pPr>
              <a:defRPr/>
            </a:lvl1pPr>
          </a:lstStyle>
          <a:p>
            <a:pPr>
              <a:defRPr/>
            </a:pPr>
            <a:fld id="{9A14E20A-B5C7-40D0-B39E-51E937DEC7D5}" type="slidenum">
              <a:rPr lang="ja-JP" altLang="en-US"/>
              <a:pPr>
                <a:defRPr/>
              </a:pPr>
              <a:t>‹#›</a:t>
            </a:fld>
            <a:endParaRPr lang="ja-JP" altLang="en-US"/>
          </a:p>
        </p:txBody>
      </p:sp>
    </p:spTree>
    <p:extLst>
      <p:ext uri="{BB962C8B-B14F-4D97-AF65-F5344CB8AC3E}">
        <p14:creationId xmlns:p14="http://schemas.microsoft.com/office/powerpoint/2010/main" val="38506277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裏表紙">
    <p:spTree>
      <p:nvGrpSpPr>
        <p:cNvPr id="1" name=""/>
        <p:cNvGrpSpPr/>
        <p:nvPr/>
      </p:nvGrpSpPr>
      <p:grpSpPr>
        <a:xfrm>
          <a:off x="0" y="0"/>
          <a:ext cx="0" cy="0"/>
          <a:chOff x="0" y="0"/>
          <a:chExt cx="0" cy="0"/>
        </a:xfrm>
      </p:grpSpPr>
      <p:sp>
        <p:nvSpPr>
          <p:cNvPr id="2" name="正方形/長方形 2"/>
          <p:cNvSpPr>
            <a:spLocks noChangeArrowheads="1"/>
          </p:cNvSpPr>
          <p:nvPr/>
        </p:nvSpPr>
        <p:spPr bwMode="gray">
          <a:xfrm>
            <a:off x="0" y="0"/>
            <a:ext cx="9144000" cy="6858000"/>
          </a:xfrm>
          <a:prstGeom prst="rect">
            <a:avLst/>
          </a:prstGeom>
          <a:solidFill>
            <a:schemeClr val="bg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kumimoji="1">
                <a:solidFill>
                  <a:srgbClr val="000000"/>
                </a:solidFill>
                <a:latin typeface="ＭＳ Ｐゴシック" panose="020B0600070205080204" pitchFamily="50" charset="-128"/>
                <a:ea typeface="ＭＳ Ｐゴシック" panose="020B0600070205080204" pitchFamily="50" charset="-128"/>
              </a:defRPr>
            </a:lvl1pPr>
            <a:lvl2pPr marL="742950" indent="-285750" eaLnBrk="0" hangingPunct="0">
              <a:defRPr kumimoji="1">
                <a:solidFill>
                  <a:srgbClr val="000000"/>
                </a:solidFill>
                <a:latin typeface="ＭＳ Ｐゴシック" panose="020B0600070205080204" pitchFamily="50" charset="-128"/>
                <a:ea typeface="ＭＳ Ｐゴシック" panose="020B0600070205080204" pitchFamily="50" charset="-128"/>
              </a:defRPr>
            </a:lvl2pPr>
            <a:lvl3pPr marL="1143000" indent="-228600" eaLnBrk="0" hangingPunct="0">
              <a:defRPr kumimoji="1">
                <a:solidFill>
                  <a:srgbClr val="000000"/>
                </a:solidFill>
                <a:latin typeface="ＭＳ Ｐゴシック" panose="020B0600070205080204" pitchFamily="50" charset="-128"/>
                <a:ea typeface="ＭＳ Ｐゴシック" panose="020B0600070205080204" pitchFamily="50" charset="-128"/>
              </a:defRPr>
            </a:lvl3pPr>
            <a:lvl4pPr marL="1600200" indent="-228600" eaLnBrk="0" hangingPunct="0">
              <a:defRPr kumimoji="1">
                <a:solidFill>
                  <a:srgbClr val="000000"/>
                </a:solidFill>
                <a:latin typeface="ＭＳ Ｐゴシック" panose="020B0600070205080204" pitchFamily="50" charset="-128"/>
                <a:ea typeface="ＭＳ Ｐゴシック" panose="020B0600070205080204" pitchFamily="50" charset="-128"/>
              </a:defRPr>
            </a:lvl4pPr>
            <a:lvl5pPr marL="2057400" indent="-228600" eaLnBrk="0" hangingPunct="0">
              <a:defRPr kumimoji="1">
                <a:solidFill>
                  <a:srgbClr val="000000"/>
                </a:solidFill>
                <a:latin typeface="ＭＳ Ｐゴシック" panose="020B0600070205080204" pitchFamily="50" charset="-128"/>
                <a:ea typeface="ＭＳ Ｐゴシック" panose="020B0600070205080204" pitchFamily="50" charset="-128"/>
              </a:defRPr>
            </a:lvl5pPr>
            <a:lvl6pPr marL="2514600" indent="-228600" algn="ctr" eaLnBrk="0" fontAlgn="ctr" hangingPunct="0">
              <a:spcBef>
                <a:spcPct val="0"/>
              </a:spcBef>
              <a:spcAft>
                <a:spcPct val="0"/>
              </a:spcAft>
              <a:defRPr kumimoji="1">
                <a:solidFill>
                  <a:srgbClr val="000000"/>
                </a:solidFill>
                <a:latin typeface="ＭＳ Ｐゴシック" panose="020B0600070205080204" pitchFamily="50" charset="-128"/>
                <a:ea typeface="ＭＳ Ｐゴシック" panose="020B0600070205080204" pitchFamily="50" charset="-128"/>
              </a:defRPr>
            </a:lvl6pPr>
            <a:lvl7pPr marL="2971800" indent="-228600" algn="ctr" eaLnBrk="0" fontAlgn="ctr" hangingPunct="0">
              <a:spcBef>
                <a:spcPct val="0"/>
              </a:spcBef>
              <a:spcAft>
                <a:spcPct val="0"/>
              </a:spcAft>
              <a:defRPr kumimoji="1">
                <a:solidFill>
                  <a:srgbClr val="000000"/>
                </a:solidFill>
                <a:latin typeface="ＭＳ Ｐゴシック" panose="020B0600070205080204" pitchFamily="50" charset="-128"/>
                <a:ea typeface="ＭＳ Ｐゴシック" panose="020B0600070205080204" pitchFamily="50" charset="-128"/>
              </a:defRPr>
            </a:lvl7pPr>
            <a:lvl8pPr marL="3429000" indent="-228600" algn="ctr" eaLnBrk="0" fontAlgn="ctr" hangingPunct="0">
              <a:spcBef>
                <a:spcPct val="0"/>
              </a:spcBef>
              <a:spcAft>
                <a:spcPct val="0"/>
              </a:spcAft>
              <a:defRPr kumimoji="1">
                <a:solidFill>
                  <a:srgbClr val="000000"/>
                </a:solidFill>
                <a:latin typeface="ＭＳ Ｐゴシック" panose="020B0600070205080204" pitchFamily="50" charset="-128"/>
                <a:ea typeface="ＭＳ Ｐゴシック" panose="020B0600070205080204" pitchFamily="50" charset="-128"/>
              </a:defRPr>
            </a:lvl8pPr>
            <a:lvl9pPr marL="3886200" indent="-228600" algn="ctr" eaLnBrk="0" fontAlgn="ctr" hangingPunct="0">
              <a:spcBef>
                <a:spcPct val="0"/>
              </a:spcBef>
              <a:spcAft>
                <a:spcPct val="0"/>
              </a:spcAft>
              <a:defRPr kumimoji="1">
                <a:solidFill>
                  <a:srgbClr val="000000"/>
                </a:solidFill>
                <a:latin typeface="ＭＳ Ｐゴシック" panose="020B0600070205080204" pitchFamily="50" charset="-128"/>
                <a:ea typeface="ＭＳ Ｐゴシック" panose="020B0600070205080204" pitchFamily="50" charset="-128"/>
              </a:defRPr>
            </a:lvl9pPr>
          </a:lstStyle>
          <a:p>
            <a:pPr eaLnBrk="1" hangingPunct="1">
              <a:defRPr/>
            </a:pPr>
            <a:endParaRPr lang="ja-JP" altLang="en-US"/>
          </a:p>
        </p:txBody>
      </p:sp>
      <p:pic>
        <p:nvPicPr>
          <p:cNvPr id="3" name="Picture 2" descr="http://internal.setsunan.ac.jp/~shomu/officeonly/symbol/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6313" y="2776538"/>
            <a:ext cx="7191375" cy="1304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スライド番号プレースホルダー 3"/>
          <p:cNvSpPr>
            <a:spLocks noGrp="1"/>
          </p:cNvSpPr>
          <p:nvPr>
            <p:ph type="sldNum" sz="quarter" idx="10"/>
          </p:nvPr>
        </p:nvSpPr>
        <p:spPr/>
        <p:txBody>
          <a:bodyPr/>
          <a:lstStyle>
            <a:lvl1pPr>
              <a:defRPr/>
            </a:lvl1pPr>
          </a:lstStyle>
          <a:p>
            <a:pPr>
              <a:defRPr/>
            </a:pPr>
            <a:fld id="{A0788785-2F2E-48AC-B623-6DFDAF65EFD2}" type="slidenum">
              <a:rPr lang="ja-JP" altLang="en-US"/>
              <a:pPr>
                <a:defRPr/>
              </a:pPr>
              <a:t>‹#›</a:t>
            </a:fld>
            <a:endParaRPr lang="ja-JP" altLang="en-US"/>
          </a:p>
        </p:txBody>
      </p:sp>
    </p:spTree>
    <p:extLst>
      <p:ext uri="{BB962C8B-B14F-4D97-AF65-F5344CB8AC3E}">
        <p14:creationId xmlns:p14="http://schemas.microsoft.com/office/powerpoint/2010/main" val="21638030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endParaRPr lang="ja-JP" altLang="en-US" dirty="0"/>
          </a:p>
        </p:txBody>
      </p:sp>
      <p:sp>
        <p:nvSpPr>
          <p:cNvPr id="3" name="コンテンツ プレースホルダ 2"/>
          <p:cNvSpPr>
            <a:spLocks noGrp="1"/>
          </p:cNvSpPr>
          <p:nvPr>
            <p:ph idx="1"/>
          </p:nvPr>
        </p:nvSpPr>
        <p:spPr>
          <a:xfrm>
            <a:off x="168276" y="980728"/>
            <a:ext cx="8786813" cy="5401022"/>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ja-JP" altLang="en-US" dirty="0"/>
          </a:p>
        </p:txBody>
      </p:sp>
      <p:sp>
        <p:nvSpPr>
          <p:cNvPr id="4" name="Rectangle 6"/>
          <p:cNvSpPr>
            <a:spLocks noGrp="1" noChangeArrowheads="1"/>
          </p:cNvSpPr>
          <p:nvPr>
            <p:ph type="sldNum" sz="quarter" idx="10"/>
          </p:nvPr>
        </p:nvSpPr>
        <p:spPr>
          <a:ln/>
        </p:spPr>
        <p:txBody>
          <a:bodyPr/>
          <a:lstStyle>
            <a:lvl1pPr>
              <a:defRPr/>
            </a:lvl1pPr>
          </a:lstStyle>
          <a:p>
            <a:pPr>
              <a:defRPr/>
            </a:pPr>
            <a:fld id="{4A5C577B-722A-480C-B04B-836FB72FDCBB}" type="slidenum">
              <a:rPr lang="ja-JP" altLang="en-US"/>
              <a:pPr>
                <a:defRPr/>
              </a:pPr>
              <a:t>‹#›</a:t>
            </a:fld>
            <a:endParaRPr lang="ja-JP" altLang="en-US"/>
          </a:p>
        </p:txBody>
      </p:sp>
    </p:spTree>
    <p:extLst>
      <p:ext uri="{BB962C8B-B14F-4D97-AF65-F5344CB8AC3E}">
        <p14:creationId xmlns:p14="http://schemas.microsoft.com/office/powerpoint/2010/main" val="16382743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2"/>
            <a:ext cx="7772400" cy="1362075"/>
          </a:xfrm>
        </p:spPr>
        <p:txBody>
          <a:bodyPr anchor="t"/>
          <a:lstStyle>
            <a:lvl1pPr algn="l">
              <a:defRPr sz="4000" b="1" cap="all"/>
            </a:lvl1pPr>
          </a:lstStyle>
          <a:p>
            <a:r>
              <a:rPr lang="ja-JP" altLang="en-US"/>
              <a:t>マスター タイトルの書式設定</a:t>
            </a:r>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マスター テキストの書式設定</a:t>
            </a:r>
          </a:p>
        </p:txBody>
      </p:sp>
      <p:sp>
        <p:nvSpPr>
          <p:cNvPr id="4" name="Rectangle 6"/>
          <p:cNvSpPr>
            <a:spLocks noGrp="1" noChangeArrowheads="1"/>
          </p:cNvSpPr>
          <p:nvPr>
            <p:ph type="sldNum" sz="quarter" idx="10"/>
          </p:nvPr>
        </p:nvSpPr>
        <p:spPr>
          <a:ln/>
        </p:spPr>
        <p:txBody>
          <a:bodyPr/>
          <a:lstStyle>
            <a:lvl1pPr>
              <a:defRPr/>
            </a:lvl1pPr>
          </a:lstStyle>
          <a:p>
            <a:pPr>
              <a:defRPr/>
            </a:pPr>
            <a:fld id="{14544214-382F-4E8E-8A70-846EE0D8C37D}" type="slidenum">
              <a:rPr lang="ja-JP" altLang="en-US"/>
              <a:pPr>
                <a:defRPr/>
              </a:pPr>
              <a:t>‹#›</a:t>
            </a:fld>
            <a:endParaRPr lang="ja-JP" altLang="en-US"/>
          </a:p>
        </p:txBody>
      </p:sp>
    </p:spTree>
    <p:extLst>
      <p:ext uri="{BB962C8B-B14F-4D97-AF65-F5344CB8AC3E}">
        <p14:creationId xmlns:p14="http://schemas.microsoft.com/office/powerpoint/2010/main" val="23481340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 2"/>
          <p:cNvSpPr>
            <a:spLocks noGrp="1"/>
          </p:cNvSpPr>
          <p:nvPr>
            <p:ph sz="half" idx="1"/>
          </p:nvPr>
        </p:nvSpPr>
        <p:spPr>
          <a:xfrm>
            <a:off x="168275" y="869951"/>
            <a:ext cx="4316413" cy="551137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4637088" y="869951"/>
            <a:ext cx="4318000" cy="551137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6"/>
          <p:cNvSpPr>
            <a:spLocks noGrp="1" noChangeArrowheads="1"/>
          </p:cNvSpPr>
          <p:nvPr>
            <p:ph type="sldNum" sz="quarter" idx="10"/>
          </p:nvPr>
        </p:nvSpPr>
        <p:spPr>
          <a:ln/>
        </p:spPr>
        <p:txBody>
          <a:bodyPr/>
          <a:lstStyle>
            <a:lvl1pPr>
              <a:defRPr/>
            </a:lvl1pPr>
          </a:lstStyle>
          <a:p>
            <a:pPr>
              <a:defRPr/>
            </a:pPr>
            <a:fld id="{9947F62B-5BA7-4AD4-AB61-EEE91EECD50D}" type="slidenum">
              <a:rPr lang="ja-JP" altLang="en-US"/>
              <a:pPr>
                <a:defRPr/>
              </a:pPr>
              <a:t>‹#›</a:t>
            </a:fld>
            <a:endParaRPr lang="ja-JP" altLang="en-US"/>
          </a:p>
        </p:txBody>
      </p:sp>
    </p:spTree>
    <p:extLst>
      <p:ext uri="{BB962C8B-B14F-4D97-AF65-F5344CB8AC3E}">
        <p14:creationId xmlns:p14="http://schemas.microsoft.com/office/powerpoint/2010/main" val="9980093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67544" y="764704"/>
            <a:ext cx="8229600" cy="926976"/>
          </a:xfrm>
        </p:spPr>
        <p:txBody>
          <a:bodyPr/>
          <a:lstStyle>
            <a:lvl1pPr>
              <a:defRPr/>
            </a:lvl1pPr>
          </a:lstStyle>
          <a:p>
            <a:r>
              <a:rPr lang="ja-JP" altLang="en-US"/>
              <a:t>マスター タイトルの書式設定</a:t>
            </a:r>
            <a:endParaRPr lang="ja-JP" altLang="en-US" dirty="0"/>
          </a:p>
        </p:txBody>
      </p:sp>
      <p:sp>
        <p:nvSpPr>
          <p:cNvPr id="3" name="テキスト プレースホルダ 2"/>
          <p:cNvSpPr>
            <a:spLocks noGrp="1"/>
          </p:cNvSpPr>
          <p:nvPr>
            <p:ph type="body" idx="1"/>
          </p:nvPr>
        </p:nvSpPr>
        <p:spPr>
          <a:xfrm>
            <a:off x="467544" y="1781126"/>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コンテンツ プレースホルダ 3"/>
          <p:cNvSpPr>
            <a:spLocks noGrp="1"/>
          </p:cNvSpPr>
          <p:nvPr>
            <p:ph sz="half" idx="2"/>
          </p:nvPr>
        </p:nvSpPr>
        <p:spPr>
          <a:xfrm>
            <a:off x="467544" y="2420888"/>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4655370" y="1781126"/>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コンテンツ プレースホルダ 5"/>
          <p:cNvSpPr>
            <a:spLocks noGrp="1"/>
          </p:cNvSpPr>
          <p:nvPr>
            <p:ph sz="quarter" idx="4"/>
          </p:nvPr>
        </p:nvSpPr>
        <p:spPr>
          <a:xfrm>
            <a:off x="4655370" y="2420888"/>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6"/>
          <p:cNvSpPr>
            <a:spLocks noGrp="1" noChangeArrowheads="1"/>
          </p:cNvSpPr>
          <p:nvPr>
            <p:ph type="sldNum" sz="quarter" idx="10"/>
          </p:nvPr>
        </p:nvSpPr>
        <p:spPr>
          <a:ln/>
        </p:spPr>
        <p:txBody>
          <a:bodyPr/>
          <a:lstStyle>
            <a:lvl1pPr>
              <a:defRPr/>
            </a:lvl1pPr>
          </a:lstStyle>
          <a:p>
            <a:pPr>
              <a:defRPr/>
            </a:pPr>
            <a:fld id="{D882A127-00F6-430D-B6AC-E64D0BA0D890}" type="slidenum">
              <a:rPr lang="ja-JP" altLang="en-US"/>
              <a:pPr>
                <a:defRPr/>
              </a:pPr>
              <a:t>‹#›</a:t>
            </a:fld>
            <a:endParaRPr lang="ja-JP" altLang="en-US"/>
          </a:p>
        </p:txBody>
      </p:sp>
    </p:spTree>
    <p:extLst>
      <p:ext uri="{BB962C8B-B14F-4D97-AF65-F5344CB8AC3E}">
        <p14:creationId xmlns:p14="http://schemas.microsoft.com/office/powerpoint/2010/main" val="6665988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Rectangle 6"/>
          <p:cNvSpPr>
            <a:spLocks noGrp="1" noChangeArrowheads="1"/>
          </p:cNvSpPr>
          <p:nvPr>
            <p:ph type="sldNum" sz="quarter" idx="10"/>
          </p:nvPr>
        </p:nvSpPr>
        <p:spPr>
          <a:ln/>
        </p:spPr>
        <p:txBody>
          <a:bodyPr/>
          <a:lstStyle>
            <a:lvl1pPr>
              <a:defRPr/>
            </a:lvl1pPr>
          </a:lstStyle>
          <a:p>
            <a:pPr>
              <a:defRPr/>
            </a:pPr>
            <a:fld id="{4F921CDF-4FA4-4E18-9E07-EE1FB48A1052}" type="slidenum">
              <a:rPr lang="ja-JP" altLang="en-US"/>
              <a:pPr>
                <a:defRPr/>
              </a:pPr>
              <a:t>‹#›</a:t>
            </a:fld>
            <a:endParaRPr lang="ja-JP" altLang="en-US"/>
          </a:p>
        </p:txBody>
      </p:sp>
    </p:spTree>
    <p:extLst>
      <p:ext uri="{BB962C8B-B14F-4D97-AF65-F5344CB8AC3E}">
        <p14:creationId xmlns:p14="http://schemas.microsoft.com/office/powerpoint/2010/main" val="8839677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F0959DFB-15A8-4E49-9149-47B281263305}" type="slidenum">
              <a:rPr lang="ja-JP" altLang="en-US"/>
              <a:pPr>
                <a:defRPr/>
              </a:pPr>
              <a:t>‹#›</a:t>
            </a:fld>
            <a:endParaRPr lang="ja-JP" altLang="en-US"/>
          </a:p>
        </p:txBody>
      </p:sp>
    </p:spTree>
    <p:extLst>
      <p:ext uri="{BB962C8B-B14F-4D97-AF65-F5344CB8AC3E}">
        <p14:creationId xmlns:p14="http://schemas.microsoft.com/office/powerpoint/2010/main" val="18158046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67545" y="764704"/>
            <a:ext cx="3008313" cy="1368152"/>
          </a:xfrm>
        </p:spPr>
        <p:txBody>
          <a:bodyPr anchor="b"/>
          <a:lstStyle>
            <a:lvl1pPr algn="l">
              <a:defRPr sz="2000" b="1"/>
            </a:lvl1pPr>
          </a:lstStyle>
          <a:p>
            <a:r>
              <a:rPr lang="ja-JP" altLang="en-US"/>
              <a:t>マスター タイトルの書式設定</a:t>
            </a:r>
          </a:p>
        </p:txBody>
      </p:sp>
      <p:sp>
        <p:nvSpPr>
          <p:cNvPr id="3" name="コンテンツ プレースホルダ 2"/>
          <p:cNvSpPr>
            <a:spLocks noGrp="1"/>
          </p:cNvSpPr>
          <p:nvPr>
            <p:ph idx="1"/>
          </p:nvPr>
        </p:nvSpPr>
        <p:spPr>
          <a:xfrm>
            <a:off x="3585394" y="764704"/>
            <a:ext cx="4587006" cy="561662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ja-JP" altLang="en-US" dirty="0"/>
          </a:p>
        </p:txBody>
      </p:sp>
      <p:sp>
        <p:nvSpPr>
          <p:cNvPr id="4" name="テキスト プレースホルダ 3"/>
          <p:cNvSpPr>
            <a:spLocks noGrp="1"/>
          </p:cNvSpPr>
          <p:nvPr>
            <p:ph type="body" sz="half" idx="2"/>
          </p:nvPr>
        </p:nvSpPr>
        <p:spPr>
          <a:xfrm>
            <a:off x="467545" y="2171999"/>
            <a:ext cx="3008313" cy="420933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Rectangle 6"/>
          <p:cNvSpPr>
            <a:spLocks noGrp="1" noChangeArrowheads="1"/>
          </p:cNvSpPr>
          <p:nvPr>
            <p:ph type="sldNum" sz="quarter" idx="10"/>
          </p:nvPr>
        </p:nvSpPr>
        <p:spPr>
          <a:ln/>
        </p:spPr>
        <p:txBody>
          <a:bodyPr/>
          <a:lstStyle>
            <a:lvl1pPr>
              <a:defRPr/>
            </a:lvl1pPr>
          </a:lstStyle>
          <a:p>
            <a:pPr>
              <a:defRPr/>
            </a:pPr>
            <a:fld id="{F1C30120-D69D-43D2-81A4-64F783A621AE}" type="slidenum">
              <a:rPr lang="ja-JP" altLang="en-US"/>
              <a:pPr>
                <a:defRPr/>
              </a:pPr>
              <a:t>‹#›</a:t>
            </a:fld>
            <a:endParaRPr lang="ja-JP" altLang="en-US"/>
          </a:p>
        </p:txBody>
      </p:sp>
    </p:spTree>
    <p:extLst>
      <p:ext uri="{BB962C8B-B14F-4D97-AF65-F5344CB8AC3E}">
        <p14:creationId xmlns:p14="http://schemas.microsoft.com/office/powerpoint/2010/main" val="10975940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821904" y="5009728"/>
            <a:ext cx="5486400" cy="566738"/>
          </a:xfrm>
        </p:spPr>
        <p:txBody>
          <a:bodyPr anchor="b"/>
          <a:lstStyle>
            <a:lvl1pPr algn="l">
              <a:defRPr sz="2000" b="1"/>
            </a:lvl1pPr>
          </a:lstStyle>
          <a:p>
            <a:r>
              <a:rPr lang="ja-JP" altLang="en-US"/>
              <a:t>マスター タイトルの書式設定</a:t>
            </a:r>
          </a:p>
        </p:txBody>
      </p:sp>
      <p:sp>
        <p:nvSpPr>
          <p:cNvPr id="3" name="図プレースホルダ 2"/>
          <p:cNvSpPr>
            <a:spLocks noGrp="1"/>
          </p:cNvSpPr>
          <p:nvPr>
            <p:ph type="pic" idx="1"/>
          </p:nvPr>
        </p:nvSpPr>
        <p:spPr>
          <a:xfrm>
            <a:off x="1821904" y="821903"/>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ja-JP" altLang="en-US" noProof="0"/>
              <a:t>図を追加</a:t>
            </a:r>
          </a:p>
        </p:txBody>
      </p:sp>
      <p:sp>
        <p:nvSpPr>
          <p:cNvPr id="4" name="テキスト プレースホルダ 3"/>
          <p:cNvSpPr>
            <a:spLocks noGrp="1"/>
          </p:cNvSpPr>
          <p:nvPr>
            <p:ph type="body" sz="half" idx="2"/>
          </p:nvPr>
        </p:nvSpPr>
        <p:spPr>
          <a:xfrm>
            <a:off x="1821904" y="5576466"/>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Rectangle 6"/>
          <p:cNvSpPr>
            <a:spLocks noGrp="1" noChangeArrowheads="1"/>
          </p:cNvSpPr>
          <p:nvPr>
            <p:ph type="sldNum" sz="quarter" idx="10"/>
          </p:nvPr>
        </p:nvSpPr>
        <p:spPr>
          <a:ln/>
        </p:spPr>
        <p:txBody>
          <a:bodyPr/>
          <a:lstStyle>
            <a:lvl1pPr>
              <a:defRPr/>
            </a:lvl1pPr>
          </a:lstStyle>
          <a:p>
            <a:pPr>
              <a:defRPr/>
            </a:pPr>
            <a:fld id="{B9897029-C0B1-4A75-BEE7-4DD447B2D80D}" type="slidenum">
              <a:rPr lang="ja-JP" altLang="en-US"/>
              <a:pPr>
                <a:defRPr/>
              </a:pPr>
              <a:t>‹#›</a:t>
            </a:fld>
            <a:endParaRPr lang="ja-JP" altLang="en-US"/>
          </a:p>
        </p:txBody>
      </p:sp>
    </p:spTree>
    <p:extLst>
      <p:ext uri="{BB962C8B-B14F-4D97-AF65-F5344CB8AC3E}">
        <p14:creationId xmlns:p14="http://schemas.microsoft.com/office/powerpoint/2010/main" val="35529492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4.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jpeg"/><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gray">
      <p:bgPr>
        <a:solidFill>
          <a:schemeClr val="bg1"/>
        </a:solidFill>
        <a:effectLst/>
      </p:bgPr>
    </p:bg>
    <p:spTree>
      <p:nvGrpSpPr>
        <p:cNvPr id="1" name=""/>
        <p:cNvGrpSpPr/>
        <p:nvPr/>
      </p:nvGrpSpPr>
      <p:grpSpPr>
        <a:xfrm>
          <a:off x="0" y="0"/>
          <a:ext cx="0" cy="0"/>
          <a:chOff x="0" y="0"/>
          <a:chExt cx="0" cy="0"/>
        </a:xfrm>
      </p:grpSpPr>
      <p:pic>
        <p:nvPicPr>
          <p:cNvPr id="1026" name="図 11" descr="背景2.png"/>
          <p:cNvPicPr>
            <a:picLocks noChangeAspect="1"/>
          </p:cNvPicPr>
          <p:nvPr/>
        </p:nvPicPr>
        <p:blipFill>
          <a:blip r:embed="rId15">
            <a:extLst>
              <a:ext uri="{28A0092B-C50C-407E-A947-70E740481C1C}">
                <a14:useLocalDpi xmlns:a14="http://schemas.microsoft.com/office/drawing/2010/main" val="0"/>
              </a:ext>
            </a:extLst>
          </a:blip>
          <a:srcRect b="8813"/>
          <a:stretch>
            <a:fillRect/>
          </a:stretch>
        </p:blipFill>
        <p:spPr bwMode="auto">
          <a:xfrm>
            <a:off x="0" y="476250"/>
            <a:ext cx="8412163" cy="652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Line 4"/>
          <p:cNvSpPr>
            <a:spLocks noChangeShapeType="1"/>
          </p:cNvSpPr>
          <p:nvPr/>
        </p:nvSpPr>
        <p:spPr bwMode="gray">
          <a:xfrm>
            <a:off x="-1588" y="6453188"/>
            <a:ext cx="9144001" cy="0"/>
          </a:xfrm>
          <a:prstGeom prst="line">
            <a:avLst/>
          </a:prstGeom>
          <a:noFill/>
          <a:ln w="12700">
            <a:solidFill>
              <a:srgbClr val="87867E"/>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646150" name="Rectangle 6"/>
          <p:cNvSpPr>
            <a:spLocks noGrp="1" noChangeArrowheads="1"/>
          </p:cNvSpPr>
          <p:nvPr>
            <p:ph type="sldNum" sz="quarter" idx="4"/>
          </p:nvPr>
        </p:nvSpPr>
        <p:spPr bwMode="gray">
          <a:xfrm>
            <a:off x="7847013" y="147638"/>
            <a:ext cx="728662" cy="438150"/>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lvl1pPr>
              <a:defRPr kumimoji="0" sz="2800">
                <a:latin typeface="Arial" charset="0"/>
              </a:defRPr>
            </a:lvl1pPr>
          </a:lstStyle>
          <a:p>
            <a:pPr>
              <a:defRPr/>
            </a:pPr>
            <a:fld id="{AD69DDF7-50F0-444F-B541-35E1311CC021}" type="slidenum">
              <a:rPr lang="ja-JP" altLang="en-US"/>
              <a:pPr>
                <a:defRPr/>
              </a:pPr>
              <a:t>‹#›</a:t>
            </a:fld>
            <a:endParaRPr lang="ja-JP" altLang="en-US"/>
          </a:p>
        </p:txBody>
      </p:sp>
      <p:sp>
        <p:nvSpPr>
          <p:cNvPr id="1029" name="Rectangle 7"/>
          <p:cNvSpPr>
            <a:spLocks noGrp="1" noChangeArrowheads="1"/>
          </p:cNvSpPr>
          <p:nvPr>
            <p:ph type="title"/>
          </p:nvPr>
        </p:nvSpPr>
        <p:spPr bwMode="gray">
          <a:xfrm>
            <a:off x="184150" y="53975"/>
            <a:ext cx="8002588" cy="693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lvl="0"/>
            <a:r>
              <a:rPr lang="ja-JP" altLang="en-US"/>
              <a:t>マスタ タイトルの書式設定</a:t>
            </a:r>
          </a:p>
        </p:txBody>
      </p:sp>
      <p:sp>
        <p:nvSpPr>
          <p:cNvPr id="1030" name="Rectangle 8"/>
          <p:cNvSpPr>
            <a:spLocks noGrp="1" noChangeArrowheads="1"/>
          </p:cNvSpPr>
          <p:nvPr>
            <p:ph type="body" idx="1"/>
          </p:nvPr>
        </p:nvSpPr>
        <p:spPr bwMode="gray">
          <a:xfrm>
            <a:off x="185738" y="863600"/>
            <a:ext cx="8786812" cy="551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ja-JP" altLang="en-US"/>
              <a:t>マスタテキスト</a:t>
            </a:r>
            <a:r>
              <a:rPr lang="en-US" altLang="ja-JP"/>
              <a:t>24</a:t>
            </a:r>
            <a:r>
              <a:rPr lang="ja-JP" altLang="en-US"/>
              <a:t>ｐああああああああああああああああああああああああああああああああああああああああああああああああああ</a:t>
            </a:r>
          </a:p>
          <a:p>
            <a:pPr lvl="1"/>
            <a:r>
              <a:rPr lang="ja-JP" altLang="en-US"/>
              <a:t>マスタテキスト</a:t>
            </a:r>
            <a:r>
              <a:rPr lang="en-US" altLang="ja-JP"/>
              <a:t>20</a:t>
            </a:r>
            <a:r>
              <a:rPr lang="ja-JP" altLang="en-US"/>
              <a:t>ｐああああああああああああああああああああああああああああああああああああああああああああ</a:t>
            </a:r>
          </a:p>
          <a:p>
            <a:pPr lvl="2"/>
            <a:r>
              <a:rPr lang="ja-JP" altLang="en-US"/>
              <a:t>マスタテキスト</a:t>
            </a:r>
            <a:r>
              <a:rPr lang="en-US" altLang="ja-JP"/>
              <a:t>18</a:t>
            </a:r>
            <a:r>
              <a:rPr lang="ja-JP" altLang="en-US"/>
              <a:t>ｐああああああああああああああああああああああああああああああああああああああああああああああ</a:t>
            </a:r>
          </a:p>
          <a:p>
            <a:pPr lvl="3"/>
            <a:r>
              <a:rPr lang="ja-JP" altLang="en-US"/>
              <a:t>マスタテキスト</a:t>
            </a:r>
            <a:r>
              <a:rPr lang="en-US" altLang="ja-JP"/>
              <a:t>16</a:t>
            </a:r>
            <a:r>
              <a:rPr lang="ja-JP" altLang="en-US"/>
              <a:t>ｐあああああああああああああああああああああああああああああああああああああああああああああああ</a:t>
            </a:r>
          </a:p>
        </p:txBody>
      </p:sp>
      <p:sp>
        <p:nvSpPr>
          <p:cNvPr id="646153" name="Text Box 9"/>
          <p:cNvSpPr txBox="1">
            <a:spLocks noChangeArrowheads="1"/>
          </p:cNvSpPr>
          <p:nvPr/>
        </p:nvSpPr>
        <p:spPr bwMode="gray">
          <a:xfrm>
            <a:off x="188913" y="6675438"/>
            <a:ext cx="1835150" cy="152400"/>
          </a:xfrm>
          <a:prstGeom prst="rect">
            <a:avLst/>
          </a:prstGeom>
          <a:noFill/>
          <a:ln w="9525">
            <a:noFill/>
            <a:miter lim="800000"/>
            <a:headEnd/>
            <a:tailEnd/>
          </a:ln>
          <a:effectLst/>
        </p:spPr>
        <p:txBody>
          <a:bodyPr lIns="0" tIns="0" rIns="0" bIns="0" anchor="b">
            <a:spAutoFit/>
          </a:bodyPr>
          <a:lstStyle>
            <a:lvl1pPr eaLnBrk="0" hangingPunct="0">
              <a:defRPr kumimoji="1">
                <a:solidFill>
                  <a:srgbClr val="000000"/>
                </a:solidFill>
                <a:latin typeface="ＭＳ Ｐゴシック" charset="-128"/>
                <a:ea typeface="ＭＳ Ｐゴシック" charset="-128"/>
              </a:defRPr>
            </a:lvl1pPr>
            <a:lvl2pPr marL="742950" indent="-285750" eaLnBrk="0" hangingPunct="0">
              <a:defRPr kumimoji="1">
                <a:solidFill>
                  <a:srgbClr val="000000"/>
                </a:solidFill>
                <a:latin typeface="ＭＳ Ｐゴシック" charset="-128"/>
                <a:ea typeface="ＭＳ Ｐゴシック" charset="-128"/>
              </a:defRPr>
            </a:lvl2pPr>
            <a:lvl3pPr marL="1143000" indent="-228600" eaLnBrk="0" hangingPunct="0">
              <a:defRPr kumimoji="1">
                <a:solidFill>
                  <a:srgbClr val="000000"/>
                </a:solidFill>
                <a:latin typeface="ＭＳ Ｐゴシック" charset="-128"/>
                <a:ea typeface="ＭＳ Ｐゴシック" charset="-128"/>
              </a:defRPr>
            </a:lvl3pPr>
            <a:lvl4pPr marL="1600200" indent="-228600" eaLnBrk="0" hangingPunct="0">
              <a:defRPr kumimoji="1">
                <a:solidFill>
                  <a:srgbClr val="000000"/>
                </a:solidFill>
                <a:latin typeface="ＭＳ Ｐゴシック" charset="-128"/>
                <a:ea typeface="ＭＳ Ｐゴシック" charset="-128"/>
              </a:defRPr>
            </a:lvl4pPr>
            <a:lvl5pPr marL="2057400" indent="-228600" eaLnBrk="0" hangingPunct="0">
              <a:defRPr kumimoji="1">
                <a:solidFill>
                  <a:srgbClr val="000000"/>
                </a:solidFill>
                <a:latin typeface="ＭＳ Ｐゴシック" charset="-128"/>
                <a:ea typeface="ＭＳ Ｐゴシック" charset="-128"/>
              </a:defRPr>
            </a:lvl5pPr>
            <a:lvl6pPr marL="2514600" indent="-228600" algn="ctr" eaLnBrk="0" fontAlgn="ctr" hangingPunct="0">
              <a:spcBef>
                <a:spcPct val="0"/>
              </a:spcBef>
              <a:spcAft>
                <a:spcPct val="0"/>
              </a:spcAft>
              <a:defRPr kumimoji="1">
                <a:solidFill>
                  <a:srgbClr val="000000"/>
                </a:solidFill>
                <a:latin typeface="ＭＳ Ｐゴシック" charset="-128"/>
                <a:ea typeface="ＭＳ Ｐゴシック" charset="-128"/>
              </a:defRPr>
            </a:lvl6pPr>
            <a:lvl7pPr marL="2971800" indent="-228600" algn="ctr" eaLnBrk="0" fontAlgn="ctr" hangingPunct="0">
              <a:spcBef>
                <a:spcPct val="0"/>
              </a:spcBef>
              <a:spcAft>
                <a:spcPct val="0"/>
              </a:spcAft>
              <a:defRPr kumimoji="1">
                <a:solidFill>
                  <a:srgbClr val="000000"/>
                </a:solidFill>
                <a:latin typeface="ＭＳ Ｐゴシック" charset="-128"/>
                <a:ea typeface="ＭＳ Ｐゴシック" charset="-128"/>
              </a:defRPr>
            </a:lvl7pPr>
            <a:lvl8pPr marL="3429000" indent="-228600" algn="ctr" eaLnBrk="0" fontAlgn="ctr" hangingPunct="0">
              <a:spcBef>
                <a:spcPct val="0"/>
              </a:spcBef>
              <a:spcAft>
                <a:spcPct val="0"/>
              </a:spcAft>
              <a:defRPr kumimoji="1">
                <a:solidFill>
                  <a:srgbClr val="000000"/>
                </a:solidFill>
                <a:latin typeface="ＭＳ Ｐゴシック" charset="-128"/>
                <a:ea typeface="ＭＳ Ｐゴシック" charset="-128"/>
              </a:defRPr>
            </a:lvl8pPr>
            <a:lvl9pPr marL="3886200" indent="-228600" algn="ctr" eaLnBrk="0" fontAlgn="ctr" hangingPunct="0">
              <a:spcBef>
                <a:spcPct val="0"/>
              </a:spcBef>
              <a:spcAft>
                <a:spcPct val="0"/>
              </a:spcAft>
              <a:defRPr kumimoji="1">
                <a:solidFill>
                  <a:srgbClr val="000000"/>
                </a:solidFill>
                <a:latin typeface="ＭＳ Ｐゴシック" charset="-128"/>
                <a:ea typeface="ＭＳ Ｐゴシック" charset="-128"/>
              </a:defRPr>
            </a:lvl9pPr>
          </a:lstStyle>
          <a:p>
            <a:pPr eaLnBrk="1" hangingPunct="1">
              <a:spcBef>
                <a:spcPct val="50000"/>
              </a:spcBef>
              <a:defRPr/>
            </a:pPr>
            <a:r>
              <a:rPr kumimoji="0" lang="en-US" altLang="ja-JP" sz="1000" b="1">
                <a:solidFill>
                  <a:schemeClr val="tx1"/>
                </a:solidFill>
                <a:latin typeface="Arial" charset="0"/>
              </a:rPr>
              <a:t> </a:t>
            </a:r>
          </a:p>
        </p:txBody>
      </p:sp>
      <p:pic>
        <p:nvPicPr>
          <p:cNvPr id="1032" name="Picture 11"/>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gray">
          <a:xfrm>
            <a:off x="14288" y="6497638"/>
            <a:ext cx="2411412" cy="330200"/>
          </a:xfrm>
          <a:prstGeom prst="rect">
            <a:avLst/>
          </a:prstGeom>
          <a:noFill/>
          <a:ln>
            <a:noFill/>
          </a:ln>
          <a:effectLst/>
          <a:extLst>
            <a:ext uri="{909E8E84-426E-40DD-AFC4-6F175D3DCCD1}">
              <a14:hiddenFill xmlns:a14="http://schemas.microsoft.com/office/drawing/2010/main">
                <a:gradFill rotWithShape="0">
                  <a:gsLst>
                    <a:gs pos="0">
                      <a:srgbClr val="FFFFFF"/>
                    </a:gs>
                    <a:gs pos="100000">
                      <a:srgbClr val="C8C8C8"/>
                    </a:gs>
                  </a:gsLst>
                  <a:lin ang="5400000" scaled="1"/>
                </a:gradFill>
              </a14:hiddenFill>
            </a:ext>
            <a:ext uri="{91240B29-F687-4F45-9708-019B960494DF}">
              <a14:hiddenLine xmlns:a14="http://schemas.microsoft.com/office/drawing/2010/main" w="9525" algn="ctr">
                <a:solidFill>
                  <a:srgbClr val="505050"/>
                </a:solidFill>
                <a:miter lim="800000"/>
                <a:headEnd/>
                <a:tailEnd/>
              </a14:hiddenLine>
            </a:ext>
            <a:ext uri="{AF507438-7753-43E0-B8FC-AC1667EBCBE1}">
              <a14:hiddenEffects xmlns:a14="http://schemas.microsoft.com/office/drawing/2010/main">
                <a:effectLst>
                  <a:outerShdw dist="53882" dir="2700000" algn="ctr" rotWithShape="0">
                    <a:schemeClr val="bg2">
                      <a:alpha val="50000"/>
                    </a:schemeClr>
                  </a:outerShdw>
                </a:effectLst>
              </a14:hiddenEffects>
            </a:ext>
          </a:extLst>
        </p:spPr>
      </p:pic>
      <p:pic>
        <p:nvPicPr>
          <p:cNvPr id="1033" name="Picture 13" descr="http://internal.setsunan.ac.jp/~shomu/officeonly/symbol/3.jpg"/>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8243888" y="60325"/>
            <a:ext cx="728662" cy="80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5015" r:id="rId1"/>
    <p:sldLayoutId id="2147485005" r:id="rId2"/>
    <p:sldLayoutId id="2147485006" r:id="rId3"/>
    <p:sldLayoutId id="2147485007" r:id="rId4"/>
    <p:sldLayoutId id="2147485008" r:id="rId5"/>
    <p:sldLayoutId id="2147485009" r:id="rId6"/>
    <p:sldLayoutId id="2147485010" r:id="rId7"/>
    <p:sldLayoutId id="2147485011" r:id="rId8"/>
    <p:sldLayoutId id="2147485012" r:id="rId9"/>
    <p:sldLayoutId id="2147485013" r:id="rId10"/>
    <p:sldLayoutId id="2147485014" r:id="rId11"/>
    <p:sldLayoutId id="2147485016" r:id="rId12"/>
    <p:sldLayoutId id="2147485017" r:id="rId13"/>
  </p:sldLayoutIdLst>
  <p:hf hdr="0" ftr="0" dt="0"/>
  <p:txStyles>
    <p:titleStyle>
      <a:lvl1pPr algn="l" rtl="0" eaLnBrk="0" fontAlgn="base" hangingPunct="0">
        <a:spcBef>
          <a:spcPct val="0"/>
        </a:spcBef>
        <a:spcAft>
          <a:spcPct val="0"/>
        </a:spcAft>
        <a:tabLst>
          <a:tab pos="3676650" algn="l"/>
        </a:tabLst>
        <a:defRPr kumimoji="1" sz="3600">
          <a:solidFill>
            <a:schemeClr val="tx2"/>
          </a:solidFill>
          <a:latin typeface="+mj-lt"/>
          <a:ea typeface="+mj-ea"/>
          <a:cs typeface="+mj-cs"/>
        </a:defRPr>
      </a:lvl1pPr>
      <a:lvl2pPr algn="l" rtl="0" eaLnBrk="0" fontAlgn="base" hangingPunct="0">
        <a:spcBef>
          <a:spcPct val="0"/>
        </a:spcBef>
        <a:spcAft>
          <a:spcPct val="0"/>
        </a:spcAft>
        <a:tabLst>
          <a:tab pos="3676650" algn="l"/>
        </a:tabLst>
        <a:defRPr kumimoji="1" sz="3600">
          <a:solidFill>
            <a:schemeClr val="tx2"/>
          </a:solidFill>
          <a:latin typeface="Arial" charset="0"/>
          <a:ea typeface="ＭＳ Ｐゴシック" charset="-128"/>
        </a:defRPr>
      </a:lvl2pPr>
      <a:lvl3pPr algn="l" rtl="0" eaLnBrk="0" fontAlgn="base" hangingPunct="0">
        <a:spcBef>
          <a:spcPct val="0"/>
        </a:spcBef>
        <a:spcAft>
          <a:spcPct val="0"/>
        </a:spcAft>
        <a:tabLst>
          <a:tab pos="3676650" algn="l"/>
        </a:tabLst>
        <a:defRPr kumimoji="1" sz="3600">
          <a:solidFill>
            <a:schemeClr val="tx2"/>
          </a:solidFill>
          <a:latin typeface="Arial" charset="0"/>
          <a:ea typeface="ＭＳ Ｐゴシック" charset="-128"/>
        </a:defRPr>
      </a:lvl3pPr>
      <a:lvl4pPr algn="l" rtl="0" eaLnBrk="0" fontAlgn="base" hangingPunct="0">
        <a:spcBef>
          <a:spcPct val="0"/>
        </a:spcBef>
        <a:spcAft>
          <a:spcPct val="0"/>
        </a:spcAft>
        <a:tabLst>
          <a:tab pos="3676650" algn="l"/>
        </a:tabLst>
        <a:defRPr kumimoji="1" sz="3600">
          <a:solidFill>
            <a:schemeClr val="tx2"/>
          </a:solidFill>
          <a:latin typeface="Arial" charset="0"/>
          <a:ea typeface="ＭＳ Ｐゴシック" charset="-128"/>
        </a:defRPr>
      </a:lvl4pPr>
      <a:lvl5pPr algn="l" rtl="0" eaLnBrk="0" fontAlgn="base" hangingPunct="0">
        <a:spcBef>
          <a:spcPct val="0"/>
        </a:spcBef>
        <a:spcAft>
          <a:spcPct val="0"/>
        </a:spcAft>
        <a:tabLst>
          <a:tab pos="3676650" algn="l"/>
        </a:tabLst>
        <a:defRPr kumimoji="1" sz="3600">
          <a:solidFill>
            <a:schemeClr val="tx2"/>
          </a:solidFill>
          <a:latin typeface="Arial" charset="0"/>
          <a:ea typeface="ＭＳ Ｐゴシック" charset="-128"/>
        </a:defRPr>
      </a:lvl5pPr>
      <a:lvl6pPr marL="457200" algn="l" rtl="0" eaLnBrk="1" fontAlgn="base" hangingPunct="1">
        <a:spcBef>
          <a:spcPct val="0"/>
        </a:spcBef>
        <a:spcAft>
          <a:spcPct val="0"/>
        </a:spcAft>
        <a:tabLst>
          <a:tab pos="3676650" algn="l"/>
        </a:tabLst>
        <a:defRPr kumimoji="1" sz="3200">
          <a:solidFill>
            <a:schemeClr val="tx2"/>
          </a:solidFill>
          <a:latin typeface="Arial" charset="0"/>
          <a:ea typeface="ＭＳ Ｐゴシック" charset="-128"/>
        </a:defRPr>
      </a:lvl6pPr>
      <a:lvl7pPr marL="914400" algn="l" rtl="0" eaLnBrk="1" fontAlgn="base" hangingPunct="1">
        <a:spcBef>
          <a:spcPct val="0"/>
        </a:spcBef>
        <a:spcAft>
          <a:spcPct val="0"/>
        </a:spcAft>
        <a:tabLst>
          <a:tab pos="3676650" algn="l"/>
        </a:tabLst>
        <a:defRPr kumimoji="1" sz="3200">
          <a:solidFill>
            <a:schemeClr val="tx2"/>
          </a:solidFill>
          <a:latin typeface="Arial" charset="0"/>
          <a:ea typeface="ＭＳ Ｐゴシック" charset="-128"/>
        </a:defRPr>
      </a:lvl7pPr>
      <a:lvl8pPr marL="1371600" algn="l" rtl="0" eaLnBrk="1" fontAlgn="base" hangingPunct="1">
        <a:spcBef>
          <a:spcPct val="0"/>
        </a:spcBef>
        <a:spcAft>
          <a:spcPct val="0"/>
        </a:spcAft>
        <a:tabLst>
          <a:tab pos="3676650" algn="l"/>
        </a:tabLst>
        <a:defRPr kumimoji="1" sz="3200">
          <a:solidFill>
            <a:schemeClr val="tx2"/>
          </a:solidFill>
          <a:latin typeface="Arial" charset="0"/>
          <a:ea typeface="ＭＳ Ｐゴシック" charset="-128"/>
        </a:defRPr>
      </a:lvl8pPr>
      <a:lvl9pPr marL="1828800" algn="l" rtl="0" eaLnBrk="1" fontAlgn="base" hangingPunct="1">
        <a:spcBef>
          <a:spcPct val="0"/>
        </a:spcBef>
        <a:spcAft>
          <a:spcPct val="0"/>
        </a:spcAft>
        <a:tabLst>
          <a:tab pos="3676650" algn="l"/>
        </a:tabLst>
        <a:defRPr kumimoji="1" sz="3200">
          <a:solidFill>
            <a:schemeClr val="tx2"/>
          </a:solidFill>
          <a:latin typeface="Arial" charset="0"/>
          <a:ea typeface="ＭＳ Ｐゴシック" charset="-128"/>
        </a:defRPr>
      </a:lvl9pPr>
    </p:titleStyle>
    <p:bodyStyle>
      <a:lvl1pPr marL="290513" indent="-290513" algn="l" defTabSz="457200" rtl="0" eaLnBrk="0" fontAlgn="base" hangingPunct="0">
        <a:lnSpc>
          <a:spcPct val="95000"/>
        </a:lnSpc>
        <a:spcBef>
          <a:spcPct val="20000"/>
        </a:spcBef>
        <a:spcAft>
          <a:spcPct val="10000"/>
        </a:spcAft>
        <a:buClr>
          <a:srgbClr val="A30B1A"/>
        </a:buClr>
        <a:buFont typeface="Wingdings" pitchFamily="2" charset="2"/>
        <a:buChar char="n"/>
        <a:defRPr kumimoji="1" sz="2800">
          <a:solidFill>
            <a:srgbClr val="000000"/>
          </a:solidFill>
          <a:latin typeface="+mn-lt"/>
          <a:ea typeface="+mn-ea"/>
          <a:cs typeface="+mn-cs"/>
        </a:defRPr>
      </a:lvl1pPr>
      <a:lvl2pPr marL="581025" indent="-242888" algn="l" defTabSz="457200" rtl="0" eaLnBrk="0" fontAlgn="base" hangingPunct="0">
        <a:lnSpc>
          <a:spcPct val="95000"/>
        </a:lnSpc>
        <a:spcBef>
          <a:spcPct val="20000"/>
        </a:spcBef>
        <a:spcAft>
          <a:spcPct val="10000"/>
        </a:spcAft>
        <a:buClr>
          <a:srgbClr val="87867E"/>
        </a:buClr>
        <a:buFont typeface="Wingdings" pitchFamily="2" charset="2"/>
        <a:buChar char="n"/>
        <a:defRPr kumimoji="1" sz="2400">
          <a:solidFill>
            <a:srgbClr val="000000"/>
          </a:solidFill>
          <a:latin typeface="+mn-lt"/>
          <a:ea typeface="+mn-ea"/>
          <a:cs typeface="+mn-cs"/>
        </a:defRPr>
      </a:lvl2pPr>
      <a:lvl3pPr marL="795338" indent="-138113" algn="l" defTabSz="457200" rtl="0" eaLnBrk="0" fontAlgn="base" hangingPunct="0">
        <a:lnSpc>
          <a:spcPct val="95000"/>
        </a:lnSpc>
        <a:spcBef>
          <a:spcPct val="20000"/>
        </a:spcBef>
        <a:spcAft>
          <a:spcPct val="10000"/>
        </a:spcAft>
        <a:buClr>
          <a:srgbClr val="87867E"/>
        </a:buClr>
        <a:buSzPct val="100000"/>
        <a:buChar char="•"/>
        <a:defRPr kumimoji="1" sz="2000">
          <a:solidFill>
            <a:srgbClr val="000000"/>
          </a:solidFill>
          <a:latin typeface="+mn-lt"/>
          <a:ea typeface="+mn-ea"/>
          <a:cs typeface="+mn-cs"/>
        </a:defRPr>
      </a:lvl3pPr>
      <a:lvl4pPr marL="1014413" indent="-134938" algn="l" defTabSz="457200" rtl="0" eaLnBrk="0" fontAlgn="base" hangingPunct="0">
        <a:lnSpc>
          <a:spcPct val="95000"/>
        </a:lnSpc>
        <a:spcBef>
          <a:spcPct val="20000"/>
        </a:spcBef>
        <a:spcAft>
          <a:spcPct val="10000"/>
        </a:spcAft>
        <a:buClr>
          <a:srgbClr val="87867E"/>
        </a:buClr>
        <a:buSzPct val="100000"/>
        <a:buChar char="•"/>
        <a:defRPr kumimoji="1">
          <a:solidFill>
            <a:srgbClr val="000000"/>
          </a:solidFill>
          <a:latin typeface="+mn-lt"/>
          <a:ea typeface="+mn-ea"/>
          <a:cs typeface="+mn-cs"/>
        </a:defRPr>
      </a:lvl4pPr>
      <a:lvl5pPr marL="2305050" indent="365125" algn="l" defTabSz="457200" rtl="0" eaLnBrk="0" fontAlgn="base" hangingPunct="0">
        <a:spcBef>
          <a:spcPct val="0"/>
        </a:spcBef>
        <a:spcAft>
          <a:spcPct val="0"/>
        </a:spcAft>
        <a:buBlip>
          <a:blip r:embed="rId18"/>
        </a:buBlip>
        <a:defRPr kumimoji="1" sz="2000">
          <a:solidFill>
            <a:srgbClr val="000000"/>
          </a:solidFill>
          <a:latin typeface="+mn-lt"/>
          <a:ea typeface="+mn-ea"/>
          <a:cs typeface="+mn-cs"/>
        </a:defRPr>
      </a:lvl5pPr>
      <a:lvl6pPr marL="2762250" indent="365125" algn="l" defTabSz="457200" rtl="0" eaLnBrk="1" fontAlgn="base" hangingPunct="1">
        <a:spcBef>
          <a:spcPct val="0"/>
        </a:spcBef>
        <a:spcAft>
          <a:spcPct val="0"/>
        </a:spcAft>
        <a:buBlip>
          <a:blip r:embed="rId18"/>
        </a:buBlip>
        <a:defRPr kumimoji="1" sz="2000">
          <a:solidFill>
            <a:srgbClr val="000000"/>
          </a:solidFill>
          <a:latin typeface="+mn-lt"/>
          <a:ea typeface="+mn-ea"/>
          <a:cs typeface="+mn-cs"/>
        </a:defRPr>
      </a:lvl6pPr>
      <a:lvl7pPr marL="3219450" indent="365125" algn="l" defTabSz="457200" rtl="0" eaLnBrk="1" fontAlgn="base" hangingPunct="1">
        <a:spcBef>
          <a:spcPct val="0"/>
        </a:spcBef>
        <a:spcAft>
          <a:spcPct val="0"/>
        </a:spcAft>
        <a:buBlip>
          <a:blip r:embed="rId18"/>
        </a:buBlip>
        <a:defRPr kumimoji="1" sz="2000">
          <a:solidFill>
            <a:srgbClr val="000000"/>
          </a:solidFill>
          <a:latin typeface="+mn-lt"/>
          <a:ea typeface="+mn-ea"/>
          <a:cs typeface="+mn-cs"/>
        </a:defRPr>
      </a:lvl7pPr>
      <a:lvl8pPr marL="3676650" indent="365125" algn="l" defTabSz="457200" rtl="0" eaLnBrk="1" fontAlgn="base" hangingPunct="1">
        <a:spcBef>
          <a:spcPct val="0"/>
        </a:spcBef>
        <a:spcAft>
          <a:spcPct val="0"/>
        </a:spcAft>
        <a:buBlip>
          <a:blip r:embed="rId18"/>
        </a:buBlip>
        <a:defRPr kumimoji="1" sz="2000">
          <a:solidFill>
            <a:srgbClr val="000000"/>
          </a:solidFill>
          <a:latin typeface="+mn-lt"/>
          <a:ea typeface="+mn-ea"/>
          <a:cs typeface="+mn-cs"/>
        </a:defRPr>
      </a:lvl8pPr>
      <a:lvl9pPr marL="4133850" indent="365125" algn="l" defTabSz="457200" rtl="0" eaLnBrk="1" fontAlgn="base" hangingPunct="1">
        <a:spcBef>
          <a:spcPct val="0"/>
        </a:spcBef>
        <a:spcAft>
          <a:spcPct val="0"/>
        </a:spcAft>
        <a:buBlip>
          <a:blip r:embed="rId18"/>
        </a:buBlip>
        <a:defRPr kumimoji="1" sz="2000">
          <a:solidFill>
            <a:srgbClr val="000000"/>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setsunan.ac.jp/~t-azuma/index.html"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9.png"/><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31.jpg"/><Relationship Id="rId4" Type="http://schemas.openxmlformats.org/officeDocument/2006/relationships/image" Target="../media/image30.jpg"/></Relationships>
</file>

<file path=ppt/slides/_rels/slide1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35.gif"/><Relationship Id="rId4" Type="http://schemas.openxmlformats.org/officeDocument/2006/relationships/image" Target="../media/image34.jpg"/></Relationships>
</file>

<file path=ppt/slides/_rels/slide12.xml.rels><?xml version="1.0" encoding="UTF-8" standalone="yes"?>
<Relationships xmlns="http://schemas.openxmlformats.org/package/2006/relationships"><Relationship Id="rId8" Type="http://schemas.openxmlformats.org/officeDocument/2006/relationships/slideLayout" Target="../slideLayouts/slideLayout2.xml"/><Relationship Id="rId13" Type="http://schemas.openxmlformats.org/officeDocument/2006/relationships/image" Target="../media/image39.png"/><Relationship Id="rId3" Type="http://schemas.openxmlformats.org/officeDocument/2006/relationships/tags" Target="../tags/tag3.xml"/><Relationship Id="rId7" Type="http://schemas.openxmlformats.org/officeDocument/2006/relationships/tags" Target="../tags/tag7.xml"/><Relationship Id="rId12" Type="http://schemas.openxmlformats.org/officeDocument/2006/relationships/image" Target="../media/image38.png"/><Relationship Id="rId2" Type="http://schemas.openxmlformats.org/officeDocument/2006/relationships/tags" Target="../tags/tag2.xml"/><Relationship Id="rId16" Type="http://schemas.openxmlformats.org/officeDocument/2006/relationships/image" Target="../media/image42.png"/><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image" Target="../media/image37.png"/><Relationship Id="rId5" Type="http://schemas.openxmlformats.org/officeDocument/2006/relationships/tags" Target="../tags/tag5.xml"/><Relationship Id="rId15" Type="http://schemas.openxmlformats.org/officeDocument/2006/relationships/image" Target="../media/image41.png"/><Relationship Id="rId10" Type="http://schemas.openxmlformats.org/officeDocument/2006/relationships/image" Target="../media/image36.png"/><Relationship Id="rId4" Type="http://schemas.openxmlformats.org/officeDocument/2006/relationships/tags" Target="../tags/tag4.xml"/><Relationship Id="rId9" Type="http://schemas.openxmlformats.org/officeDocument/2006/relationships/image" Target="../media/image4.jpeg"/><Relationship Id="rId14" Type="http://schemas.openxmlformats.org/officeDocument/2006/relationships/image" Target="../media/image40.png"/></Relationships>
</file>

<file path=ppt/slides/_rels/slide13.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44.png"/></Relationships>
</file>

<file path=ppt/slides/_rels/slide14.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7.jp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50.png"/><Relationship Id="rId2" Type="http://schemas.openxmlformats.org/officeDocument/2006/relationships/tags" Target="../tags/tag9.xml"/><Relationship Id="rId1" Type="http://schemas.openxmlformats.org/officeDocument/2006/relationships/tags" Target="../tags/tag8.xml"/><Relationship Id="rId6" Type="http://schemas.openxmlformats.org/officeDocument/2006/relationships/image" Target="../media/image49.png"/><Relationship Id="rId5" Type="http://schemas.openxmlformats.org/officeDocument/2006/relationships/image" Target="../media/image48.jpg"/><Relationship Id="rId4" Type="http://schemas.openxmlformats.org/officeDocument/2006/relationships/image" Target="../media/image4.jpeg"/></Relationships>
</file>

<file path=ppt/slides/_rels/slide21.xml.rels><?xml version="1.0" encoding="UTF-8" standalone="yes"?>
<Relationships xmlns="http://schemas.openxmlformats.org/package/2006/relationships"><Relationship Id="rId3" Type="http://schemas.openxmlformats.org/officeDocument/2006/relationships/image" Target="../media/image51.jp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52.png"/></Relationships>
</file>

<file path=ppt/slides/_rels/slide22.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54.jpg"/></Relationships>
</file>

<file path=ppt/slides/_rels/slide23.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2.xml"/><Relationship Id="rId1" Type="http://schemas.openxmlformats.org/officeDocument/2006/relationships/tags" Target="../tags/tag10.xml"/><Relationship Id="rId4" Type="http://schemas.openxmlformats.org/officeDocument/2006/relationships/image" Target="../media/image56.png"/></Relationships>
</file>

<file path=ppt/slides/_rels/slide25.xml.rels><?xml version="1.0" encoding="UTF-8" standalone="yes"?>
<Relationships xmlns="http://schemas.openxmlformats.org/package/2006/relationships"><Relationship Id="rId3" Type="http://schemas.openxmlformats.org/officeDocument/2006/relationships/image" Target="../media/image57.jp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58.jp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59.jpg"/></Relationships>
</file>

<file path=ppt/slides/_rels/slide27.xml.rels><?xml version="1.0" encoding="UTF-8" standalone="yes"?>
<Relationships xmlns="http://schemas.openxmlformats.org/package/2006/relationships"><Relationship Id="rId8" Type="http://schemas.openxmlformats.org/officeDocument/2006/relationships/image" Target="../media/image60.png"/><Relationship Id="rId3" Type="http://schemas.openxmlformats.org/officeDocument/2006/relationships/tags" Target="../tags/tag13.xml"/><Relationship Id="rId7" Type="http://schemas.openxmlformats.org/officeDocument/2006/relationships/image" Target="../media/image4.jpeg"/><Relationship Id="rId12" Type="http://schemas.openxmlformats.org/officeDocument/2006/relationships/image" Target="../media/image64.png"/><Relationship Id="rId2" Type="http://schemas.openxmlformats.org/officeDocument/2006/relationships/tags" Target="../tags/tag12.xml"/><Relationship Id="rId1" Type="http://schemas.openxmlformats.org/officeDocument/2006/relationships/tags" Target="../tags/tag11.xml"/><Relationship Id="rId6" Type="http://schemas.openxmlformats.org/officeDocument/2006/relationships/slideLayout" Target="../slideLayouts/slideLayout2.xml"/><Relationship Id="rId11" Type="http://schemas.openxmlformats.org/officeDocument/2006/relationships/image" Target="../media/image63.png"/><Relationship Id="rId5" Type="http://schemas.openxmlformats.org/officeDocument/2006/relationships/tags" Target="../tags/tag15.xml"/><Relationship Id="rId10" Type="http://schemas.openxmlformats.org/officeDocument/2006/relationships/image" Target="../media/image62.png"/><Relationship Id="rId4" Type="http://schemas.openxmlformats.org/officeDocument/2006/relationships/tags" Target="../tags/tag14.xml"/><Relationship Id="rId9" Type="http://schemas.openxmlformats.org/officeDocument/2006/relationships/image" Target="../media/image61.png"/></Relationships>
</file>

<file path=ppt/slides/_rels/slide2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8" Type="http://schemas.openxmlformats.org/officeDocument/2006/relationships/image" Target="../media/image65.png"/><Relationship Id="rId3" Type="http://schemas.openxmlformats.org/officeDocument/2006/relationships/tags" Target="../tags/tag18.xml"/><Relationship Id="rId7" Type="http://schemas.openxmlformats.org/officeDocument/2006/relationships/image" Target="../media/image4.jpeg"/><Relationship Id="rId12" Type="http://schemas.openxmlformats.org/officeDocument/2006/relationships/image" Target="../media/image69.png"/><Relationship Id="rId2" Type="http://schemas.openxmlformats.org/officeDocument/2006/relationships/tags" Target="../tags/tag17.xml"/><Relationship Id="rId1" Type="http://schemas.openxmlformats.org/officeDocument/2006/relationships/tags" Target="../tags/tag16.xml"/><Relationship Id="rId6" Type="http://schemas.openxmlformats.org/officeDocument/2006/relationships/slideLayout" Target="../slideLayouts/slideLayout2.xml"/><Relationship Id="rId11" Type="http://schemas.openxmlformats.org/officeDocument/2006/relationships/image" Target="../media/image68.png"/><Relationship Id="rId5" Type="http://schemas.openxmlformats.org/officeDocument/2006/relationships/tags" Target="../tags/tag20.xml"/><Relationship Id="rId10" Type="http://schemas.openxmlformats.org/officeDocument/2006/relationships/image" Target="../media/image67.png"/><Relationship Id="rId4" Type="http://schemas.openxmlformats.org/officeDocument/2006/relationships/tags" Target="../tags/tag19.xml"/><Relationship Id="rId9" Type="http://schemas.openxmlformats.org/officeDocument/2006/relationships/image" Target="../media/image66.png"/></Relationships>
</file>

<file path=ppt/slides/_rels/slide3.xml.rels><?xml version="1.0" encoding="UTF-8" standalone="yes"?>
<Relationships xmlns="http://schemas.openxmlformats.org/package/2006/relationships"><Relationship Id="rId8" Type="http://schemas.openxmlformats.org/officeDocument/2006/relationships/hyperlink" Target="https://www.amazon.co.jp/dp/4480091823/" TargetMode="External"/><Relationship Id="rId3" Type="http://schemas.openxmlformats.org/officeDocument/2006/relationships/image" Target="../media/image4.jpeg"/><Relationship Id="rId7" Type="http://schemas.openxmlformats.org/officeDocument/2006/relationships/hyperlink" Target="https://www.amazon.co.jp/dp/4480091815/" TargetMode="External"/><Relationship Id="rId12" Type="http://schemas.openxmlformats.org/officeDocument/2006/relationships/image" Target="../media/image11.jp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9.jpeg"/><Relationship Id="rId11" Type="http://schemas.openxmlformats.org/officeDocument/2006/relationships/hyperlink" Target="https://www.amazon.co.jp/dp/4875251912/" TargetMode="External"/><Relationship Id="rId5" Type="http://schemas.openxmlformats.org/officeDocument/2006/relationships/hyperlink" Target="http://www.amazon.co.jp/dp/4004200865/" TargetMode="External"/><Relationship Id="rId10" Type="http://schemas.openxmlformats.org/officeDocument/2006/relationships/image" Target="../media/image10.jpeg"/><Relationship Id="rId4" Type="http://schemas.openxmlformats.org/officeDocument/2006/relationships/hyperlink" Target="http://www.amazon.co.jp/dp/4004200857/" TargetMode="External"/><Relationship Id="rId9" Type="http://schemas.openxmlformats.org/officeDocument/2006/relationships/hyperlink" Target="https://www.amazon.co.jp/dp/4480091831/" TargetMode="External"/></Relationships>
</file>

<file path=ppt/slides/_rels/slide30.xml.rels><?xml version="1.0" encoding="UTF-8" standalone="yes"?>
<Relationships xmlns="http://schemas.openxmlformats.org/package/2006/relationships"><Relationship Id="rId8" Type="http://schemas.openxmlformats.org/officeDocument/2006/relationships/slideLayout" Target="../slideLayouts/slideLayout2.xml"/><Relationship Id="rId13" Type="http://schemas.openxmlformats.org/officeDocument/2006/relationships/image" Target="../media/image73.png"/><Relationship Id="rId18" Type="http://schemas.openxmlformats.org/officeDocument/2006/relationships/image" Target="../media/image78.png"/><Relationship Id="rId3" Type="http://schemas.openxmlformats.org/officeDocument/2006/relationships/tags" Target="../tags/tag23.xml"/><Relationship Id="rId7" Type="http://schemas.openxmlformats.org/officeDocument/2006/relationships/tags" Target="../tags/tag27.xml"/><Relationship Id="rId12" Type="http://schemas.openxmlformats.org/officeDocument/2006/relationships/image" Target="../media/image72.png"/><Relationship Id="rId17" Type="http://schemas.openxmlformats.org/officeDocument/2006/relationships/image" Target="../media/image77.png"/><Relationship Id="rId2" Type="http://schemas.openxmlformats.org/officeDocument/2006/relationships/tags" Target="../tags/tag22.xml"/><Relationship Id="rId16" Type="http://schemas.openxmlformats.org/officeDocument/2006/relationships/image" Target="../media/image76.png"/><Relationship Id="rId1" Type="http://schemas.openxmlformats.org/officeDocument/2006/relationships/tags" Target="../tags/tag21.xml"/><Relationship Id="rId6" Type="http://schemas.openxmlformats.org/officeDocument/2006/relationships/tags" Target="../tags/tag26.xml"/><Relationship Id="rId11" Type="http://schemas.openxmlformats.org/officeDocument/2006/relationships/image" Target="../media/image71.png"/><Relationship Id="rId5" Type="http://schemas.openxmlformats.org/officeDocument/2006/relationships/tags" Target="../tags/tag25.xml"/><Relationship Id="rId15" Type="http://schemas.openxmlformats.org/officeDocument/2006/relationships/image" Target="../media/image75.png"/><Relationship Id="rId10" Type="http://schemas.openxmlformats.org/officeDocument/2006/relationships/image" Target="../media/image4.jpeg"/><Relationship Id="rId4" Type="http://schemas.openxmlformats.org/officeDocument/2006/relationships/tags" Target="../tags/tag24.xml"/><Relationship Id="rId9" Type="http://schemas.openxmlformats.org/officeDocument/2006/relationships/image" Target="../media/image70.png"/><Relationship Id="rId14" Type="http://schemas.openxmlformats.org/officeDocument/2006/relationships/image" Target="../media/image74.png"/></Relationships>
</file>

<file path=ppt/slides/_rels/slide31.xml.rels><?xml version="1.0" encoding="UTF-8" standalone="yes"?>
<Relationships xmlns="http://schemas.openxmlformats.org/package/2006/relationships"><Relationship Id="rId3" Type="http://schemas.openxmlformats.org/officeDocument/2006/relationships/image" Target="../media/image79.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8" Type="http://schemas.openxmlformats.org/officeDocument/2006/relationships/image" Target="../media/image81.png"/><Relationship Id="rId3" Type="http://schemas.openxmlformats.org/officeDocument/2006/relationships/tags" Target="../tags/tag30.xml"/><Relationship Id="rId7" Type="http://schemas.openxmlformats.org/officeDocument/2006/relationships/image" Target="../media/image80.png"/><Relationship Id="rId12" Type="http://schemas.openxmlformats.org/officeDocument/2006/relationships/image" Target="../media/image16.png"/><Relationship Id="rId2" Type="http://schemas.openxmlformats.org/officeDocument/2006/relationships/tags" Target="../tags/tag29.xml"/><Relationship Id="rId1" Type="http://schemas.openxmlformats.org/officeDocument/2006/relationships/tags" Target="../tags/tag28.xml"/><Relationship Id="rId6" Type="http://schemas.openxmlformats.org/officeDocument/2006/relationships/image" Target="../media/image4.jpeg"/><Relationship Id="rId11" Type="http://schemas.openxmlformats.org/officeDocument/2006/relationships/image" Target="../media/image15.png"/><Relationship Id="rId5" Type="http://schemas.openxmlformats.org/officeDocument/2006/relationships/slideLayout" Target="../slideLayouts/slideLayout2.xml"/><Relationship Id="rId10" Type="http://schemas.openxmlformats.org/officeDocument/2006/relationships/image" Target="../media/image83.png"/><Relationship Id="rId4" Type="http://schemas.openxmlformats.org/officeDocument/2006/relationships/tags" Target="../tags/tag31.xml"/><Relationship Id="rId9" Type="http://schemas.openxmlformats.org/officeDocument/2006/relationships/image" Target="../media/image82.png"/></Relationships>
</file>

<file path=ppt/slides/_rels/slide3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84.png"/><Relationship Id="rId4" Type="http://schemas.openxmlformats.org/officeDocument/2006/relationships/image" Target="../media/image16.png"/></Relationships>
</file>

<file path=ppt/slides/_rels/slide3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86.jpg"/><Relationship Id="rId4" Type="http://schemas.openxmlformats.org/officeDocument/2006/relationships/image" Target="../media/image85.png"/></Relationships>
</file>

<file path=ppt/slides/_rels/slide36.xml.rels><?xml version="1.0" encoding="UTF-8" standalone="yes"?>
<Relationships xmlns="http://schemas.openxmlformats.org/package/2006/relationships"><Relationship Id="rId3" Type="http://schemas.openxmlformats.org/officeDocument/2006/relationships/image" Target="../media/image86.jp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88.jpg"/><Relationship Id="rId4" Type="http://schemas.openxmlformats.org/officeDocument/2006/relationships/image" Target="../media/image87.jpg"/></Relationships>
</file>

<file path=ppt/slides/_rels/slide3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hyperlink" Target="https://www.amazon.co.jp/dp/4061572032/"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3.jpg"/><Relationship Id="rId5" Type="http://schemas.openxmlformats.org/officeDocument/2006/relationships/hyperlink" Target="https://www.amazon.co.jp/dp/4622089378/" TargetMode="External"/><Relationship Id="rId4" Type="http://schemas.openxmlformats.org/officeDocument/2006/relationships/image" Target="../media/image12.jpg"/></Relationships>
</file>

<file path=ppt/slides/_rels/slide4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3.xml"/><Relationship Id="rId1" Type="http://schemas.openxmlformats.org/officeDocument/2006/relationships/tags" Target="../tags/tag32.xml"/><Relationship Id="rId6" Type="http://schemas.openxmlformats.org/officeDocument/2006/relationships/image" Target="../media/image90.png"/><Relationship Id="rId5" Type="http://schemas.openxmlformats.org/officeDocument/2006/relationships/image" Target="../media/image89.png"/><Relationship Id="rId4" Type="http://schemas.openxmlformats.org/officeDocument/2006/relationships/image" Target="../media/image4.jpeg"/></Relationships>
</file>

<file path=ppt/slides/_rels/slide4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5.xml"/><Relationship Id="rId1" Type="http://schemas.openxmlformats.org/officeDocument/2006/relationships/tags" Target="../tags/tag34.xml"/><Relationship Id="rId6" Type="http://schemas.openxmlformats.org/officeDocument/2006/relationships/image" Target="../media/image92.png"/><Relationship Id="rId5" Type="http://schemas.openxmlformats.org/officeDocument/2006/relationships/image" Target="../media/image4.jpeg"/><Relationship Id="rId4" Type="http://schemas.openxmlformats.org/officeDocument/2006/relationships/image" Target="../media/image91.png"/></Relationships>
</file>

<file path=ppt/slides/_rels/slide42.xml.rels><?xml version="1.0" encoding="UTF-8" standalone="yes"?>
<Relationships xmlns="http://schemas.openxmlformats.org/package/2006/relationships"><Relationship Id="rId8" Type="http://schemas.openxmlformats.org/officeDocument/2006/relationships/image" Target="../media/image94.png"/><Relationship Id="rId3" Type="http://schemas.openxmlformats.org/officeDocument/2006/relationships/tags" Target="../tags/tag38.xml"/><Relationship Id="rId7" Type="http://schemas.openxmlformats.org/officeDocument/2006/relationships/image" Target="../media/image93.png"/><Relationship Id="rId2" Type="http://schemas.openxmlformats.org/officeDocument/2006/relationships/tags" Target="../tags/tag37.xml"/><Relationship Id="rId1" Type="http://schemas.openxmlformats.org/officeDocument/2006/relationships/tags" Target="../tags/tag36.xml"/><Relationship Id="rId6" Type="http://schemas.openxmlformats.org/officeDocument/2006/relationships/image" Target="../media/image4.jpeg"/><Relationship Id="rId5" Type="http://schemas.openxmlformats.org/officeDocument/2006/relationships/slideLayout" Target="../slideLayouts/slideLayout2.xml"/><Relationship Id="rId10" Type="http://schemas.openxmlformats.org/officeDocument/2006/relationships/image" Target="../media/image96.png"/><Relationship Id="rId4" Type="http://schemas.openxmlformats.org/officeDocument/2006/relationships/tags" Target="../tags/tag39.xml"/><Relationship Id="rId9" Type="http://schemas.openxmlformats.org/officeDocument/2006/relationships/image" Target="../media/image95.png"/></Relationships>
</file>

<file path=ppt/slides/_rels/slide43.xml.rels><?xml version="1.0" encoding="UTF-8" standalone="yes"?>
<Relationships xmlns="http://schemas.openxmlformats.org/package/2006/relationships"><Relationship Id="rId8" Type="http://schemas.openxmlformats.org/officeDocument/2006/relationships/tags" Target="../tags/tag47.xml"/><Relationship Id="rId13" Type="http://schemas.openxmlformats.org/officeDocument/2006/relationships/image" Target="../media/image4.jpeg"/><Relationship Id="rId18" Type="http://schemas.openxmlformats.org/officeDocument/2006/relationships/image" Target="../media/image101.png"/><Relationship Id="rId3" Type="http://schemas.openxmlformats.org/officeDocument/2006/relationships/tags" Target="../tags/tag42.xml"/><Relationship Id="rId21" Type="http://schemas.openxmlformats.org/officeDocument/2006/relationships/image" Target="../media/image104.png"/><Relationship Id="rId7" Type="http://schemas.openxmlformats.org/officeDocument/2006/relationships/tags" Target="../tags/tag46.xml"/><Relationship Id="rId12" Type="http://schemas.openxmlformats.org/officeDocument/2006/relationships/slideLayout" Target="../slideLayouts/slideLayout2.xml"/><Relationship Id="rId17" Type="http://schemas.openxmlformats.org/officeDocument/2006/relationships/image" Target="../media/image100.png"/><Relationship Id="rId2" Type="http://schemas.openxmlformats.org/officeDocument/2006/relationships/tags" Target="../tags/tag41.xml"/><Relationship Id="rId16" Type="http://schemas.openxmlformats.org/officeDocument/2006/relationships/image" Target="../media/image99.png"/><Relationship Id="rId20" Type="http://schemas.openxmlformats.org/officeDocument/2006/relationships/image" Target="../media/image103.png"/><Relationship Id="rId1" Type="http://schemas.openxmlformats.org/officeDocument/2006/relationships/tags" Target="../tags/tag40.xml"/><Relationship Id="rId6" Type="http://schemas.openxmlformats.org/officeDocument/2006/relationships/tags" Target="../tags/tag45.xml"/><Relationship Id="rId11" Type="http://schemas.openxmlformats.org/officeDocument/2006/relationships/tags" Target="../tags/tag50.xml"/><Relationship Id="rId5" Type="http://schemas.openxmlformats.org/officeDocument/2006/relationships/tags" Target="../tags/tag44.xml"/><Relationship Id="rId15" Type="http://schemas.openxmlformats.org/officeDocument/2006/relationships/image" Target="../media/image98.png"/><Relationship Id="rId10" Type="http://schemas.openxmlformats.org/officeDocument/2006/relationships/tags" Target="../tags/tag49.xml"/><Relationship Id="rId19" Type="http://schemas.openxmlformats.org/officeDocument/2006/relationships/image" Target="../media/image102.png"/><Relationship Id="rId4" Type="http://schemas.openxmlformats.org/officeDocument/2006/relationships/tags" Target="../tags/tag43.xml"/><Relationship Id="rId9" Type="http://schemas.openxmlformats.org/officeDocument/2006/relationships/tags" Target="../tags/tag48.xml"/><Relationship Id="rId14" Type="http://schemas.openxmlformats.org/officeDocument/2006/relationships/image" Target="../media/image97.png"/><Relationship Id="rId22" Type="http://schemas.openxmlformats.org/officeDocument/2006/relationships/image" Target="../media/image105.png"/></Relationships>
</file>

<file path=ppt/slides/_rels/slide44.xml.rels><?xml version="1.0" encoding="UTF-8" standalone="yes"?>
<Relationships xmlns="http://schemas.openxmlformats.org/package/2006/relationships"><Relationship Id="rId8" Type="http://schemas.openxmlformats.org/officeDocument/2006/relationships/slideLayout" Target="../slideLayouts/slideLayout2.xml"/><Relationship Id="rId13" Type="http://schemas.openxmlformats.org/officeDocument/2006/relationships/image" Target="../media/image108.png"/><Relationship Id="rId3" Type="http://schemas.openxmlformats.org/officeDocument/2006/relationships/tags" Target="../tags/tag53.xml"/><Relationship Id="rId7" Type="http://schemas.openxmlformats.org/officeDocument/2006/relationships/tags" Target="../tags/tag57.xml"/><Relationship Id="rId12" Type="http://schemas.openxmlformats.org/officeDocument/2006/relationships/image" Target="../media/image107.png"/><Relationship Id="rId2" Type="http://schemas.openxmlformats.org/officeDocument/2006/relationships/tags" Target="../tags/tag52.xml"/><Relationship Id="rId16" Type="http://schemas.openxmlformats.org/officeDocument/2006/relationships/image" Target="../media/image111.png"/><Relationship Id="rId1" Type="http://schemas.openxmlformats.org/officeDocument/2006/relationships/tags" Target="../tags/tag51.xml"/><Relationship Id="rId6" Type="http://schemas.openxmlformats.org/officeDocument/2006/relationships/tags" Target="../tags/tag56.xml"/><Relationship Id="rId11" Type="http://schemas.openxmlformats.org/officeDocument/2006/relationships/image" Target="../media/image106.png"/><Relationship Id="rId5" Type="http://schemas.openxmlformats.org/officeDocument/2006/relationships/tags" Target="../tags/tag55.xml"/><Relationship Id="rId15" Type="http://schemas.openxmlformats.org/officeDocument/2006/relationships/image" Target="../media/image110.png"/><Relationship Id="rId10" Type="http://schemas.openxmlformats.org/officeDocument/2006/relationships/image" Target="../media/image89.png"/><Relationship Id="rId4" Type="http://schemas.openxmlformats.org/officeDocument/2006/relationships/tags" Target="../tags/tag54.xml"/><Relationship Id="rId9" Type="http://schemas.openxmlformats.org/officeDocument/2006/relationships/image" Target="../media/image4.jpeg"/><Relationship Id="rId14" Type="http://schemas.openxmlformats.org/officeDocument/2006/relationships/image" Target="../media/image109.png"/></Relationships>
</file>

<file path=ppt/slides/_rels/slide45.xml.rels><?xml version="1.0" encoding="UTF-8" standalone="yes"?>
<Relationships xmlns="http://schemas.openxmlformats.org/package/2006/relationships"><Relationship Id="rId8" Type="http://schemas.openxmlformats.org/officeDocument/2006/relationships/image" Target="../media/image112.png"/><Relationship Id="rId3" Type="http://schemas.openxmlformats.org/officeDocument/2006/relationships/tags" Target="../tags/tag60.xml"/><Relationship Id="rId7" Type="http://schemas.openxmlformats.org/officeDocument/2006/relationships/image" Target="../media/image4.jpeg"/><Relationship Id="rId12" Type="http://schemas.openxmlformats.org/officeDocument/2006/relationships/image" Target="../media/image116.png"/><Relationship Id="rId2" Type="http://schemas.openxmlformats.org/officeDocument/2006/relationships/tags" Target="../tags/tag59.xml"/><Relationship Id="rId1" Type="http://schemas.openxmlformats.org/officeDocument/2006/relationships/tags" Target="../tags/tag58.xml"/><Relationship Id="rId6" Type="http://schemas.openxmlformats.org/officeDocument/2006/relationships/slideLayout" Target="../slideLayouts/slideLayout2.xml"/><Relationship Id="rId11" Type="http://schemas.openxmlformats.org/officeDocument/2006/relationships/image" Target="../media/image115.png"/><Relationship Id="rId5" Type="http://schemas.openxmlformats.org/officeDocument/2006/relationships/tags" Target="../tags/tag62.xml"/><Relationship Id="rId10" Type="http://schemas.openxmlformats.org/officeDocument/2006/relationships/image" Target="../media/image114.png"/><Relationship Id="rId4" Type="http://schemas.openxmlformats.org/officeDocument/2006/relationships/tags" Target="../tags/tag61.xml"/><Relationship Id="rId9" Type="http://schemas.openxmlformats.org/officeDocument/2006/relationships/image" Target="../media/image113.png"/></Relationships>
</file>

<file path=ppt/slides/_rels/slide46.xml.rels><?xml version="1.0" encoding="UTF-8" standalone="yes"?>
<Relationships xmlns="http://schemas.openxmlformats.org/package/2006/relationships"><Relationship Id="rId8" Type="http://schemas.openxmlformats.org/officeDocument/2006/relationships/image" Target="../media/image4.jpeg"/><Relationship Id="rId13" Type="http://schemas.openxmlformats.org/officeDocument/2006/relationships/image" Target="../media/image120.png"/><Relationship Id="rId3" Type="http://schemas.openxmlformats.org/officeDocument/2006/relationships/tags" Target="../tags/tag65.xml"/><Relationship Id="rId7" Type="http://schemas.openxmlformats.org/officeDocument/2006/relationships/slideLayout" Target="../slideLayouts/slideLayout2.xml"/><Relationship Id="rId12" Type="http://schemas.openxmlformats.org/officeDocument/2006/relationships/image" Target="../media/image119.png"/><Relationship Id="rId2" Type="http://schemas.openxmlformats.org/officeDocument/2006/relationships/tags" Target="../tags/tag64.xml"/><Relationship Id="rId1" Type="http://schemas.openxmlformats.org/officeDocument/2006/relationships/tags" Target="../tags/tag63.xml"/><Relationship Id="rId6" Type="http://schemas.openxmlformats.org/officeDocument/2006/relationships/tags" Target="../tags/tag68.xml"/><Relationship Id="rId11" Type="http://schemas.openxmlformats.org/officeDocument/2006/relationships/image" Target="../media/image118.png"/><Relationship Id="rId5" Type="http://schemas.openxmlformats.org/officeDocument/2006/relationships/tags" Target="../tags/tag67.xml"/><Relationship Id="rId10" Type="http://schemas.openxmlformats.org/officeDocument/2006/relationships/image" Target="../media/image117.png"/><Relationship Id="rId4" Type="http://schemas.openxmlformats.org/officeDocument/2006/relationships/tags" Target="../tags/tag66.xml"/><Relationship Id="rId9" Type="http://schemas.openxmlformats.org/officeDocument/2006/relationships/image" Target="../media/image114.png"/><Relationship Id="rId14" Type="http://schemas.openxmlformats.org/officeDocument/2006/relationships/image" Target="../media/image121.png"/></Relationships>
</file>

<file path=ppt/slides/_rels/slide4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122.jpg"/><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7.jpg"/><Relationship Id="rId1" Type="http://schemas.openxmlformats.org/officeDocument/2006/relationships/slideLayout" Target="../slideLayouts/slideLayout2.xml"/><Relationship Id="rId5" Type="http://schemas.openxmlformats.org/officeDocument/2006/relationships/hyperlink" Target="https://www.amazon.co.jp/dp/B0058TV930/" TargetMode="External"/><Relationship Id="rId4" Type="http://schemas.openxmlformats.org/officeDocument/2006/relationships/image" Target="../media/image18.jpeg"/></Relationships>
</file>

<file path=ppt/slides/_rels/slide7.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21.JPG"/><Relationship Id="rId4" Type="http://schemas.openxmlformats.org/officeDocument/2006/relationships/image" Target="../media/image20.jpg"/></Relationships>
</file>

<file path=ppt/slides/_rels/slide8.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28.jpg"/><Relationship Id="rId4" Type="http://schemas.openxmlformats.org/officeDocument/2006/relationships/image" Target="../media/image27.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タイトル 1"/>
          <p:cNvSpPr>
            <a:spLocks noGrp="1"/>
          </p:cNvSpPr>
          <p:nvPr>
            <p:ph type="ctrTitle"/>
          </p:nvPr>
        </p:nvSpPr>
        <p:spPr>
          <a:xfrm>
            <a:off x="323850" y="2133600"/>
            <a:ext cx="8243888" cy="2360613"/>
          </a:xfrm>
        </p:spPr>
        <p:txBody>
          <a:bodyPr/>
          <a:lstStyle/>
          <a:p>
            <a:pPr eaLnBrk="1" hangingPunct="1"/>
            <a:r>
              <a:rPr lang="ja-JP" altLang="en-US" dirty="0">
                <a:solidFill>
                  <a:schemeClr val="tx1"/>
                </a:solidFill>
              </a:rPr>
              <a:t>第</a:t>
            </a:r>
            <a:r>
              <a:rPr lang="en-US" altLang="ja-JP">
                <a:solidFill>
                  <a:schemeClr val="tx1"/>
                </a:solidFill>
              </a:rPr>
              <a:t>3</a:t>
            </a:r>
            <a:r>
              <a:rPr lang="ja-JP" altLang="en-US">
                <a:solidFill>
                  <a:schemeClr val="tx1"/>
                </a:solidFill>
              </a:rPr>
              <a:t>章</a:t>
            </a:r>
            <a:r>
              <a:rPr lang="ja-JP" altLang="en-US" dirty="0">
                <a:solidFill>
                  <a:schemeClr val="tx1"/>
                </a:solidFill>
              </a:rPr>
              <a:t>　蒸気機関と熱力学の誕生</a:t>
            </a:r>
          </a:p>
        </p:txBody>
      </p:sp>
      <p:sp>
        <p:nvSpPr>
          <p:cNvPr id="5123" name="サブタイトル 2"/>
          <p:cNvSpPr>
            <a:spLocks noGrp="1"/>
          </p:cNvSpPr>
          <p:nvPr>
            <p:ph type="subTitle" idx="1"/>
          </p:nvPr>
        </p:nvSpPr>
        <p:spPr>
          <a:xfrm>
            <a:off x="323850" y="4572000"/>
            <a:ext cx="8667750" cy="1760220"/>
          </a:xfrm>
        </p:spPr>
        <p:txBody>
          <a:bodyPr/>
          <a:lstStyle/>
          <a:p>
            <a:pPr eaLnBrk="1" hangingPunct="1"/>
            <a:r>
              <a:rPr lang="ja-JP" altLang="en-US" dirty="0"/>
              <a:t>科学技術教養</a:t>
            </a:r>
            <a:r>
              <a:rPr lang="en-US" altLang="ja-JP" dirty="0"/>
              <a:t>T(T2)</a:t>
            </a:r>
            <a:r>
              <a:rPr lang="ja-JP" altLang="en-US" dirty="0"/>
              <a:t>　東　武大 </a:t>
            </a:r>
            <a:endParaRPr lang="en-US" altLang="ja-JP" dirty="0"/>
          </a:p>
          <a:p>
            <a:pPr eaLnBrk="1" hangingPunct="1"/>
            <a:r>
              <a:rPr lang="en-US" altLang="ja-JP" dirty="0"/>
              <a:t>(</a:t>
            </a:r>
            <a:r>
              <a:rPr lang="ja-JP" altLang="en-US" dirty="0"/>
              <a:t>摂南大学理工学部　基礎理工学機構　准教授</a:t>
            </a:r>
            <a:r>
              <a:rPr lang="en-US" altLang="ja-JP" dirty="0"/>
              <a:t>)</a:t>
            </a:r>
          </a:p>
          <a:p>
            <a:pPr eaLnBrk="1" hangingPunct="1"/>
            <a:r>
              <a:rPr lang="ja-JP" altLang="en-US" dirty="0"/>
              <a:t>講義用</a:t>
            </a:r>
            <a:r>
              <a:rPr lang="en-US" altLang="ja-JP" dirty="0"/>
              <a:t>URL: </a:t>
            </a:r>
            <a:r>
              <a:rPr lang="en-US" altLang="ja-JP" sz="2400" dirty="0">
                <a:hlinkClick r:id="rId3"/>
              </a:rPr>
              <a:t>http://www.setsunan.ac.jp/~t-azuma/index</a:t>
            </a:r>
            <a:r>
              <a:rPr lang="en-US" altLang="ja-JP" sz="2400">
                <a:hlinkClick r:id="rId3"/>
              </a:rPr>
              <a:t>.html</a:t>
            </a:r>
            <a:endParaRPr lang="en-US" altLang="ja-JP" sz="2400" dirty="0"/>
          </a:p>
          <a:p>
            <a:pPr eaLnBrk="1" hangingPunct="1"/>
            <a:endParaRPr lang="en-US" altLang="ja-JP" sz="2400" dirty="0"/>
          </a:p>
        </p:txBody>
      </p:sp>
    </p:spTree>
  </p:cSld>
  <p:clrMapOvr>
    <a:masterClrMapping/>
  </p:clrMapOvr>
  <mc:AlternateContent xmlns:mc="http://schemas.openxmlformats.org/markup-compatibility/2006" xmlns:p14="http://schemas.microsoft.com/office/powerpoint/2010/main">
    <mc:Choice Requires="p14">
      <p:transition spd="slow" p14:dur="2000" advTm="855"/>
    </mc:Choice>
    <mc:Fallback xmlns="">
      <p:transition spd="slow" advTm="855"/>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図 8">
            <a:extLst>
              <a:ext uri="{FF2B5EF4-FFF2-40B4-BE49-F238E27FC236}">
                <a16:creationId xmlns:a16="http://schemas.microsoft.com/office/drawing/2014/main" id="{F1DB819E-3CBF-4965-B460-084008B2BDD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4150" y="1128888"/>
            <a:ext cx="3722489" cy="2039924"/>
          </a:xfrm>
          <a:prstGeom prst="rect">
            <a:avLst/>
          </a:prstGeom>
        </p:spPr>
      </p:pic>
      <p:sp>
        <p:nvSpPr>
          <p:cNvPr id="15" name="正方形/長方形 1">
            <a:extLst>
              <a:ext uri="{FF2B5EF4-FFF2-40B4-BE49-F238E27FC236}">
                <a16:creationId xmlns:a16="http://schemas.microsoft.com/office/drawing/2014/main" id="{4F2C2852-58DA-4155-B036-F8815C06EE8E}"/>
              </a:ext>
            </a:extLst>
          </p:cNvPr>
          <p:cNvSpPr>
            <a:spLocks noChangeArrowheads="1"/>
          </p:cNvSpPr>
          <p:nvPr/>
        </p:nvSpPr>
        <p:spPr bwMode="gray">
          <a:xfrm>
            <a:off x="7302" y="6373813"/>
            <a:ext cx="9144001" cy="484187"/>
          </a:xfrm>
          <a:prstGeom prst="rect">
            <a:avLst/>
          </a:prstGeom>
          <a:solidFill>
            <a:schemeClr val="bg1"/>
          </a:solidFill>
          <a:ln w="9525" algn="ctr">
            <a:solidFill>
              <a:schemeClr val="bg1"/>
            </a:solidFill>
            <a:miter lim="800000"/>
            <a:headEnd/>
            <a:tailEnd/>
          </a:ln>
        </p:spPr>
        <p:txBody>
          <a:bodyPr wrap="none" anchor="ctr"/>
          <a:lstStyle>
            <a:lvl1pPr>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a:buBlip>
                <a:blip r:embed="rId3"/>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9pPr>
          </a:lstStyle>
          <a:p>
            <a:pPr algn="ctr" eaLnBrk="1" hangingPunct="1">
              <a:lnSpc>
                <a:spcPct val="100000"/>
              </a:lnSpc>
              <a:spcBef>
                <a:spcPct val="0"/>
              </a:spcBef>
              <a:spcAft>
                <a:spcPct val="0"/>
              </a:spcAft>
              <a:buClrTx/>
              <a:buFontTx/>
              <a:buNone/>
            </a:pPr>
            <a:endParaRPr lang="ja-JP" altLang="en-US" sz="1800">
              <a:solidFill>
                <a:schemeClr val="tx1"/>
              </a:solidFill>
              <a:latin typeface="Calibri" pitchFamily="34" charset="0"/>
            </a:endParaRPr>
          </a:p>
        </p:txBody>
      </p:sp>
      <p:sp>
        <p:nvSpPr>
          <p:cNvPr id="6147" name="タイトル 1"/>
          <p:cNvSpPr>
            <a:spLocks noGrp="1"/>
          </p:cNvSpPr>
          <p:nvPr>
            <p:ph type="title"/>
          </p:nvPr>
        </p:nvSpPr>
        <p:spPr/>
        <p:txBody>
          <a:bodyPr/>
          <a:lstStyle/>
          <a:p>
            <a:pPr eaLnBrk="1" hangingPunct="1"/>
            <a:r>
              <a:rPr lang="en-US" altLang="ja-JP" dirty="0"/>
              <a:t>1. </a:t>
            </a:r>
            <a:r>
              <a:rPr lang="ja-JP" altLang="en-US" dirty="0"/>
              <a:t>熱力学誕生前夜</a:t>
            </a:r>
          </a:p>
        </p:txBody>
      </p:sp>
      <p:sp>
        <p:nvSpPr>
          <p:cNvPr id="6155" name="スライド番号プレースホルダー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a:buBlip>
                <a:blip r:embed="rId3"/>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9pPr>
          </a:lstStyle>
          <a:p>
            <a:pPr>
              <a:lnSpc>
                <a:spcPct val="100000"/>
              </a:lnSpc>
              <a:spcBef>
                <a:spcPct val="0"/>
              </a:spcBef>
              <a:spcAft>
                <a:spcPct val="0"/>
              </a:spcAft>
              <a:buClrTx/>
              <a:buFontTx/>
              <a:buNone/>
            </a:pPr>
            <a:fld id="{BDCDC8F8-78A8-4677-A59B-900A672EDA56}" type="slidenum">
              <a:rPr kumimoji="0" lang="ja-JP" altLang="en-US" smtClean="0">
                <a:solidFill>
                  <a:schemeClr val="tx1"/>
                </a:solidFill>
              </a:rPr>
              <a:pPr>
                <a:lnSpc>
                  <a:spcPct val="100000"/>
                </a:lnSpc>
                <a:spcBef>
                  <a:spcPct val="0"/>
                </a:spcBef>
                <a:spcAft>
                  <a:spcPct val="0"/>
                </a:spcAft>
                <a:buClrTx/>
                <a:buFontTx/>
                <a:buNone/>
              </a:pPr>
              <a:t>10</a:t>
            </a:fld>
            <a:endParaRPr kumimoji="0" lang="ja-JP" altLang="en-US">
              <a:solidFill>
                <a:schemeClr val="tx1"/>
              </a:solidFill>
            </a:endParaRPr>
          </a:p>
        </p:txBody>
      </p:sp>
      <p:sp>
        <p:nvSpPr>
          <p:cNvPr id="16" name="Text Box 4">
            <a:extLst>
              <a:ext uri="{FF2B5EF4-FFF2-40B4-BE49-F238E27FC236}">
                <a16:creationId xmlns:a16="http://schemas.microsoft.com/office/drawing/2014/main" id="{464CA9D7-57D5-4A4E-A43C-3158058F1B69}"/>
              </a:ext>
            </a:extLst>
          </p:cNvPr>
          <p:cNvSpPr txBox="1">
            <a:spLocks noChangeArrowheads="1"/>
          </p:cNvSpPr>
          <p:nvPr/>
        </p:nvSpPr>
        <p:spPr bwMode="auto">
          <a:xfrm>
            <a:off x="-1" y="747713"/>
            <a:ext cx="9136063"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defRPr/>
            </a:pPr>
            <a:r>
              <a:rPr lang="ja-JP" altLang="en-US" sz="2800" dirty="0">
                <a:latin typeface="+mj-ea"/>
                <a:ea typeface="+mj-ea"/>
              </a:rPr>
              <a:t>・サミュエル・クロンプトンによるミュール紡績機</a:t>
            </a:r>
            <a:r>
              <a:rPr lang="en-US" altLang="ja-JP" sz="2800" dirty="0">
                <a:latin typeface="+mj-ea"/>
                <a:ea typeface="+mj-ea"/>
              </a:rPr>
              <a:t>(1779</a:t>
            </a:r>
            <a:r>
              <a:rPr lang="ja-JP" altLang="en-US" sz="2800" dirty="0">
                <a:latin typeface="+mj-ea"/>
                <a:ea typeface="+mj-ea"/>
              </a:rPr>
              <a:t>年</a:t>
            </a:r>
            <a:r>
              <a:rPr lang="en-US" altLang="ja-JP" sz="2800" dirty="0">
                <a:latin typeface="+mj-ea"/>
                <a:ea typeface="+mj-ea"/>
              </a:rPr>
              <a:t>)</a:t>
            </a:r>
          </a:p>
        </p:txBody>
      </p:sp>
      <p:sp>
        <p:nvSpPr>
          <p:cNvPr id="18" name="テキスト ボックス 2">
            <a:extLst>
              <a:ext uri="{FF2B5EF4-FFF2-40B4-BE49-F238E27FC236}">
                <a16:creationId xmlns:a16="http://schemas.microsoft.com/office/drawing/2014/main" id="{4770C65E-7CAE-4277-9374-024D4E5F2861}"/>
              </a:ext>
            </a:extLst>
          </p:cNvPr>
          <p:cNvSpPr txBox="1">
            <a:spLocks noChangeArrowheads="1"/>
          </p:cNvSpPr>
          <p:nvPr/>
        </p:nvSpPr>
        <p:spPr bwMode="auto">
          <a:xfrm>
            <a:off x="5767114" y="1207664"/>
            <a:ext cx="2742634"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a:buBlip>
                <a:blip r:embed="rId3"/>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9pPr>
          </a:lstStyle>
          <a:p>
            <a:pPr eaLnBrk="1" hangingPunct="1">
              <a:lnSpc>
                <a:spcPct val="100000"/>
              </a:lnSpc>
              <a:spcBef>
                <a:spcPct val="0"/>
              </a:spcBef>
              <a:spcAft>
                <a:spcPct val="0"/>
              </a:spcAft>
              <a:buClrTx/>
              <a:buFontTx/>
              <a:buNone/>
            </a:pPr>
            <a:r>
              <a:rPr lang="ja-JP" altLang="en-US" sz="1800" dirty="0">
                <a:solidFill>
                  <a:schemeClr val="tx1"/>
                </a:solidFill>
                <a:latin typeface="Calibri" pitchFamily="34" charset="0"/>
              </a:rPr>
              <a:t>サミュエル・クロンプトン</a:t>
            </a:r>
            <a:endParaRPr lang="en-US" altLang="ja-JP" sz="1800" dirty="0">
              <a:solidFill>
                <a:schemeClr val="tx1"/>
              </a:solidFill>
              <a:latin typeface="Calibri" pitchFamily="34" charset="0"/>
            </a:endParaRPr>
          </a:p>
          <a:p>
            <a:pPr eaLnBrk="1" hangingPunct="1">
              <a:lnSpc>
                <a:spcPct val="100000"/>
              </a:lnSpc>
              <a:spcBef>
                <a:spcPct val="0"/>
              </a:spcBef>
              <a:spcAft>
                <a:spcPct val="0"/>
              </a:spcAft>
              <a:buClrTx/>
              <a:buFontTx/>
              <a:buNone/>
            </a:pPr>
            <a:r>
              <a:rPr lang="en-US" altLang="ja-JP" sz="1800" dirty="0">
                <a:solidFill>
                  <a:schemeClr val="tx1"/>
                </a:solidFill>
                <a:latin typeface="Calibri" pitchFamily="34" charset="0"/>
              </a:rPr>
              <a:t>(Samuel Crompton)</a:t>
            </a:r>
          </a:p>
          <a:p>
            <a:pPr eaLnBrk="1" hangingPunct="1">
              <a:lnSpc>
                <a:spcPct val="100000"/>
              </a:lnSpc>
              <a:spcBef>
                <a:spcPct val="0"/>
              </a:spcBef>
              <a:spcAft>
                <a:spcPct val="0"/>
              </a:spcAft>
              <a:buClrTx/>
              <a:buFontTx/>
              <a:buNone/>
            </a:pPr>
            <a:r>
              <a:rPr lang="en-US" altLang="ja-JP" sz="1800" dirty="0">
                <a:solidFill>
                  <a:schemeClr val="tx1"/>
                </a:solidFill>
                <a:latin typeface="Calibri" pitchFamily="34" charset="0"/>
              </a:rPr>
              <a:t>1753-1827</a:t>
            </a:r>
            <a:endParaRPr lang="ja-JP" altLang="en-US" sz="1800" dirty="0">
              <a:solidFill>
                <a:schemeClr val="tx1"/>
              </a:solidFill>
              <a:latin typeface="Calibri" pitchFamily="34" charset="0"/>
            </a:endParaRPr>
          </a:p>
        </p:txBody>
      </p:sp>
      <p:sp>
        <p:nvSpPr>
          <p:cNvPr id="19" name="Text Box 4">
            <a:extLst>
              <a:ext uri="{FF2B5EF4-FFF2-40B4-BE49-F238E27FC236}">
                <a16:creationId xmlns:a16="http://schemas.microsoft.com/office/drawing/2014/main" id="{81EA3AFE-24C1-4464-843A-7650320D6C34}"/>
              </a:ext>
            </a:extLst>
          </p:cNvPr>
          <p:cNvSpPr txBox="1">
            <a:spLocks noChangeArrowheads="1"/>
          </p:cNvSpPr>
          <p:nvPr/>
        </p:nvSpPr>
        <p:spPr bwMode="auto">
          <a:xfrm>
            <a:off x="-47308" y="3073095"/>
            <a:ext cx="9136063"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defRPr/>
            </a:pPr>
            <a:r>
              <a:rPr lang="ja-JP" altLang="en-US" sz="2800" dirty="0">
                <a:latin typeface="+mj-ea"/>
                <a:ea typeface="+mj-ea"/>
              </a:rPr>
              <a:t>ジェニー紡績機と、水力紡績機の両方の長所を取り入れる</a:t>
            </a:r>
            <a:endParaRPr lang="en-US" altLang="ja-JP" sz="2800" dirty="0">
              <a:latin typeface="+mj-ea"/>
              <a:ea typeface="+mj-ea"/>
            </a:endParaRPr>
          </a:p>
        </p:txBody>
      </p:sp>
      <p:pic>
        <p:nvPicPr>
          <p:cNvPr id="3" name="図 2">
            <a:extLst>
              <a:ext uri="{FF2B5EF4-FFF2-40B4-BE49-F238E27FC236}">
                <a16:creationId xmlns:a16="http://schemas.microsoft.com/office/drawing/2014/main" id="{A3C0B05F-8465-4B47-A18C-5BFE4B9356B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90790" y="1185552"/>
            <a:ext cx="1604003" cy="1972924"/>
          </a:xfrm>
          <a:prstGeom prst="rect">
            <a:avLst/>
          </a:prstGeom>
        </p:spPr>
      </p:pic>
      <p:sp>
        <p:nvSpPr>
          <p:cNvPr id="17" name="Text Box 4">
            <a:extLst>
              <a:ext uri="{FF2B5EF4-FFF2-40B4-BE49-F238E27FC236}">
                <a16:creationId xmlns:a16="http://schemas.microsoft.com/office/drawing/2014/main" id="{B33CB184-FF4B-42FE-A377-7E52C6FB7E12}"/>
              </a:ext>
            </a:extLst>
          </p:cNvPr>
          <p:cNvSpPr txBox="1">
            <a:spLocks noChangeArrowheads="1"/>
          </p:cNvSpPr>
          <p:nvPr/>
        </p:nvSpPr>
        <p:spPr bwMode="auto">
          <a:xfrm>
            <a:off x="-47307" y="3507667"/>
            <a:ext cx="5533708"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defRPr/>
            </a:pPr>
            <a:r>
              <a:rPr lang="ja-JP" altLang="en-US" sz="2800" dirty="0">
                <a:latin typeface="+mj-ea"/>
                <a:ea typeface="+mj-ea"/>
              </a:rPr>
              <a:t>⇒細い良質糸の大量生産を実現</a:t>
            </a:r>
            <a:endParaRPr lang="en-US" altLang="ja-JP" sz="2800" dirty="0">
              <a:latin typeface="+mj-ea"/>
              <a:ea typeface="+mj-ea"/>
            </a:endParaRPr>
          </a:p>
        </p:txBody>
      </p:sp>
      <p:sp>
        <p:nvSpPr>
          <p:cNvPr id="11" name="Text Box 4">
            <a:extLst>
              <a:ext uri="{FF2B5EF4-FFF2-40B4-BE49-F238E27FC236}">
                <a16:creationId xmlns:a16="http://schemas.microsoft.com/office/drawing/2014/main" id="{8562F6D2-07F4-4204-ADC8-314EB257EDAE}"/>
              </a:ext>
            </a:extLst>
          </p:cNvPr>
          <p:cNvSpPr txBox="1">
            <a:spLocks noChangeArrowheads="1"/>
          </p:cNvSpPr>
          <p:nvPr/>
        </p:nvSpPr>
        <p:spPr bwMode="auto">
          <a:xfrm>
            <a:off x="7302" y="4125597"/>
            <a:ext cx="7437122"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defRPr/>
            </a:pPr>
            <a:r>
              <a:rPr lang="ja-JP" altLang="en-US" sz="2800" dirty="0">
                <a:latin typeface="+mj-ea"/>
                <a:ea typeface="+mj-ea"/>
              </a:rPr>
              <a:t>・エドモンド・カートライトによる力織機</a:t>
            </a:r>
            <a:r>
              <a:rPr lang="en-US" altLang="ja-JP" sz="2800" dirty="0">
                <a:latin typeface="+mj-ea"/>
                <a:ea typeface="+mj-ea"/>
              </a:rPr>
              <a:t>(1785</a:t>
            </a:r>
            <a:r>
              <a:rPr lang="ja-JP" altLang="en-US" sz="2800" dirty="0">
                <a:latin typeface="+mj-ea"/>
                <a:ea typeface="+mj-ea"/>
              </a:rPr>
              <a:t>年</a:t>
            </a:r>
            <a:r>
              <a:rPr lang="en-US" altLang="ja-JP" sz="2800" dirty="0">
                <a:latin typeface="+mj-ea"/>
                <a:ea typeface="+mj-ea"/>
              </a:rPr>
              <a:t>)</a:t>
            </a:r>
          </a:p>
        </p:txBody>
      </p:sp>
      <p:pic>
        <p:nvPicPr>
          <p:cNvPr id="4" name="図 3">
            <a:extLst>
              <a:ext uri="{FF2B5EF4-FFF2-40B4-BE49-F238E27FC236}">
                <a16:creationId xmlns:a16="http://schemas.microsoft.com/office/drawing/2014/main" id="{F0A72F8A-D815-48CF-85D7-CC5370B058A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60507" y="4571347"/>
            <a:ext cx="1565356" cy="1961913"/>
          </a:xfrm>
          <a:prstGeom prst="rect">
            <a:avLst/>
          </a:prstGeom>
        </p:spPr>
      </p:pic>
      <p:sp>
        <p:nvSpPr>
          <p:cNvPr id="14" name="テキスト ボックス 2">
            <a:extLst>
              <a:ext uri="{FF2B5EF4-FFF2-40B4-BE49-F238E27FC236}">
                <a16:creationId xmlns:a16="http://schemas.microsoft.com/office/drawing/2014/main" id="{0DD6F7DC-21F8-4BE9-8191-4BE333F1B3E2}"/>
              </a:ext>
            </a:extLst>
          </p:cNvPr>
          <p:cNvSpPr txBox="1">
            <a:spLocks noChangeArrowheads="1"/>
          </p:cNvSpPr>
          <p:nvPr/>
        </p:nvSpPr>
        <p:spPr bwMode="auto">
          <a:xfrm>
            <a:off x="2045394" y="6528560"/>
            <a:ext cx="530352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a:buBlip>
                <a:blip r:embed="rId3"/>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9pPr>
          </a:lstStyle>
          <a:p>
            <a:pPr eaLnBrk="1" hangingPunct="1">
              <a:lnSpc>
                <a:spcPct val="100000"/>
              </a:lnSpc>
              <a:spcBef>
                <a:spcPct val="0"/>
              </a:spcBef>
              <a:spcAft>
                <a:spcPct val="0"/>
              </a:spcAft>
              <a:buClrTx/>
              <a:buFontTx/>
              <a:buNone/>
            </a:pPr>
            <a:r>
              <a:rPr lang="ja-JP" altLang="en-US" sz="1800" dirty="0">
                <a:solidFill>
                  <a:schemeClr val="tx1"/>
                </a:solidFill>
                <a:latin typeface="Calibri" pitchFamily="34" charset="0"/>
              </a:rPr>
              <a:t>エドモント・カートライト</a:t>
            </a:r>
            <a:r>
              <a:rPr lang="en-US" altLang="ja-JP" sz="1800" dirty="0">
                <a:solidFill>
                  <a:schemeClr val="tx1"/>
                </a:solidFill>
                <a:latin typeface="Calibri" pitchFamily="34" charset="0"/>
              </a:rPr>
              <a:t>(Edmund Cartwright)1743-1823</a:t>
            </a:r>
            <a:endParaRPr lang="ja-JP" altLang="en-US" sz="1800" dirty="0">
              <a:solidFill>
                <a:schemeClr val="tx1"/>
              </a:solidFill>
              <a:latin typeface="Calibri" pitchFamily="34" charset="0"/>
            </a:endParaRPr>
          </a:p>
        </p:txBody>
      </p:sp>
      <p:pic>
        <p:nvPicPr>
          <p:cNvPr id="6" name="図 5">
            <a:extLst>
              <a:ext uri="{FF2B5EF4-FFF2-40B4-BE49-F238E27FC236}">
                <a16:creationId xmlns:a16="http://schemas.microsoft.com/office/drawing/2014/main" id="{F3F3988A-486E-4F5B-B237-87A8CAB3D87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80271" y="4612314"/>
            <a:ext cx="1746256" cy="2278071"/>
          </a:xfrm>
          <a:prstGeom prst="rect">
            <a:avLst/>
          </a:prstGeom>
        </p:spPr>
      </p:pic>
      <p:sp>
        <p:nvSpPr>
          <p:cNvPr id="20" name="Text Box 4">
            <a:extLst>
              <a:ext uri="{FF2B5EF4-FFF2-40B4-BE49-F238E27FC236}">
                <a16:creationId xmlns:a16="http://schemas.microsoft.com/office/drawing/2014/main" id="{B6B26836-81E6-4455-A30A-F3ADD157F215}"/>
              </a:ext>
            </a:extLst>
          </p:cNvPr>
          <p:cNvSpPr txBox="1">
            <a:spLocks noChangeArrowheads="1"/>
          </p:cNvSpPr>
          <p:nvPr/>
        </p:nvSpPr>
        <p:spPr bwMode="auto">
          <a:xfrm>
            <a:off x="3694666" y="4699028"/>
            <a:ext cx="5333376"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defRPr/>
            </a:pPr>
            <a:r>
              <a:rPr lang="ja-JP" altLang="en-US" sz="2800" dirty="0">
                <a:latin typeface="+mj-ea"/>
                <a:ea typeface="+mj-ea"/>
              </a:rPr>
              <a:t>手織りではなく、機械動力式による</a:t>
            </a:r>
            <a:endParaRPr lang="en-US" altLang="ja-JP" sz="2800" dirty="0">
              <a:latin typeface="+mj-ea"/>
              <a:ea typeface="+mj-ea"/>
            </a:endParaRPr>
          </a:p>
        </p:txBody>
      </p:sp>
    </p:spTree>
    <p:extLst>
      <p:ext uri="{BB962C8B-B14F-4D97-AF65-F5344CB8AC3E}">
        <p14:creationId xmlns:p14="http://schemas.microsoft.com/office/powerpoint/2010/main" val="3360709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8"/>
                                        </p:tgtEl>
                                        <p:attrNameLst>
                                          <p:attrName>style.visibility</p:attrName>
                                        </p:attrNameLst>
                                      </p:cBhvr>
                                      <p:to>
                                        <p:strVal val="visible"/>
                                      </p:to>
                                    </p:set>
                                    <p:anim calcmode="lin" valueType="num">
                                      <p:cBhvr additive="base">
                                        <p:cTn id="21" dur="500" fill="hold"/>
                                        <p:tgtEl>
                                          <p:spTgt spid="18"/>
                                        </p:tgtEl>
                                        <p:attrNameLst>
                                          <p:attrName>ppt_x</p:attrName>
                                        </p:attrNameLst>
                                      </p:cBhvr>
                                      <p:tavLst>
                                        <p:tav tm="0">
                                          <p:val>
                                            <p:strVal val="#ppt_x"/>
                                          </p:val>
                                        </p:tav>
                                        <p:tav tm="100000">
                                          <p:val>
                                            <p:strVal val="#ppt_x"/>
                                          </p:val>
                                        </p:tav>
                                      </p:tavLst>
                                    </p:anim>
                                    <p:anim calcmode="lin" valueType="num">
                                      <p:cBhvr additive="base">
                                        <p:cTn id="22"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19">
                                            <p:txEl>
                                              <p:pRg st="0" end="0"/>
                                            </p:txEl>
                                          </p:spTgt>
                                        </p:tgtEl>
                                        <p:attrNameLst>
                                          <p:attrName>style.visibility</p:attrName>
                                        </p:attrNameLst>
                                      </p:cBhvr>
                                      <p:to>
                                        <p:strVal val="visible"/>
                                      </p:to>
                                    </p:set>
                                    <p:anim calcmode="lin" valueType="num">
                                      <p:cBhvr additive="base">
                                        <p:cTn id="27" dur="500" fill="hold"/>
                                        <p:tgtEl>
                                          <p:spTgt spid="19">
                                            <p:txEl>
                                              <p:pRg st="0" end="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9">
                                            <p:txEl>
                                              <p:pRg st="0" end="0"/>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ppt_x"/>
                                          </p:val>
                                        </p:tav>
                                        <p:tav tm="100000">
                                          <p:val>
                                            <p:strVal val="#ppt_x"/>
                                          </p:val>
                                        </p:tav>
                                      </p:tavLst>
                                    </p:anim>
                                    <p:anim calcmode="lin" valueType="num">
                                      <p:cBhvr additive="base">
                                        <p:cTn id="32"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additive="base">
                                        <p:cTn id="43" dur="500" fill="hold"/>
                                        <p:tgtEl>
                                          <p:spTgt spid="6"/>
                                        </p:tgtEl>
                                        <p:attrNameLst>
                                          <p:attrName>ppt_x</p:attrName>
                                        </p:attrNameLst>
                                      </p:cBhvr>
                                      <p:tavLst>
                                        <p:tav tm="0">
                                          <p:val>
                                            <p:strVal val="#ppt_x"/>
                                          </p:val>
                                        </p:tav>
                                        <p:tav tm="100000">
                                          <p:val>
                                            <p:strVal val="#ppt_x"/>
                                          </p:val>
                                        </p:tav>
                                      </p:tavLst>
                                    </p:anim>
                                    <p:anim calcmode="lin" valueType="num">
                                      <p:cBhvr additive="base">
                                        <p:cTn id="44" dur="500" fill="hold"/>
                                        <p:tgtEl>
                                          <p:spTgt spid="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4"/>
                                        </p:tgtEl>
                                        <p:attrNameLst>
                                          <p:attrName>style.visibility</p:attrName>
                                        </p:attrNameLst>
                                      </p:cBhvr>
                                      <p:to>
                                        <p:strVal val="visible"/>
                                      </p:to>
                                    </p:set>
                                    <p:anim calcmode="lin" valueType="num">
                                      <p:cBhvr additive="base">
                                        <p:cTn id="47" dur="500" fill="hold"/>
                                        <p:tgtEl>
                                          <p:spTgt spid="4"/>
                                        </p:tgtEl>
                                        <p:attrNameLst>
                                          <p:attrName>ppt_x</p:attrName>
                                        </p:attrNameLst>
                                      </p:cBhvr>
                                      <p:tavLst>
                                        <p:tav tm="0">
                                          <p:val>
                                            <p:strVal val="#ppt_x"/>
                                          </p:val>
                                        </p:tav>
                                        <p:tav tm="100000">
                                          <p:val>
                                            <p:strVal val="#ppt_x"/>
                                          </p:val>
                                        </p:tav>
                                      </p:tavLst>
                                    </p:anim>
                                    <p:anim calcmode="lin" valueType="num">
                                      <p:cBhvr additive="base">
                                        <p:cTn id="48" dur="500" fill="hold"/>
                                        <p:tgtEl>
                                          <p:spTgt spid="4"/>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4"/>
                                        </p:tgtEl>
                                        <p:attrNameLst>
                                          <p:attrName>style.visibility</p:attrName>
                                        </p:attrNameLst>
                                      </p:cBhvr>
                                      <p:to>
                                        <p:strVal val="visible"/>
                                      </p:to>
                                    </p:set>
                                    <p:anim calcmode="lin" valueType="num">
                                      <p:cBhvr additive="base">
                                        <p:cTn id="51" dur="500" fill="hold"/>
                                        <p:tgtEl>
                                          <p:spTgt spid="14"/>
                                        </p:tgtEl>
                                        <p:attrNameLst>
                                          <p:attrName>ppt_x</p:attrName>
                                        </p:attrNameLst>
                                      </p:cBhvr>
                                      <p:tavLst>
                                        <p:tav tm="0">
                                          <p:val>
                                            <p:strVal val="#ppt_x"/>
                                          </p:val>
                                        </p:tav>
                                        <p:tav tm="100000">
                                          <p:val>
                                            <p:strVal val="#ppt_x"/>
                                          </p:val>
                                        </p:tav>
                                      </p:tavLst>
                                    </p:anim>
                                    <p:anim calcmode="lin" valueType="num">
                                      <p:cBhvr additive="base">
                                        <p:cTn id="52"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grpId="0" nodeType="clickEffect">
                                  <p:stCondLst>
                                    <p:cond delay="0"/>
                                  </p:stCondLst>
                                  <p:childTnLst>
                                    <p:set>
                                      <p:cBhvr>
                                        <p:cTn id="56" dur="1" fill="hold">
                                          <p:stCondLst>
                                            <p:cond delay="0"/>
                                          </p:stCondLst>
                                        </p:cTn>
                                        <p:tgtEl>
                                          <p:spTgt spid="20"/>
                                        </p:tgtEl>
                                        <p:attrNameLst>
                                          <p:attrName>style.visibility</p:attrName>
                                        </p:attrNameLst>
                                      </p:cBhvr>
                                      <p:to>
                                        <p:strVal val="visible"/>
                                      </p:to>
                                    </p:set>
                                    <p:anim calcmode="lin" valueType="num">
                                      <p:cBhvr additive="base">
                                        <p:cTn id="57" dur="500" fill="hold"/>
                                        <p:tgtEl>
                                          <p:spTgt spid="20"/>
                                        </p:tgtEl>
                                        <p:attrNameLst>
                                          <p:attrName>ppt_x</p:attrName>
                                        </p:attrNameLst>
                                      </p:cBhvr>
                                      <p:tavLst>
                                        <p:tav tm="0">
                                          <p:val>
                                            <p:strVal val="#ppt_x"/>
                                          </p:val>
                                        </p:tav>
                                        <p:tav tm="100000">
                                          <p:val>
                                            <p:strVal val="#ppt_x"/>
                                          </p:val>
                                        </p:tav>
                                      </p:tavLst>
                                    </p:anim>
                                    <p:anim calcmode="lin" valueType="num">
                                      <p:cBhvr additive="base">
                                        <p:cTn id="58"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8" grpId="0"/>
      <p:bldP spid="17" grpId="0"/>
      <p:bldP spid="11" grpId="0"/>
      <p:bldP spid="14" grpId="0"/>
      <p:bldP spid="2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7" name="直線コネクタ 56">
            <a:extLst>
              <a:ext uri="{FF2B5EF4-FFF2-40B4-BE49-F238E27FC236}">
                <a16:creationId xmlns:a16="http://schemas.microsoft.com/office/drawing/2014/main" id="{68CCBAC1-D28A-4816-AE2B-3626D1B92781}"/>
              </a:ext>
            </a:extLst>
          </p:cNvPr>
          <p:cNvCxnSpPr>
            <a:cxnSpLocks/>
            <a:stCxn id="48" idx="0"/>
          </p:cNvCxnSpPr>
          <p:nvPr/>
        </p:nvCxnSpPr>
        <p:spPr bwMode="auto">
          <a:xfrm flipV="1">
            <a:off x="5345166" y="4287925"/>
            <a:ext cx="0" cy="848319"/>
          </a:xfrm>
          <a:prstGeom prst="line">
            <a:avLst/>
          </a:prstGeom>
          <a:gradFill rotWithShape="0">
            <a:gsLst>
              <a:gs pos="0">
                <a:srgbClr val="FFFFFF"/>
              </a:gs>
              <a:gs pos="100000">
                <a:srgbClr val="C8C8C8"/>
              </a:gs>
            </a:gsLst>
            <a:lin ang="5400000" scaled="1"/>
          </a:gradFill>
          <a:ln w="76200" cap="flat" cmpd="sng" algn="ctr">
            <a:solidFill>
              <a:schemeClr val="bg2"/>
            </a:solidFill>
            <a:prstDash val="solid"/>
            <a:round/>
            <a:headEnd type="none" w="med" len="med"/>
            <a:tailEnd type="none" w="med" len="med"/>
          </a:ln>
          <a:effectLst/>
        </p:spPr>
      </p:cxnSp>
      <p:sp>
        <p:nvSpPr>
          <p:cNvPr id="15" name="正方形/長方形 1">
            <a:extLst>
              <a:ext uri="{FF2B5EF4-FFF2-40B4-BE49-F238E27FC236}">
                <a16:creationId xmlns:a16="http://schemas.microsoft.com/office/drawing/2014/main" id="{4F2C2852-58DA-4155-B036-F8815C06EE8E}"/>
              </a:ext>
            </a:extLst>
          </p:cNvPr>
          <p:cNvSpPr>
            <a:spLocks noChangeArrowheads="1"/>
          </p:cNvSpPr>
          <p:nvPr/>
        </p:nvSpPr>
        <p:spPr bwMode="gray">
          <a:xfrm>
            <a:off x="-7938" y="6373813"/>
            <a:ext cx="9144001" cy="484187"/>
          </a:xfrm>
          <a:prstGeom prst="rect">
            <a:avLst/>
          </a:prstGeom>
          <a:solidFill>
            <a:schemeClr val="bg1"/>
          </a:solidFill>
          <a:ln w="9525" algn="ctr">
            <a:solidFill>
              <a:schemeClr val="bg1"/>
            </a:solidFill>
            <a:miter lim="800000"/>
            <a:headEnd/>
            <a:tailEnd/>
          </a:ln>
        </p:spPr>
        <p:txBody>
          <a:bodyPr wrap="none" anchor="ctr"/>
          <a:lstStyle>
            <a:lvl1pPr>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a:buBlip>
                <a:blip r:embed="rId2"/>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9pPr>
          </a:lstStyle>
          <a:p>
            <a:pPr algn="ctr" eaLnBrk="1" hangingPunct="1">
              <a:lnSpc>
                <a:spcPct val="100000"/>
              </a:lnSpc>
              <a:spcBef>
                <a:spcPct val="0"/>
              </a:spcBef>
              <a:spcAft>
                <a:spcPct val="0"/>
              </a:spcAft>
              <a:buClrTx/>
              <a:buFontTx/>
              <a:buNone/>
            </a:pPr>
            <a:endParaRPr lang="ja-JP" altLang="en-US" sz="1800">
              <a:solidFill>
                <a:schemeClr val="tx1"/>
              </a:solidFill>
              <a:latin typeface="Calibri" pitchFamily="34" charset="0"/>
            </a:endParaRPr>
          </a:p>
        </p:txBody>
      </p:sp>
      <p:sp>
        <p:nvSpPr>
          <p:cNvPr id="6147" name="タイトル 1"/>
          <p:cNvSpPr>
            <a:spLocks noGrp="1"/>
          </p:cNvSpPr>
          <p:nvPr>
            <p:ph type="title"/>
          </p:nvPr>
        </p:nvSpPr>
        <p:spPr/>
        <p:txBody>
          <a:bodyPr/>
          <a:lstStyle/>
          <a:p>
            <a:pPr eaLnBrk="1" hangingPunct="1"/>
            <a:r>
              <a:rPr lang="en-US" altLang="ja-JP" dirty="0"/>
              <a:t>1. </a:t>
            </a:r>
            <a:r>
              <a:rPr lang="ja-JP" altLang="en-US" dirty="0"/>
              <a:t>熱力学誕生前夜</a:t>
            </a:r>
          </a:p>
        </p:txBody>
      </p:sp>
      <p:sp>
        <p:nvSpPr>
          <p:cNvPr id="6155" name="スライド番号プレースホルダー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a:buBlip>
                <a:blip r:embed="rId2"/>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9pPr>
          </a:lstStyle>
          <a:p>
            <a:pPr>
              <a:lnSpc>
                <a:spcPct val="100000"/>
              </a:lnSpc>
              <a:spcBef>
                <a:spcPct val="0"/>
              </a:spcBef>
              <a:spcAft>
                <a:spcPct val="0"/>
              </a:spcAft>
              <a:buClrTx/>
              <a:buFontTx/>
              <a:buNone/>
            </a:pPr>
            <a:fld id="{BDCDC8F8-78A8-4677-A59B-900A672EDA56}" type="slidenum">
              <a:rPr kumimoji="0" lang="ja-JP" altLang="en-US" smtClean="0">
                <a:solidFill>
                  <a:schemeClr val="tx1"/>
                </a:solidFill>
              </a:rPr>
              <a:pPr>
                <a:lnSpc>
                  <a:spcPct val="100000"/>
                </a:lnSpc>
                <a:spcBef>
                  <a:spcPct val="0"/>
                </a:spcBef>
                <a:spcAft>
                  <a:spcPct val="0"/>
                </a:spcAft>
                <a:buClrTx/>
                <a:buFontTx/>
                <a:buNone/>
              </a:pPr>
              <a:t>11</a:t>
            </a:fld>
            <a:endParaRPr kumimoji="0" lang="ja-JP" altLang="en-US">
              <a:solidFill>
                <a:schemeClr val="tx1"/>
              </a:solidFill>
            </a:endParaRPr>
          </a:p>
        </p:txBody>
      </p:sp>
      <p:sp>
        <p:nvSpPr>
          <p:cNvPr id="16" name="Text Box 4">
            <a:extLst>
              <a:ext uri="{FF2B5EF4-FFF2-40B4-BE49-F238E27FC236}">
                <a16:creationId xmlns:a16="http://schemas.microsoft.com/office/drawing/2014/main" id="{464CA9D7-57D5-4A4E-A43C-3158058F1B69}"/>
              </a:ext>
            </a:extLst>
          </p:cNvPr>
          <p:cNvSpPr txBox="1">
            <a:spLocks noChangeArrowheads="1"/>
          </p:cNvSpPr>
          <p:nvPr/>
        </p:nvSpPr>
        <p:spPr bwMode="auto">
          <a:xfrm>
            <a:off x="-1" y="747713"/>
            <a:ext cx="9136063"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defRPr/>
            </a:pPr>
            <a:r>
              <a:rPr lang="ja-JP" altLang="en-US" sz="2800" dirty="0">
                <a:latin typeface="+mj-ea"/>
                <a:ea typeface="+mj-ea"/>
              </a:rPr>
              <a:t>トーマス・ニューコメンによる蒸気機関</a:t>
            </a:r>
            <a:r>
              <a:rPr lang="en-US" altLang="ja-JP" sz="2800" dirty="0">
                <a:latin typeface="+mj-ea"/>
                <a:ea typeface="+mj-ea"/>
              </a:rPr>
              <a:t>(</a:t>
            </a:r>
            <a:r>
              <a:rPr lang="ja-JP" altLang="en-US" sz="2800" dirty="0">
                <a:latin typeface="+mj-ea"/>
                <a:ea typeface="+mj-ea"/>
              </a:rPr>
              <a:t>遡ること</a:t>
            </a:r>
            <a:r>
              <a:rPr lang="en-US" altLang="ja-JP" sz="2800" dirty="0">
                <a:latin typeface="+mj-ea"/>
                <a:ea typeface="+mj-ea"/>
              </a:rPr>
              <a:t>1712</a:t>
            </a:r>
            <a:r>
              <a:rPr lang="ja-JP" altLang="en-US" sz="2800" dirty="0">
                <a:latin typeface="+mj-ea"/>
                <a:ea typeface="+mj-ea"/>
              </a:rPr>
              <a:t>年</a:t>
            </a:r>
            <a:r>
              <a:rPr lang="en-US" altLang="ja-JP" sz="2800" dirty="0">
                <a:latin typeface="+mj-ea"/>
                <a:ea typeface="+mj-ea"/>
              </a:rPr>
              <a:t>)</a:t>
            </a:r>
          </a:p>
        </p:txBody>
      </p:sp>
      <p:pic>
        <p:nvPicPr>
          <p:cNvPr id="9" name="図 8">
            <a:extLst>
              <a:ext uri="{FF2B5EF4-FFF2-40B4-BE49-F238E27FC236}">
                <a16:creationId xmlns:a16="http://schemas.microsoft.com/office/drawing/2014/main" id="{08A8558B-2189-48CB-9DC8-76C648F2768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19722" y="1270933"/>
            <a:ext cx="2274981" cy="2771339"/>
          </a:xfrm>
          <a:prstGeom prst="rect">
            <a:avLst/>
          </a:prstGeom>
        </p:spPr>
      </p:pic>
      <p:pic>
        <p:nvPicPr>
          <p:cNvPr id="11" name="図 10">
            <a:extLst>
              <a:ext uri="{FF2B5EF4-FFF2-40B4-BE49-F238E27FC236}">
                <a16:creationId xmlns:a16="http://schemas.microsoft.com/office/drawing/2014/main" id="{1657DA4B-3B36-4722-88C0-9C627F13950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 y="1270933"/>
            <a:ext cx="2440326" cy="2036147"/>
          </a:xfrm>
          <a:prstGeom prst="rect">
            <a:avLst/>
          </a:prstGeom>
        </p:spPr>
      </p:pic>
      <p:sp>
        <p:nvSpPr>
          <p:cNvPr id="17" name="テキスト ボックス 2">
            <a:extLst>
              <a:ext uri="{FF2B5EF4-FFF2-40B4-BE49-F238E27FC236}">
                <a16:creationId xmlns:a16="http://schemas.microsoft.com/office/drawing/2014/main" id="{9FB6264E-CDB1-4CB6-B249-322A0F8A0DC5}"/>
              </a:ext>
            </a:extLst>
          </p:cNvPr>
          <p:cNvSpPr txBox="1">
            <a:spLocks noChangeArrowheads="1"/>
          </p:cNvSpPr>
          <p:nvPr/>
        </p:nvSpPr>
        <p:spPr bwMode="auto">
          <a:xfrm>
            <a:off x="427287" y="3382964"/>
            <a:ext cx="2274982"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a:buBlip>
                <a:blip r:embed="rId2"/>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9pPr>
          </a:lstStyle>
          <a:p>
            <a:pPr eaLnBrk="1" hangingPunct="1">
              <a:lnSpc>
                <a:spcPct val="100000"/>
              </a:lnSpc>
              <a:spcBef>
                <a:spcPct val="0"/>
              </a:spcBef>
              <a:spcAft>
                <a:spcPct val="0"/>
              </a:spcAft>
              <a:buClrTx/>
              <a:buFontTx/>
              <a:buNone/>
            </a:pPr>
            <a:r>
              <a:rPr lang="ja-JP" altLang="en-US" sz="1800" dirty="0">
                <a:solidFill>
                  <a:schemeClr val="tx1"/>
                </a:solidFill>
                <a:latin typeface="Calibri" pitchFamily="34" charset="0"/>
              </a:rPr>
              <a:t>トーマス・ニューコメン</a:t>
            </a:r>
            <a:endParaRPr lang="en-US" altLang="ja-JP" sz="1800" dirty="0">
              <a:solidFill>
                <a:schemeClr val="tx1"/>
              </a:solidFill>
              <a:latin typeface="Calibri" pitchFamily="34" charset="0"/>
            </a:endParaRPr>
          </a:p>
          <a:p>
            <a:pPr eaLnBrk="1" hangingPunct="1">
              <a:lnSpc>
                <a:spcPct val="100000"/>
              </a:lnSpc>
              <a:spcBef>
                <a:spcPct val="0"/>
              </a:spcBef>
              <a:spcAft>
                <a:spcPct val="0"/>
              </a:spcAft>
              <a:buClrTx/>
              <a:buFontTx/>
              <a:buNone/>
            </a:pPr>
            <a:r>
              <a:rPr lang="en-US" altLang="ja-JP" sz="1800" dirty="0">
                <a:solidFill>
                  <a:schemeClr val="tx1"/>
                </a:solidFill>
                <a:latin typeface="Calibri" pitchFamily="34" charset="0"/>
              </a:rPr>
              <a:t>(Thomas Newcomen)</a:t>
            </a:r>
          </a:p>
          <a:p>
            <a:pPr eaLnBrk="1" hangingPunct="1">
              <a:lnSpc>
                <a:spcPct val="100000"/>
              </a:lnSpc>
              <a:spcBef>
                <a:spcPct val="0"/>
              </a:spcBef>
              <a:spcAft>
                <a:spcPct val="0"/>
              </a:spcAft>
              <a:buClrTx/>
              <a:buFontTx/>
              <a:buNone/>
            </a:pPr>
            <a:r>
              <a:rPr lang="en-US" altLang="ja-JP" sz="1800" dirty="0">
                <a:solidFill>
                  <a:schemeClr val="tx1"/>
                </a:solidFill>
                <a:latin typeface="Calibri" pitchFamily="34" charset="0"/>
              </a:rPr>
              <a:t>1664-1729</a:t>
            </a:r>
            <a:endParaRPr lang="ja-JP" altLang="en-US" sz="1800" dirty="0">
              <a:solidFill>
                <a:schemeClr val="tx1"/>
              </a:solidFill>
              <a:latin typeface="Calibri" pitchFamily="34" charset="0"/>
            </a:endParaRPr>
          </a:p>
        </p:txBody>
      </p:sp>
      <p:sp>
        <p:nvSpPr>
          <p:cNvPr id="13" name="正方形/長方形 12">
            <a:extLst>
              <a:ext uri="{FF2B5EF4-FFF2-40B4-BE49-F238E27FC236}">
                <a16:creationId xmlns:a16="http://schemas.microsoft.com/office/drawing/2014/main" id="{C600D752-0136-4919-B3A9-DE5D9681CC3E}"/>
              </a:ext>
            </a:extLst>
          </p:cNvPr>
          <p:cNvSpPr/>
          <p:nvPr/>
        </p:nvSpPr>
        <p:spPr bwMode="gray">
          <a:xfrm>
            <a:off x="1341120" y="4526280"/>
            <a:ext cx="152400" cy="2277745"/>
          </a:xfrm>
          <a:prstGeom prst="rect">
            <a:avLst/>
          </a:prstGeom>
          <a:solidFill>
            <a:srgbClr val="FFFF00"/>
          </a:solidFill>
          <a:ln w="28575" algn="ctr">
            <a:solidFill>
              <a:srgbClr val="FFC000"/>
            </a:solidFill>
            <a:miter lim="800000"/>
            <a:headEnd/>
            <a:tailEnd/>
          </a:ln>
          <a:effectLst/>
        </p:spPr>
        <p:txBody>
          <a:bodyPr wrap="none" rtlCol="0" anchor="ctr"/>
          <a:lstStyle/>
          <a:p>
            <a:pPr algn="ctr"/>
            <a:endParaRPr kumimoji="1" lang="ja-JP" altLang="en-US" dirty="0"/>
          </a:p>
        </p:txBody>
      </p:sp>
      <p:sp>
        <p:nvSpPr>
          <p:cNvPr id="14" name="正方形/長方形 13">
            <a:extLst>
              <a:ext uri="{FF2B5EF4-FFF2-40B4-BE49-F238E27FC236}">
                <a16:creationId xmlns:a16="http://schemas.microsoft.com/office/drawing/2014/main" id="{069F21D6-BE8C-4A34-A617-8CD5FE32917E}"/>
              </a:ext>
            </a:extLst>
          </p:cNvPr>
          <p:cNvSpPr/>
          <p:nvPr/>
        </p:nvSpPr>
        <p:spPr bwMode="gray">
          <a:xfrm>
            <a:off x="2015490" y="5154613"/>
            <a:ext cx="693738" cy="735688"/>
          </a:xfrm>
          <a:prstGeom prst="rect">
            <a:avLst/>
          </a:prstGeom>
          <a:solidFill>
            <a:schemeClr val="accent1">
              <a:lumMod val="20000"/>
              <a:lumOff val="80000"/>
            </a:schemeClr>
          </a:solidFill>
          <a:ln w="57150" algn="ctr">
            <a:solidFill>
              <a:schemeClr val="bg2"/>
            </a:solidFill>
            <a:miter lim="800000"/>
            <a:headEnd/>
            <a:tailEnd/>
          </a:ln>
          <a:effectLst/>
        </p:spPr>
        <p:txBody>
          <a:bodyPr wrap="none" rtlCol="0" anchor="ctr"/>
          <a:lstStyle/>
          <a:p>
            <a:pPr algn="ctr"/>
            <a:endParaRPr kumimoji="1" lang="ja-JP" altLang="en-US" dirty="0"/>
          </a:p>
        </p:txBody>
      </p:sp>
      <p:sp>
        <p:nvSpPr>
          <p:cNvPr id="18" name="正方形/長方形 17">
            <a:extLst>
              <a:ext uri="{FF2B5EF4-FFF2-40B4-BE49-F238E27FC236}">
                <a16:creationId xmlns:a16="http://schemas.microsoft.com/office/drawing/2014/main" id="{FF854D98-EEE9-49CD-B84A-EC85AE5187FA}"/>
              </a:ext>
            </a:extLst>
          </p:cNvPr>
          <p:cNvSpPr/>
          <p:nvPr/>
        </p:nvSpPr>
        <p:spPr bwMode="gray">
          <a:xfrm>
            <a:off x="1544013" y="5364480"/>
            <a:ext cx="273357" cy="484187"/>
          </a:xfrm>
          <a:prstGeom prst="rect">
            <a:avLst/>
          </a:prstGeom>
          <a:solidFill>
            <a:schemeClr val="accent4">
              <a:lumMod val="20000"/>
              <a:lumOff val="80000"/>
            </a:schemeClr>
          </a:solidFill>
          <a:ln w="9525" algn="ctr">
            <a:solidFill>
              <a:schemeClr val="bg2"/>
            </a:solidFill>
            <a:miter lim="800000"/>
            <a:headEnd/>
            <a:tailEnd/>
          </a:ln>
          <a:effectLst/>
        </p:spPr>
        <p:txBody>
          <a:bodyPr wrap="none" rtlCol="0" anchor="ctr"/>
          <a:lstStyle/>
          <a:p>
            <a:pPr algn="ctr"/>
            <a:endParaRPr kumimoji="1" lang="ja-JP" altLang="en-US" dirty="0"/>
          </a:p>
        </p:txBody>
      </p:sp>
      <p:sp>
        <p:nvSpPr>
          <p:cNvPr id="21" name="テキスト ボックス 2">
            <a:extLst>
              <a:ext uri="{FF2B5EF4-FFF2-40B4-BE49-F238E27FC236}">
                <a16:creationId xmlns:a16="http://schemas.microsoft.com/office/drawing/2014/main" id="{CDE0B782-9A49-492D-9B32-95A39772D035}"/>
              </a:ext>
            </a:extLst>
          </p:cNvPr>
          <p:cNvSpPr txBox="1">
            <a:spLocks noChangeArrowheads="1"/>
          </p:cNvSpPr>
          <p:nvPr/>
        </p:nvSpPr>
        <p:spPr bwMode="auto">
          <a:xfrm>
            <a:off x="1431428" y="5416826"/>
            <a:ext cx="41549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a:buBlip>
                <a:blip r:embed="rId2"/>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9pPr>
          </a:lstStyle>
          <a:p>
            <a:pPr eaLnBrk="1" hangingPunct="1">
              <a:lnSpc>
                <a:spcPct val="100000"/>
              </a:lnSpc>
              <a:spcBef>
                <a:spcPct val="0"/>
              </a:spcBef>
              <a:spcAft>
                <a:spcPct val="0"/>
              </a:spcAft>
              <a:buClrTx/>
              <a:buFontTx/>
              <a:buNone/>
            </a:pPr>
            <a:r>
              <a:rPr lang="ja-JP" altLang="en-US" sz="1800" dirty="0">
                <a:solidFill>
                  <a:srgbClr val="0070C0"/>
                </a:solidFill>
                <a:latin typeface="Calibri" pitchFamily="34" charset="0"/>
              </a:rPr>
              <a:t>水</a:t>
            </a:r>
            <a:endParaRPr lang="en-US" altLang="ja-JP" sz="1800" dirty="0">
              <a:solidFill>
                <a:srgbClr val="0070C0"/>
              </a:solidFill>
              <a:latin typeface="Calibri" pitchFamily="34" charset="0"/>
            </a:endParaRPr>
          </a:p>
        </p:txBody>
      </p:sp>
      <p:sp>
        <p:nvSpPr>
          <p:cNvPr id="22" name="テキスト ボックス 2">
            <a:extLst>
              <a:ext uri="{FF2B5EF4-FFF2-40B4-BE49-F238E27FC236}">
                <a16:creationId xmlns:a16="http://schemas.microsoft.com/office/drawing/2014/main" id="{688661A3-BDF2-4541-B086-C8BEE0F78152}"/>
              </a:ext>
            </a:extLst>
          </p:cNvPr>
          <p:cNvSpPr txBox="1">
            <a:spLocks noChangeArrowheads="1"/>
          </p:cNvSpPr>
          <p:nvPr/>
        </p:nvSpPr>
        <p:spPr bwMode="auto">
          <a:xfrm>
            <a:off x="2153421" y="5337791"/>
            <a:ext cx="6463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a:buBlip>
                <a:blip r:embed="rId2"/>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9pPr>
          </a:lstStyle>
          <a:p>
            <a:pPr eaLnBrk="1" hangingPunct="1">
              <a:lnSpc>
                <a:spcPct val="100000"/>
              </a:lnSpc>
              <a:spcBef>
                <a:spcPct val="0"/>
              </a:spcBef>
              <a:spcAft>
                <a:spcPct val="0"/>
              </a:spcAft>
              <a:buClrTx/>
              <a:buFontTx/>
              <a:buNone/>
            </a:pPr>
            <a:r>
              <a:rPr lang="ja-JP" altLang="en-US" sz="1800" dirty="0">
                <a:solidFill>
                  <a:srgbClr val="FF0000"/>
                </a:solidFill>
                <a:latin typeface="Calibri" pitchFamily="34" charset="0"/>
              </a:rPr>
              <a:t>蒸気</a:t>
            </a:r>
            <a:endParaRPr lang="en-US" altLang="ja-JP" sz="1800" dirty="0">
              <a:solidFill>
                <a:srgbClr val="FF0000"/>
              </a:solidFill>
              <a:latin typeface="Calibri" pitchFamily="34" charset="0"/>
            </a:endParaRPr>
          </a:p>
        </p:txBody>
      </p:sp>
      <p:sp>
        <p:nvSpPr>
          <p:cNvPr id="23" name="テキスト ボックス 2">
            <a:extLst>
              <a:ext uri="{FF2B5EF4-FFF2-40B4-BE49-F238E27FC236}">
                <a16:creationId xmlns:a16="http://schemas.microsoft.com/office/drawing/2014/main" id="{B01AEBFF-023A-4E41-BE29-6D7B2963D508}"/>
              </a:ext>
            </a:extLst>
          </p:cNvPr>
          <p:cNvSpPr txBox="1">
            <a:spLocks noChangeArrowheads="1"/>
          </p:cNvSpPr>
          <p:nvPr/>
        </p:nvSpPr>
        <p:spPr bwMode="auto">
          <a:xfrm>
            <a:off x="1484198" y="4709778"/>
            <a:ext cx="94609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a:buBlip>
                <a:blip r:embed="rId2"/>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9pPr>
          </a:lstStyle>
          <a:p>
            <a:pPr eaLnBrk="1" hangingPunct="1">
              <a:lnSpc>
                <a:spcPct val="100000"/>
              </a:lnSpc>
              <a:spcBef>
                <a:spcPct val="0"/>
              </a:spcBef>
              <a:spcAft>
                <a:spcPct val="0"/>
              </a:spcAft>
              <a:buClrTx/>
              <a:buFontTx/>
              <a:buNone/>
            </a:pPr>
            <a:r>
              <a:rPr lang="ja-JP" altLang="en-US" sz="1800" dirty="0">
                <a:solidFill>
                  <a:schemeClr val="tx1"/>
                </a:solidFill>
                <a:latin typeface="Calibri" pitchFamily="34" charset="0"/>
              </a:rPr>
              <a:t>ピストン</a:t>
            </a:r>
            <a:endParaRPr lang="en-US" altLang="ja-JP" sz="1800" dirty="0">
              <a:solidFill>
                <a:schemeClr val="tx1"/>
              </a:solidFill>
              <a:latin typeface="Calibri" pitchFamily="34" charset="0"/>
            </a:endParaRPr>
          </a:p>
        </p:txBody>
      </p:sp>
      <p:sp>
        <p:nvSpPr>
          <p:cNvPr id="19" name="フローチャート: 手作業 18">
            <a:extLst>
              <a:ext uri="{FF2B5EF4-FFF2-40B4-BE49-F238E27FC236}">
                <a16:creationId xmlns:a16="http://schemas.microsoft.com/office/drawing/2014/main" id="{6B9C52C3-2E16-4AAB-8C2F-374298F590E1}"/>
              </a:ext>
            </a:extLst>
          </p:cNvPr>
          <p:cNvSpPr/>
          <p:nvPr/>
        </p:nvSpPr>
        <p:spPr bwMode="gray">
          <a:xfrm rot="10800000">
            <a:off x="2040362" y="5890301"/>
            <a:ext cx="845367" cy="913724"/>
          </a:xfrm>
          <a:prstGeom prst="flowChartManualOperation">
            <a:avLst/>
          </a:prstGeom>
          <a:solidFill>
            <a:schemeClr val="accent5"/>
          </a:solidFill>
          <a:ln w="9525" algn="ctr">
            <a:noFill/>
            <a:miter lim="800000"/>
            <a:headEnd/>
            <a:tailEnd/>
          </a:ln>
          <a:effectLst/>
        </p:spPr>
        <p:txBody>
          <a:bodyPr wrap="none" rtlCol="0" anchor="ctr"/>
          <a:lstStyle/>
          <a:p>
            <a:pPr algn="ctr"/>
            <a:endParaRPr kumimoji="1" lang="ja-JP" altLang="en-US" dirty="0"/>
          </a:p>
        </p:txBody>
      </p:sp>
      <p:sp>
        <p:nvSpPr>
          <p:cNvPr id="20" name="フリーフォーム: 図形 19">
            <a:extLst>
              <a:ext uri="{FF2B5EF4-FFF2-40B4-BE49-F238E27FC236}">
                <a16:creationId xmlns:a16="http://schemas.microsoft.com/office/drawing/2014/main" id="{AECD7DAC-74A5-4956-8F01-A0514FEA1729}"/>
              </a:ext>
            </a:extLst>
          </p:cNvPr>
          <p:cNvSpPr/>
          <p:nvPr/>
        </p:nvSpPr>
        <p:spPr bwMode="gray">
          <a:xfrm>
            <a:off x="1695450" y="5867400"/>
            <a:ext cx="472440" cy="228600"/>
          </a:xfrm>
          <a:custGeom>
            <a:avLst/>
            <a:gdLst>
              <a:gd name="connsiteX0" fmla="*/ 0 w 472440"/>
              <a:gd name="connsiteY0" fmla="*/ 0 h 228600"/>
              <a:gd name="connsiteX1" fmla="*/ 30480 w 472440"/>
              <a:gd name="connsiteY1" fmla="*/ 152400 h 228600"/>
              <a:gd name="connsiteX2" fmla="*/ 45720 w 472440"/>
              <a:gd name="connsiteY2" fmla="*/ 198120 h 228600"/>
              <a:gd name="connsiteX3" fmla="*/ 91440 w 472440"/>
              <a:gd name="connsiteY3" fmla="*/ 228600 h 228600"/>
              <a:gd name="connsiteX4" fmla="*/ 381000 w 472440"/>
              <a:gd name="connsiteY4" fmla="*/ 213360 h 228600"/>
              <a:gd name="connsiteX5" fmla="*/ 457200 w 472440"/>
              <a:gd name="connsiteY5" fmla="*/ 91440 h 228600"/>
              <a:gd name="connsiteX6" fmla="*/ 472440 w 472440"/>
              <a:gd name="connsiteY6" fmla="*/ 3048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2440" h="228600">
                <a:moveTo>
                  <a:pt x="0" y="0"/>
                </a:moveTo>
                <a:cubicBezTo>
                  <a:pt x="10160" y="50800"/>
                  <a:pt x="14097" y="103252"/>
                  <a:pt x="30480" y="152400"/>
                </a:cubicBezTo>
                <a:cubicBezTo>
                  <a:pt x="35560" y="167640"/>
                  <a:pt x="35685" y="185576"/>
                  <a:pt x="45720" y="198120"/>
                </a:cubicBezTo>
                <a:cubicBezTo>
                  <a:pt x="57162" y="212423"/>
                  <a:pt x="76200" y="218440"/>
                  <a:pt x="91440" y="228600"/>
                </a:cubicBezTo>
                <a:cubicBezTo>
                  <a:pt x="187960" y="223520"/>
                  <a:pt x="285233" y="226419"/>
                  <a:pt x="381000" y="213360"/>
                </a:cubicBezTo>
                <a:cubicBezTo>
                  <a:pt x="438156" y="205566"/>
                  <a:pt x="447760" y="129201"/>
                  <a:pt x="457200" y="91440"/>
                </a:cubicBezTo>
                <a:lnTo>
                  <a:pt x="472440" y="30480"/>
                </a:lnTo>
              </a:path>
            </a:pathLst>
          </a:custGeom>
          <a:noFill/>
          <a:ln w="76200" algn="ctr">
            <a:solidFill>
              <a:srgbClr val="00B0F0"/>
            </a:solidFill>
            <a:miter lim="800000"/>
            <a:headEnd/>
            <a:tailEn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ctr" latinLnBrk="0" hangingPunct="1">
              <a:lnSpc>
                <a:spcPct val="100000"/>
              </a:lnSpc>
              <a:spcBef>
                <a:spcPct val="0"/>
              </a:spcBef>
              <a:spcAft>
                <a:spcPct val="0"/>
              </a:spcAft>
              <a:buClrTx/>
              <a:buSzTx/>
              <a:buFontTx/>
              <a:buNone/>
              <a:tabLst/>
            </a:pPr>
            <a:endParaRPr kumimoji="1" lang="ja-JP" altLang="en-US" sz="1800" b="0" i="0" u="none" strike="noStrike" cap="none" normalizeH="0" baseline="0">
              <a:ln>
                <a:noFill/>
              </a:ln>
              <a:solidFill>
                <a:srgbClr val="000000"/>
              </a:solidFill>
              <a:effectLst/>
              <a:latin typeface="ＭＳ Ｐゴシック" charset="-128"/>
              <a:ea typeface="ＭＳ Ｐゴシック" charset="-128"/>
            </a:endParaRPr>
          </a:p>
        </p:txBody>
      </p:sp>
      <p:sp>
        <p:nvSpPr>
          <p:cNvPr id="27" name="テキスト ボックス 2">
            <a:extLst>
              <a:ext uri="{FF2B5EF4-FFF2-40B4-BE49-F238E27FC236}">
                <a16:creationId xmlns:a16="http://schemas.microsoft.com/office/drawing/2014/main" id="{FCD49161-AFAA-48F0-8549-EFCB52B5DF8D}"/>
              </a:ext>
            </a:extLst>
          </p:cNvPr>
          <p:cNvSpPr txBox="1">
            <a:spLocks noChangeArrowheads="1"/>
          </p:cNvSpPr>
          <p:nvPr/>
        </p:nvSpPr>
        <p:spPr bwMode="auto">
          <a:xfrm>
            <a:off x="2040362" y="6114227"/>
            <a:ext cx="104067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a:buBlip>
                <a:blip r:embed="rId2"/>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9pPr>
          </a:lstStyle>
          <a:p>
            <a:pPr eaLnBrk="1" hangingPunct="1">
              <a:lnSpc>
                <a:spcPct val="100000"/>
              </a:lnSpc>
              <a:spcBef>
                <a:spcPct val="0"/>
              </a:spcBef>
              <a:spcAft>
                <a:spcPct val="0"/>
              </a:spcAft>
              <a:buClrTx/>
              <a:buFontTx/>
              <a:buNone/>
            </a:pPr>
            <a:r>
              <a:rPr lang="ja-JP" altLang="en-US" sz="1800" dirty="0">
                <a:solidFill>
                  <a:schemeClr val="tx1"/>
                </a:solidFill>
                <a:latin typeface="Calibri" pitchFamily="34" charset="0"/>
              </a:rPr>
              <a:t>ボイラー</a:t>
            </a:r>
            <a:endParaRPr lang="en-US" altLang="ja-JP" sz="1800" dirty="0">
              <a:solidFill>
                <a:schemeClr val="tx1"/>
              </a:solidFill>
              <a:latin typeface="Calibri" pitchFamily="34" charset="0"/>
            </a:endParaRPr>
          </a:p>
        </p:txBody>
      </p:sp>
      <p:cxnSp>
        <p:nvCxnSpPr>
          <p:cNvPr id="26" name="直線コネクタ 25">
            <a:extLst>
              <a:ext uri="{FF2B5EF4-FFF2-40B4-BE49-F238E27FC236}">
                <a16:creationId xmlns:a16="http://schemas.microsoft.com/office/drawing/2014/main" id="{F18D4D4E-42FF-4C89-B081-CD5E01DF537F}"/>
              </a:ext>
            </a:extLst>
          </p:cNvPr>
          <p:cNvCxnSpPr>
            <a:cxnSpLocks/>
            <a:stCxn id="14" idx="0"/>
          </p:cNvCxnSpPr>
          <p:nvPr/>
        </p:nvCxnSpPr>
        <p:spPr bwMode="auto">
          <a:xfrm flipV="1">
            <a:off x="2362359" y="4306294"/>
            <a:ext cx="0" cy="848319"/>
          </a:xfrm>
          <a:prstGeom prst="line">
            <a:avLst/>
          </a:prstGeom>
          <a:gradFill rotWithShape="0">
            <a:gsLst>
              <a:gs pos="0">
                <a:srgbClr val="FFFFFF"/>
              </a:gs>
              <a:gs pos="100000">
                <a:srgbClr val="C8C8C8"/>
              </a:gs>
            </a:gsLst>
            <a:lin ang="5400000" scaled="1"/>
          </a:gradFill>
          <a:ln w="76200" cap="flat" cmpd="sng" algn="ctr">
            <a:solidFill>
              <a:schemeClr val="bg2"/>
            </a:solidFill>
            <a:prstDash val="solid"/>
            <a:round/>
            <a:headEnd type="none" w="med" len="med"/>
            <a:tailEnd type="none" w="med" len="med"/>
          </a:ln>
          <a:effectLst/>
        </p:spPr>
      </p:cxnSp>
      <p:cxnSp>
        <p:nvCxnSpPr>
          <p:cNvPr id="31" name="直線コネクタ 30">
            <a:extLst>
              <a:ext uri="{FF2B5EF4-FFF2-40B4-BE49-F238E27FC236}">
                <a16:creationId xmlns:a16="http://schemas.microsoft.com/office/drawing/2014/main" id="{82B7F9B2-0246-4ABD-A70E-E0B8E412BAE8}"/>
              </a:ext>
            </a:extLst>
          </p:cNvPr>
          <p:cNvCxnSpPr>
            <a:cxnSpLocks/>
          </p:cNvCxnSpPr>
          <p:nvPr/>
        </p:nvCxnSpPr>
        <p:spPr bwMode="auto">
          <a:xfrm flipV="1">
            <a:off x="427287" y="4252320"/>
            <a:ext cx="2035758" cy="475147"/>
          </a:xfrm>
          <a:prstGeom prst="line">
            <a:avLst/>
          </a:prstGeom>
          <a:gradFill rotWithShape="0">
            <a:gsLst>
              <a:gs pos="0">
                <a:srgbClr val="FFFFFF"/>
              </a:gs>
              <a:gs pos="100000">
                <a:srgbClr val="C8C8C8"/>
              </a:gs>
            </a:gsLst>
            <a:lin ang="5400000" scaled="1"/>
          </a:gradFill>
          <a:ln w="76200" cap="flat" cmpd="sng" algn="ctr">
            <a:solidFill>
              <a:srgbClr val="FFC000"/>
            </a:solidFill>
            <a:prstDash val="solid"/>
            <a:round/>
            <a:headEnd type="none" w="med" len="med"/>
            <a:tailEnd type="none" w="med" len="med"/>
          </a:ln>
          <a:effectLst/>
        </p:spPr>
      </p:cxnSp>
      <p:cxnSp>
        <p:nvCxnSpPr>
          <p:cNvPr id="36" name="直線コネクタ 35">
            <a:extLst>
              <a:ext uri="{FF2B5EF4-FFF2-40B4-BE49-F238E27FC236}">
                <a16:creationId xmlns:a16="http://schemas.microsoft.com/office/drawing/2014/main" id="{9465ADAC-5882-414F-BE55-5CEC265DD09E}"/>
              </a:ext>
            </a:extLst>
          </p:cNvPr>
          <p:cNvCxnSpPr>
            <a:cxnSpLocks/>
          </p:cNvCxnSpPr>
          <p:nvPr/>
        </p:nvCxnSpPr>
        <p:spPr bwMode="auto">
          <a:xfrm flipV="1">
            <a:off x="514509" y="4727467"/>
            <a:ext cx="0" cy="848319"/>
          </a:xfrm>
          <a:prstGeom prst="line">
            <a:avLst/>
          </a:prstGeom>
          <a:gradFill rotWithShape="0">
            <a:gsLst>
              <a:gs pos="0">
                <a:srgbClr val="FFFFFF"/>
              </a:gs>
              <a:gs pos="100000">
                <a:srgbClr val="C8C8C8"/>
              </a:gs>
            </a:gsLst>
            <a:lin ang="5400000" scaled="1"/>
          </a:gradFill>
          <a:ln w="76200" cap="flat" cmpd="sng" algn="ctr">
            <a:solidFill>
              <a:schemeClr val="bg2"/>
            </a:solidFill>
            <a:prstDash val="solid"/>
            <a:round/>
            <a:headEnd type="none" w="med" len="med"/>
            <a:tailEnd type="none" w="med" len="med"/>
          </a:ln>
          <a:effectLst/>
        </p:spPr>
      </p:cxnSp>
      <p:sp>
        <p:nvSpPr>
          <p:cNvPr id="39" name="正方形/長方形 38">
            <a:extLst>
              <a:ext uri="{FF2B5EF4-FFF2-40B4-BE49-F238E27FC236}">
                <a16:creationId xmlns:a16="http://schemas.microsoft.com/office/drawing/2014/main" id="{43E18310-9DCA-44A6-B865-1C4F3607929E}"/>
              </a:ext>
            </a:extLst>
          </p:cNvPr>
          <p:cNvSpPr/>
          <p:nvPr/>
        </p:nvSpPr>
        <p:spPr bwMode="gray">
          <a:xfrm>
            <a:off x="343106" y="5575786"/>
            <a:ext cx="370481" cy="735688"/>
          </a:xfrm>
          <a:prstGeom prst="rect">
            <a:avLst/>
          </a:prstGeom>
          <a:solidFill>
            <a:schemeClr val="bg2">
              <a:lumMod val="20000"/>
              <a:lumOff val="80000"/>
            </a:schemeClr>
          </a:solidFill>
          <a:ln w="57150" algn="ctr">
            <a:solidFill>
              <a:schemeClr val="bg2"/>
            </a:solidFill>
            <a:miter lim="800000"/>
            <a:headEnd/>
            <a:tailEnd/>
          </a:ln>
          <a:effectLst/>
        </p:spPr>
        <p:txBody>
          <a:bodyPr wrap="none" rtlCol="0" anchor="ctr"/>
          <a:lstStyle/>
          <a:p>
            <a:pPr algn="ctr"/>
            <a:endParaRPr kumimoji="1" lang="ja-JP" altLang="en-US" dirty="0"/>
          </a:p>
        </p:txBody>
      </p:sp>
      <p:sp>
        <p:nvSpPr>
          <p:cNvPr id="40" name="テキスト ボックス 2">
            <a:extLst>
              <a:ext uri="{FF2B5EF4-FFF2-40B4-BE49-F238E27FC236}">
                <a16:creationId xmlns:a16="http://schemas.microsoft.com/office/drawing/2014/main" id="{BFA9E6A9-FD5E-4ACE-BCD6-5CEB9A9D8BFB}"/>
              </a:ext>
            </a:extLst>
          </p:cNvPr>
          <p:cNvSpPr txBox="1">
            <a:spLocks noChangeArrowheads="1"/>
          </p:cNvSpPr>
          <p:nvPr/>
        </p:nvSpPr>
        <p:spPr bwMode="auto">
          <a:xfrm>
            <a:off x="592948" y="5205174"/>
            <a:ext cx="41549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a:buBlip>
                <a:blip r:embed="rId2"/>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9pPr>
          </a:lstStyle>
          <a:p>
            <a:pPr eaLnBrk="1" hangingPunct="1">
              <a:lnSpc>
                <a:spcPct val="100000"/>
              </a:lnSpc>
              <a:spcBef>
                <a:spcPct val="0"/>
              </a:spcBef>
              <a:spcAft>
                <a:spcPct val="0"/>
              </a:spcAft>
              <a:buClrTx/>
              <a:buFontTx/>
              <a:buNone/>
            </a:pPr>
            <a:r>
              <a:rPr lang="ja-JP" altLang="en-US" sz="1800" dirty="0">
                <a:solidFill>
                  <a:schemeClr val="tx1"/>
                </a:solidFill>
                <a:latin typeface="Calibri" pitchFamily="34" charset="0"/>
              </a:rPr>
              <a:t>錘</a:t>
            </a:r>
            <a:endParaRPr lang="en-US" altLang="ja-JP" sz="1800" dirty="0">
              <a:solidFill>
                <a:schemeClr val="tx1"/>
              </a:solidFill>
              <a:latin typeface="Calibri" pitchFamily="34" charset="0"/>
            </a:endParaRPr>
          </a:p>
        </p:txBody>
      </p:sp>
      <p:cxnSp>
        <p:nvCxnSpPr>
          <p:cNvPr id="38" name="直線矢印コネクタ 37">
            <a:extLst>
              <a:ext uri="{FF2B5EF4-FFF2-40B4-BE49-F238E27FC236}">
                <a16:creationId xmlns:a16="http://schemas.microsoft.com/office/drawing/2014/main" id="{BFD808B4-3D9A-4CCC-849E-5959EF916EDD}"/>
              </a:ext>
            </a:extLst>
          </p:cNvPr>
          <p:cNvCxnSpPr/>
          <p:nvPr/>
        </p:nvCxnSpPr>
        <p:spPr bwMode="auto">
          <a:xfrm>
            <a:off x="343106" y="4969947"/>
            <a:ext cx="0" cy="552510"/>
          </a:xfrm>
          <a:prstGeom prst="straightConnector1">
            <a:avLst/>
          </a:prstGeom>
          <a:gradFill rotWithShape="0">
            <a:gsLst>
              <a:gs pos="0">
                <a:srgbClr val="FFFFFF"/>
              </a:gs>
              <a:gs pos="100000">
                <a:srgbClr val="C8C8C8"/>
              </a:gs>
            </a:gsLst>
            <a:lin ang="5400000" scaled="1"/>
          </a:gradFill>
          <a:ln w="76200" cap="flat" cmpd="sng" algn="ctr">
            <a:solidFill>
              <a:srgbClr val="FF0000"/>
            </a:solidFill>
            <a:prstDash val="solid"/>
            <a:round/>
            <a:headEnd type="none" w="med" len="med"/>
            <a:tailEnd type="triangle"/>
          </a:ln>
          <a:effectLst/>
        </p:spPr>
      </p:cxnSp>
      <p:cxnSp>
        <p:nvCxnSpPr>
          <p:cNvPr id="44" name="直線矢印コネクタ 43">
            <a:extLst>
              <a:ext uri="{FF2B5EF4-FFF2-40B4-BE49-F238E27FC236}">
                <a16:creationId xmlns:a16="http://schemas.microsoft.com/office/drawing/2014/main" id="{5148919E-7C23-4460-84F2-2BAF88FE0350}"/>
              </a:ext>
            </a:extLst>
          </p:cNvPr>
          <p:cNvCxnSpPr>
            <a:cxnSpLocks/>
          </p:cNvCxnSpPr>
          <p:nvPr/>
        </p:nvCxnSpPr>
        <p:spPr bwMode="auto">
          <a:xfrm flipV="1">
            <a:off x="2480634" y="4550975"/>
            <a:ext cx="0" cy="480054"/>
          </a:xfrm>
          <a:prstGeom prst="straightConnector1">
            <a:avLst/>
          </a:prstGeom>
          <a:gradFill rotWithShape="0">
            <a:gsLst>
              <a:gs pos="0">
                <a:srgbClr val="FFFFFF"/>
              </a:gs>
              <a:gs pos="100000">
                <a:srgbClr val="C8C8C8"/>
              </a:gs>
            </a:gsLst>
            <a:lin ang="5400000" scaled="1"/>
          </a:gradFill>
          <a:ln w="76200" cap="flat" cmpd="sng" algn="ctr">
            <a:solidFill>
              <a:srgbClr val="FF0000"/>
            </a:solidFill>
            <a:prstDash val="solid"/>
            <a:round/>
            <a:headEnd type="none" w="med" len="med"/>
            <a:tailEnd type="triangle"/>
          </a:ln>
          <a:effectLst/>
        </p:spPr>
      </p:cxnSp>
      <p:sp>
        <p:nvSpPr>
          <p:cNvPr id="47" name="正方形/長方形 46">
            <a:extLst>
              <a:ext uri="{FF2B5EF4-FFF2-40B4-BE49-F238E27FC236}">
                <a16:creationId xmlns:a16="http://schemas.microsoft.com/office/drawing/2014/main" id="{9606EA8F-8131-4CE6-B127-369CF37F4903}"/>
              </a:ext>
            </a:extLst>
          </p:cNvPr>
          <p:cNvSpPr/>
          <p:nvPr/>
        </p:nvSpPr>
        <p:spPr bwMode="gray">
          <a:xfrm>
            <a:off x="4323927" y="4507911"/>
            <a:ext cx="152400" cy="2277745"/>
          </a:xfrm>
          <a:prstGeom prst="rect">
            <a:avLst/>
          </a:prstGeom>
          <a:solidFill>
            <a:srgbClr val="FFFF00"/>
          </a:solidFill>
          <a:ln w="28575" algn="ctr">
            <a:solidFill>
              <a:srgbClr val="FFC000"/>
            </a:solidFill>
            <a:miter lim="800000"/>
            <a:headEnd/>
            <a:tailEnd/>
          </a:ln>
          <a:effectLst/>
        </p:spPr>
        <p:txBody>
          <a:bodyPr wrap="none" rtlCol="0" anchor="ctr"/>
          <a:lstStyle/>
          <a:p>
            <a:pPr algn="ctr"/>
            <a:endParaRPr kumimoji="1" lang="ja-JP" altLang="en-US" dirty="0"/>
          </a:p>
        </p:txBody>
      </p:sp>
      <p:sp>
        <p:nvSpPr>
          <p:cNvPr id="48" name="正方形/長方形 47">
            <a:extLst>
              <a:ext uri="{FF2B5EF4-FFF2-40B4-BE49-F238E27FC236}">
                <a16:creationId xmlns:a16="http://schemas.microsoft.com/office/drawing/2014/main" id="{D6C30D3A-2D48-4749-B146-2D417E602B0A}"/>
              </a:ext>
            </a:extLst>
          </p:cNvPr>
          <p:cNvSpPr/>
          <p:nvPr/>
        </p:nvSpPr>
        <p:spPr bwMode="gray">
          <a:xfrm>
            <a:off x="4998297" y="5136244"/>
            <a:ext cx="693738" cy="735688"/>
          </a:xfrm>
          <a:prstGeom prst="rect">
            <a:avLst/>
          </a:prstGeom>
          <a:solidFill>
            <a:schemeClr val="accent4">
              <a:lumMod val="20000"/>
              <a:lumOff val="80000"/>
            </a:schemeClr>
          </a:solidFill>
          <a:ln w="57150" algn="ctr">
            <a:solidFill>
              <a:schemeClr val="bg2"/>
            </a:solidFill>
            <a:miter lim="800000"/>
            <a:headEnd/>
            <a:tailEnd/>
          </a:ln>
          <a:effectLst/>
        </p:spPr>
        <p:txBody>
          <a:bodyPr wrap="none" rtlCol="0" anchor="ctr"/>
          <a:lstStyle/>
          <a:p>
            <a:pPr algn="ctr"/>
            <a:endParaRPr kumimoji="1" lang="ja-JP" altLang="en-US" dirty="0"/>
          </a:p>
        </p:txBody>
      </p:sp>
      <p:sp>
        <p:nvSpPr>
          <p:cNvPr id="49" name="正方形/長方形 48">
            <a:extLst>
              <a:ext uri="{FF2B5EF4-FFF2-40B4-BE49-F238E27FC236}">
                <a16:creationId xmlns:a16="http://schemas.microsoft.com/office/drawing/2014/main" id="{C375754C-DD0F-424F-8ADD-8F41E403C64F}"/>
              </a:ext>
            </a:extLst>
          </p:cNvPr>
          <p:cNvSpPr/>
          <p:nvPr/>
        </p:nvSpPr>
        <p:spPr bwMode="gray">
          <a:xfrm>
            <a:off x="4526820" y="5346111"/>
            <a:ext cx="273357" cy="484187"/>
          </a:xfrm>
          <a:prstGeom prst="rect">
            <a:avLst/>
          </a:prstGeom>
          <a:solidFill>
            <a:schemeClr val="accent4">
              <a:lumMod val="20000"/>
              <a:lumOff val="80000"/>
            </a:schemeClr>
          </a:solidFill>
          <a:ln w="9525" algn="ctr">
            <a:solidFill>
              <a:schemeClr val="bg2"/>
            </a:solidFill>
            <a:miter lim="800000"/>
            <a:headEnd/>
            <a:tailEnd/>
          </a:ln>
          <a:effectLst/>
        </p:spPr>
        <p:txBody>
          <a:bodyPr wrap="none" rtlCol="0" anchor="ctr"/>
          <a:lstStyle/>
          <a:p>
            <a:pPr algn="ctr"/>
            <a:endParaRPr kumimoji="1" lang="ja-JP" altLang="en-US" dirty="0"/>
          </a:p>
        </p:txBody>
      </p:sp>
      <p:sp>
        <p:nvSpPr>
          <p:cNvPr id="50" name="テキスト ボックス 2">
            <a:extLst>
              <a:ext uri="{FF2B5EF4-FFF2-40B4-BE49-F238E27FC236}">
                <a16:creationId xmlns:a16="http://schemas.microsoft.com/office/drawing/2014/main" id="{B657F3A0-B3A8-4AD7-AB14-577B5EAD7D38}"/>
              </a:ext>
            </a:extLst>
          </p:cNvPr>
          <p:cNvSpPr txBox="1">
            <a:spLocks noChangeArrowheads="1"/>
          </p:cNvSpPr>
          <p:nvPr/>
        </p:nvSpPr>
        <p:spPr bwMode="auto">
          <a:xfrm>
            <a:off x="4414235" y="5398457"/>
            <a:ext cx="41549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a:buBlip>
                <a:blip r:embed="rId2"/>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9pPr>
          </a:lstStyle>
          <a:p>
            <a:pPr eaLnBrk="1" hangingPunct="1">
              <a:lnSpc>
                <a:spcPct val="100000"/>
              </a:lnSpc>
              <a:spcBef>
                <a:spcPct val="0"/>
              </a:spcBef>
              <a:spcAft>
                <a:spcPct val="0"/>
              </a:spcAft>
              <a:buClrTx/>
              <a:buFontTx/>
              <a:buNone/>
            </a:pPr>
            <a:r>
              <a:rPr lang="ja-JP" altLang="en-US" sz="1800" dirty="0">
                <a:solidFill>
                  <a:srgbClr val="0070C0"/>
                </a:solidFill>
                <a:latin typeface="Calibri" pitchFamily="34" charset="0"/>
              </a:rPr>
              <a:t>水</a:t>
            </a:r>
            <a:endParaRPr lang="en-US" altLang="ja-JP" sz="1800" dirty="0">
              <a:solidFill>
                <a:srgbClr val="0070C0"/>
              </a:solidFill>
              <a:latin typeface="Calibri" pitchFamily="34" charset="0"/>
            </a:endParaRPr>
          </a:p>
        </p:txBody>
      </p:sp>
      <p:sp>
        <p:nvSpPr>
          <p:cNvPr id="51" name="テキスト ボックス 2">
            <a:extLst>
              <a:ext uri="{FF2B5EF4-FFF2-40B4-BE49-F238E27FC236}">
                <a16:creationId xmlns:a16="http://schemas.microsoft.com/office/drawing/2014/main" id="{35DB9EE1-82B7-46A1-94C5-277AEA4A96C4}"/>
              </a:ext>
            </a:extLst>
          </p:cNvPr>
          <p:cNvSpPr txBox="1">
            <a:spLocks noChangeArrowheads="1"/>
          </p:cNvSpPr>
          <p:nvPr/>
        </p:nvSpPr>
        <p:spPr bwMode="auto">
          <a:xfrm>
            <a:off x="5136228" y="5319422"/>
            <a:ext cx="6463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a:buBlip>
                <a:blip r:embed="rId2"/>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9pPr>
          </a:lstStyle>
          <a:p>
            <a:pPr eaLnBrk="1" hangingPunct="1">
              <a:lnSpc>
                <a:spcPct val="100000"/>
              </a:lnSpc>
              <a:spcBef>
                <a:spcPct val="0"/>
              </a:spcBef>
              <a:spcAft>
                <a:spcPct val="0"/>
              </a:spcAft>
              <a:buClrTx/>
              <a:buFontTx/>
              <a:buNone/>
            </a:pPr>
            <a:r>
              <a:rPr lang="ja-JP" altLang="en-US" sz="1800" dirty="0">
                <a:solidFill>
                  <a:srgbClr val="0070C0"/>
                </a:solidFill>
                <a:latin typeface="Calibri" pitchFamily="34" charset="0"/>
              </a:rPr>
              <a:t>冷却</a:t>
            </a:r>
            <a:endParaRPr lang="en-US" altLang="ja-JP" sz="1800" dirty="0">
              <a:solidFill>
                <a:srgbClr val="0070C0"/>
              </a:solidFill>
              <a:latin typeface="Calibri" pitchFamily="34" charset="0"/>
            </a:endParaRPr>
          </a:p>
        </p:txBody>
      </p:sp>
      <p:sp>
        <p:nvSpPr>
          <p:cNvPr id="53" name="テキスト ボックス 2">
            <a:extLst>
              <a:ext uri="{FF2B5EF4-FFF2-40B4-BE49-F238E27FC236}">
                <a16:creationId xmlns:a16="http://schemas.microsoft.com/office/drawing/2014/main" id="{922896FF-B09C-44C6-A7D1-713F48A3A027}"/>
              </a:ext>
            </a:extLst>
          </p:cNvPr>
          <p:cNvSpPr txBox="1">
            <a:spLocks noChangeArrowheads="1"/>
          </p:cNvSpPr>
          <p:nvPr/>
        </p:nvSpPr>
        <p:spPr bwMode="auto">
          <a:xfrm>
            <a:off x="4470295" y="4438592"/>
            <a:ext cx="1209683" cy="646331"/>
          </a:xfrm>
          <a:prstGeom prst="rect">
            <a:avLst/>
          </a:prstGeom>
          <a:noFill/>
          <a:ln>
            <a:solidFill>
              <a:srgbClr val="0070C0"/>
            </a:solidFill>
          </a:ln>
          <a:extLst/>
        </p:spPr>
        <p:txBody>
          <a:bodyPr wrap="square">
            <a:spAutoFit/>
          </a:bodyPr>
          <a:lstStyle>
            <a:lvl1pPr>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a:buBlip>
                <a:blip r:embed="rId2"/>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9pPr>
          </a:lstStyle>
          <a:p>
            <a:pPr eaLnBrk="1" hangingPunct="1">
              <a:lnSpc>
                <a:spcPct val="100000"/>
              </a:lnSpc>
              <a:spcBef>
                <a:spcPct val="0"/>
              </a:spcBef>
              <a:spcAft>
                <a:spcPct val="0"/>
              </a:spcAft>
              <a:buClrTx/>
              <a:buFontTx/>
              <a:buNone/>
            </a:pPr>
            <a:r>
              <a:rPr lang="ja-JP" altLang="en-US" sz="1800" dirty="0">
                <a:solidFill>
                  <a:schemeClr val="tx1"/>
                </a:solidFill>
                <a:latin typeface="Calibri" pitchFamily="34" charset="0"/>
              </a:rPr>
              <a:t>減圧し</a:t>
            </a:r>
            <a:endParaRPr lang="en-US" altLang="ja-JP" sz="1800" dirty="0">
              <a:solidFill>
                <a:schemeClr val="tx1"/>
              </a:solidFill>
              <a:latin typeface="Calibri" pitchFamily="34" charset="0"/>
            </a:endParaRPr>
          </a:p>
          <a:p>
            <a:pPr eaLnBrk="1" hangingPunct="1">
              <a:lnSpc>
                <a:spcPct val="100000"/>
              </a:lnSpc>
              <a:spcBef>
                <a:spcPct val="0"/>
              </a:spcBef>
              <a:spcAft>
                <a:spcPct val="0"/>
              </a:spcAft>
              <a:buClrTx/>
              <a:buFontTx/>
              <a:buNone/>
            </a:pPr>
            <a:r>
              <a:rPr lang="ja-JP" altLang="en-US" sz="1800" dirty="0">
                <a:solidFill>
                  <a:schemeClr val="tx1"/>
                </a:solidFill>
                <a:latin typeface="Calibri" pitchFamily="34" charset="0"/>
              </a:rPr>
              <a:t>真空状態</a:t>
            </a:r>
            <a:endParaRPr lang="en-US" altLang="ja-JP" sz="1800" dirty="0">
              <a:solidFill>
                <a:schemeClr val="tx1"/>
              </a:solidFill>
              <a:latin typeface="Calibri" pitchFamily="34" charset="0"/>
            </a:endParaRPr>
          </a:p>
        </p:txBody>
      </p:sp>
      <p:sp>
        <p:nvSpPr>
          <p:cNvPr id="54" name="フローチャート: 手作業 53">
            <a:extLst>
              <a:ext uri="{FF2B5EF4-FFF2-40B4-BE49-F238E27FC236}">
                <a16:creationId xmlns:a16="http://schemas.microsoft.com/office/drawing/2014/main" id="{BD8202F9-76F6-4F50-A4B0-5DD513BFCCC5}"/>
              </a:ext>
            </a:extLst>
          </p:cNvPr>
          <p:cNvSpPr/>
          <p:nvPr/>
        </p:nvSpPr>
        <p:spPr bwMode="gray">
          <a:xfrm rot="10800000">
            <a:off x="5023169" y="5871932"/>
            <a:ext cx="845367" cy="913724"/>
          </a:xfrm>
          <a:prstGeom prst="flowChartManualOperation">
            <a:avLst/>
          </a:prstGeom>
          <a:solidFill>
            <a:schemeClr val="accent5"/>
          </a:solidFill>
          <a:ln w="9525" algn="ctr">
            <a:noFill/>
            <a:miter lim="800000"/>
            <a:headEnd/>
            <a:tailEnd/>
          </a:ln>
          <a:effectLst/>
        </p:spPr>
        <p:txBody>
          <a:bodyPr wrap="none" rtlCol="0" anchor="ctr"/>
          <a:lstStyle/>
          <a:p>
            <a:pPr algn="ctr"/>
            <a:endParaRPr kumimoji="1" lang="ja-JP" altLang="en-US" dirty="0"/>
          </a:p>
        </p:txBody>
      </p:sp>
      <p:sp>
        <p:nvSpPr>
          <p:cNvPr id="55" name="フリーフォーム: 図形 54">
            <a:extLst>
              <a:ext uri="{FF2B5EF4-FFF2-40B4-BE49-F238E27FC236}">
                <a16:creationId xmlns:a16="http://schemas.microsoft.com/office/drawing/2014/main" id="{BA0456A9-3703-4FE8-B4C1-AA96C345FCEB}"/>
              </a:ext>
            </a:extLst>
          </p:cNvPr>
          <p:cNvSpPr/>
          <p:nvPr/>
        </p:nvSpPr>
        <p:spPr bwMode="gray">
          <a:xfrm>
            <a:off x="4678257" y="5775391"/>
            <a:ext cx="425603" cy="302240"/>
          </a:xfrm>
          <a:custGeom>
            <a:avLst/>
            <a:gdLst>
              <a:gd name="connsiteX0" fmla="*/ 0 w 472440"/>
              <a:gd name="connsiteY0" fmla="*/ 0 h 228600"/>
              <a:gd name="connsiteX1" fmla="*/ 30480 w 472440"/>
              <a:gd name="connsiteY1" fmla="*/ 152400 h 228600"/>
              <a:gd name="connsiteX2" fmla="*/ 45720 w 472440"/>
              <a:gd name="connsiteY2" fmla="*/ 198120 h 228600"/>
              <a:gd name="connsiteX3" fmla="*/ 91440 w 472440"/>
              <a:gd name="connsiteY3" fmla="*/ 228600 h 228600"/>
              <a:gd name="connsiteX4" fmla="*/ 381000 w 472440"/>
              <a:gd name="connsiteY4" fmla="*/ 213360 h 228600"/>
              <a:gd name="connsiteX5" fmla="*/ 457200 w 472440"/>
              <a:gd name="connsiteY5" fmla="*/ 91440 h 228600"/>
              <a:gd name="connsiteX6" fmla="*/ 472440 w 472440"/>
              <a:gd name="connsiteY6" fmla="*/ 3048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2440" h="228600">
                <a:moveTo>
                  <a:pt x="0" y="0"/>
                </a:moveTo>
                <a:cubicBezTo>
                  <a:pt x="10160" y="50800"/>
                  <a:pt x="14097" y="103252"/>
                  <a:pt x="30480" y="152400"/>
                </a:cubicBezTo>
                <a:cubicBezTo>
                  <a:pt x="35560" y="167640"/>
                  <a:pt x="35685" y="185576"/>
                  <a:pt x="45720" y="198120"/>
                </a:cubicBezTo>
                <a:cubicBezTo>
                  <a:pt x="57162" y="212423"/>
                  <a:pt x="76200" y="218440"/>
                  <a:pt x="91440" y="228600"/>
                </a:cubicBezTo>
                <a:cubicBezTo>
                  <a:pt x="187960" y="223520"/>
                  <a:pt x="285233" y="226419"/>
                  <a:pt x="381000" y="213360"/>
                </a:cubicBezTo>
                <a:cubicBezTo>
                  <a:pt x="438156" y="205566"/>
                  <a:pt x="447760" y="129201"/>
                  <a:pt x="457200" y="91440"/>
                </a:cubicBezTo>
                <a:lnTo>
                  <a:pt x="472440" y="30480"/>
                </a:lnTo>
              </a:path>
            </a:pathLst>
          </a:custGeom>
          <a:noFill/>
          <a:ln w="76200" algn="ctr">
            <a:solidFill>
              <a:srgbClr val="00B0F0"/>
            </a:solidFill>
            <a:miter lim="800000"/>
            <a:headEnd/>
            <a:tailEn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ctr" latinLnBrk="0" hangingPunct="1">
              <a:lnSpc>
                <a:spcPct val="100000"/>
              </a:lnSpc>
              <a:spcBef>
                <a:spcPct val="0"/>
              </a:spcBef>
              <a:spcAft>
                <a:spcPct val="0"/>
              </a:spcAft>
              <a:buClrTx/>
              <a:buSzTx/>
              <a:buFontTx/>
              <a:buNone/>
              <a:tabLst/>
            </a:pPr>
            <a:endParaRPr kumimoji="1" lang="ja-JP" altLang="en-US" sz="1800" b="0" i="0" u="none" strike="noStrike" cap="none" normalizeH="0" baseline="0">
              <a:ln>
                <a:noFill/>
              </a:ln>
              <a:solidFill>
                <a:srgbClr val="000000"/>
              </a:solidFill>
              <a:effectLst/>
              <a:latin typeface="ＭＳ Ｐゴシック" charset="-128"/>
              <a:ea typeface="ＭＳ Ｐゴシック" charset="-128"/>
            </a:endParaRPr>
          </a:p>
        </p:txBody>
      </p:sp>
      <p:sp>
        <p:nvSpPr>
          <p:cNvPr id="56" name="テキスト ボックス 2">
            <a:extLst>
              <a:ext uri="{FF2B5EF4-FFF2-40B4-BE49-F238E27FC236}">
                <a16:creationId xmlns:a16="http://schemas.microsoft.com/office/drawing/2014/main" id="{DA0948E9-6C8D-490E-9F1B-AB17E73D3D00}"/>
              </a:ext>
            </a:extLst>
          </p:cNvPr>
          <p:cNvSpPr txBox="1">
            <a:spLocks noChangeArrowheads="1"/>
          </p:cNvSpPr>
          <p:nvPr/>
        </p:nvSpPr>
        <p:spPr bwMode="auto">
          <a:xfrm>
            <a:off x="5023169" y="6095858"/>
            <a:ext cx="104067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a:buBlip>
                <a:blip r:embed="rId2"/>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9pPr>
          </a:lstStyle>
          <a:p>
            <a:pPr eaLnBrk="1" hangingPunct="1">
              <a:lnSpc>
                <a:spcPct val="100000"/>
              </a:lnSpc>
              <a:spcBef>
                <a:spcPct val="0"/>
              </a:spcBef>
              <a:spcAft>
                <a:spcPct val="0"/>
              </a:spcAft>
              <a:buClrTx/>
              <a:buFontTx/>
              <a:buNone/>
            </a:pPr>
            <a:r>
              <a:rPr lang="ja-JP" altLang="en-US" sz="1800" dirty="0">
                <a:solidFill>
                  <a:schemeClr val="tx1"/>
                </a:solidFill>
                <a:latin typeface="Calibri" pitchFamily="34" charset="0"/>
              </a:rPr>
              <a:t>ボイラー</a:t>
            </a:r>
            <a:endParaRPr lang="en-US" altLang="ja-JP" sz="1800" dirty="0">
              <a:solidFill>
                <a:schemeClr val="tx1"/>
              </a:solidFill>
              <a:latin typeface="Calibri" pitchFamily="34" charset="0"/>
            </a:endParaRPr>
          </a:p>
        </p:txBody>
      </p:sp>
      <p:cxnSp>
        <p:nvCxnSpPr>
          <p:cNvPr id="59" name="直線コネクタ 58">
            <a:extLst>
              <a:ext uri="{FF2B5EF4-FFF2-40B4-BE49-F238E27FC236}">
                <a16:creationId xmlns:a16="http://schemas.microsoft.com/office/drawing/2014/main" id="{6371A414-4768-4672-A34F-5BFC2B81B595}"/>
              </a:ext>
            </a:extLst>
          </p:cNvPr>
          <p:cNvCxnSpPr>
            <a:cxnSpLocks/>
          </p:cNvCxnSpPr>
          <p:nvPr/>
        </p:nvCxnSpPr>
        <p:spPr bwMode="auto">
          <a:xfrm flipV="1">
            <a:off x="3497316" y="4709098"/>
            <a:ext cx="0" cy="848319"/>
          </a:xfrm>
          <a:prstGeom prst="line">
            <a:avLst/>
          </a:prstGeom>
          <a:gradFill rotWithShape="0">
            <a:gsLst>
              <a:gs pos="0">
                <a:srgbClr val="FFFFFF"/>
              </a:gs>
              <a:gs pos="100000">
                <a:srgbClr val="C8C8C8"/>
              </a:gs>
            </a:gsLst>
            <a:lin ang="5400000" scaled="1"/>
          </a:gradFill>
          <a:ln w="76200" cap="flat" cmpd="sng" algn="ctr">
            <a:solidFill>
              <a:schemeClr val="bg2"/>
            </a:solidFill>
            <a:prstDash val="solid"/>
            <a:round/>
            <a:headEnd type="none" w="med" len="med"/>
            <a:tailEnd type="none" w="med" len="med"/>
          </a:ln>
          <a:effectLst/>
        </p:spPr>
      </p:cxnSp>
      <p:sp>
        <p:nvSpPr>
          <p:cNvPr id="60" name="正方形/長方形 59">
            <a:extLst>
              <a:ext uri="{FF2B5EF4-FFF2-40B4-BE49-F238E27FC236}">
                <a16:creationId xmlns:a16="http://schemas.microsoft.com/office/drawing/2014/main" id="{139DB78B-04DB-4738-9881-C0DD54370426}"/>
              </a:ext>
            </a:extLst>
          </p:cNvPr>
          <p:cNvSpPr/>
          <p:nvPr/>
        </p:nvSpPr>
        <p:spPr bwMode="gray">
          <a:xfrm>
            <a:off x="3325913" y="5557417"/>
            <a:ext cx="370481" cy="735688"/>
          </a:xfrm>
          <a:prstGeom prst="rect">
            <a:avLst/>
          </a:prstGeom>
          <a:solidFill>
            <a:schemeClr val="bg2">
              <a:lumMod val="20000"/>
              <a:lumOff val="80000"/>
            </a:schemeClr>
          </a:solidFill>
          <a:ln w="57150" algn="ctr">
            <a:solidFill>
              <a:schemeClr val="bg2"/>
            </a:solidFill>
            <a:miter lim="800000"/>
            <a:headEnd/>
            <a:tailEnd/>
          </a:ln>
          <a:effectLst/>
        </p:spPr>
        <p:txBody>
          <a:bodyPr wrap="none" rtlCol="0" anchor="ctr"/>
          <a:lstStyle/>
          <a:p>
            <a:pPr algn="ctr"/>
            <a:endParaRPr kumimoji="1" lang="ja-JP" altLang="en-US" dirty="0"/>
          </a:p>
        </p:txBody>
      </p:sp>
      <p:sp>
        <p:nvSpPr>
          <p:cNvPr id="61" name="テキスト ボックス 2">
            <a:extLst>
              <a:ext uri="{FF2B5EF4-FFF2-40B4-BE49-F238E27FC236}">
                <a16:creationId xmlns:a16="http://schemas.microsoft.com/office/drawing/2014/main" id="{AE179066-199C-436F-A57D-3E4010E05D59}"/>
              </a:ext>
            </a:extLst>
          </p:cNvPr>
          <p:cNvSpPr txBox="1">
            <a:spLocks noChangeArrowheads="1"/>
          </p:cNvSpPr>
          <p:nvPr/>
        </p:nvSpPr>
        <p:spPr bwMode="auto">
          <a:xfrm>
            <a:off x="3575755" y="5186805"/>
            <a:ext cx="41549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a:buBlip>
                <a:blip r:embed="rId2"/>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9pPr>
          </a:lstStyle>
          <a:p>
            <a:pPr eaLnBrk="1" hangingPunct="1">
              <a:lnSpc>
                <a:spcPct val="100000"/>
              </a:lnSpc>
              <a:spcBef>
                <a:spcPct val="0"/>
              </a:spcBef>
              <a:spcAft>
                <a:spcPct val="0"/>
              </a:spcAft>
              <a:buClrTx/>
              <a:buFontTx/>
              <a:buNone/>
            </a:pPr>
            <a:r>
              <a:rPr lang="ja-JP" altLang="en-US" sz="1800" dirty="0">
                <a:solidFill>
                  <a:schemeClr val="tx1"/>
                </a:solidFill>
                <a:latin typeface="Calibri" pitchFamily="34" charset="0"/>
              </a:rPr>
              <a:t>錘</a:t>
            </a:r>
            <a:endParaRPr lang="en-US" altLang="ja-JP" sz="1800" dirty="0">
              <a:solidFill>
                <a:schemeClr val="tx1"/>
              </a:solidFill>
              <a:latin typeface="Calibri" pitchFamily="34" charset="0"/>
            </a:endParaRPr>
          </a:p>
        </p:txBody>
      </p:sp>
      <p:sp>
        <p:nvSpPr>
          <p:cNvPr id="68" name="楕円 67">
            <a:extLst>
              <a:ext uri="{FF2B5EF4-FFF2-40B4-BE49-F238E27FC236}">
                <a16:creationId xmlns:a16="http://schemas.microsoft.com/office/drawing/2014/main" id="{FC6AAB2A-DA3C-4A6D-810E-28854A7DFE06}"/>
              </a:ext>
            </a:extLst>
          </p:cNvPr>
          <p:cNvSpPr/>
          <p:nvPr/>
        </p:nvSpPr>
        <p:spPr bwMode="gray">
          <a:xfrm>
            <a:off x="5039530" y="5659154"/>
            <a:ext cx="83499" cy="95251"/>
          </a:xfrm>
          <a:prstGeom prst="ellipse">
            <a:avLst/>
          </a:prstGeom>
          <a:solidFill>
            <a:schemeClr val="accent4"/>
          </a:solidFill>
          <a:ln w="9525" algn="ctr">
            <a:solidFill>
              <a:srgbClr val="0070C0"/>
            </a:solidFill>
            <a:miter lim="800000"/>
            <a:headEnd/>
            <a:tailEnd/>
          </a:ln>
          <a:effectLst/>
        </p:spPr>
        <p:txBody>
          <a:bodyPr wrap="none" rtlCol="0" anchor="ctr"/>
          <a:lstStyle/>
          <a:p>
            <a:pPr algn="ctr"/>
            <a:endParaRPr kumimoji="1" lang="ja-JP" altLang="en-US" dirty="0"/>
          </a:p>
        </p:txBody>
      </p:sp>
      <p:sp>
        <p:nvSpPr>
          <p:cNvPr id="69" name="楕円 68">
            <a:extLst>
              <a:ext uri="{FF2B5EF4-FFF2-40B4-BE49-F238E27FC236}">
                <a16:creationId xmlns:a16="http://schemas.microsoft.com/office/drawing/2014/main" id="{6BFAD176-52EA-4C90-9337-4617F9ABAEDA}"/>
              </a:ext>
            </a:extLst>
          </p:cNvPr>
          <p:cNvSpPr/>
          <p:nvPr/>
        </p:nvSpPr>
        <p:spPr bwMode="gray">
          <a:xfrm>
            <a:off x="5039530" y="5486967"/>
            <a:ext cx="83499" cy="95251"/>
          </a:xfrm>
          <a:prstGeom prst="ellipse">
            <a:avLst/>
          </a:prstGeom>
          <a:solidFill>
            <a:schemeClr val="accent4"/>
          </a:solidFill>
          <a:ln w="9525" algn="ctr">
            <a:solidFill>
              <a:srgbClr val="0070C0"/>
            </a:solidFill>
            <a:miter lim="800000"/>
            <a:headEnd/>
            <a:tailEnd/>
          </a:ln>
          <a:effectLst/>
        </p:spPr>
        <p:txBody>
          <a:bodyPr wrap="none" rtlCol="0" anchor="ctr"/>
          <a:lstStyle/>
          <a:p>
            <a:pPr algn="ctr"/>
            <a:endParaRPr kumimoji="1" lang="ja-JP" altLang="en-US" dirty="0"/>
          </a:p>
        </p:txBody>
      </p:sp>
      <p:sp>
        <p:nvSpPr>
          <p:cNvPr id="70" name="楕円 69">
            <a:extLst>
              <a:ext uri="{FF2B5EF4-FFF2-40B4-BE49-F238E27FC236}">
                <a16:creationId xmlns:a16="http://schemas.microsoft.com/office/drawing/2014/main" id="{4C317C47-881F-4F39-95D7-0F466D3C8796}"/>
              </a:ext>
            </a:extLst>
          </p:cNvPr>
          <p:cNvSpPr/>
          <p:nvPr/>
        </p:nvSpPr>
        <p:spPr bwMode="gray">
          <a:xfrm>
            <a:off x="5172761" y="5618923"/>
            <a:ext cx="83499" cy="95251"/>
          </a:xfrm>
          <a:prstGeom prst="ellipse">
            <a:avLst/>
          </a:prstGeom>
          <a:solidFill>
            <a:schemeClr val="accent4"/>
          </a:solidFill>
          <a:ln w="9525" algn="ctr">
            <a:solidFill>
              <a:srgbClr val="0070C0"/>
            </a:solidFill>
            <a:miter lim="800000"/>
            <a:headEnd/>
            <a:tailEnd/>
          </a:ln>
          <a:effectLst/>
        </p:spPr>
        <p:txBody>
          <a:bodyPr wrap="none" rtlCol="0" anchor="ctr"/>
          <a:lstStyle/>
          <a:p>
            <a:pPr algn="ctr"/>
            <a:endParaRPr kumimoji="1" lang="ja-JP" altLang="en-US" dirty="0"/>
          </a:p>
        </p:txBody>
      </p:sp>
      <p:sp>
        <p:nvSpPr>
          <p:cNvPr id="71" name="テキスト ボックス 2">
            <a:extLst>
              <a:ext uri="{FF2B5EF4-FFF2-40B4-BE49-F238E27FC236}">
                <a16:creationId xmlns:a16="http://schemas.microsoft.com/office/drawing/2014/main" id="{FB5D6E04-9F20-40AA-B2E3-F4A2C778F2D4}"/>
              </a:ext>
            </a:extLst>
          </p:cNvPr>
          <p:cNvSpPr txBox="1">
            <a:spLocks noChangeArrowheads="1"/>
          </p:cNvSpPr>
          <p:nvPr/>
        </p:nvSpPr>
        <p:spPr bwMode="auto">
          <a:xfrm>
            <a:off x="4501198" y="6076957"/>
            <a:ext cx="79362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a:buBlip>
                <a:blip r:embed="rId2"/>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9pPr>
          </a:lstStyle>
          <a:p>
            <a:pPr eaLnBrk="1" hangingPunct="1">
              <a:lnSpc>
                <a:spcPct val="100000"/>
              </a:lnSpc>
              <a:spcBef>
                <a:spcPct val="0"/>
              </a:spcBef>
              <a:spcAft>
                <a:spcPct val="0"/>
              </a:spcAft>
              <a:buClrTx/>
              <a:buFontTx/>
              <a:buNone/>
            </a:pPr>
            <a:r>
              <a:rPr lang="ja-JP" altLang="en-US" sz="1800" dirty="0">
                <a:solidFill>
                  <a:srgbClr val="0070C0"/>
                </a:solidFill>
                <a:latin typeface="Calibri" pitchFamily="34" charset="0"/>
              </a:rPr>
              <a:t>水を噴射</a:t>
            </a:r>
            <a:endParaRPr lang="en-US" altLang="ja-JP" sz="1800" dirty="0">
              <a:solidFill>
                <a:srgbClr val="0070C0"/>
              </a:solidFill>
              <a:latin typeface="Calibri" pitchFamily="34" charset="0"/>
            </a:endParaRPr>
          </a:p>
        </p:txBody>
      </p:sp>
      <p:cxnSp>
        <p:nvCxnSpPr>
          <p:cNvPr id="72" name="直線矢印コネクタ 71">
            <a:extLst>
              <a:ext uri="{FF2B5EF4-FFF2-40B4-BE49-F238E27FC236}">
                <a16:creationId xmlns:a16="http://schemas.microsoft.com/office/drawing/2014/main" id="{1448F498-0550-4E10-97E4-BCC40E77E5A3}"/>
              </a:ext>
            </a:extLst>
          </p:cNvPr>
          <p:cNvCxnSpPr>
            <a:cxnSpLocks/>
          </p:cNvCxnSpPr>
          <p:nvPr/>
        </p:nvCxnSpPr>
        <p:spPr bwMode="auto">
          <a:xfrm>
            <a:off x="4715107" y="5103779"/>
            <a:ext cx="529374" cy="227576"/>
          </a:xfrm>
          <a:prstGeom prst="straightConnector1">
            <a:avLst/>
          </a:prstGeom>
          <a:gradFill rotWithShape="0">
            <a:gsLst>
              <a:gs pos="0">
                <a:srgbClr val="FFFFFF"/>
              </a:gs>
              <a:gs pos="100000">
                <a:srgbClr val="C8C8C8"/>
              </a:gs>
            </a:gsLst>
            <a:lin ang="5400000" scaled="1"/>
          </a:gradFill>
          <a:ln w="28575" cap="flat" cmpd="sng" algn="ctr">
            <a:solidFill>
              <a:srgbClr val="0070C0"/>
            </a:solidFill>
            <a:prstDash val="solid"/>
            <a:round/>
            <a:headEnd type="none" w="med" len="med"/>
            <a:tailEnd type="triangle"/>
          </a:ln>
          <a:effectLst/>
        </p:spPr>
      </p:cxnSp>
      <p:sp>
        <p:nvSpPr>
          <p:cNvPr id="24" name="テキスト ボックス 2">
            <a:extLst>
              <a:ext uri="{FF2B5EF4-FFF2-40B4-BE49-F238E27FC236}">
                <a16:creationId xmlns:a16="http://schemas.microsoft.com/office/drawing/2014/main" id="{E514B048-C310-47DA-9A15-4D00BA5831F7}"/>
              </a:ext>
            </a:extLst>
          </p:cNvPr>
          <p:cNvSpPr txBox="1">
            <a:spLocks noChangeArrowheads="1"/>
          </p:cNvSpPr>
          <p:nvPr/>
        </p:nvSpPr>
        <p:spPr bwMode="auto">
          <a:xfrm>
            <a:off x="2249918" y="5659154"/>
            <a:ext cx="9669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a:buBlip>
                <a:blip r:embed="rId2"/>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9pPr>
          </a:lstStyle>
          <a:p>
            <a:pPr eaLnBrk="1" hangingPunct="1">
              <a:lnSpc>
                <a:spcPct val="100000"/>
              </a:lnSpc>
              <a:spcBef>
                <a:spcPct val="0"/>
              </a:spcBef>
              <a:spcAft>
                <a:spcPct val="0"/>
              </a:spcAft>
              <a:buClrTx/>
              <a:buFontTx/>
              <a:buNone/>
            </a:pPr>
            <a:r>
              <a:rPr lang="ja-JP" altLang="en-US" sz="1800" dirty="0">
                <a:solidFill>
                  <a:schemeClr val="tx1"/>
                </a:solidFill>
                <a:latin typeface="Calibri" pitchFamily="34" charset="0"/>
              </a:rPr>
              <a:t>シリンダ</a:t>
            </a:r>
            <a:endParaRPr lang="en-US" altLang="ja-JP" sz="1800" dirty="0">
              <a:solidFill>
                <a:schemeClr val="tx1"/>
              </a:solidFill>
              <a:latin typeface="Calibri" pitchFamily="34" charset="0"/>
            </a:endParaRPr>
          </a:p>
        </p:txBody>
      </p:sp>
      <p:sp>
        <p:nvSpPr>
          <p:cNvPr id="77" name="テキスト ボックス 2">
            <a:extLst>
              <a:ext uri="{FF2B5EF4-FFF2-40B4-BE49-F238E27FC236}">
                <a16:creationId xmlns:a16="http://schemas.microsoft.com/office/drawing/2014/main" id="{30A89CF7-1708-4453-AC7F-A4EB5DA4A6F0}"/>
              </a:ext>
            </a:extLst>
          </p:cNvPr>
          <p:cNvSpPr txBox="1">
            <a:spLocks noChangeArrowheads="1"/>
          </p:cNvSpPr>
          <p:nvPr/>
        </p:nvSpPr>
        <p:spPr bwMode="auto">
          <a:xfrm>
            <a:off x="2425995" y="4026291"/>
            <a:ext cx="9144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a:buBlip>
                <a:blip r:embed="rId2"/>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9pPr>
          </a:lstStyle>
          <a:p>
            <a:pPr eaLnBrk="1" hangingPunct="1">
              <a:lnSpc>
                <a:spcPct val="100000"/>
              </a:lnSpc>
              <a:spcBef>
                <a:spcPct val="0"/>
              </a:spcBef>
              <a:spcAft>
                <a:spcPct val="0"/>
              </a:spcAft>
              <a:buClrTx/>
              <a:buFontTx/>
              <a:buNone/>
            </a:pPr>
            <a:r>
              <a:rPr lang="ja-JP" altLang="en-US" sz="1800" dirty="0">
                <a:solidFill>
                  <a:schemeClr val="tx1"/>
                </a:solidFill>
                <a:latin typeface="Calibri" pitchFamily="34" charset="0"/>
              </a:rPr>
              <a:t>錘で引き上げ</a:t>
            </a:r>
            <a:endParaRPr lang="en-US" altLang="ja-JP" sz="1800" dirty="0">
              <a:solidFill>
                <a:schemeClr val="tx1"/>
              </a:solidFill>
              <a:latin typeface="Calibri" pitchFamily="34" charset="0"/>
            </a:endParaRPr>
          </a:p>
        </p:txBody>
      </p:sp>
      <p:cxnSp>
        <p:nvCxnSpPr>
          <p:cNvPr id="58" name="直線コネクタ 57">
            <a:extLst>
              <a:ext uri="{FF2B5EF4-FFF2-40B4-BE49-F238E27FC236}">
                <a16:creationId xmlns:a16="http://schemas.microsoft.com/office/drawing/2014/main" id="{3210D923-50EF-47B5-B104-9985A15B567C}"/>
              </a:ext>
            </a:extLst>
          </p:cNvPr>
          <p:cNvCxnSpPr>
            <a:cxnSpLocks/>
          </p:cNvCxnSpPr>
          <p:nvPr/>
        </p:nvCxnSpPr>
        <p:spPr bwMode="auto">
          <a:xfrm flipV="1">
            <a:off x="3410094" y="4233951"/>
            <a:ext cx="2035758" cy="475147"/>
          </a:xfrm>
          <a:prstGeom prst="line">
            <a:avLst/>
          </a:prstGeom>
          <a:gradFill rotWithShape="0">
            <a:gsLst>
              <a:gs pos="0">
                <a:srgbClr val="FFFFFF"/>
              </a:gs>
              <a:gs pos="100000">
                <a:srgbClr val="C8C8C8"/>
              </a:gs>
            </a:gsLst>
            <a:lin ang="5400000" scaled="1"/>
          </a:gradFill>
          <a:ln w="76200" cap="flat" cmpd="sng" algn="ctr">
            <a:solidFill>
              <a:srgbClr val="FFC000"/>
            </a:solidFill>
            <a:prstDash val="solid"/>
            <a:round/>
            <a:headEnd type="none" w="med" len="med"/>
            <a:tailEnd type="none" w="med" len="med"/>
          </a:ln>
          <a:effectLst/>
        </p:spPr>
      </p:cxnSp>
      <p:sp>
        <p:nvSpPr>
          <p:cNvPr id="79" name="正方形/長方形 78">
            <a:extLst>
              <a:ext uri="{FF2B5EF4-FFF2-40B4-BE49-F238E27FC236}">
                <a16:creationId xmlns:a16="http://schemas.microsoft.com/office/drawing/2014/main" id="{331BC6D0-08D2-4AFB-BDE9-BC37D3A5E796}"/>
              </a:ext>
            </a:extLst>
          </p:cNvPr>
          <p:cNvSpPr/>
          <p:nvPr/>
        </p:nvSpPr>
        <p:spPr bwMode="gray">
          <a:xfrm>
            <a:off x="7410906" y="4459559"/>
            <a:ext cx="152400" cy="2277745"/>
          </a:xfrm>
          <a:prstGeom prst="rect">
            <a:avLst/>
          </a:prstGeom>
          <a:solidFill>
            <a:srgbClr val="FFFF00"/>
          </a:solidFill>
          <a:ln w="28575" algn="ctr">
            <a:solidFill>
              <a:srgbClr val="FFC000"/>
            </a:solidFill>
            <a:miter lim="800000"/>
            <a:headEnd/>
            <a:tailEnd/>
          </a:ln>
          <a:effectLst/>
        </p:spPr>
        <p:txBody>
          <a:bodyPr wrap="none" rtlCol="0" anchor="ctr"/>
          <a:lstStyle/>
          <a:p>
            <a:pPr algn="ctr"/>
            <a:endParaRPr kumimoji="1" lang="ja-JP" altLang="en-US" dirty="0"/>
          </a:p>
        </p:txBody>
      </p:sp>
      <p:sp>
        <p:nvSpPr>
          <p:cNvPr id="81" name="正方形/長方形 80">
            <a:extLst>
              <a:ext uri="{FF2B5EF4-FFF2-40B4-BE49-F238E27FC236}">
                <a16:creationId xmlns:a16="http://schemas.microsoft.com/office/drawing/2014/main" id="{255158F5-3E18-4AF2-B7D7-0967DDEC9DF1}"/>
              </a:ext>
            </a:extLst>
          </p:cNvPr>
          <p:cNvSpPr/>
          <p:nvPr/>
        </p:nvSpPr>
        <p:spPr bwMode="gray">
          <a:xfrm>
            <a:off x="7613799" y="5297759"/>
            <a:ext cx="273357" cy="484187"/>
          </a:xfrm>
          <a:prstGeom prst="rect">
            <a:avLst/>
          </a:prstGeom>
          <a:solidFill>
            <a:schemeClr val="accent4">
              <a:lumMod val="20000"/>
              <a:lumOff val="80000"/>
            </a:schemeClr>
          </a:solidFill>
          <a:ln w="9525" algn="ctr">
            <a:solidFill>
              <a:schemeClr val="bg2"/>
            </a:solidFill>
            <a:miter lim="800000"/>
            <a:headEnd/>
            <a:tailEnd/>
          </a:ln>
          <a:effectLst/>
        </p:spPr>
        <p:txBody>
          <a:bodyPr wrap="none" rtlCol="0" anchor="ctr"/>
          <a:lstStyle/>
          <a:p>
            <a:pPr algn="ctr"/>
            <a:endParaRPr kumimoji="1" lang="ja-JP" altLang="en-US" dirty="0"/>
          </a:p>
        </p:txBody>
      </p:sp>
      <p:sp>
        <p:nvSpPr>
          <p:cNvPr id="82" name="テキスト ボックス 2">
            <a:extLst>
              <a:ext uri="{FF2B5EF4-FFF2-40B4-BE49-F238E27FC236}">
                <a16:creationId xmlns:a16="http://schemas.microsoft.com/office/drawing/2014/main" id="{77DE6A82-9B80-44D4-8114-E3D93F3728D8}"/>
              </a:ext>
            </a:extLst>
          </p:cNvPr>
          <p:cNvSpPr txBox="1">
            <a:spLocks noChangeArrowheads="1"/>
          </p:cNvSpPr>
          <p:nvPr/>
        </p:nvSpPr>
        <p:spPr bwMode="auto">
          <a:xfrm>
            <a:off x="7501214" y="5350105"/>
            <a:ext cx="41549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a:buBlip>
                <a:blip r:embed="rId2"/>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9pPr>
          </a:lstStyle>
          <a:p>
            <a:pPr eaLnBrk="1" hangingPunct="1">
              <a:lnSpc>
                <a:spcPct val="100000"/>
              </a:lnSpc>
              <a:spcBef>
                <a:spcPct val="0"/>
              </a:spcBef>
              <a:spcAft>
                <a:spcPct val="0"/>
              </a:spcAft>
              <a:buClrTx/>
              <a:buFontTx/>
              <a:buNone/>
            </a:pPr>
            <a:r>
              <a:rPr lang="ja-JP" altLang="en-US" sz="1800" dirty="0">
                <a:solidFill>
                  <a:srgbClr val="0070C0"/>
                </a:solidFill>
                <a:latin typeface="Calibri" pitchFamily="34" charset="0"/>
              </a:rPr>
              <a:t>水</a:t>
            </a:r>
            <a:endParaRPr lang="en-US" altLang="ja-JP" sz="1800" dirty="0">
              <a:solidFill>
                <a:srgbClr val="0070C0"/>
              </a:solidFill>
              <a:latin typeface="Calibri" pitchFamily="34" charset="0"/>
            </a:endParaRPr>
          </a:p>
        </p:txBody>
      </p:sp>
      <p:sp>
        <p:nvSpPr>
          <p:cNvPr id="84" name="テキスト ボックス 2">
            <a:extLst>
              <a:ext uri="{FF2B5EF4-FFF2-40B4-BE49-F238E27FC236}">
                <a16:creationId xmlns:a16="http://schemas.microsoft.com/office/drawing/2014/main" id="{926C574F-BB0C-4756-A684-226CE943608C}"/>
              </a:ext>
            </a:extLst>
          </p:cNvPr>
          <p:cNvSpPr txBox="1">
            <a:spLocks noChangeArrowheads="1"/>
          </p:cNvSpPr>
          <p:nvPr/>
        </p:nvSpPr>
        <p:spPr bwMode="auto">
          <a:xfrm>
            <a:off x="7941135" y="4006182"/>
            <a:ext cx="1209683" cy="646331"/>
          </a:xfrm>
          <a:prstGeom prst="rect">
            <a:avLst/>
          </a:prstGeom>
          <a:noFill/>
          <a:ln>
            <a:solidFill>
              <a:srgbClr val="0070C0"/>
            </a:solidFill>
          </a:ln>
          <a:extLst/>
        </p:spPr>
        <p:txBody>
          <a:bodyPr wrap="square">
            <a:spAutoFit/>
          </a:bodyPr>
          <a:lstStyle>
            <a:lvl1pPr>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a:buBlip>
                <a:blip r:embed="rId2"/>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9pPr>
          </a:lstStyle>
          <a:p>
            <a:pPr eaLnBrk="1" hangingPunct="1">
              <a:lnSpc>
                <a:spcPct val="100000"/>
              </a:lnSpc>
              <a:spcBef>
                <a:spcPct val="0"/>
              </a:spcBef>
              <a:spcAft>
                <a:spcPct val="0"/>
              </a:spcAft>
              <a:buClrTx/>
              <a:buFontTx/>
              <a:buNone/>
            </a:pPr>
            <a:r>
              <a:rPr lang="ja-JP" altLang="en-US" sz="1800" dirty="0">
                <a:solidFill>
                  <a:schemeClr val="tx1"/>
                </a:solidFill>
                <a:latin typeface="Calibri" pitchFamily="34" charset="0"/>
              </a:rPr>
              <a:t>大気圧で押し下げ</a:t>
            </a:r>
            <a:endParaRPr lang="en-US" altLang="ja-JP" sz="1800" dirty="0">
              <a:solidFill>
                <a:schemeClr val="tx1"/>
              </a:solidFill>
              <a:latin typeface="Calibri" pitchFamily="34" charset="0"/>
            </a:endParaRPr>
          </a:p>
        </p:txBody>
      </p:sp>
      <p:sp>
        <p:nvSpPr>
          <p:cNvPr id="85" name="フローチャート: 手作業 84">
            <a:extLst>
              <a:ext uri="{FF2B5EF4-FFF2-40B4-BE49-F238E27FC236}">
                <a16:creationId xmlns:a16="http://schemas.microsoft.com/office/drawing/2014/main" id="{3FAE5C2A-2D8C-431F-B061-22C5193B50DA}"/>
              </a:ext>
            </a:extLst>
          </p:cNvPr>
          <p:cNvSpPr/>
          <p:nvPr/>
        </p:nvSpPr>
        <p:spPr bwMode="gray">
          <a:xfrm rot="10800000">
            <a:off x="8110148" y="5823580"/>
            <a:ext cx="845367" cy="913724"/>
          </a:xfrm>
          <a:prstGeom prst="flowChartManualOperation">
            <a:avLst/>
          </a:prstGeom>
          <a:solidFill>
            <a:schemeClr val="accent5"/>
          </a:solidFill>
          <a:ln w="9525" algn="ctr">
            <a:noFill/>
            <a:miter lim="800000"/>
            <a:headEnd/>
            <a:tailEnd/>
          </a:ln>
          <a:effectLst/>
        </p:spPr>
        <p:txBody>
          <a:bodyPr wrap="none" rtlCol="0" anchor="ctr"/>
          <a:lstStyle/>
          <a:p>
            <a:pPr algn="ctr"/>
            <a:endParaRPr kumimoji="1" lang="ja-JP" altLang="en-US" dirty="0"/>
          </a:p>
        </p:txBody>
      </p:sp>
      <p:sp>
        <p:nvSpPr>
          <p:cNvPr id="86" name="フリーフォーム: 図形 85">
            <a:extLst>
              <a:ext uri="{FF2B5EF4-FFF2-40B4-BE49-F238E27FC236}">
                <a16:creationId xmlns:a16="http://schemas.microsoft.com/office/drawing/2014/main" id="{B80B0F2C-3D8C-49F0-8DC2-ECF9BF38528B}"/>
              </a:ext>
            </a:extLst>
          </p:cNvPr>
          <p:cNvSpPr/>
          <p:nvPr/>
        </p:nvSpPr>
        <p:spPr bwMode="gray">
          <a:xfrm>
            <a:off x="7765236" y="5727039"/>
            <a:ext cx="425603" cy="302240"/>
          </a:xfrm>
          <a:custGeom>
            <a:avLst/>
            <a:gdLst>
              <a:gd name="connsiteX0" fmla="*/ 0 w 472440"/>
              <a:gd name="connsiteY0" fmla="*/ 0 h 228600"/>
              <a:gd name="connsiteX1" fmla="*/ 30480 w 472440"/>
              <a:gd name="connsiteY1" fmla="*/ 152400 h 228600"/>
              <a:gd name="connsiteX2" fmla="*/ 45720 w 472440"/>
              <a:gd name="connsiteY2" fmla="*/ 198120 h 228600"/>
              <a:gd name="connsiteX3" fmla="*/ 91440 w 472440"/>
              <a:gd name="connsiteY3" fmla="*/ 228600 h 228600"/>
              <a:gd name="connsiteX4" fmla="*/ 381000 w 472440"/>
              <a:gd name="connsiteY4" fmla="*/ 213360 h 228600"/>
              <a:gd name="connsiteX5" fmla="*/ 457200 w 472440"/>
              <a:gd name="connsiteY5" fmla="*/ 91440 h 228600"/>
              <a:gd name="connsiteX6" fmla="*/ 472440 w 472440"/>
              <a:gd name="connsiteY6" fmla="*/ 3048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2440" h="228600">
                <a:moveTo>
                  <a:pt x="0" y="0"/>
                </a:moveTo>
                <a:cubicBezTo>
                  <a:pt x="10160" y="50800"/>
                  <a:pt x="14097" y="103252"/>
                  <a:pt x="30480" y="152400"/>
                </a:cubicBezTo>
                <a:cubicBezTo>
                  <a:pt x="35560" y="167640"/>
                  <a:pt x="35685" y="185576"/>
                  <a:pt x="45720" y="198120"/>
                </a:cubicBezTo>
                <a:cubicBezTo>
                  <a:pt x="57162" y="212423"/>
                  <a:pt x="76200" y="218440"/>
                  <a:pt x="91440" y="228600"/>
                </a:cubicBezTo>
                <a:cubicBezTo>
                  <a:pt x="187960" y="223520"/>
                  <a:pt x="285233" y="226419"/>
                  <a:pt x="381000" y="213360"/>
                </a:cubicBezTo>
                <a:cubicBezTo>
                  <a:pt x="438156" y="205566"/>
                  <a:pt x="447760" y="129201"/>
                  <a:pt x="457200" y="91440"/>
                </a:cubicBezTo>
                <a:lnTo>
                  <a:pt x="472440" y="30480"/>
                </a:lnTo>
              </a:path>
            </a:pathLst>
          </a:custGeom>
          <a:noFill/>
          <a:ln w="76200" algn="ctr">
            <a:solidFill>
              <a:srgbClr val="00B0F0"/>
            </a:solidFill>
            <a:miter lim="800000"/>
            <a:headEnd/>
            <a:tailEn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ctr" latinLnBrk="0" hangingPunct="1">
              <a:lnSpc>
                <a:spcPct val="100000"/>
              </a:lnSpc>
              <a:spcBef>
                <a:spcPct val="0"/>
              </a:spcBef>
              <a:spcAft>
                <a:spcPct val="0"/>
              </a:spcAft>
              <a:buClrTx/>
              <a:buSzTx/>
              <a:buFontTx/>
              <a:buNone/>
              <a:tabLst/>
            </a:pPr>
            <a:endParaRPr kumimoji="1" lang="ja-JP" altLang="en-US" sz="1800" b="0" i="0" u="none" strike="noStrike" cap="none" normalizeH="0" baseline="0">
              <a:ln>
                <a:noFill/>
              </a:ln>
              <a:solidFill>
                <a:srgbClr val="000000"/>
              </a:solidFill>
              <a:effectLst/>
              <a:latin typeface="ＭＳ Ｐゴシック" charset="-128"/>
              <a:ea typeface="ＭＳ Ｐゴシック" charset="-128"/>
            </a:endParaRPr>
          </a:p>
        </p:txBody>
      </p:sp>
      <p:sp>
        <p:nvSpPr>
          <p:cNvPr id="87" name="テキスト ボックス 2">
            <a:extLst>
              <a:ext uri="{FF2B5EF4-FFF2-40B4-BE49-F238E27FC236}">
                <a16:creationId xmlns:a16="http://schemas.microsoft.com/office/drawing/2014/main" id="{BD118216-B3DC-47AA-A78F-F361D44C4F53}"/>
              </a:ext>
            </a:extLst>
          </p:cNvPr>
          <p:cNvSpPr txBox="1">
            <a:spLocks noChangeArrowheads="1"/>
          </p:cNvSpPr>
          <p:nvPr/>
        </p:nvSpPr>
        <p:spPr bwMode="auto">
          <a:xfrm>
            <a:off x="8110148" y="6047506"/>
            <a:ext cx="104067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a:buBlip>
                <a:blip r:embed="rId2"/>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9pPr>
          </a:lstStyle>
          <a:p>
            <a:pPr eaLnBrk="1" hangingPunct="1">
              <a:lnSpc>
                <a:spcPct val="100000"/>
              </a:lnSpc>
              <a:spcBef>
                <a:spcPct val="0"/>
              </a:spcBef>
              <a:spcAft>
                <a:spcPct val="0"/>
              </a:spcAft>
              <a:buClrTx/>
              <a:buFontTx/>
              <a:buNone/>
            </a:pPr>
            <a:r>
              <a:rPr lang="ja-JP" altLang="en-US" sz="1800" dirty="0">
                <a:solidFill>
                  <a:schemeClr val="tx1"/>
                </a:solidFill>
                <a:latin typeface="Calibri" pitchFamily="34" charset="0"/>
              </a:rPr>
              <a:t>ボイラー</a:t>
            </a:r>
            <a:endParaRPr lang="en-US" altLang="ja-JP" sz="1800" dirty="0">
              <a:solidFill>
                <a:schemeClr val="tx1"/>
              </a:solidFill>
              <a:latin typeface="Calibri" pitchFamily="34" charset="0"/>
            </a:endParaRPr>
          </a:p>
        </p:txBody>
      </p:sp>
      <p:cxnSp>
        <p:nvCxnSpPr>
          <p:cNvPr id="88" name="直線コネクタ 87">
            <a:extLst>
              <a:ext uri="{FF2B5EF4-FFF2-40B4-BE49-F238E27FC236}">
                <a16:creationId xmlns:a16="http://schemas.microsoft.com/office/drawing/2014/main" id="{803A9978-90F6-4E55-902A-1E85842C900C}"/>
              </a:ext>
            </a:extLst>
          </p:cNvPr>
          <p:cNvCxnSpPr>
            <a:cxnSpLocks/>
          </p:cNvCxnSpPr>
          <p:nvPr/>
        </p:nvCxnSpPr>
        <p:spPr bwMode="auto">
          <a:xfrm flipV="1">
            <a:off x="6584295" y="4184496"/>
            <a:ext cx="0" cy="848319"/>
          </a:xfrm>
          <a:prstGeom prst="line">
            <a:avLst/>
          </a:prstGeom>
          <a:gradFill rotWithShape="0">
            <a:gsLst>
              <a:gs pos="0">
                <a:srgbClr val="FFFFFF"/>
              </a:gs>
              <a:gs pos="100000">
                <a:srgbClr val="C8C8C8"/>
              </a:gs>
            </a:gsLst>
            <a:lin ang="5400000" scaled="1"/>
          </a:gradFill>
          <a:ln w="76200" cap="flat" cmpd="sng" algn="ctr">
            <a:solidFill>
              <a:schemeClr val="bg2"/>
            </a:solidFill>
            <a:prstDash val="solid"/>
            <a:round/>
            <a:headEnd type="none" w="med" len="med"/>
            <a:tailEnd type="none" w="med" len="med"/>
          </a:ln>
          <a:effectLst/>
        </p:spPr>
      </p:cxnSp>
      <p:sp>
        <p:nvSpPr>
          <p:cNvPr id="89" name="正方形/長方形 88">
            <a:extLst>
              <a:ext uri="{FF2B5EF4-FFF2-40B4-BE49-F238E27FC236}">
                <a16:creationId xmlns:a16="http://schemas.microsoft.com/office/drawing/2014/main" id="{82D1AAD4-A63B-43AA-B2FF-1B6591354138}"/>
              </a:ext>
            </a:extLst>
          </p:cNvPr>
          <p:cNvSpPr/>
          <p:nvPr/>
        </p:nvSpPr>
        <p:spPr bwMode="gray">
          <a:xfrm>
            <a:off x="6412892" y="5032815"/>
            <a:ext cx="370481" cy="735688"/>
          </a:xfrm>
          <a:prstGeom prst="rect">
            <a:avLst/>
          </a:prstGeom>
          <a:solidFill>
            <a:schemeClr val="bg2">
              <a:lumMod val="20000"/>
              <a:lumOff val="80000"/>
            </a:schemeClr>
          </a:solidFill>
          <a:ln w="57150" algn="ctr">
            <a:solidFill>
              <a:schemeClr val="bg2"/>
            </a:solidFill>
            <a:miter lim="800000"/>
            <a:headEnd/>
            <a:tailEnd/>
          </a:ln>
          <a:effectLst/>
        </p:spPr>
        <p:txBody>
          <a:bodyPr wrap="none" rtlCol="0" anchor="ctr"/>
          <a:lstStyle/>
          <a:p>
            <a:pPr algn="ctr"/>
            <a:endParaRPr kumimoji="1" lang="ja-JP" altLang="en-US" dirty="0"/>
          </a:p>
        </p:txBody>
      </p:sp>
      <p:sp>
        <p:nvSpPr>
          <p:cNvPr id="90" name="テキスト ボックス 2">
            <a:extLst>
              <a:ext uri="{FF2B5EF4-FFF2-40B4-BE49-F238E27FC236}">
                <a16:creationId xmlns:a16="http://schemas.microsoft.com/office/drawing/2014/main" id="{A19E37F4-0A8D-44BC-931A-BFB32BD17E45}"/>
              </a:ext>
            </a:extLst>
          </p:cNvPr>
          <p:cNvSpPr txBox="1">
            <a:spLocks noChangeArrowheads="1"/>
          </p:cNvSpPr>
          <p:nvPr/>
        </p:nvSpPr>
        <p:spPr bwMode="auto">
          <a:xfrm>
            <a:off x="6662734" y="4662203"/>
            <a:ext cx="41549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a:buBlip>
                <a:blip r:embed="rId2"/>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9pPr>
          </a:lstStyle>
          <a:p>
            <a:pPr eaLnBrk="1" hangingPunct="1">
              <a:lnSpc>
                <a:spcPct val="100000"/>
              </a:lnSpc>
              <a:spcBef>
                <a:spcPct val="0"/>
              </a:spcBef>
              <a:spcAft>
                <a:spcPct val="0"/>
              </a:spcAft>
              <a:buClrTx/>
              <a:buFontTx/>
              <a:buNone/>
            </a:pPr>
            <a:r>
              <a:rPr lang="ja-JP" altLang="en-US" sz="1800" dirty="0">
                <a:solidFill>
                  <a:schemeClr val="tx1"/>
                </a:solidFill>
                <a:latin typeface="Calibri" pitchFamily="34" charset="0"/>
              </a:rPr>
              <a:t>錘</a:t>
            </a:r>
            <a:endParaRPr lang="en-US" altLang="ja-JP" sz="1800" dirty="0">
              <a:solidFill>
                <a:schemeClr val="tx1"/>
              </a:solidFill>
              <a:latin typeface="Calibri" pitchFamily="34" charset="0"/>
            </a:endParaRPr>
          </a:p>
        </p:txBody>
      </p:sp>
      <p:sp>
        <p:nvSpPr>
          <p:cNvPr id="94" name="テキスト ボックス 2">
            <a:extLst>
              <a:ext uri="{FF2B5EF4-FFF2-40B4-BE49-F238E27FC236}">
                <a16:creationId xmlns:a16="http://schemas.microsoft.com/office/drawing/2014/main" id="{473A02A8-F69B-4487-9E47-250AAF6454B5}"/>
              </a:ext>
            </a:extLst>
          </p:cNvPr>
          <p:cNvSpPr txBox="1">
            <a:spLocks noChangeArrowheads="1"/>
          </p:cNvSpPr>
          <p:nvPr/>
        </p:nvSpPr>
        <p:spPr bwMode="auto">
          <a:xfrm>
            <a:off x="7588177" y="6028605"/>
            <a:ext cx="79362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a:buBlip>
                <a:blip r:embed="rId2"/>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9pPr>
          </a:lstStyle>
          <a:p>
            <a:pPr eaLnBrk="1" hangingPunct="1">
              <a:lnSpc>
                <a:spcPct val="100000"/>
              </a:lnSpc>
              <a:spcBef>
                <a:spcPct val="0"/>
              </a:spcBef>
              <a:spcAft>
                <a:spcPct val="0"/>
              </a:spcAft>
              <a:buClrTx/>
              <a:buFontTx/>
              <a:buNone/>
            </a:pPr>
            <a:r>
              <a:rPr lang="ja-JP" altLang="en-US" sz="1800" dirty="0">
                <a:solidFill>
                  <a:srgbClr val="0070C0"/>
                </a:solidFill>
                <a:latin typeface="Calibri" pitchFamily="34" charset="0"/>
              </a:rPr>
              <a:t>水を噴射</a:t>
            </a:r>
            <a:endParaRPr lang="en-US" altLang="ja-JP" sz="1800" dirty="0">
              <a:solidFill>
                <a:srgbClr val="0070C0"/>
              </a:solidFill>
              <a:latin typeface="Calibri" pitchFamily="34" charset="0"/>
            </a:endParaRPr>
          </a:p>
        </p:txBody>
      </p:sp>
      <p:cxnSp>
        <p:nvCxnSpPr>
          <p:cNvPr id="96" name="直線コネクタ 95">
            <a:extLst>
              <a:ext uri="{FF2B5EF4-FFF2-40B4-BE49-F238E27FC236}">
                <a16:creationId xmlns:a16="http://schemas.microsoft.com/office/drawing/2014/main" id="{AD44963C-4DED-4B6D-A7D1-8AAF000111D1}"/>
              </a:ext>
            </a:extLst>
          </p:cNvPr>
          <p:cNvCxnSpPr>
            <a:cxnSpLocks/>
          </p:cNvCxnSpPr>
          <p:nvPr/>
        </p:nvCxnSpPr>
        <p:spPr bwMode="auto">
          <a:xfrm>
            <a:off x="6548817" y="4166635"/>
            <a:ext cx="2081666" cy="630978"/>
          </a:xfrm>
          <a:prstGeom prst="line">
            <a:avLst/>
          </a:prstGeom>
          <a:gradFill rotWithShape="0">
            <a:gsLst>
              <a:gs pos="0">
                <a:srgbClr val="FFFFFF"/>
              </a:gs>
              <a:gs pos="100000">
                <a:srgbClr val="C8C8C8"/>
              </a:gs>
            </a:gsLst>
            <a:lin ang="5400000" scaled="1"/>
          </a:gradFill>
          <a:ln w="76200" cap="flat" cmpd="sng" algn="ctr">
            <a:solidFill>
              <a:srgbClr val="FFC000"/>
            </a:solidFill>
            <a:prstDash val="solid"/>
            <a:round/>
            <a:headEnd type="none" w="med" len="med"/>
            <a:tailEnd type="none" w="med" len="med"/>
          </a:ln>
          <a:effectLst/>
        </p:spPr>
      </p:cxnSp>
      <p:cxnSp>
        <p:nvCxnSpPr>
          <p:cNvPr id="76" name="直線コネクタ 75">
            <a:extLst>
              <a:ext uri="{FF2B5EF4-FFF2-40B4-BE49-F238E27FC236}">
                <a16:creationId xmlns:a16="http://schemas.microsoft.com/office/drawing/2014/main" id="{546B9934-4C86-4C19-A567-04362EF968AC}"/>
              </a:ext>
            </a:extLst>
          </p:cNvPr>
          <p:cNvCxnSpPr/>
          <p:nvPr/>
        </p:nvCxnSpPr>
        <p:spPr bwMode="auto">
          <a:xfrm>
            <a:off x="8129198" y="5126113"/>
            <a:ext cx="0" cy="692194"/>
          </a:xfrm>
          <a:prstGeom prst="line">
            <a:avLst/>
          </a:prstGeom>
          <a:gradFill rotWithShape="0">
            <a:gsLst>
              <a:gs pos="0">
                <a:srgbClr val="FFFFFF"/>
              </a:gs>
              <a:gs pos="100000">
                <a:srgbClr val="C8C8C8"/>
              </a:gs>
            </a:gsLst>
            <a:lin ang="5400000" scaled="1"/>
          </a:gradFill>
          <a:ln w="76200" cap="flat" cmpd="sng" algn="ctr">
            <a:solidFill>
              <a:schemeClr val="bg2"/>
            </a:solidFill>
            <a:prstDash val="solid"/>
            <a:round/>
            <a:headEnd type="none" w="med" len="med"/>
            <a:tailEnd type="none" w="med" len="med"/>
          </a:ln>
          <a:effectLst/>
        </p:spPr>
      </p:cxnSp>
      <p:cxnSp>
        <p:nvCxnSpPr>
          <p:cNvPr id="99" name="直線コネクタ 98">
            <a:extLst>
              <a:ext uri="{FF2B5EF4-FFF2-40B4-BE49-F238E27FC236}">
                <a16:creationId xmlns:a16="http://schemas.microsoft.com/office/drawing/2014/main" id="{BFBD8A5A-67B0-4839-AFAD-13038BB0B335}"/>
              </a:ext>
            </a:extLst>
          </p:cNvPr>
          <p:cNvCxnSpPr/>
          <p:nvPr/>
        </p:nvCxnSpPr>
        <p:spPr bwMode="auto">
          <a:xfrm>
            <a:off x="8834881" y="5130973"/>
            <a:ext cx="0" cy="692194"/>
          </a:xfrm>
          <a:prstGeom prst="line">
            <a:avLst/>
          </a:prstGeom>
          <a:gradFill rotWithShape="0">
            <a:gsLst>
              <a:gs pos="0">
                <a:srgbClr val="FFFFFF"/>
              </a:gs>
              <a:gs pos="100000">
                <a:srgbClr val="C8C8C8"/>
              </a:gs>
            </a:gsLst>
            <a:lin ang="5400000" scaled="1"/>
          </a:gradFill>
          <a:ln w="76200" cap="flat" cmpd="sng" algn="ctr">
            <a:solidFill>
              <a:schemeClr val="bg2"/>
            </a:solidFill>
            <a:prstDash val="solid"/>
            <a:round/>
            <a:headEnd type="none" w="med" len="med"/>
            <a:tailEnd type="none" w="med" len="med"/>
          </a:ln>
          <a:effectLst/>
        </p:spPr>
      </p:cxnSp>
      <p:cxnSp>
        <p:nvCxnSpPr>
          <p:cNvPr id="100" name="直線コネクタ 99">
            <a:extLst>
              <a:ext uri="{FF2B5EF4-FFF2-40B4-BE49-F238E27FC236}">
                <a16:creationId xmlns:a16="http://schemas.microsoft.com/office/drawing/2014/main" id="{37A3BD30-B998-43E8-8DB5-BFBA90E497E6}"/>
              </a:ext>
            </a:extLst>
          </p:cNvPr>
          <p:cNvCxnSpPr>
            <a:cxnSpLocks/>
            <a:stCxn id="86" idx="6"/>
          </p:cNvCxnSpPr>
          <p:nvPr/>
        </p:nvCxnSpPr>
        <p:spPr bwMode="auto">
          <a:xfrm>
            <a:off x="8190839" y="5767338"/>
            <a:ext cx="644042" cy="22070"/>
          </a:xfrm>
          <a:prstGeom prst="line">
            <a:avLst/>
          </a:prstGeom>
          <a:gradFill rotWithShape="0">
            <a:gsLst>
              <a:gs pos="0">
                <a:srgbClr val="FFFFFF"/>
              </a:gs>
              <a:gs pos="100000">
                <a:srgbClr val="C8C8C8"/>
              </a:gs>
            </a:gsLst>
            <a:lin ang="5400000" scaled="1"/>
          </a:gradFill>
          <a:ln w="76200" cap="flat" cmpd="sng" algn="ctr">
            <a:solidFill>
              <a:schemeClr val="bg2"/>
            </a:solidFill>
            <a:prstDash val="solid"/>
            <a:round/>
            <a:headEnd type="none" w="med" len="med"/>
            <a:tailEnd type="none" w="med" len="med"/>
          </a:ln>
          <a:effectLst/>
        </p:spPr>
      </p:cxnSp>
      <p:cxnSp>
        <p:nvCxnSpPr>
          <p:cNvPr id="104" name="直線コネクタ 103">
            <a:extLst>
              <a:ext uri="{FF2B5EF4-FFF2-40B4-BE49-F238E27FC236}">
                <a16:creationId xmlns:a16="http://schemas.microsoft.com/office/drawing/2014/main" id="{C58D1BD9-89D1-4226-A18F-693C455A7DC8}"/>
              </a:ext>
            </a:extLst>
          </p:cNvPr>
          <p:cNvCxnSpPr>
            <a:cxnSpLocks/>
          </p:cNvCxnSpPr>
          <p:nvPr/>
        </p:nvCxnSpPr>
        <p:spPr bwMode="auto">
          <a:xfrm>
            <a:off x="8171140" y="5615042"/>
            <a:ext cx="644042" cy="22070"/>
          </a:xfrm>
          <a:prstGeom prst="line">
            <a:avLst/>
          </a:prstGeom>
          <a:gradFill rotWithShape="0">
            <a:gsLst>
              <a:gs pos="0">
                <a:srgbClr val="FFFFFF"/>
              </a:gs>
              <a:gs pos="100000">
                <a:srgbClr val="C8C8C8"/>
              </a:gs>
            </a:gsLst>
            <a:lin ang="5400000" scaled="1"/>
          </a:gradFill>
          <a:ln w="76200" cap="flat" cmpd="sng" algn="ctr">
            <a:solidFill>
              <a:schemeClr val="bg2"/>
            </a:solidFill>
            <a:prstDash val="solid"/>
            <a:round/>
            <a:headEnd type="none" w="med" len="med"/>
            <a:tailEnd type="none" w="med" len="med"/>
          </a:ln>
          <a:effectLst/>
        </p:spPr>
      </p:cxnSp>
      <p:cxnSp>
        <p:nvCxnSpPr>
          <p:cNvPr id="105" name="直線コネクタ 104">
            <a:extLst>
              <a:ext uri="{FF2B5EF4-FFF2-40B4-BE49-F238E27FC236}">
                <a16:creationId xmlns:a16="http://schemas.microsoft.com/office/drawing/2014/main" id="{811379F4-8D52-4E42-BDE8-D34F0355B978}"/>
              </a:ext>
            </a:extLst>
          </p:cNvPr>
          <p:cNvCxnSpPr>
            <a:cxnSpLocks/>
          </p:cNvCxnSpPr>
          <p:nvPr/>
        </p:nvCxnSpPr>
        <p:spPr bwMode="auto">
          <a:xfrm>
            <a:off x="8171140" y="5691850"/>
            <a:ext cx="644042" cy="22070"/>
          </a:xfrm>
          <a:prstGeom prst="line">
            <a:avLst/>
          </a:prstGeom>
          <a:gradFill rotWithShape="0">
            <a:gsLst>
              <a:gs pos="0">
                <a:srgbClr val="FFFFFF"/>
              </a:gs>
              <a:gs pos="100000">
                <a:srgbClr val="C8C8C8"/>
              </a:gs>
            </a:gsLst>
            <a:lin ang="5400000" scaled="1"/>
          </a:gradFill>
          <a:ln w="76200" cap="flat" cmpd="sng" algn="ctr">
            <a:solidFill>
              <a:srgbClr val="0070C0"/>
            </a:solidFill>
            <a:prstDash val="solid"/>
            <a:round/>
            <a:headEnd type="none" w="med" len="med"/>
            <a:tailEnd type="none" w="med" len="med"/>
          </a:ln>
          <a:effectLst/>
        </p:spPr>
      </p:cxnSp>
      <p:cxnSp>
        <p:nvCxnSpPr>
          <p:cNvPr id="107" name="直線矢印コネクタ 106">
            <a:extLst>
              <a:ext uri="{FF2B5EF4-FFF2-40B4-BE49-F238E27FC236}">
                <a16:creationId xmlns:a16="http://schemas.microsoft.com/office/drawing/2014/main" id="{B73A8283-B374-4261-8035-CECBE721267D}"/>
              </a:ext>
            </a:extLst>
          </p:cNvPr>
          <p:cNvCxnSpPr>
            <a:cxnSpLocks/>
          </p:cNvCxnSpPr>
          <p:nvPr/>
        </p:nvCxnSpPr>
        <p:spPr bwMode="auto">
          <a:xfrm flipV="1">
            <a:off x="6351671" y="4231497"/>
            <a:ext cx="0" cy="480054"/>
          </a:xfrm>
          <a:prstGeom prst="straightConnector1">
            <a:avLst/>
          </a:prstGeom>
          <a:gradFill rotWithShape="0">
            <a:gsLst>
              <a:gs pos="0">
                <a:srgbClr val="FFFFFF"/>
              </a:gs>
              <a:gs pos="100000">
                <a:srgbClr val="C8C8C8"/>
              </a:gs>
            </a:gsLst>
            <a:lin ang="5400000" scaled="1"/>
          </a:gradFill>
          <a:ln w="76200" cap="flat" cmpd="sng" algn="ctr">
            <a:solidFill>
              <a:srgbClr val="FF0000"/>
            </a:solidFill>
            <a:prstDash val="solid"/>
            <a:round/>
            <a:headEnd type="none" w="med" len="med"/>
            <a:tailEnd type="triangle"/>
          </a:ln>
          <a:effectLst/>
        </p:spPr>
      </p:cxnSp>
      <p:cxnSp>
        <p:nvCxnSpPr>
          <p:cNvPr id="108" name="直線コネクタ 107">
            <a:extLst>
              <a:ext uri="{FF2B5EF4-FFF2-40B4-BE49-F238E27FC236}">
                <a16:creationId xmlns:a16="http://schemas.microsoft.com/office/drawing/2014/main" id="{D9BF751A-3683-40A4-A0FD-69F001E82D0C}"/>
              </a:ext>
            </a:extLst>
          </p:cNvPr>
          <p:cNvCxnSpPr>
            <a:cxnSpLocks/>
          </p:cNvCxnSpPr>
          <p:nvPr/>
        </p:nvCxnSpPr>
        <p:spPr bwMode="auto">
          <a:xfrm flipV="1">
            <a:off x="8493161" y="4762645"/>
            <a:ext cx="0" cy="848319"/>
          </a:xfrm>
          <a:prstGeom prst="line">
            <a:avLst/>
          </a:prstGeom>
          <a:gradFill rotWithShape="0">
            <a:gsLst>
              <a:gs pos="0">
                <a:srgbClr val="FFFFFF"/>
              </a:gs>
              <a:gs pos="100000">
                <a:srgbClr val="C8C8C8"/>
              </a:gs>
            </a:gsLst>
            <a:lin ang="5400000" scaled="1"/>
          </a:gradFill>
          <a:ln w="76200" cap="flat" cmpd="sng" algn="ctr">
            <a:solidFill>
              <a:schemeClr val="bg2"/>
            </a:solidFill>
            <a:prstDash val="solid"/>
            <a:round/>
            <a:headEnd type="none" w="med" len="med"/>
            <a:tailEnd type="none" w="med" len="med"/>
          </a:ln>
          <a:effectLst/>
        </p:spPr>
      </p:cxnSp>
      <p:cxnSp>
        <p:nvCxnSpPr>
          <p:cNvPr id="111" name="直線コネクタ 110">
            <a:extLst>
              <a:ext uri="{FF2B5EF4-FFF2-40B4-BE49-F238E27FC236}">
                <a16:creationId xmlns:a16="http://schemas.microsoft.com/office/drawing/2014/main" id="{74AF935D-52B1-4294-884F-15705DA9ED8E}"/>
              </a:ext>
            </a:extLst>
          </p:cNvPr>
          <p:cNvCxnSpPr>
            <a:cxnSpLocks/>
          </p:cNvCxnSpPr>
          <p:nvPr/>
        </p:nvCxnSpPr>
        <p:spPr bwMode="auto">
          <a:xfrm flipV="1">
            <a:off x="514509" y="6316663"/>
            <a:ext cx="0" cy="363492"/>
          </a:xfrm>
          <a:prstGeom prst="line">
            <a:avLst/>
          </a:prstGeom>
          <a:gradFill rotWithShape="0">
            <a:gsLst>
              <a:gs pos="0">
                <a:srgbClr val="FFFFFF"/>
              </a:gs>
              <a:gs pos="100000">
                <a:srgbClr val="C8C8C8"/>
              </a:gs>
            </a:gsLst>
            <a:lin ang="5400000" scaled="1"/>
          </a:gradFill>
          <a:ln w="76200" cap="flat" cmpd="sng" algn="ctr">
            <a:solidFill>
              <a:schemeClr val="bg2"/>
            </a:solidFill>
            <a:prstDash val="solid"/>
            <a:round/>
            <a:headEnd type="none" w="med" len="med"/>
            <a:tailEnd type="none" w="med" len="med"/>
          </a:ln>
          <a:effectLst/>
        </p:spPr>
      </p:cxnSp>
      <p:cxnSp>
        <p:nvCxnSpPr>
          <p:cNvPr id="113" name="直線コネクタ 112">
            <a:extLst>
              <a:ext uri="{FF2B5EF4-FFF2-40B4-BE49-F238E27FC236}">
                <a16:creationId xmlns:a16="http://schemas.microsoft.com/office/drawing/2014/main" id="{93993CB1-C76E-4C48-98FA-F04B63A4F91A}"/>
              </a:ext>
            </a:extLst>
          </p:cNvPr>
          <p:cNvCxnSpPr>
            <a:cxnSpLocks/>
          </p:cNvCxnSpPr>
          <p:nvPr/>
        </p:nvCxnSpPr>
        <p:spPr bwMode="auto">
          <a:xfrm flipV="1">
            <a:off x="3505359" y="6278563"/>
            <a:ext cx="0" cy="363492"/>
          </a:xfrm>
          <a:prstGeom prst="line">
            <a:avLst/>
          </a:prstGeom>
          <a:gradFill rotWithShape="0">
            <a:gsLst>
              <a:gs pos="0">
                <a:srgbClr val="FFFFFF"/>
              </a:gs>
              <a:gs pos="100000">
                <a:srgbClr val="C8C8C8"/>
              </a:gs>
            </a:gsLst>
            <a:lin ang="5400000" scaled="1"/>
          </a:gradFill>
          <a:ln w="76200" cap="flat" cmpd="sng" algn="ctr">
            <a:solidFill>
              <a:schemeClr val="bg2"/>
            </a:solidFill>
            <a:prstDash val="solid"/>
            <a:round/>
            <a:headEnd type="none" w="med" len="med"/>
            <a:tailEnd type="none" w="med" len="med"/>
          </a:ln>
          <a:effectLst/>
        </p:spPr>
      </p:cxnSp>
      <p:cxnSp>
        <p:nvCxnSpPr>
          <p:cNvPr id="114" name="直線コネクタ 113">
            <a:extLst>
              <a:ext uri="{FF2B5EF4-FFF2-40B4-BE49-F238E27FC236}">
                <a16:creationId xmlns:a16="http://schemas.microsoft.com/office/drawing/2014/main" id="{79D8DB45-0CB2-4655-879E-948D1255AEF0}"/>
              </a:ext>
            </a:extLst>
          </p:cNvPr>
          <p:cNvCxnSpPr>
            <a:cxnSpLocks/>
          </p:cNvCxnSpPr>
          <p:nvPr/>
        </p:nvCxnSpPr>
        <p:spPr bwMode="auto">
          <a:xfrm flipV="1">
            <a:off x="6610509" y="5783263"/>
            <a:ext cx="0" cy="363492"/>
          </a:xfrm>
          <a:prstGeom prst="line">
            <a:avLst/>
          </a:prstGeom>
          <a:gradFill rotWithShape="0">
            <a:gsLst>
              <a:gs pos="0">
                <a:srgbClr val="FFFFFF"/>
              </a:gs>
              <a:gs pos="100000">
                <a:srgbClr val="C8C8C8"/>
              </a:gs>
            </a:gsLst>
            <a:lin ang="5400000" scaled="1"/>
          </a:gradFill>
          <a:ln w="76200" cap="flat" cmpd="sng" algn="ctr">
            <a:solidFill>
              <a:schemeClr val="bg2"/>
            </a:solidFill>
            <a:prstDash val="solid"/>
            <a:round/>
            <a:headEnd type="none" w="med" len="med"/>
            <a:tailEnd type="none" w="med" len="med"/>
          </a:ln>
          <a:effectLst/>
        </p:spPr>
      </p:cxnSp>
      <p:cxnSp>
        <p:nvCxnSpPr>
          <p:cNvPr id="116" name="直線矢印コネクタ 115">
            <a:extLst>
              <a:ext uri="{FF2B5EF4-FFF2-40B4-BE49-F238E27FC236}">
                <a16:creationId xmlns:a16="http://schemas.microsoft.com/office/drawing/2014/main" id="{D82726A0-2997-4655-A67A-9F9AC389E1A8}"/>
              </a:ext>
            </a:extLst>
          </p:cNvPr>
          <p:cNvCxnSpPr/>
          <p:nvPr/>
        </p:nvCxnSpPr>
        <p:spPr bwMode="auto">
          <a:xfrm>
            <a:off x="8668789" y="4989862"/>
            <a:ext cx="0" cy="552510"/>
          </a:xfrm>
          <a:prstGeom prst="straightConnector1">
            <a:avLst/>
          </a:prstGeom>
          <a:gradFill rotWithShape="0">
            <a:gsLst>
              <a:gs pos="0">
                <a:srgbClr val="FFFFFF"/>
              </a:gs>
              <a:gs pos="100000">
                <a:srgbClr val="C8C8C8"/>
              </a:gs>
            </a:gsLst>
            <a:lin ang="5400000" scaled="1"/>
          </a:gradFill>
          <a:ln w="76200" cap="flat" cmpd="sng" algn="ctr">
            <a:solidFill>
              <a:srgbClr val="FF0000"/>
            </a:solidFill>
            <a:prstDash val="solid"/>
            <a:round/>
            <a:headEnd type="none" w="med" len="med"/>
            <a:tailEnd type="triangle"/>
          </a:ln>
          <a:effectLst/>
        </p:spPr>
      </p:cxnSp>
      <p:sp>
        <p:nvSpPr>
          <p:cNvPr id="117" name="テキスト ボックス 2">
            <a:extLst>
              <a:ext uri="{FF2B5EF4-FFF2-40B4-BE49-F238E27FC236}">
                <a16:creationId xmlns:a16="http://schemas.microsoft.com/office/drawing/2014/main" id="{76B9D2F9-892A-4D04-B7E2-B9509C940D92}"/>
              </a:ext>
            </a:extLst>
          </p:cNvPr>
          <p:cNvSpPr txBox="1">
            <a:spLocks noChangeArrowheads="1"/>
          </p:cNvSpPr>
          <p:nvPr/>
        </p:nvSpPr>
        <p:spPr bwMode="auto">
          <a:xfrm>
            <a:off x="11781" y="4133757"/>
            <a:ext cx="9144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a:buBlip>
                <a:blip r:embed="rId2"/>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9pPr>
          </a:lstStyle>
          <a:p>
            <a:pPr eaLnBrk="1" hangingPunct="1">
              <a:lnSpc>
                <a:spcPct val="100000"/>
              </a:lnSpc>
              <a:spcBef>
                <a:spcPct val="0"/>
              </a:spcBef>
              <a:spcAft>
                <a:spcPct val="0"/>
              </a:spcAft>
              <a:buClrTx/>
              <a:buFontTx/>
              <a:buNone/>
            </a:pPr>
            <a:r>
              <a:rPr lang="en-US" altLang="ja-JP" dirty="0">
                <a:solidFill>
                  <a:schemeClr val="tx1"/>
                </a:solidFill>
                <a:latin typeface="Calibri" pitchFamily="34" charset="0"/>
              </a:rPr>
              <a:t>(1)</a:t>
            </a:r>
          </a:p>
        </p:txBody>
      </p:sp>
      <p:sp>
        <p:nvSpPr>
          <p:cNvPr id="118" name="テキスト ボックス 2">
            <a:extLst>
              <a:ext uri="{FF2B5EF4-FFF2-40B4-BE49-F238E27FC236}">
                <a16:creationId xmlns:a16="http://schemas.microsoft.com/office/drawing/2014/main" id="{C9753EF2-71EA-4A6A-84A7-F0BC003382BE}"/>
              </a:ext>
            </a:extLst>
          </p:cNvPr>
          <p:cNvSpPr txBox="1">
            <a:spLocks noChangeArrowheads="1"/>
          </p:cNvSpPr>
          <p:nvPr/>
        </p:nvSpPr>
        <p:spPr bwMode="auto">
          <a:xfrm>
            <a:off x="3326304" y="4018006"/>
            <a:ext cx="9144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a:buBlip>
                <a:blip r:embed="rId2"/>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9pPr>
          </a:lstStyle>
          <a:p>
            <a:pPr eaLnBrk="1" hangingPunct="1">
              <a:lnSpc>
                <a:spcPct val="100000"/>
              </a:lnSpc>
              <a:spcBef>
                <a:spcPct val="0"/>
              </a:spcBef>
              <a:spcAft>
                <a:spcPct val="0"/>
              </a:spcAft>
              <a:buClrTx/>
              <a:buFontTx/>
              <a:buNone/>
            </a:pPr>
            <a:r>
              <a:rPr lang="en-US" altLang="ja-JP" dirty="0">
                <a:solidFill>
                  <a:schemeClr val="tx1"/>
                </a:solidFill>
                <a:latin typeface="Calibri" pitchFamily="34" charset="0"/>
              </a:rPr>
              <a:t>(2)</a:t>
            </a:r>
          </a:p>
        </p:txBody>
      </p:sp>
      <p:sp>
        <p:nvSpPr>
          <p:cNvPr id="119" name="テキスト ボックス 2">
            <a:extLst>
              <a:ext uri="{FF2B5EF4-FFF2-40B4-BE49-F238E27FC236}">
                <a16:creationId xmlns:a16="http://schemas.microsoft.com/office/drawing/2014/main" id="{A2E0DFD3-B919-460E-865B-1EA72022EE57}"/>
              </a:ext>
            </a:extLst>
          </p:cNvPr>
          <p:cNvSpPr txBox="1">
            <a:spLocks noChangeArrowheads="1"/>
          </p:cNvSpPr>
          <p:nvPr/>
        </p:nvSpPr>
        <p:spPr bwMode="auto">
          <a:xfrm>
            <a:off x="6812156" y="3831461"/>
            <a:ext cx="9144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a:buBlip>
                <a:blip r:embed="rId2"/>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9pPr>
          </a:lstStyle>
          <a:p>
            <a:pPr eaLnBrk="1" hangingPunct="1">
              <a:lnSpc>
                <a:spcPct val="100000"/>
              </a:lnSpc>
              <a:spcBef>
                <a:spcPct val="0"/>
              </a:spcBef>
              <a:spcAft>
                <a:spcPct val="0"/>
              </a:spcAft>
              <a:buClrTx/>
              <a:buFontTx/>
              <a:buNone/>
            </a:pPr>
            <a:r>
              <a:rPr lang="en-US" altLang="ja-JP" dirty="0">
                <a:solidFill>
                  <a:schemeClr val="tx1"/>
                </a:solidFill>
                <a:latin typeface="Calibri" pitchFamily="34" charset="0"/>
              </a:rPr>
              <a:t>(3)</a:t>
            </a:r>
          </a:p>
        </p:txBody>
      </p:sp>
      <p:sp>
        <p:nvSpPr>
          <p:cNvPr id="120" name="テキスト ボックス 2">
            <a:extLst>
              <a:ext uri="{FF2B5EF4-FFF2-40B4-BE49-F238E27FC236}">
                <a16:creationId xmlns:a16="http://schemas.microsoft.com/office/drawing/2014/main" id="{C3BD2F75-61D8-4DFB-8A2F-41D1994DE64E}"/>
              </a:ext>
            </a:extLst>
          </p:cNvPr>
          <p:cNvSpPr txBox="1">
            <a:spLocks noChangeArrowheads="1"/>
          </p:cNvSpPr>
          <p:nvPr/>
        </p:nvSpPr>
        <p:spPr bwMode="auto">
          <a:xfrm>
            <a:off x="6132308" y="6081914"/>
            <a:ext cx="1108992" cy="646331"/>
          </a:xfrm>
          <a:prstGeom prst="rect">
            <a:avLst/>
          </a:prstGeom>
          <a:noFill/>
          <a:ln>
            <a:solidFill>
              <a:srgbClr val="0070C0"/>
            </a:solidFill>
          </a:ln>
          <a:extLst/>
        </p:spPr>
        <p:txBody>
          <a:bodyPr wrap="square">
            <a:spAutoFit/>
          </a:bodyPr>
          <a:lstStyle>
            <a:lvl1pPr>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a:buBlip>
                <a:blip r:embed="rId2"/>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9pPr>
          </a:lstStyle>
          <a:p>
            <a:pPr eaLnBrk="1" hangingPunct="1">
              <a:lnSpc>
                <a:spcPct val="100000"/>
              </a:lnSpc>
              <a:spcBef>
                <a:spcPct val="0"/>
              </a:spcBef>
              <a:spcAft>
                <a:spcPct val="0"/>
              </a:spcAft>
              <a:buClrTx/>
              <a:buFontTx/>
              <a:buNone/>
            </a:pPr>
            <a:r>
              <a:rPr lang="ja-JP" altLang="en-US" sz="1800" dirty="0">
                <a:solidFill>
                  <a:schemeClr val="tx1"/>
                </a:solidFill>
                <a:latin typeface="Calibri" pitchFamily="34" charset="0"/>
              </a:rPr>
              <a:t>ポンプ汲み出し</a:t>
            </a:r>
            <a:endParaRPr lang="en-US" altLang="ja-JP" sz="1800" dirty="0">
              <a:solidFill>
                <a:schemeClr val="tx1"/>
              </a:solidFill>
              <a:latin typeface="Calibri" pitchFamily="34" charset="0"/>
            </a:endParaRPr>
          </a:p>
        </p:txBody>
      </p:sp>
      <p:pic>
        <p:nvPicPr>
          <p:cNvPr id="5" name="図 4">
            <a:extLst>
              <a:ext uri="{FF2B5EF4-FFF2-40B4-BE49-F238E27FC236}">
                <a16:creationId xmlns:a16="http://schemas.microsoft.com/office/drawing/2014/main" id="{F24568FA-28B6-4378-859D-75A2E3BC662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88121" y="1349621"/>
            <a:ext cx="2533650" cy="2419350"/>
          </a:xfrm>
          <a:prstGeom prst="rect">
            <a:avLst/>
          </a:prstGeom>
        </p:spPr>
      </p:pic>
    </p:spTree>
    <p:extLst>
      <p:ext uri="{BB962C8B-B14F-4D97-AF65-F5344CB8AC3E}">
        <p14:creationId xmlns:p14="http://schemas.microsoft.com/office/powerpoint/2010/main" val="40604185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正方形/長方形 1">
            <a:extLst>
              <a:ext uri="{FF2B5EF4-FFF2-40B4-BE49-F238E27FC236}">
                <a16:creationId xmlns:a16="http://schemas.microsoft.com/office/drawing/2014/main" id="{4F2C2852-58DA-4155-B036-F8815C06EE8E}"/>
              </a:ext>
            </a:extLst>
          </p:cNvPr>
          <p:cNvSpPr>
            <a:spLocks noChangeArrowheads="1"/>
          </p:cNvSpPr>
          <p:nvPr/>
        </p:nvSpPr>
        <p:spPr bwMode="gray">
          <a:xfrm>
            <a:off x="-3947" y="6346877"/>
            <a:ext cx="9144001" cy="484187"/>
          </a:xfrm>
          <a:prstGeom prst="rect">
            <a:avLst/>
          </a:prstGeom>
          <a:solidFill>
            <a:schemeClr val="bg1"/>
          </a:solidFill>
          <a:ln w="9525" algn="ctr">
            <a:solidFill>
              <a:schemeClr val="bg1"/>
            </a:solidFill>
            <a:miter lim="800000"/>
            <a:headEnd/>
            <a:tailEnd/>
          </a:ln>
        </p:spPr>
        <p:txBody>
          <a:bodyPr wrap="none" anchor="ctr"/>
          <a:lstStyle>
            <a:lvl1pPr>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a:buBlip>
                <a:blip r:embed="rId9"/>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9"/>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9"/>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9"/>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9"/>
              </a:buBlip>
              <a:defRPr kumimoji="1" sz="2000">
                <a:solidFill>
                  <a:srgbClr val="000000"/>
                </a:solidFill>
                <a:latin typeface="Arial" charset="0"/>
                <a:ea typeface="ＭＳ Ｐゴシック" charset="-128"/>
                <a:cs typeface="Arial" charset="0"/>
              </a:defRPr>
            </a:lvl9pPr>
          </a:lstStyle>
          <a:p>
            <a:pPr algn="ctr" eaLnBrk="1" hangingPunct="1">
              <a:lnSpc>
                <a:spcPct val="100000"/>
              </a:lnSpc>
              <a:spcBef>
                <a:spcPct val="0"/>
              </a:spcBef>
              <a:spcAft>
                <a:spcPct val="0"/>
              </a:spcAft>
              <a:buClrTx/>
              <a:buFontTx/>
              <a:buNone/>
            </a:pPr>
            <a:endParaRPr lang="ja-JP" altLang="en-US" sz="1800">
              <a:solidFill>
                <a:schemeClr val="tx1"/>
              </a:solidFill>
              <a:latin typeface="Calibri" pitchFamily="34" charset="0"/>
            </a:endParaRPr>
          </a:p>
        </p:txBody>
      </p:sp>
      <p:sp>
        <p:nvSpPr>
          <p:cNvPr id="6147" name="タイトル 1"/>
          <p:cNvSpPr>
            <a:spLocks noGrp="1"/>
          </p:cNvSpPr>
          <p:nvPr>
            <p:ph type="title"/>
          </p:nvPr>
        </p:nvSpPr>
        <p:spPr/>
        <p:txBody>
          <a:bodyPr/>
          <a:lstStyle/>
          <a:p>
            <a:pPr eaLnBrk="1" hangingPunct="1"/>
            <a:r>
              <a:rPr lang="en-US" altLang="ja-JP" dirty="0"/>
              <a:t>1. </a:t>
            </a:r>
            <a:r>
              <a:rPr lang="ja-JP" altLang="en-US" dirty="0"/>
              <a:t>熱力学誕生前夜</a:t>
            </a:r>
          </a:p>
        </p:txBody>
      </p:sp>
      <p:sp>
        <p:nvSpPr>
          <p:cNvPr id="6155" name="スライド番号プレースホルダー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a:buBlip>
                <a:blip r:embed="rId9"/>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9"/>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9"/>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9"/>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9"/>
              </a:buBlip>
              <a:defRPr kumimoji="1" sz="2000">
                <a:solidFill>
                  <a:srgbClr val="000000"/>
                </a:solidFill>
                <a:latin typeface="Arial" charset="0"/>
                <a:ea typeface="ＭＳ Ｐゴシック" charset="-128"/>
                <a:cs typeface="Arial" charset="0"/>
              </a:defRPr>
            </a:lvl9pPr>
          </a:lstStyle>
          <a:p>
            <a:pPr>
              <a:lnSpc>
                <a:spcPct val="100000"/>
              </a:lnSpc>
              <a:spcBef>
                <a:spcPct val="0"/>
              </a:spcBef>
              <a:spcAft>
                <a:spcPct val="0"/>
              </a:spcAft>
              <a:buClrTx/>
              <a:buFontTx/>
              <a:buNone/>
            </a:pPr>
            <a:fld id="{BDCDC8F8-78A8-4677-A59B-900A672EDA56}" type="slidenum">
              <a:rPr kumimoji="0" lang="ja-JP" altLang="en-US" smtClean="0">
                <a:solidFill>
                  <a:schemeClr val="tx1"/>
                </a:solidFill>
              </a:rPr>
              <a:pPr>
                <a:lnSpc>
                  <a:spcPct val="100000"/>
                </a:lnSpc>
                <a:spcBef>
                  <a:spcPct val="0"/>
                </a:spcBef>
                <a:spcAft>
                  <a:spcPct val="0"/>
                </a:spcAft>
                <a:buClrTx/>
                <a:buFontTx/>
                <a:buNone/>
              </a:pPr>
              <a:t>12</a:t>
            </a:fld>
            <a:endParaRPr kumimoji="0" lang="ja-JP" altLang="en-US">
              <a:solidFill>
                <a:schemeClr val="tx1"/>
              </a:solidFill>
            </a:endParaRPr>
          </a:p>
        </p:txBody>
      </p:sp>
      <p:sp>
        <p:nvSpPr>
          <p:cNvPr id="80" name="Text Box 4 1 1">
            <a:extLst>
              <a:ext uri="{FF2B5EF4-FFF2-40B4-BE49-F238E27FC236}">
                <a16:creationId xmlns:a16="http://schemas.microsoft.com/office/drawing/2014/main" id="{5DEB1DCD-13FD-4194-A8CB-BF05C1307012}"/>
              </a:ext>
            </a:extLst>
          </p:cNvPr>
          <p:cNvSpPr txBox="1">
            <a:spLocks noChangeArrowheads="1"/>
          </p:cNvSpPr>
          <p:nvPr/>
        </p:nvSpPr>
        <p:spPr bwMode="auto">
          <a:xfrm>
            <a:off x="23230" y="762345"/>
            <a:ext cx="626327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defRPr/>
            </a:pPr>
            <a:r>
              <a:rPr lang="ja-JP" altLang="en-US" sz="2800" dirty="0">
                <a:latin typeface="+mj-ea"/>
                <a:ea typeface="+mj-ea"/>
              </a:rPr>
              <a:t>ジェームズ・ワットによる改良</a:t>
            </a:r>
            <a:r>
              <a:rPr lang="en-US" altLang="ja-JP" sz="2800" dirty="0">
                <a:latin typeface="+mj-ea"/>
                <a:ea typeface="+mj-ea"/>
              </a:rPr>
              <a:t>(1765</a:t>
            </a:r>
            <a:r>
              <a:rPr lang="ja-JP" altLang="en-US" sz="2800" dirty="0">
                <a:latin typeface="+mj-ea"/>
                <a:ea typeface="+mj-ea"/>
              </a:rPr>
              <a:t>年</a:t>
            </a:r>
            <a:r>
              <a:rPr lang="en-US" altLang="ja-JP" sz="2800" dirty="0">
                <a:latin typeface="+mj-ea"/>
                <a:ea typeface="+mj-ea"/>
              </a:rPr>
              <a:t>)</a:t>
            </a:r>
          </a:p>
        </p:txBody>
      </p:sp>
      <p:sp>
        <p:nvSpPr>
          <p:cNvPr id="91" name="Text Box 4 2">
            <a:extLst>
              <a:ext uri="{FF2B5EF4-FFF2-40B4-BE49-F238E27FC236}">
                <a16:creationId xmlns:a16="http://schemas.microsoft.com/office/drawing/2014/main" id="{444B9789-4868-499D-AC95-3558961124A1}"/>
              </a:ext>
            </a:extLst>
          </p:cNvPr>
          <p:cNvSpPr txBox="1">
            <a:spLocks noChangeArrowheads="1"/>
          </p:cNvSpPr>
          <p:nvPr/>
        </p:nvSpPr>
        <p:spPr bwMode="auto">
          <a:xfrm>
            <a:off x="-7938" y="1164033"/>
            <a:ext cx="9336479"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defRPr/>
            </a:pPr>
            <a:r>
              <a:rPr lang="ja-JP" altLang="en-US" sz="2800" dirty="0">
                <a:latin typeface="+mj-ea"/>
                <a:ea typeface="+mj-ea"/>
              </a:rPr>
              <a:t>本物は作動したがグラスゴー大学のミニチュアは作動しない。</a:t>
            </a:r>
            <a:endParaRPr lang="en-US" altLang="ja-JP" sz="2800" dirty="0">
              <a:latin typeface="+mj-ea"/>
              <a:ea typeface="+mj-ea"/>
            </a:endParaRPr>
          </a:p>
        </p:txBody>
      </p:sp>
      <p:grpSp>
        <p:nvGrpSpPr>
          <p:cNvPr id="3" name="グループ化 2">
            <a:extLst>
              <a:ext uri="{FF2B5EF4-FFF2-40B4-BE49-F238E27FC236}">
                <a16:creationId xmlns:a16="http://schemas.microsoft.com/office/drawing/2014/main" id="{493359A8-296D-4891-9BC1-CAB1A2F9AEB7}"/>
              </a:ext>
            </a:extLst>
          </p:cNvPr>
          <p:cNvGrpSpPr/>
          <p:nvPr/>
        </p:nvGrpSpPr>
        <p:grpSpPr>
          <a:xfrm>
            <a:off x="7162800" y="1847850"/>
            <a:ext cx="1702790" cy="1760139"/>
            <a:chOff x="7162800" y="1847850"/>
            <a:chExt cx="1702790" cy="1760139"/>
          </a:xfrm>
        </p:grpSpPr>
        <p:sp>
          <p:nvSpPr>
            <p:cNvPr id="93" name="テキスト ボックス 2 1">
              <a:extLst>
                <a:ext uri="{FF2B5EF4-FFF2-40B4-BE49-F238E27FC236}">
                  <a16:creationId xmlns:a16="http://schemas.microsoft.com/office/drawing/2014/main" id="{3404747C-10CE-4221-BE48-DEEF333668DD}"/>
                </a:ext>
              </a:extLst>
            </p:cNvPr>
            <p:cNvSpPr txBox="1">
              <a:spLocks noChangeArrowheads="1"/>
            </p:cNvSpPr>
            <p:nvPr/>
          </p:nvSpPr>
          <p:spPr bwMode="auto">
            <a:xfrm>
              <a:off x="7246911" y="2395503"/>
              <a:ext cx="94609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a:buBlip>
                  <a:blip r:embed="rId9"/>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9"/>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9"/>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9"/>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9"/>
                </a:buBlip>
                <a:defRPr kumimoji="1" sz="2000">
                  <a:solidFill>
                    <a:srgbClr val="000000"/>
                  </a:solidFill>
                  <a:latin typeface="Arial" charset="0"/>
                  <a:ea typeface="ＭＳ Ｐゴシック" charset="-128"/>
                  <a:cs typeface="Arial" charset="0"/>
                </a:defRPr>
              </a:lvl9pPr>
            </a:lstStyle>
            <a:p>
              <a:pPr eaLnBrk="1" hangingPunct="1">
                <a:lnSpc>
                  <a:spcPct val="100000"/>
                </a:lnSpc>
                <a:spcBef>
                  <a:spcPct val="0"/>
                </a:spcBef>
                <a:spcAft>
                  <a:spcPct val="0"/>
                </a:spcAft>
                <a:buClrTx/>
                <a:buFontTx/>
                <a:buNone/>
              </a:pPr>
              <a:r>
                <a:rPr lang="ja-JP" altLang="en-US" sz="1800" dirty="0">
                  <a:solidFill>
                    <a:schemeClr val="tx1"/>
                  </a:solidFill>
                  <a:latin typeface="Calibri" pitchFamily="34" charset="0"/>
                </a:rPr>
                <a:t>ピストン</a:t>
              </a:r>
              <a:endParaRPr lang="en-US" altLang="ja-JP" sz="1800" dirty="0">
                <a:solidFill>
                  <a:schemeClr val="tx1"/>
                </a:solidFill>
                <a:latin typeface="Calibri" pitchFamily="34" charset="0"/>
              </a:endParaRPr>
            </a:p>
          </p:txBody>
        </p:sp>
        <p:sp>
          <p:nvSpPr>
            <p:cNvPr id="2" name="楕円 1">
              <a:extLst>
                <a:ext uri="{FF2B5EF4-FFF2-40B4-BE49-F238E27FC236}">
                  <a16:creationId xmlns:a16="http://schemas.microsoft.com/office/drawing/2014/main" id="{6E590CFC-7BFA-4F8E-B406-31F3290FF874}"/>
                </a:ext>
              </a:extLst>
            </p:cNvPr>
            <p:cNvSpPr/>
            <p:nvPr/>
          </p:nvSpPr>
          <p:spPr bwMode="gray">
            <a:xfrm>
              <a:off x="7162800" y="1847850"/>
              <a:ext cx="1657350" cy="523220"/>
            </a:xfrm>
            <a:prstGeom prst="ellipse">
              <a:avLst/>
            </a:prstGeom>
            <a:gradFill flip="none" rotWithShape="1">
              <a:gsLst>
                <a:gs pos="0">
                  <a:schemeClr val="bg1"/>
                </a:gs>
                <a:gs pos="100000">
                  <a:schemeClr val="bg2"/>
                </a:gs>
              </a:gsLst>
              <a:path path="circle">
                <a:fillToRect l="50000" t="50000" r="50000" b="50000"/>
              </a:path>
              <a:tileRect/>
            </a:gradFill>
            <a:ln w="76200" algn="ctr">
              <a:solidFill>
                <a:schemeClr val="bg2"/>
              </a:solidFill>
              <a:miter lim="800000"/>
              <a:headEnd/>
              <a:tailEnd/>
            </a:ln>
            <a:effectLst/>
          </p:spPr>
          <p:txBody>
            <a:bodyPr wrap="none" rtlCol="0" anchor="ctr"/>
            <a:lstStyle/>
            <a:p>
              <a:pPr algn="ctr"/>
              <a:endParaRPr kumimoji="1" lang="ja-JP" altLang="en-US" dirty="0"/>
            </a:p>
          </p:txBody>
        </p:sp>
        <p:sp>
          <p:nvSpPr>
            <p:cNvPr id="95" name="テキスト ボックス 2 2">
              <a:extLst>
                <a:ext uri="{FF2B5EF4-FFF2-40B4-BE49-F238E27FC236}">
                  <a16:creationId xmlns:a16="http://schemas.microsoft.com/office/drawing/2014/main" id="{77911D95-1379-464E-9884-2BE95830DE49}"/>
                </a:ext>
              </a:extLst>
            </p:cNvPr>
            <p:cNvSpPr txBox="1">
              <a:spLocks noChangeArrowheads="1"/>
            </p:cNvSpPr>
            <p:nvPr/>
          </p:nvSpPr>
          <p:spPr bwMode="auto">
            <a:xfrm>
              <a:off x="7422771" y="1924794"/>
              <a:ext cx="105189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a:buBlip>
                  <a:blip r:embed="rId9"/>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9"/>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9"/>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9"/>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9"/>
                </a:buBlip>
                <a:defRPr kumimoji="1" sz="2000">
                  <a:solidFill>
                    <a:srgbClr val="000000"/>
                  </a:solidFill>
                  <a:latin typeface="Arial" charset="0"/>
                  <a:ea typeface="ＭＳ Ｐゴシック" charset="-128"/>
                  <a:cs typeface="Arial" charset="0"/>
                </a:defRPr>
              </a:lvl9pPr>
            </a:lstStyle>
            <a:p>
              <a:pPr eaLnBrk="1" hangingPunct="1">
                <a:lnSpc>
                  <a:spcPct val="100000"/>
                </a:lnSpc>
                <a:spcBef>
                  <a:spcPct val="0"/>
                </a:spcBef>
                <a:spcAft>
                  <a:spcPct val="0"/>
                </a:spcAft>
                <a:buClrTx/>
                <a:buFontTx/>
                <a:buNone/>
              </a:pPr>
              <a:r>
                <a:rPr lang="ja-JP" altLang="en-US" sz="1800" dirty="0">
                  <a:solidFill>
                    <a:schemeClr val="tx1"/>
                  </a:solidFill>
                  <a:latin typeface="Calibri" pitchFamily="34" charset="0"/>
                </a:rPr>
                <a:t>半径</a:t>
              </a:r>
              <a:r>
                <a:rPr lang="en-US" altLang="ja-JP" sz="1800" dirty="0">
                  <a:solidFill>
                    <a:schemeClr val="tx1"/>
                  </a:solidFill>
                  <a:latin typeface="Calibri" pitchFamily="34" charset="0"/>
                </a:rPr>
                <a:t>r[m]</a:t>
              </a:r>
            </a:p>
          </p:txBody>
        </p:sp>
        <p:sp>
          <p:nvSpPr>
            <p:cNvPr id="97" name="楕円 96">
              <a:extLst>
                <a:ext uri="{FF2B5EF4-FFF2-40B4-BE49-F238E27FC236}">
                  <a16:creationId xmlns:a16="http://schemas.microsoft.com/office/drawing/2014/main" id="{69DCCFFE-C3E0-4B9F-ACAD-EC3225BD3C1A}"/>
                </a:ext>
              </a:extLst>
            </p:cNvPr>
            <p:cNvSpPr/>
            <p:nvPr/>
          </p:nvSpPr>
          <p:spPr bwMode="gray">
            <a:xfrm>
              <a:off x="7171724" y="3084769"/>
              <a:ext cx="1657350" cy="523220"/>
            </a:xfrm>
            <a:prstGeom prst="ellipse">
              <a:avLst/>
            </a:prstGeom>
            <a:gradFill flip="none" rotWithShape="1">
              <a:gsLst>
                <a:gs pos="0">
                  <a:schemeClr val="bg1"/>
                </a:gs>
                <a:gs pos="100000">
                  <a:schemeClr val="bg2"/>
                </a:gs>
              </a:gsLst>
              <a:path path="circle">
                <a:fillToRect l="50000" t="50000" r="50000" b="50000"/>
              </a:path>
              <a:tileRect/>
            </a:gradFill>
            <a:ln w="76200" algn="ctr">
              <a:solidFill>
                <a:schemeClr val="bg2"/>
              </a:solidFill>
              <a:miter lim="800000"/>
              <a:headEnd/>
              <a:tailEnd/>
            </a:ln>
            <a:effectLst/>
          </p:spPr>
          <p:txBody>
            <a:bodyPr wrap="none" rtlCol="0" anchor="ctr"/>
            <a:lstStyle/>
            <a:p>
              <a:pPr algn="ctr"/>
              <a:endParaRPr kumimoji="1" lang="ja-JP" altLang="en-US" dirty="0"/>
            </a:p>
          </p:txBody>
        </p:sp>
        <p:cxnSp>
          <p:nvCxnSpPr>
            <p:cNvPr id="98" name="直線コネクタ 97">
              <a:extLst>
                <a:ext uri="{FF2B5EF4-FFF2-40B4-BE49-F238E27FC236}">
                  <a16:creationId xmlns:a16="http://schemas.microsoft.com/office/drawing/2014/main" id="{C9E9D142-F6A4-4EDE-A784-FAF9E81DE19A}"/>
                </a:ext>
              </a:extLst>
            </p:cNvPr>
            <p:cNvCxnSpPr>
              <a:cxnSpLocks/>
            </p:cNvCxnSpPr>
            <p:nvPr/>
          </p:nvCxnSpPr>
          <p:spPr bwMode="auto">
            <a:xfrm>
              <a:off x="7162800" y="2035180"/>
              <a:ext cx="0" cy="1185231"/>
            </a:xfrm>
            <a:prstGeom prst="line">
              <a:avLst/>
            </a:prstGeom>
            <a:gradFill rotWithShape="0">
              <a:gsLst>
                <a:gs pos="0">
                  <a:srgbClr val="FFFFFF"/>
                </a:gs>
                <a:gs pos="100000">
                  <a:srgbClr val="C8C8C8"/>
                </a:gs>
              </a:gsLst>
              <a:lin ang="5400000" scaled="1"/>
            </a:gradFill>
            <a:ln w="76200" cap="flat" cmpd="sng" algn="ctr">
              <a:solidFill>
                <a:schemeClr val="bg2"/>
              </a:solidFill>
              <a:prstDash val="solid"/>
              <a:round/>
              <a:headEnd type="none" w="med" len="med"/>
              <a:tailEnd type="none" w="med" len="med"/>
            </a:ln>
            <a:effectLst/>
          </p:spPr>
        </p:cxnSp>
        <p:cxnSp>
          <p:nvCxnSpPr>
            <p:cNvPr id="101" name="直線コネクタ 100">
              <a:extLst>
                <a:ext uri="{FF2B5EF4-FFF2-40B4-BE49-F238E27FC236}">
                  <a16:creationId xmlns:a16="http://schemas.microsoft.com/office/drawing/2014/main" id="{F7C38FC1-AC14-45CE-B5F5-BE5C0D030D38}"/>
                </a:ext>
              </a:extLst>
            </p:cNvPr>
            <p:cNvCxnSpPr>
              <a:cxnSpLocks/>
            </p:cNvCxnSpPr>
            <p:nvPr/>
          </p:nvCxnSpPr>
          <p:spPr bwMode="auto">
            <a:xfrm>
              <a:off x="8820150" y="2035180"/>
              <a:ext cx="0" cy="1185231"/>
            </a:xfrm>
            <a:prstGeom prst="line">
              <a:avLst/>
            </a:prstGeom>
            <a:gradFill rotWithShape="0">
              <a:gsLst>
                <a:gs pos="0">
                  <a:srgbClr val="FFFFFF"/>
                </a:gs>
                <a:gs pos="100000">
                  <a:srgbClr val="C8C8C8"/>
                </a:gs>
              </a:gsLst>
              <a:lin ang="5400000" scaled="1"/>
            </a:gradFill>
            <a:ln w="76200" cap="flat" cmpd="sng" algn="ctr">
              <a:solidFill>
                <a:schemeClr val="bg2"/>
              </a:solidFill>
              <a:prstDash val="solid"/>
              <a:round/>
              <a:headEnd type="none" w="med" len="med"/>
              <a:tailEnd type="none" w="med" len="med"/>
            </a:ln>
            <a:effectLst/>
          </p:spPr>
        </p:cxnSp>
        <p:sp>
          <p:nvSpPr>
            <p:cNvPr id="102" name="テキスト ボックス 2 3">
              <a:extLst>
                <a:ext uri="{FF2B5EF4-FFF2-40B4-BE49-F238E27FC236}">
                  <a16:creationId xmlns:a16="http://schemas.microsoft.com/office/drawing/2014/main" id="{62177384-A6F4-4CDD-911B-03462F969A8B}"/>
                </a:ext>
              </a:extLst>
            </p:cNvPr>
            <p:cNvSpPr txBox="1">
              <a:spLocks noChangeArrowheads="1"/>
            </p:cNvSpPr>
            <p:nvPr/>
          </p:nvSpPr>
          <p:spPr bwMode="auto">
            <a:xfrm>
              <a:off x="8172057" y="2411019"/>
              <a:ext cx="69353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a:buBlip>
                  <a:blip r:embed="rId9"/>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9"/>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9"/>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9"/>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9"/>
                </a:buBlip>
                <a:defRPr kumimoji="1" sz="2000">
                  <a:solidFill>
                    <a:srgbClr val="000000"/>
                  </a:solidFill>
                  <a:latin typeface="Arial" charset="0"/>
                  <a:ea typeface="ＭＳ Ｐゴシック" charset="-128"/>
                  <a:cs typeface="Arial" charset="0"/>
                </a:defRPr>
              </a:lvl9pPr>
            </a:lstStyle>
            <a:p>
              <a:pPr eaLnBrk="1" hangingPunct="1">
                <a:lnSpc>
                  <a:spcPct val="100000"/>
                </a:lnSpc>
                <a:spcBef>
                  <a:spcPct val="0"/>
                </a:spcBef>
                <a:spcAft>
                  <a:spcPct val="0"/>
                </a:spcAft>
                <a:buClrTx/>
                <a:buFontTx/>
                <a:buNone/>
              </a:pPr>
              <a:r>
                <a:rPr lang="ja-JP" altLang="en-US" sz="1800" dirty="0">
                  <a:solidFill>
                    <a:schemeClr val="tx1"/>
                  </a:solidFill>
                  <a:latin typeface="Calibri" pitchFamily="34" charset="0"/>
                </a:rPr>
                <a:t>高さ</a:t>
              </a:r>
              <a:r>
                <a:rPr lang="en-US" altLang="ja-JP" sz="1800" dirty="0">
                  <a:solidFill>
                    <a:schemeClr val="tx1"/>
                  </a:solidFill>
                  <a:latin typeface="Calibri" pitchFamily="34" charset="0"/>
                </a:rPr>
                <a:t>ℓ[m]</a:t>
              </a:r>
            </a:p>
          </p:txBody>
        </p:sp>
      </p:grpSp>
      <p:sp>
        <p:nvSpPr>
          <p:cNvPr id="103" name="Text Box 4 3 1">
            <a:extLst>
              <a:ext uri="{FF2B5EF4-FFF2-40B4-BE49-F238E27FC236}">
                <a16:creationId xmlns:a16="http://schemas.microsoft.com/office/drawing/2014/main" id="{4C518E14-4DD6-4B37-8624-94189F25D4AC}"/>
              </a:ext>
            </a:extLst>
          </p:cNvPr>
          <p:cNvSpPr txBox="1">
            <a:spLocks noChangeArrowheads="1"/>
          </p:cNvSpPr>
          <p:nvPr/>
        </p:nvSpPr>
        <p:spPr bwMode="auto">
          <a:xfrm>
            <a:off x="23230" y="5019028"/>
            <a:ext cx="5433325"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defRPr/>
            </a:pPr>
            <a:r>
              <a:rPr lang="en-US" altLang="ja-JP" sz="2800" dirty="0">
                <a:latin typeface="+mj-ea"/>
                <a:ea typeface="+mj-ea"/>
              </a:rPr>
              <a:t>(3)</a:t>
            </a:r>
            <a:r>
              <a:rPr lang="ja-JP" altLang="en-US" sz="2800" dirty="0">
                <a:latin typeface="+mj-ea"/>
                <a:ea typeface="+mj-ea"/>
              </a:rPr>
              <a:t> 大気圧</a:t>
            </a:r>
            <a:r>
              <a:rPr lang="en-US" altLang="ja-JP" sz="2800" dirty="0">
                <a:latin typeface="+mj-ea"/>
                <a:ea typeface="+mj-ea"/>
              </a:rPr>
              <a:t>p[N/m</a:t>
            </a:r>
            <a:r>
              <a:rPr lang="en-US" altLang="ja-JP" sz="2800" baseline="30000" dirty="0">
                <a:latin typeface="+mj-ea"/>
                <a:ea typeface="+mj-ea"/>
              </a:rPr>
              <a:t>2</a:t>
            </a:r>
            <a:r>
              <a:rPr lang="en-US" altLang="ja-JP" sz="2800" dirty="0">
                <a:latin typeface="+mj-ea"/>
                <a:ea typeface="+mj-ea"/>
              </a:rPr>
              <a:t>]</a:t>
            </a:r>
            <a:r>
              <a:rPr lang="ja-JP" altLang="en-US" sz="2800" dirty="0">
                <a:latin typeface="+mj-ea"/>
                <a:ea typeface="+mj-ea"/>
              </a:rPr>
              <a:t>による押し下げ</a:t>
            </a:r>
            <a:r>
              <a:rPr lang="en-US" altLang="ja-JP" sz="2800" dirty="0">
                <a:latin typeface="+mj-ea"/>
                <a:ea typeface="+mj-ea"/>
              </a:rPr>
              <a:t>: </a:t>
            </a:r>
          </a:p>
        </p:txBody>
      </p:sp>
      <p:pic>
        <p:nvPicPr>
          <p:cNvPr id="46" name="図 45" descr="\documentclass{article}&#10;\usepackage{amsmath}&#10;\pagestyle{empty}&#10;\begin{document}&#10;$$ W_3 = p V \textrm{[J]} $$&#10;\end{document}" title="IguanaTex Bitmap Display">
            <a:extLst>
              <a:ext uri="{FF2B5EF4-FFF2-40B4-BE49-F238E27FC236}">
                <a16:creationId xmlns:a16="http://schemas.microsoft.com/office/drawing/2014/main" id="{42486073-E5CE-4FB6-A555-A9782E4A4FFA}"/>
              </a:ext>
            </a:extLst>
          </p:cNvPr>
          <p:cNvPicPr>
            <a:picLocks noChangeAspect="1"/>
          </p:cNvPicPr>
          <p:nvPr>
            <p:custDataLst>
              <p:tags r:id="rId1"/>
            </p:custDataLst>
          </p:nvPr>
        </p:nvPicPr>
        <p:blipFill>
          <a:blip r:embed="rId10" cstate="print">
            <a:extLst>
              <a:ext uri="{28A0092B-C50C-407E-A947-70E740481C1C}">
                <a14:useLocalDpi xmlns:a14="http://schemas.microsoft.com/office/drawing/2010/main" val="0"/>
              </a:ext>
            </a:extLst>
          </a:blip>
          <a:stretch>
            <a:fillRect/>
          </a:stretch>
        </p:blipFill>
        <p:spPr>
          <a:xfrm>
            <a:off x="5437092" y="5147410"/>
            <a:ext cx="1855539" cy="378357"/>
          </a:xfrm>
          <a:prstGeom prst="rect">
            <a:avLst/>
          </a:prstGeom>
        </p:spPr>
      </p:pic>
      <p:sp>
        <p:nvSpPr>
          <p:cNvPr id="106" name="Text Box 4 3 2 1 1">
            <a:extLst>
              <a:ext uri="{FF2B5EF4-FFF2-40B4-BE49-F238E27FC236}">
                <a16:creationId xmlns:a16="http://schemas.microsoft.com/office/drawing/2014/main" id="{F5CC5F19-418D-4562-BCDD-69DF14B03ADA}"/>
              </a:ext>
            </a:extLst>
          </p:cNvPr>
          <p:cNvSpPr txBox="1">
            <a:spLocks noChangeArrowheads="1"/>
          </p:cNvSpPr>
          <p:nvPr/>
        </p:nvSpPr>
        <p:spPr bwMode="auto">
          <a:xfrm>
            <a:off x="41876" y="2839152"/>
            <a:ext cx="6980176"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defRPr/>
            </a:pPr>
            <a:r>
              <a:rPr lang="en-US" altLang="ja-JP" sz="2800" dirty="0">
                <a:latin typeface="+mj-ea"/>
                <a:ea typeface="+mj-ea"/>
              </a:rPr>
              <a:t>(2)</a:t>
            </a:r>
            <a:r>
              <a:rPr lang="ja-JP" altLang="en-US" sz="2800" dirty="0">
                <a:latin typeface="+mj-ea"/>
                <a:ea typeface="+mj-ea"/>
              </a:rPr>
              <a:t> ピストンの壁面の</a:t>
            </a:r>
            <a:r>
              <a:rPr lang="en-US" altLang="ja-JP" sz="2800" dirty="0">
                <a:latin typeface="+mj-ea"/>
                <a:ea typeface="+mj-ea"/>
              </a:rPr>
              <a:t>100</a:t>
            </a:r>
            <a:r>
              <a:rPr lang="ja-JP" altLang="en-US" sz="2800" dirty="0">
                <a:latin typeface="+mj-ea"/>
                <a:ea typeface="+mj-ea"/>
              </a:rPr>
              <a:t>℃から</a:t>
            </a:r>
            <a:r>
              <a:rPr lang="en-US" altLang="ja-JP" sz="2800" dirty="0">
                <a:latin typeface="+mj-ea"/>
                <a:ea typeface="+mj-ea"/>
              </a:rPr>
              <a:t>40</a:t>
            </a:r>
            <a:r>
              <a:rPr lang="ja-JP" altLang="en-US" sz="2800" dirty="0">
                <a:latin typeface="+mj-ea"/>
                <a:ea typeface="+mj-ea"/>
              </a:rPr>
              <a:t>℃への冷却</a:t>
            </a:r>
            <a:endParaRPr lang="en-US" altLang="ja-JP" sz="2800" dirty="0">
              <a:latin typeface="+mj-ea"/>
              <a:ea typeface="+mj-ea"/>
            </a:endParaRPr>
          </a:p>
        </p:txBody>
      </p:sp>
      <p:sp>
        <p:nvSpPr>
          <p:cNvPr id="110" name="Text Box 4 3 2 2 1">
            <a:extLst>
              <a:ext uri="{FF2B5EF4-FFF2-40B4-BE49-F238E27FC236}">
                <a16:creationId xmlns:a16="http://schemas.microsoft.com/office/drawing/2014/main" id="{076D60C6-77E8-4096-AB6E-5CD90ECA6D82}"/>
              </a:ext>
            </a:extLst>
          </p:cNvPr>
          <p:cNvSpPr txBox="1">
            <a:spLocks noChangeArrowheads="1"/>
          </p:cNvSpPr>
          <p:nvPr/>
        </p:nvSpPr>
        <p:spPr bwMode="auto">
          <a:xfrm>
            <a:off x="41877" y="1589580"/>
            <a:ext cx="1201291"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defRPr/>
            </a:pPr>
            <a:r>
              <a:rPr lang="ja-JP" altLang="en-US" sz="2800" dirty="0">
                <a:latin typeface="+mj-ea"/>
                <a:ea typeface="+mj-ea"/>
              </a:rPr>
              <a:t>体積</a:t>
            </a:r>
            <a:r>
              <a:rPr lang="en-US" altLang="ja-JP" sz="2800" dirty="0">
                <a:latin typeface="+mj-ea"/>
                <a:ea typeface="+mj-ea"/>
              </a:rPr>
              <a:t>:</a:t>
            </a:r>
          </a:p>
        </p:txBody>
      </p:sp>
      <p:pic>
        <p:nvPicPr>
          <p:cNvPr id="29" name="図 28" descr="\documentclass{article}&#10;\usepackage{amsmath}&#10;\pagestyle{empty}&#10;\begin{document}&#10;$$ V = \ell r^2 \pi \textrm{[m$^3$]} $$&#10;\end{document}" title="IguanaTex Bitmap Display">
            <a:extLst>
              <a:ext uri="{FF2B5EF4-FFF2-40B4-BE49-F238E27FC236}">
                <a16:creationId xmlns:a16="http://schemas.microsoft.com/office/drawing/2014/main" id="{5C405DCE-4B3D-4E63-9366-FFC33878D98A}"/>
              </a:ext>
            </a:extLst>
          </p:cNvPr>
          <p:cNvPicPr>
            <a:picLocks noChangeAspect="1"/>
          </p:cNvPicPr>
          <p:nvPr>
            <p:custDataLst>
              <p:tags r:id="rId2"/>
            </p:custDataLst>
          </p:nvPr>
        </p:nvPicPr>
        <p:blipFill>
          <a:blip r:embed="rId11" cstate="print">
            <a:extLst>
              <a:ext uri="{28A0092B-C50C-407E-A947-70E740481C1C}">
                <a14:useLocalDpi xmlns:a14="http://schemas.microsoft.com/office/drawing/2010/main" val="0"/>
              </a:ext>
            </a:extLst>
          </a:blip>
          <a:stretch>
            <a:fillRect/>
          </a:stretch>
        </p:blipFill>
        <p:spPr>
          <a:xfrm>
            <a:off x="1051133" y="1629535"/>
            <a:ext cx="2151766" cy="423593"/>
          </a:xfrm>
          <a:prstGeom prst="rect">
            <a:avLst/>
          </a:prstGeom>
        </p:spPr>
      </p:pic>
      <p:sp>
        <p:nvSpPr>
          <p:cNvPr id="115" name="Text Box 4 3 2 2 2">
            <a:extLst>
              <a:ext uri="{FF2B5EF4-FFF2-40B4-BE49-F238E27FC236}">
                <a16:creationId xmlns:a16="http://schemas.microsoft.com/office/drawing/2014/main" id="{51A40DEF-629B-45D0-AB50-FAA71FC9B40B}"/>
              </a:ext>
            </a:extLst>
          </p:cNvPr>
          <p:cNvSpPr txBox="1">
            <a:spLocks noChangeArrowheads="1"/>
          </p:cNvSpPr>
          <p:nvPr/>
        </p:nvSpPr>
        <p:spPr bwMode="auto">
          <a:xfrm>
            <a:off x="41876" y="1988449"/>
            <a:ext cx="1657347"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defRPr/>
            </a:pPr>
            <a:r>
              <a:rPr lang="ja-JP" altLang="en-US" sz="2800" dirty="0">
                <a:latin typeface="+mj-ea"/>
                <a:ea typeface="+mj-ea"/>
              </a:rPr>
              <a:t>表面積</a:t>
            </a:r>
            <a:r>
              <a:rPr lang="en-US" altLang="ja-JP" sz="2800" dirty="0">
                <a:latin typeface="+mj-ea"/>
                <a:ea typeface="+mj-ea"/>
              </a:rPr>
              <a:t>: </a:t>
            </a:r>
          </a:p>
        </p:txBody>
      </p:sp>
      <p:pic>
        <p:nvPicPr>
          <p:cNvPr id="34" name="図 33" descr="\documentclass{article}&#10;\usepackage{amsmath}&#10;\pagestyle{empty}&#10;\begin{document}&#10;$$ S = (\underbrace{2 \times r^2 \pi}_{\textrm{top/bottom}} + \underbrace{2 r \pi \times \ell}_{\textrm{side}} ) \textrm{[m$^2$]} $$&#10;\end{document}" title="IguanaTex Bitmap Display">
            <a:extLst>
              <a:ext uri="{FF2B5EF4-FFF2-40B4-BE49-F238E27FC236}">
                <a16:creationId xmlns:a16="http://schemas.microsoft.com/office/drawing/2014/main" id="{80569846-805B-424E-ABC7-E1AC8BD543E9}"/>
              </a:ext>
            </a:extLst>
          </p:cNvPr>
          <p:cNvPicPr>
            <a:picLocks noChangeAspect="1"/>
          </p:cNvPicPr>
          <p:nvPr>
            <p:custDataLst>
              <p:tags r:id="rId3"/>
            </p:custDataLst>
          </p:nvPr>
        </p:nvPicPr>
        <p:blipFill>
          <a:blip r:embed="rId12" cstate="print">
            <a:extLst>
              <a:ext uri="{28A0092B-C50C-407E-A947-70E740481C1C}">
                <a14:useLocalDpi xmlns:a14="http://schemas.microsoft.com/office/drawing/2010/main" val="0"/>
              </a:ext>
            </a:extLst>
          </a:blip>
          <a:stretch>
            <a:fillRect/>
          </a:stretch>
        </p:blipFill>
        <p:spPr>
          <a:xfrm>
            <a:off x="1374588" y="2128388"/>
            <a:ext cx="3779027" cy="747324"/>
          </a:xfrm>
          <a:prstGeom prst="rect">
            <a:avLst/>
          </a:prstGeom>
        </p:spPr>
      </p:pic>
      <p:sp>
        <p:nvSpPr>
          <p:cNvPr id="122" name="Text Box 4 3 2 1 2">
            <a:extLst>
              <a:ext uri="{FF2B5EF4-FFF2-40B4-BE49-F238E27FC236}">
                <a16:creationId xmlns:a16="http://schemas.microsoft.com/office/drawing/2014/main" id="{9836EEB3-6F29-4C6F-A85B-4EDB7FE43EDF}"/>
              </a:ext>
            </a:extLst>
          </p:cNvPr>
          <p:cNvSpPr txBox="1">
            <a:spLocks noChangeArrowheads="1"/>
          </p:cNvSpPr>
          <p:nvPr/>
        </p:nvSpPr>
        <p:spPr bwMode="auto">
          <a:xfrm>
            <a:off x="-8260" y="4092781"/>
            <a:ext cx="6980176"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defRPr/>
            </a:pPr>
            <a:r>
              <a:rPr lang="ja-JP" altLang="en-US" sz="2800" dirty="0">
                <a:latin typeface="+mj-ea"/>
                <a:ea typeface="+mj-ea"/>
              </a:rPr>
              <a:t>・厚さ</a:t>
            </a:r>
            <a:r>
              <a:rPr lang="en-US" altLang="ja-JP" sz="2800" dirty="0">
                <a:latin typeface="+mj-ea"/>
                <a:ea typeface="+mj-ea"/>
              </a:rPr>
              <a:t>a[m]</a:t>
            </a:r>
            <a:r>
              <a:rPr lang="ja-JP" altLang="en-US" sz="2800" dirty="0">
                <a:latin typeface="+mj-ea"/>
                <a:ea typeface="+mj-ea"/>
              </a:rPr>
              <a:t>が冷却、ピストンの素材の熱容量</a:t>
            </a:r>
            <a:endParaRPr lang="en-US" altLang="ja-JP" sz="2800" dirty="0">
              <a:latin typeface="+mj-ea"/>
              <a:ea typeface="+mj-ea"/>
            </a:endParaRPr>
          </a:p>
        </p:txBody>
      </p:sp>
      <p:pic>
        <p:nvPicPr>
          <p:cNvPr id="37" name="図 36" descr="\documentclass{article}&#10;\usepackage{amsmath}&#10;\pagestyle{empty}&#10;\begin{document}&#10;$$ c \textrm{[J/(m$^3 \times$ K)]} $$&#10;\end{document}" title="IguanaTex Bitmap Display">
            <a:extLst>
              <a:ext uri="{FF2B5EF4-FFF2-40B4-BE49-F238E27FC236}">
                <a16:creationId xmlns:a16="http://schemas.microsoft.com/office/drawing/2014/main" id="{A107E0BD-8EA6-4C54-AF80-7D30A45F1105}"/>
              </a:ext>
            </a:extLst>
          </p:cNvPr>
          <p:cNvPicPr>
            <a:picLocks noChangeAspect="1"/>
          </p:cNvPicPr>
          <p:nvPr>
            <p:custDataLst>
              <p:tags r:id="rId4"/>
            </p:custDataLst>
          </p:nvPr>
        </p:nvPicPr>
        <p:blipFill>
          <a:blip r:embed="rId13" cstate="print">
            <a:extLst>
              <a:ext uri="{28A0092B-C50C-407E-A947-70E740481C1C}">
                <a14:useLocalDpi xmlns:a14="http://schemas.microsoft.com/office/drawing/2010/main" val="0"/>
              </a:ext>
            </a:extLst>
          </a:blip>
          <a:stretch>
            <a:fillRect/>
          </a:stretch>
        </p:blipFill>
        <p:spPr>
          <a:xfrm>
            <a:off x="6692757" y="4153857"/>
            <a:ext cx="2054400" cy="401067"/>
          </a:xfrm>
          <a:prstGeom prst="rect">
            <a:avLst/>
          </a:prstGeom>
        </p:spPr>
      </p:pic>
      <p:pic>
        <p:nvPicPr>
          <p:cNvPr id="42" name="図 41" descr="\documentclass{article}&#10;\usepackage{amsmath}&#10;\pagestyle{empty}&#10;\begin{document}&#10;$$ W_2 = (100-40) \times acS \textrm{[J]} $$&#10;\end{document}" title="IguanaTex Bitmap Display">
            <a:extLst>
              <a:ext uri="{FF2B5EF4-FFF2-40B4-BE49-F238E27FC236}">
                <a16:creationId xmlns:a16="http://schemas.microsoft.com/office/drawing/2014/main" id="{45DD5889-A2FE-4544-BEA6-C5D0E03632CF}"/>
              </a:ext>
            </a:extLst>
          </p:cNvPr>
          <p:cNvPicPr>
            <a:picLocks noChangeAspect="1"/>
          </p:cNvPicPr>
          <p:nvPr>
            <p:custDataLst>
              <p:tags r:id="rId5"/>
            </p:custDataLst>
          </p:nvPr>
        </p:nvPicPr>
        <p:blipFill>
          <a:blip r:embed="rId14" cstate="print">
            <a:extLst>
              <a:ext uri="{28A0092B-C50C-407E-A947-70E740481C1C}">
                <a14:useLocalDpi xmlns:a14="http://schemas.microsoft.com/office/drawing/2010/main" val="0"/>
              </a:ext>
            </a:extLst>
          </a:blip>
          <a:stretch>
            <a:fillRect/>
          </a:stretch>
        </p:blipFill>
        <p:spPr>
          <a:xfrm>
            <a:off x="318781" y="4619110"/>
            <a:ext cx="4130217" cy="378357"/>
          </a:xfrm>
          <a:prstGeom prst="rect">
            <a:avLst/>
          </a:prstGeom>
        </p:spPr>
      </p:pic>
      <p:sp>
        <p:nvSpPr>
          <p:cNvPr id="124" name="Text Box 4 1 2">
            <a:extLst>
              <a:ext uri="{FF2B5EF4-FFF2-40B4-BE49-F238E27FC236}">
                <a16:creationId xmlns:a16="http://schemas.microsoft.com/office/drawing/2014/main" id="{F6347921-FE6B-4846-BD1F-55E266FF7BC1}"/>
              </a:ext>
            </a:extLst>
          </p:cNvPr>
          <p:cNvSpPr txBox="1">
            <a:spLocks noChangeArrowheads="1"/>
          </p:cNvSpPr>
          <p:nvPr/>
        </p:nvSpPr>
        <p:spPr bwMode="auto">
          <a:xfrm>
            <a:off x="-7938" y="5469127"/>
            <a:ext cx="6294438"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defRPr/>
            </a:pPr>
            <a:r>
              <a:rPr lang="en-US" altLang="ja-JP" sz="2800" dirty="0">
                <a:latin typeface="+mj-ea"/>
                <a:ea typeface="+mj-ea"/>
              </a:rPr>
              <a:t>ε</a:t>
            </a:r>
            <a:r>
              <a:rPr lang="ja-JP" altLang="en-US" sz="2800" dirty="0">
                <a:latin typeface="+mj-ea"/>
                <a:ea typeface="+mj-ea"/>
              </a:rPr>
              <a:t>倍</a:t>
            </a:r>
            <a:r>
              <a:rPr lang="en-US" altLang="ja-JP" sz="2800" dirty="0">
                <a:latin typeface="+mj-ea"/>
                <a:ea typeface="+mj-ea"/>
              </a:rPr>
              <a:t>(0&lt;ε&lt;1)</a:t>
            </a:r>
            <a:r>
              <a:rPr lang="ja-JP" altLang="en-US" sz="2800" dirty="0">
                <a:latin typeface="+mj-ea"/>
                <a:ea typeface="+mj-ea"/>
              </a:rPr>
              <a:t>倍のミニチュアにすると・・・</a:t>
            </a:r>
            <a:endParaRPr lang="en-US" altLang="ja-JP" sz="2800" dirty="0">
              <a:latin typeface="+mj-ea"/>
              <a:ea typeface="+mj-ea"/>
            </a:endParaRPr>
          </a:p>
        </p:txBody>
      </p:sp>
      <p:pic>
        <p:nvPicPr>
          <p:cNvPr id="8" name="図 7" descr="\documentclass{article}&#10;\usepackage{amsmath}&#10;\pagestyle{empty}&#10;\begin{document}&#10;$$ W_2 \to W_2 \varepsilon^2 \gg W_{1,3} \to W_{1,3} \varepsilon^3 $$&#10;\end{document}" title="IguanaTex Bitmap Display">
            <a:extLst>
              <a:ext uri="{FF2B5EF4-FFF2-40B4-BE49-F238E27FC236}">
                <a16:creationId xmlns:a16="http://schemas.microsoft.com/office/drawing/2014/main" id="{AC8447FC-DC56-4395-A73E-231C48C72CB8}"/>
              </a:ext>
            </a:extLst>
          </p:cNvPr>
          <p:cNvPicPr>
            <a:picLocks noChangeAspect="1"/>
          </p:cNvPicPr>
          <p:nvPr>
            <p:custDataLst>
              <p:tags r:id="rId6"/>
            </p:custDataLst>
          </p:nvPr>
        </p:nvPicPr>
        <p:blipFill>
          <a:blip r:embed="rId15" cstate="print">
            <a:extLst>
              <a:ext uri="{28A0092B-C50C-407E-A947-70E740481C1C}">
                <a14:useLocalDpi xmlns:a14="http://schemas.microsoft.com/office/drawing/2010/main" val="0"/>
              </a:ext>
            </a:extLst>
          </a:blip>
          <a:stretch>
            <a:fillRect/>
          </a:stretch>
        </p:blipFill>
        <p:spPr>
          <a:xfrm>
            <a:off x="184152" y="6095655"/>
            <a:ext cx="5650600" cy="500327"/>
          </a:xfrm>
          <a:prstGeom prst="rect">
            <a:avLst/>
          </a:prstGeom>
        </p:spPr>
      </p:pic>
      <p:sp>
        <p:nvSpPr>
          <p:cNvPr id="63" name="正方形/長方形 62">
            <a:extLst>
              <a:ext uri="{FF2B5EF4-FFF2-40B4-BE49-F238E27FC236}">
                <a16:creationId xmlns:a16="http://schemas.microsoft.com/office/drawing/2014/main" id="{98A75BA5-3A37-4300-81F4-A06090D31885}"/>
              </a:ext>
            </a:extLst>
          </p:cNvPr>
          <p:cNvSpPr/>
          <p:nvPr/>
        </p:nvSpPr>
        <p:spPr bwMode="gray">
          <a:xfrm>
            <a:off x="56009" y="6067608"/>
            <a:ext cx="2428111" cy="523220"/>
          </a:xfrm>
          <a:prstGeom prst="rect">
            <a:avLst/>
          </a:prstGeom>
          <a:noFill/>
          <a:ln w="28575" algn="ctr">
            <a:solidFill>
              <a:srgbClr val="FF0000"/>
            </a:solidFill>
            <a:miter lim="800000"/>
            <a:headEnd/>
            <a:tailEnd/>
          </a:ln>
          <a:effectLst/>
        </p:spPr>
        <p:txBody>
          <a:bodyPr wrap="none" rtlCol="0" anchor="ctr"/>
          <a:lstStyle/>
          <a:p>
            <a:pPr algn="ctr"/>
            <a:endParaRPr kumimoji="1" lang="ja-JP" altLang="en-US" dirty="0"/>
          </a:p>
        </p:txBody>
      </p:sp>
      <p:sp>
        <p:nvSpPr>
          <p:cNvPr id="125" name="Text Box 4 1 3">
            <a:extLst>
              <a:ext uri="{FF2B5EF4-FFF2-40B4-BE49-F238E27FC236}">
                <a16:creationId xmlns:a16="http://schemas.microsoft.com/office/drawing/2014/main" id="{ABC41BA4-AEAC-4F98-852A-19346251C7AF}"/>
              </a:ext>
            </a:extLst>
          </p:cNvPr>
          <p:cNvSpPr txBox="1">
            <a:spLocks noChangeArrowheads="1"/>
          </p:cNvSpPr>
          <p:nvPr/>
        </p:nvSpPr>
        <p:spPr bwMode="auto">
          <a:xfrm>
            <a:off x="6026844" y="5867741"/>
            <a:ext cx="323736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defRPr/>
            </a:pPr>
            <a:r>
              <a:rPr lang="ja-JP" altLang="en-US" sz="2800" dirty="0">
                <a:solidFill>
                  <a:srgbClr val="FF0000"/>
                </a:solidFill>
                <a:latin typeface="+mj-ea"/>
                <a:ea typeface="+mj-ea"/>
              </a:rPr>
              <a:t>表面の冷却・加熱の無駄が大きい</a:t>
            </a:r>
            <a:r>
              <a:rPr lang="en-US" altLang="ja-JP" sz="2800" dirty="0">
                <a:solidFill>
                  <a:srgbClr val="FF0000"/>
                </a:solidFill>
                <a:latin typeface="+mj-ea"/>
                <a:ea typeface="+mj-ea"/>
              </a:rPr>
              <a:t>!!</a:t>
            </a:r>
          </a:p>
        </p:txBody>
      </p:sp>
      <p:sp>
        <p:nvSpPr>
          <p:cNvPr id="28" name="Text Box 4 3 1 2">
            <a:extLst>
              <a:ext uri="{FF2B5EF4-FFF2-40B4-BE49-F238E27FC236}">
                <a16:creationId xmlns:a16="http://schemas.microsoft.com/office/drawing/2014/main" id="{562C17C4-E26A-4CD9-ABA0-DBB5496F85CF}"/>
              </a:ext>
            </a:extLst>
          </p:cNvPr>
          <p:cNvSpPr txBox="1">
            <a:spLocks noChangeArrowheads="1"/>
          </p:cNvSpPr>
          <p:nvPr/>
        </p:nvSpPr>
        <p:spPr bwMode="auto">
          <a:xfrm>
            <a:off x="56009" y="3261784"/>
            <a:ext cx="9047515"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defRPr/>
            </a:pPr>
            <a:r>
              <a:rPr lang="ja-JP" altLang="en-US" sz="2800" dirty="0">
                <a:latin typeface="+mj-ea"/>
                <a:ea typeface="+mj-ea"/>
              </a:rPr>
              <a:t>・水蒸気の熱放出</a:t>
            </a:r>
            <a:endParaRPr lang="en-US" altLang="ja-JP" sz="2800" dirty="0">
              <a:latin typeface="+mj-ea"/>
              <a:ea typeface="+mj-ea"/>
            </a:endParaRPr>
          </a:p>
          <a:p>
            <a:pPr>
              <a:defRPr/>
            </a:pPr>
            <a:r>
              <a:rPr lang="ja-JP" altLang="en-US" sz="2000" dirty="0">
                <a:latin typeface="+mj-ea"/>
                <a:ea typeface="+mj-ea"/>
              </a:rPr>
              <a:t> </a:t>
            </a:r>
            <a:r>
              <a:rPr lang="en-US" altLang="ja-JP" sz="2000" dirty="0">
                <a:latin typeface="+mj-ea"/>
                <a:ea typeface="+mj-ea"/>
              </a:rPr>
              <a:t>(ρ[kg/m</a:t>
            </a:r>
            <a:r>
              <a:rPr lang="en-US" altLang="ja-JP" sz="2000" baseline="30000" dirty="0">
                <a:latin typeface="+mj-ea"/>
                <a:ea typeface="+mj-ea"/>
              </a:rPr>
              <a:t>3</a:t>
            </a:r>
            <a:r>
              <a:rPr lang="en-US" altLang="ja-JP" sz="2000" dirty="0">
                <a:latin typeface="+mj-ea"/>
                <a:ea typeface="+mj-ea"/>
              </a:rPr>
              <a:t>]:</a:t>
            </a:r>
            <a:r>
              <a:rPr lang="ja-JP" altLang="en-US" sz="2000" dirty="0">
                <a:latin typeface="+mj-ea"/>
                <a:ea typeface="+mj-ea"/>
              </a:rPr>
              <a:t>水蒸気の密度、水の蒸発熱</a:t>
            </a:r>
            <a:r>
              <a:rPr lang="en-US" altLang="ja-JP" sz="2000" dirty="0">
                <a:latin typeface="+mj-ea"/>
                <a:ea typeface="+mj-ea"/>
              </a:rPr>
              <a:t>α[J/kg]</a:t>
            </a:r>
            <a:r>
              <a:rPr lang="ja-JP" altLang="en-US" sz="2000" dirty="0" err="1">
                <a:latin typeface="+mj-ea"/>
                <a:ea typeface="+mj-ea"/>
              </a:rPr>
              <a:t>、</a:t>
            </a:r>
            <a:r>
              <a:rPr lang="ja-JP" altLang="en-US" sz="2000" dirty="0">
                <a:latin typeface="+mj-ea"/>
                <a:ea typeface="+mj-ea"/>
              </a:rPr>
              <a:t>水の比熱</a:t>
            </a:r>
            <a:r>
              <a:rPr lang="en-US" altLang="ja-JP" sz="2000" dirty="0">
                <a:latin typeface="+mj-ea"/>
                <a:ea typeface="+mj-ea"/>
              </a:rPr>
              <a:t>β[J/(</a:t>
            </a:r>
            <a:r>
              <a:rPr lang="en-US" altLang="ja-JP" sz="2000" dirty="0" err="1">
                <a:latin typeface="+mj-ea"/>
                <a:ea typeface="+mj-ea"/>
              </a:rPr>
              <a:t>kg×K</a:t>
            </a:r>
            <a:r>
              <a:rPr lang="en-US" altLang="ja-JP" sz="2000" dirty="0">
                <a:latin typeface="+mj-ea"/>
                <a:ea typeface="+mj-ea"/>
              </a:rPr>
              <a:t>)])</a:t>
            </a:r>
          </a:p>
        </p:txBody>
      </p:sp>
      <p:pic>
        <p:nvPicPr>
          <p:cNvPr id="6" name="図 5" descr="\documentclass{article}&#10;\usepackage{amsmath}&#10;\pagestyle{empty}&#10;\begin{document}&#10;$$ W_1 = V \rho \{ \alpha + \beta(100-40) \} \textrm{[J]}$$&#10;\end{document}" title="IguanaTex Bitmap Display">
            <a:extLst>
              <a:ext uri="{FF2B5EF4-FFF2-40B4-BE49-F238E27FC236}">
                <a16:creationId xmlns:a16="http://schemas.microsoft.com/office/drawing/2014/main" id="{CFDCB1A6-8CDE-4F23-88C1-51EB5F92DE6D}"/>
              </a:ext>
            </a:extLst>
          </p:cNvPr>
          <p:cNvPicPr>
            <a:picLocks noChangeAspect="1"/>
          </p:cNvPicPr>
          <p:nvPr>
            <p:custDataLst>
              <p:tags r:id="rId7"/>
            </p:custDataLst>
          </p:nvPr>
        </p:nvPicPr>
        <p:blipFill>
          <a:blip r:embed="rId16" cstate="print">
            <a:extLst>
              <a:ext uri="{28A0092B-C50C-407E-A947-70E740481C1C}">
                <a14:useLocalDpi xmlns:a14="http://schemas.microsoft.com/office/drawing/2010/main" val="0"/>
              </a:ext>
            </a:extLst>
          </a:blip>
          <a:stretch>
            <a:fillRect/>
          </a:stretch>
        </p:blipFill>
        <p:spPr>
          <a:xfrm>
            <a:off x="3009329" y="3432365"/>
            <a:ext cx="3962587" cy="308221"/>
          </a:xfrm>
          <a:prstGeom prst="rect">
            <a:avLst/>
          </a:prstGeom>
        </p:spPr>
      </p:pic>
      <p:sp>
        <p:nvSpPr>
          <p:cNvPr id="35" name="正方形/長方形 34">
            <a:extLst>
              <a:ext uri="{FF2B5EF4-FFF2-40B4-BE49-F238E27FC236}">
                <a16:creationId xmlns:a16="http://schemas.microsoft.com/office/drawing/2014/main" id="{21B3BA50-324D-4930-B539-8B1A428B86AC}"/>
              </a:ext>
            </a:extLst>
          </p:cNvPr>
          <p:cNvSpPr/>
          <p:nvPr/>
        </p:nvSpPr>
        <p:spPr bwMode="gray">
          <a:xfrm>
            <a:off x="3028444" y="6067608"/>
            <a:ext cx="2870259" cy="523220"/>
          </a:xfrm>
          <a:prstGeom prst="rect">
            <a:avLst/>
          </a:prstGeom>
          <a:noFill/>
          <a:ln w="28575" algn="ctr">
            <a:solidFill>
              <a:srgbClr val="7030A0"/>
            </a:solidFill>
            <a:miter lim="800000"/>
            <a:headEnd/>
            <a:tailEnd/>
          </a:ln>
          <a:effectLst/>
        </p:spPr>
        <p:txBody>
          <a:bodyPr wrap="none" rtlCol="0" anchor="ctr"/>
          <a:lstStyle/>
          <a:p>
            <a:pPr algn="ctr"/>
            <a:endParaRPr kumimoji="1" lang="ja-JP" altLang="en-US" dirty="0"/>
          </a:p>
        </p:txBody>
      </p:sp>
      <p:sp>
        <p:nvSpPr>
          <p:cNvPr id="36" name="正方形/長方形 35">
            <a:extLst>
              <a:ext uri="{FF2B5EF4-FFF2-40B4-BE49-F238E27FC236}">
                <a16:creationId xmlns:a16="http://schemas.microsoft.com/office/drawing/2014/main" id="{30EDEE08-4386-45F3-802F-5BC9E8EBB401}"/>
              </a:ext>
            </a:extLst>
          </p:cNvPr>
          <p:cNvSpPr/>
          <p:nvPr/>
        </p:nvSpPr>
        <p:spPr bwMode="gray">
          <a:xfrm>
            <a:off x="5437092" y="5077349"/>
            <a:ext cx="2054401" cy="523220"/>
          </a:xfrm>
          <a:prstGeom prst="rect">
            <a:avLst/>
          </a:prstGeom>
          <a:noFill/>
          <a:ln w="28575" algn="ctr">
            <a:solidFill>
              <a:srgbClr val="7030A0"/>
            </a:solidFill>
            <a:miter lim="800000"/>
            <a:headEnd/>
            <a:tailEnd/>
          </a:ln>
          <a:effectLst/>
        </p:spPr>
        <p:txBody>
          <a:bodyPr wrap="none" rtlCol="0" anchor="ctr"/>
          <a:lstStyle/>
          <a:p>
            <a:pPr algn="ctr"/>
            <a:endParaRPr kumimoji="1" lang="ja-JP" altLang="en-US" dirty="0"/>
          </a:p>
        </p:txBody>
      </p:sp>
      <p:sp>
        <p:nvSpPr>
          <p:cNvPr id="38" name="正方形/長方形 37">
            <a:extLst>
              <a:ext uri="{FF2B5EF4-FFF2-40B4-BE49-F238E27FC236}">
                <a16:creationId xmlns:a16="http://schemas.microsoft.com/office/drawing/2014/main" id="{5E0ED0FF-FC65-4497-8D8B-0F9923A4E0A4}"/>
              </a:ext>
            </a:extLst>
          </p:cNvPr>
          <p:cNvSpPr/>
          <p:nvPr/>
        </p:nvSpPr>
        <p:spPr bwMode="gray">
          <a:xfrm>
            <a:off x="2936221" y="3354199"/>
            <a:ext cx="4226579" cy="387596"/>
          </a:xfrm>
          <a:prstGeom prst="rect">
            <a:avLst/>
          </a:prstGeom>
          <a:noFill/>
          <a:ln w="28575" algn="ctr">
            <a:solidFill>
              <a:srgbClr val="7030A0"/>
            </a:solidFill>
            <a:miter lim="800000"/>
            <a:headEnd/>
            <a:tailEnd/>
          </a:ln>
          <a:effectLst/>
        </p:spPr>
        <p:txBody>
          <a:bodyPr wrap="none" rtlCol="0" anchor="ctr"/>
          <a:lstStyle/>
          <a:p>
            <a:pPr algn="ctr"/>
            <a:endParaRPr kumimoji="1" lang="ja-JP" altLang="en-US" dirty="0"/>
          </a:p>
        </p:txBody>
      </p:sp>
      <p:sp>
        <p:nvSpPr>
          <p:cNvPr id="39" name="正方形/長方形 38">
            <a:extLst>
              <a:ext uri="{FF2B5EF4-FFF2-40B4-BE49-F238E27FC236}">
                <a16:creationId xmlns:a16="http://schemas.microsoft.com/office/drawing/2014/main" id="{E904F91A-9231-454C-9CE8-034457A0EB62}"/>
              </a:ext>
            </a:extLst>
          </p:cNvPr>
          <p:cNvSpPr/>
          <p:nvPr/>
        </p:nvSpPr>
        <p:spPr bwMode="gray">
          <a:xfrm>
            <a:off x="286466" y="4593712"/>
            <a:ext cx="4274683" cy="403755"/>
          </a:xfrm>
          <a:prstGeom prst="rect">
            <a:avLst/>
          </a:prstGeom>
          <a:noFill/>
          <a:ln w="28575" algn="ctr">
            <a:solidFill>
              <a:srgbClr val="FF0000"/>
            </a:solidFill>
            <a:miter lim="800000"/>
            <a:headEnd/>
            <a:tailEnd/>
          </a:ln>
          <a:effectLst/>
        </p:spPr>
        <p:txBody>
          <a:bodyPr wrap="none" rtlCol="0" anchor="ctr"/>
          <a:lstStyle/>
          <a:p>
            <a:pPr algn="ctr"/>
            <a:endParaRPr kumimoji="1" lang="ja-JP" altLang="en-US" dirty="0"/>
          </a:p>
        </p:txBody>
      </p:sp>
      <p:sp>
        <p:nvSpPr>
          <p:cNvPr id="40" name="Text Box 4 3 2 1 2">
            <a:extLst>
              <a:ext uri="{FF2B5EF4-FFF2-40B4-BE49-F238E27FC236}">
                <a16:creationId xmlns:a16="http://schemas.microsoft.com/office/drawing/2014/main" id="{06E0FEDF-F787-4C2C-972A-53D49B3AB3AC}"/>
              </a:ext>
            </a:extLst>
          </p:cNvPr>
          <p:cNvSpPr txBox="1">
            <a:spLocks noChangeArrowheads="1"/>
          </p:cNvSpPr>
          <p:nvPr/>
        </p:nvSpPr>
        <p:spPr bwMode="auto">
          <a:xfrm>
            <a:off x="4476745" y="4597922"/>
            <a:ext cx="491344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defRPr/>
            </a:pPr>
            <a:r>
              <a:rPr lang="ja-JP" altLang="en-US" sz="2000" dirty="0">
                <a:solidFill>
                  <a:srgbClr val="FF0000"/>
                </a:solidFill>
                <a:latin typeface="+mj-ea"/>
                <a:ea typeface="+mj-ea"/>
              </a:rPr>
              <a:t>冷めたピストンの過熱にエネルギーが必要</a:t>
            </a:r>
            <a:endParaRPr lang="en-US" altLang="ja-JP" sz="2000" dirty="0">
              <a:solidFill>
                <a:srgbClr val="FF0000"/>
              </a:solidFill>
              <a:latin typeface="+mj-ea"/>
              <a:ea typeface="+mj-ea"/>
            </a:endParaRPr>
          </a:p>
        </p:txBody>
      </p:sp>
    </p:spTree>
    <p:extLst>
      <p:ext uri="{BB962C8B-B14F-4D97-AF65-F5344CB8AC3E}">
        <p14:creationId xmlns:p14="http://schemas.microsoft.com/office/powerpoint/2010/main" val="238052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0"/>
                                        </p:tgtEl>
                                        <p:attrNameLst>
                                          <p:attrName>style.visibility</p:attrName>
                                        </p:attrNameLst>
                                      </p:cBhvr>
                                      <p:to>
                                        <p:strVal val="visible"/>
                                      </p:to>
                                    </p:set>
                                    <p:anim calcmode="lin" valueType="num">
                                      <p:cBhvr additive="base">
                                        <p:cTn id="7" dur="500" fill="hold"/>
                                        <p:tgtEl>
                                          <p:spTgt spid="80"/>
                                        </p:tgtEl>
                                        <p:attrNameLst>
                                          <p:attrName>ppt_x</p:attrName>
                                        </p:attrNameLst>
                                      </p:cBhvr>
                                      <p:tavLst>
                                        <p:tav tm="0">
                                          <p:val>
                                            <p:strVal val="#ppt_x"/>
                                          </p:val>
                                        </p:tav>
                                        <p:tav tm="100000">
                                          <p:val>
                                            <p:strVal val="#ppt_x"/>
                                          </p:val>
                                        </p:tav>
                                      </p:tavLst>
                                    </p:anim>
                                    <p:anim calcmode="lin" valueType="num">
                                      <p:cBhvr additive="base">
                                        <p:cTn id="8" dur="500" fill="hold"/>
                                        <p:tgtEl>
                                          <p:spTgt spid="8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1"/>
                                        </p:tgtEl>
                                        <p:attrNameLst>
                                          <p:attrName>style.visibility</p:attrName>
                                        </p:attrNameLst>
                                      </p:cBhvr>
                                      <p:to>
                                        <p:strVal val="visible"/>
                                      </p:to>
                                    </p:set>
                                    <p:anim calcmode="lin" valueType="num">
                                      <p:cBhvr additive="base">
                                        <p:cTn id="13" dur="500" fill="hold"/>
                                        <p:tgtEl>
                                          <p:spTgt spid="91"/>
                                        </p:tgtEl>
                                        <p:attrNameLst>
                                          <p:attrName>ppt_x</p:attrName>
                                        </p:attrNameLst>
                                      </p:cBhvr>
                                      <p:tavLst>
                                        <p:tav tm="0">
                                          <p:val>
                                            <p:strVal val="#ppt_x"/>
                                          </p:val>
                                        </p:tav>
                                        <p:tav tm="100000">
                                          <p:val>
                                            <p:strVal val="#ppt_x"/>
                                          </p:val>
                                        </p:tav>
                                      </p:tavLst>
                                    </p:anim>
                                    <p:anim calcmode="lin" valueType="num">
                                      <p:cBhvr additive="base">
                                        <p:cTn id="14" dur="500" fill="hold"/>
                                        <p:tgtEl>
                                          <p:spTgt spid="9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10"/>
                                        </p:tgtEl>
                                        <p:attrNameLst>
                                          <p:attrName>style.visibility</p:attrName>
                                        </p:attrNameLst>
                                      </p:cBhvr>
                                      <p:to>
                                        <p:strVal val="visible"/>
                                      </p:to>
                                    </p:set>
                                    <p:anim calcmode="lin" valueType="num">
                                      <p:cBhvr additive="base">
                                        <p:cTn id="23" dur="500" fill="hold"/>
                                        <p:tgtEl>
                                          <p:spTgt spid="110"/>
                                        </p:tgtEl>
                                        <p:attrNameLst>
                                          <p:attrName>ppt_x</p:attrName>
                                        </p:attrNameLst>
                                      </p:cBhvr>
                                      <p:tavLst>
                                        <p:tav tm="0">
                                          <p:val>
                                            <p:strVal val="#ppt_x"/>
                                          </p:val>
                                        </p:tav>
                                        <p:tav tm="100000">
                                          <p:val>
                                            <p:strVal val="#ppt_x"/>
                                          </p:val>
                                        </p:tav>
                                      </p:tavLst>
                                    </p:anim>
                                    <p:anim calcmode="lin" valueType="num">
                                      <p:cBhvr additive="base">
                                        <p:cTn id="24" dur="500" fill="hold"/>
                                        <p:tgtEl>
                                          <p:spTgt spid="110"/>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additive="base">
                                        <p:cTn id="27" dur="500" fill="hold"/>
                                        <p:tgtEl>
                                          <p:spTgt spid="29"/>
                                        </p:tgtEl>
                                        <p:attrNameLst>
                                          <p:attrName>ppt_x</p:attrName>
                                        </p:attrNameLst>
                                      </p:cBhvr>
                                      <p:tavLst>
                                        <p:tav tm="0">
                                          <p:val>
                                            <p:strVal val="#ppt_x"/>
                                          </p:val>
                                        </p:tav>
                                        <p:tav tm="100000">
                                          <p:val>
                                            <p:strVal val="#ppt_x"/>
                                          </p:val>
                                        </p:tav>
                                      </p:tavLst>
                                    </p:anim>
                                    <p:anim calcmode="lin" valueType="num">
                                      <p:cBhvr additive="base">
                                        <p:cTn id="28" dur="500" fill="hold"/>
                                        <p:tgtEl>
                                          <p:spTgt spid="29"/>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15"/>
                                        </p:tgtEl>
                                        <p:attrNameLst>
                                          <p:attrName>style.visibility</p:attrName>
                                        </p:attrNameLst>
                                      </p:cBhvr>
                                      <p:to>
                                        <p:strVal val="visible"/>
                                      </p:to>
                                    </p:set>
                                    <p:anim calcmode="lin" valueType="num">
                                      <p:cBhvr additive="base">
                                        <p:cTn id="31" dur="500" fill="hold"/>
                                        <p:tgtEl>
                                          <p:spTgt spid="115"/>
                                        </p:tgtEl>
                                        <p:attrNameLst>
                                          <p:attrName>ppt_x</p:attrName>
                                        </p:attrNameLst>
                                      </p:cBhvr>
                                      <p:tavLst>
                                        <p:tav tm="0">
                                          <p:val>
                                            <p:strVal val="#ppt_x"/>
                                          </p:val>
                                        </p:tav>
                                        <p:tav tm="100000">
                                          <p:val>
                                            <p:strVal val="#ppt_x"/>
                                          </p:val>
                                        </p:tav>
                                      </p:tavLst>
                                    </p:anim>
                                    <p:anim calcmode="lin" valueType="num">
                                      <p:cBhvr additive="base">
                                        <p:cTn id="32" dur="500" fill="hold"/>
                                        <p:tgtEl>
                                          <p:spTgt spid="115"/>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34"/>
                                        </p:tgtEl>
                                        <p:attrNameLst>
                                          <p:attrName>style.visibility</p:attrName>
                                        </p:attrNameLst>
                                      </p:cBhvr>
                                      <p:to>
                                        <p:strVal val="visible"/>
                                      </p:to>
                                    </p:set>
                                    <p:anim calcmode="lin" valueType="num">
                                      <p:cBhvr additive="base">
                                        <p:cTn id="35" dur="500" fill="hold"/>
                                        <p:tgtEl>
                                          <p:spTgt spid="34"/>
                                        </p:tgtEl>
                                        <p:attrNameLst>
                                          <p:attrName>ppt_x</p:attrName>
                                        </p:attrNameLst>
                                      </p:cBhvr>
                                      <p:tavLst>
                                        <p:tav tm="0">
                                          <p:val>
                                            <p:strVal val="#ppt_x"/>
                                          </p:val>
                                        </p:tav>
                                        <p:tav tm="100000">
                                          <p:val>
                                            <p:strVal val="#ppt_x"/>
                                          </p:val>
                                        </p:tav>
                                      </p:tavLst>
                                    </p:anim>
                                    <p:anim calcmode="lin" valueType="num">
                                      <p:cBhvr additive="base">
                                        <p:cTn id="36"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106"/>
                                        </p:tgtEl>
                                        <p:attrNameLst>
                                          <p:attrName>style.visibility</p:attrName>
                                        </p:attrNameLst>
                                      </p:cBhvr>
                                      <p:to>
                                        <p:strVal val="visible"/>
                                      </p:to>
                                    </p:set>
                                    <p:anim calcmode="lin" valueType="num">
                                      <p:cBhvr additive="base">
                                        <p:cTn id="41" dur="500" fill="hold"/>
                                        <p:tgtEl>
                                          <p:spTgt spid="106"/>
                                        </p:tgtEl>
                                        <p:attrNameLst>
                                          <p:attrName>ppt_x</p:attrName>
                                        </p:attrNameLst>
                                      </p:cBhvr>
                                      <p:tavLst>
                                        <p:tav tm="0">
                                          <p:val>
                                            <p:strVal val="#ppt_x"/>
                                          </p:val>
                                        </p:tav>
                                        <p:tav tm="100000">
                                          <p:val>
                                            <p:strVal val="#ppt_x"/>
                                          </p:val>
                                        </p:tav>
                                      </p:tavLst>
                                    </p:anim>
                                    <p:anim calcmode="lin" valueType="num">
                                      <p:cBhvr additive="base">
                                        <p:cTn id="42" dur="500" fill="hold"/>
                                        <p:tgtEl>
                                          <p:spTgt spid="106"/>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additive="base">
                                        <p:cTn id="47" dur="500" fill="hold"/>
                                        <p:tgtEl>
                                          <p:spTgt spid="28"/>
                                        </p:tgtEl>
                                        <p:attrNameLst>
                                          <p:attrName>ppt_x</p:attrName>
                                        </p:attrNameLst>
                                      </p:cBhvr>
                                      <p:tavLst>
                                        <p:tav tm="0">
                                          <p:val>
                                            <p:strVal val="#ppt_x"/>
                                          </p:val>
                                        </p:tav>
                                        <p:tav tm="100000">
                                          <p:val>
                                            <p:strVal val="#ppt_x"/>
                                          </p:val>
                                        </p:tav>
                                      </p:tavLst>
                                    </p:anim>
                                    <p:anim calcmode="lin" valueType="num">
                                      <p:cBhvr additive="base">
                                        <p:cTn id="48" dur="500" fill="hold"/>
                                        <p:tgtEl>
                                          <p:spTgt spid="28"/>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6"/>
                                        </p:tgtEl>
                                        <p:attrNameLst>
                                          <p:attrName>style.visibility</p:attrName>
                                        </p:attrNameLst>
                                      </p:cBhvr>
                                      <p:to>
                                        <p:strVal val="visible"/>
                                      </p:to>
                                    </p:set>
                                    <p:anim calcmode="lin" valueType="num">
                                      <p:cBhvr additive="base">
                                        <p:cTn id="51" dur="500" fill="hold"/>
                                        <p:tgtEl>
                                          <p:spTgt spid="6"/>
                                        </p:tgtEl>
                                        <p:attrNameLst>
                                          <p:attrName>ppt_x</p:attrName>
                                        </p:attrNameLst>
                                      </p:cBhvr>
                                      <p:tavLst>
                                        <p:tav tm="0">
                                          <p:val>
                                            <p:strVal val="#ppt_x"/>
                                          </p:val>
                                        </p:tav>
                                        <p:tav tm="100000">
                                          <p:val>
                                            <p:strVal val="#ppt_x"/>
                                          </p:val>
                                        </p:tav>
                                      </p:tavLst>
                                    </p:anim>
                                    <p:anim calcmode="lin" valueType="num">
                                      <p:cBhvr additive="base">
                                        <p:cTn id="52" dur="500" fill="hold"/>
                                        <p:tgtEl>
                                          <p:spTgt spid="6"/>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38"/>
                                        </p:tgtEl>
                                        <p:attrNameLst>
                                          <p:attrName>style.visibility</p:attrName>
                                        </p:attrNameLst>
                                      </p:cBhvr>
                                      <p:to>
                                        <p:strVal val="visible"/>
                                      </p:to>
                                    </p:set>
                                    <p:anim calcmode="lin" valueType="num">
                                      <p:cBhvr additive="base">
                                        <p:cTn id="55" dur="500" fill="hold"/>
                                        <p:tgtEl>
                                          <p:spTgt spid="38"/>
                                        </p:tgtEl>
                                        <p:attrNameLst>
                                          <p:attrName>ppt_x</p:attrName>
                                        </p:attrNameLst>
                                      </p:cBhvr>
                                      <p:tavLst>
                                        <p:tav tm="0">
                                          <p:val>
                                            <p:strVal val="#ppt_x"/>
                                          </p:val>
                                        </p:tav>
                                        <p:tav tm="100000">
                                          <p:val>
                                            <p:strVal val="#ppt_x"/>
                                          </p:val>
                                        </p:tav>
                                      </p:tavLst>
                                    </p:anim>
                                    <p:anim calcmode="lin" valueType="num">
                                      <p:cBhvr additive="base">
                                        <p:cTn id="56" dur="500" fill="hold"/>
                                        <p:tgtEl>
                                          <p:spTgt spid="38"/>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122"/>
                                        </p:tgtEl>
                                        <p:attrNameLst>
                                          <p:attrName>style.visibility</p:attrName>
                                        </p:attrNameLst>
                                      </p:cBhvr>
                                      <p:to>
                                        <p:strVal val="visible"/>
                                      </p:to>
                                    </p:set>
                                    <p:anim calcmode="lin" valueType="num">
                                      <p:cBhvr additive="base">
                                        <p:cTn id="61" dur="500" fill="hold"/>
                                        <p:tgtEl>
                                          <p:spTgt spid="122"/>
                                        </p:tgtEl>
                                        <p:attrNameLst>
                                          <p:attrName>ppt_x</p:attrName>
                                        </p:attrNameLst>
                                      </p:cBhvr>
                                      <p:tavLst>
                                        <p:tav tm="0">
                                          <p:val>
                                            <p:strVal val="#ppt_x"/>
                                          </p:val>
                                        </p:tav>
                                        <p:tav tm="100000">
                                          <p:val>
                                            <p:strVal val="#ppt_x"/>
                                          </p:val>
                                        </p:tav>
                                      </p:tavLst>
                                    </p:anim>
                                    <p:anim calcmode="lin" valueType="num">
                                      <p:cBhvr additive="base">
                                        <p:cTn id="62" dur="500" fill="hold"/>
                                        <p:tgtEl>
                                          <p:spTgt spid="122"/>
                                        </p:tgtEl>
                                        <p:attrNameLst>
                                          <p:attrName>ppt_y</p:attrName>
                                        </p:attrNameLst>
                                      </p:cBhvr>
                                      <p:tavLst>
                                        <p:tav tm="0">
                                          <p:val>
                                            <p:strVal val="1+#ppt_h/2"/>
                                          </p:val>
                                        </p:tav>
                                        <p:tav tm="100000">
                                          <p:val>
                                            <p:strVal val="#ppt_y"/>
                                          </p:val>
                                        </p:tav>
                                      </p:tavLst>
                                    </p:anim>
                                  </p:childTnLst>
                                </p:cTn>
                              </p:par>
                              <p:par>
                                <p:cTn id="63" presetID="2" presetClass="entr" presetSubtype="4" fill="hold" nodeType="with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additive="base">
                                        <p:cTn id="65" dur="500" fill="hold"/>
                                        <p:tgtEl>
                                          <p:spTgt spid="37"/>
                                        </p:tgtEl>
                                        <p:attrNameLst>
                                          <p:attrName>ppt_x</p:attrName>
                                        </p:attrNameLst>
                                      </p:cBhvr>
                                      <p:tavLst>
                                        <p:tav tm="0">
                                          <p:val>
                                            <p:strVal val="#ppt_x"/>
                                          </p:val>
                                        </p:tav>
                                        <p:tav tm="100000">
                                          <p:val>
                                            <p:strVal val="#ppt_x"/>
                                          </p:val>
                                        </p:tav>
                                      </p:tavLst>
                                    </p:anim>
                                    <p:anim calcmode="lin" valueType="num">
                                      <p:cBhvr additive="base">
                                        <p:cTn id="66" dur="500" fill="hold"/>
                                        <p:tgtEl>
                                          <p:spTgt spid="37"/>
                                        </p:tgtEl>
                                        <p:attrNameLst>
                                          <p:attrName>ppt_y</p:attrName>
                                        </p:attrNameLst>
                                      </p:cBhvr>
                                      <p:tavLst>
                                        <p:tav tm="0">
                                          <p:val>
                                            <p:strVal val="1+#ppt_h/2"/>
                                          </p:val>
                                        </p:tav>
                                        <p:tav tm="100000">
                                          <p:val>
                                            <p:strVal val="#ppt_y"/>
                                          </p:val>
                                        </p:tav>
                                      </p:tavLst>
                                    </p:anim>
                                  </p:childTnLst>
                                </p:cTn>
                              </p:par>
                              <p:par>
                                <p:cTn id="67" presetID="2" presetClass="entr" presetSubtype="4" fill="hold" nodeType="withEffect">
                                  <p:stCondLst>
                                    <p:cond delay="0"/>
                                  </p:stCondLst>
                                  <p:childTnLst>
                                    <p:set>
                                      <p:cBhvr>
                                        <p:cTn id="68" dur="1" fill="hold">
                                          <p:stCondLst>
                                            <p:cond delay="0"/>
                                          </p:stCondLst>
                                        </p:cTn>
                                        <p:tgtEl>
                                          <p:spTgt spid="42"/>
                                        </p:tgtEl>
                                        <p:attrNameLst>
                                          <p:attrName>style.visibility</p:attrName>
                                        </p:attrNameLst>
                                      </p:cBhvr>
                                      <p:to>
                                        <p:strVal val="visible"/>
                                      </p:to>
                                    </p:set>
                                    <p:anim calcmode="lin" valueType="num">
                                      <p:cBhvr additive="base">
                                        <p:cTn id="69" dur="500" fill="hold"/>
                                        <p:tgtEl>
                                          <p:spTgt spid="42"/>
                                        </p:tgtEl>
                                        <p:attrNameLst>
                                          <p:attrName>ppt_x</p:attrName>
                                        </p:attrNameLst>
                                      </p:cBhvr>
                                      <p:tavLst>
                                        <p:tav tm="0">
                                          <p:val>
                                            <p:strVal val="#ppt_x"/>
                                          </p:val>
                                        </p:tav>
                                        <p:tav tm="100000">
                                          <p:val>
                                            <p:strVal val="#ppt_x"/>
                                          </p:val>
                                        </p:tav>
                                      </p:tavLst>
                                    </p:anim>
                                    <p:anim calcmode="lin" valueType="num">
                                      <p:cBhvr additive="base">
                                        <p:cTn id="70" dur="500" fill="hold"/>
                                        <p:tgtEl>
                                          <p:spTgt spid="42"/>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39"/>
                                        </p:tgtEl>
                                        <p:attrNameLst>
                                          <p:attrName>style.visibility</p:attrName>
                                        </p:attrNameLst>
                                      </p:cBhvr>
                                      <p:to>
                                        <p:strVal val="visible"/>
                                      </p:to>
                                    </p:set>
                                    <p:anim calcmode="lin" valueType="num">
                                      <p:cBhvr additive="base">
                                        <p:cTn id="73" dur="500" fill="hold"/>
                                        <p:tgtEl>
                                          <p:spTgt spid="39"/>
                                        </p:tgtEl>
                                        <p:attrNameLst>
                                          <p:attrName>ppt_x</p:attrName>
                                        </p:attrNameLst>
                                      </p:cBhvr>
                                      <p:tavLst>
                                        <p:tav tm="0">
                                          <p:val>
                                            <p:strVal val="#ppt_x"/>
                                          </p:val>
                                        </p:tav>
                                        <p:tav tm="100000">
                                          <p:val>
                                            <p:strVal val="#ppt_x"/>
                                          </p:val>
                                        </p:tav>
                                      </p:tavLst>
                                    </p:anim>
                                    <p:anim calcmode="lin" valueType="num">
                                      <p:cBhvr additive="base">
                                        <p:cTn id="74" dur="500" fill="hold"/>
                                        <p:tgtEl>
                                          <p:spTgt spid="39"/>
                                        </p:tgtEl>
                                        <p:attrNameLst>
                                          <p:attrName>ppt_y</p:attrName>
                                        </p:attrNameLst>
                                      </p:cBhvr>
                                      <p:tavLst>
                                        <p:tav tm="0">
                                          <p:val>
                                            <p:strVal val="1+#ppt_h/2"/>
                                          </p:val>
                                        </p:tav>
                                        <p:tav tm="100000">
                                          <p:val>
                                            <p:strVal val="#ppt_y"/>
                                          </p:val>
                                        </p:tav>
                                      </p:tavLst>
                                    </p:anim>
                                  </p:childTnLst>
                                </p:cTn>
                              </p:par>
                              <p:par>
                                <p:cTn id="75" presetID="2" presetClass="entr" presetSubtype="4" fill="hold" grpId="0" nodeType="with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additive="base">
                                        <p:cTn id="77" dur="500" fill="hold"/>
                                        <p:tgtEl>
                                          <p:spTgt spid="40"/>
                                        </p:tgtEl>
                                        <p:attrNameLst>
                                          <p:attrName>ppt_x</p:attrName>
                                        </p:attrNameLst>
                                      </p:cBhvr>
                                      <p:tavLst>
                                        <p:tav tm="0">
                                          <p:val>
                                            <p:strVal val="#ppt_x"/>
                                          </p:val>
                                        </p:tav>
                                        <p:tav tm="100000">
                                          <p:val>
                                            <p:strVal val="#ppt_x"/>
                                          </p:val>
                                        </p:tav>
                                      </p:tavLst>
                                    </p:anim>
                                    <p:anim calcmode="lin" valueType="num">
                                      <p:cBhvr additive="base">
                                        <p:cTn id="78" dur="500" fill="hold"/>
                                        <p:tgtEl>
                                          <p:spTgt spid="40"/>
                                        </p:tgtEl>
                                        <p:attrNameLst>
                                          <p:attrName>ppt_y</p:attrName>
                                        </p:attrNameLst>
                                      </p:cBhvr>
                                      <p:tavLst>
                                        <p:tav tm="0">
                                          <p:val>
                                            <p:strVal val="1+#ppt_h/2"/>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2" presetClass="entr" presetSubtype="4" fill="hold" grpId="0" nodeType="clickEffect">
                                  <p:stCondLst>
                                    <p:cond delay="0"/>
                                  </p:stCondLst>
                                  <p:childTnLst>
                                    <p:set>
                                      <p:cBhvr>
                                        <p:cTn id="82" dur="1" fill="hold">
                                          <p:stCondLst>
                                            <p:cond delay="0"/>
                                          </p:stCondLst>
                                        </p:cTn>
                                        <p:tgtEl>
                                          <p:spTgt spid="103"/>
                                        </p:tgtEl>
                                        <p:attrNameLst>
                                          <p:attrName>style.visibility</p:attrName>
                                        </p:attrNameLst>
                                      </p:cBhvr>
                                      <p:to>
                                        <p:strVal val="visible"/>
                                      </p:to>
                                    </p:set>
                                    <p:anim calcmode="lin" valueType="num">
                                      <p:cBhvr additive="base">
                                        <p:cTn id="83" dur="500" fill="hold"/>
                                        <p:tgtEl>
                                          <p:spTgt spid="103"/>
                                        </p:tgtEl>
                                        <p:attrNameLst>
                                          <p:attrName>ppt_x</p:attrName>
                                        </p:attrNameLst>
                                      </p:cBhvr>
                                      <p:tavLst>
                                        <p:tav tm="0">
                                          <p:val>
                                            <p:strVal val="#ppt_x"/>
                                          </p:val>
                                        </p:tav>
                                        <p:tav tm="100000">
                                          <p:val>
                                            <p:strVal val="#ppt_x"/>
                                          </p:val>
                                        </p:tav>
                                      </p:tavLst>
                                    </p:anim>
                                    <p:anim calcmode="lin" valueType="num">
                                      <p:cBhvr additive="base">
                                        <p:cTn id="84" dur="500" fill="hold"/>
                                        <p:tgtEl>
                                          <p:spTgt spid="103"/>
                                        </p:tgtEl>
                                        <p:attrNameLst>
                                          <p:attrName>ppt_y</p:attrName>
                                        </p:attrNameLst>
                                      </p:cBhvr>
                                      <p:tavLst>
                                        <p:tav tm="0">
                                          <p:val>
                                            <p:strVal val="1+#ppt_h/2"/>
                                          </p:val>
                                        </p:tav>
                                        <p:tav tm="100000">
                                          <p:val>
                                            <p:strVal val="#ppt_y"/>
                                          </p:val>
                                        </p:tav>
                                      </p:tavLst>
                                    </p:anim>
                                  </p:childTnLst>
                                </p:cTn>
                              </p:par>
                            </p:childTnLst>
                          </p:cTn>
                        </p:par>
                      </p:childTnLst>
                    </p:cTn>
                  </p:par>
                  <p:par>
                    <p:cTn id="85" fill="hold">
                      <p:stCondLst>
                        <p:cond delay="indefinite"/>
                      </p:stCondLst>
                      <p:childTnLst>
                        <p:par>
                          <p:cTn id="86" fill="hold">
                            <p:stCondLst>
                              <p:cond delay="0"/>
                            </p:stCondLst>
                            <p:childTnLst>
                              <p:par>
                                <p:cTn id="87" presetID="2" presetClass="entr" presetSubtype="4" fill="hold" nodeType="clickEffect">
                                  <p:stCondLst>
                                    <p:cond delay="0"/>
                                  </p:stCondLst>
                                  <p:childTnLst>
                                    <p:set>
                                      <p:cBhvr>
                                        <p:cTn id="88" dur="1" fill="hold">
                                          <p:stCondLst>
                                            <p:cond delay="0"/>
                                          </p:stCondLst>
                                        </p:cTn>
                                        <p:tgtEl>
                                          <p:spTgt spid="46"/>
                                        </p:tgtEl>
                                        <p:attrNameLst>
                                          <p:attrName>style.visibility</p:attrName>
                                        </p:attrNameLst>
                                      </p:cBhvr>
                                      <p:to>
                                        <p:strVal val="visible"/>
                                      </p:to>
                                    </p:set>
                                    <p:anim calcmode="lin" valueType="num">
                                      <p:cBhvr additive="base">
                                        <p:cTn id="89" dur="500" fill="hold"/>
                                        <p:tgtEl>
                                          <p:spTgt spid="46"/>
                                        </p:tgtEl>
                                        <p:attrNameLst>
                                          <p:attrName>ppt_x</p:attrName>
                                        </p:attrNameLst>
                                      </p:cBhvr>
                                      <p:tavLst>
                                        <p:tav tm="0">
                                          <p:val>
                                            <p:strVal val="#ppt_x"/>
                                          </p:val>
                                        </p:tav>
                                        <p:tav tm="100000">
                                          <p:val>
                                            <p:strVal val="#ppt_x"/>
                                          </p:val>
                                        </p:tav>
                                      </p:tavLst>
                                    </p:anim>
                                    <p:anim calcmode="lin" valueType="num">
                                      <p:cBhvr additive="base">
                                        <p:cTn id="90" dur="500" fill="hold"/>
                                        <p:tgtEl>
                                          <p:spTgt spid="46"/>
                                        </p:tgtEl>
                                        <p:attrNameLst>
                                          <p:attrName>ppt_y</p:attrName>
                                        </p:attrNameLst>
                                      </p:cBhvr>
                                      <p:tavLst>
                                        <p:tav tm="0">
                                          <p:val>
                                            <p:strVal val="1+#ppt_h/2"/>
                                          </p:val>
                                        </p:tav>
                                        <p:tav tm="100000">
                                          <p:val>
                                            <p:strVal val="#ppt_y"/>
                                          </p:val>
                                        </p:tav>
                                      </p:tavLst>
                                    </p:anim>
                                  </p:childTnLst>
                                </p:cTn>
                              </p:par>
                              <p:par>
                                <p:cTn id="91" presetID="2" presetClass="entr" presetSubtype="4" fill="hold" grpId="0" nodeType="withEffect">
                                  <p:stCondLst>
                                    <p:cond delay="0"/>
                                  </p:stCondLst>
                                  <p:childTnLst>
                                    <p:set>
                                      <p:cBhvr>
                                        <p:cTn id="92" dur="1" fill="hold">
                                          <p:stCondLst>
                                            <p:cond delay="0"/>
                                          </p:stCondLst>
                                        </p:cTn>
                                        <p:tgtEl>
                                          <p:spTgt spid="36"/>
                                        </p:tgtEl>
                                        <p:attrNameLst>
                                          <p:attrName>style.visibility</p:attrName>
                                        </p:attrNameLst>
                                      </p:cBhvr>
                                      <p:to>
                                        <p:strVal val="visible"/>
                                      </p:to>
                                    </p:set>
                                    <p:anim calcmode="lin" valueType="num">
                                      <p:cBhvr additive="base">
                                        <p:cTn id="93" dur="500" fill="hold"/>
                                        <p:tgtEl>
                                          <p:spTgt spid="36"/>
                                        </p:tgtEl>
                                        <p:attrNameLst>
                                          <p:attrName>ppt_x</p:attrName>
                                        </p:attrNameLst>
                                      </p:cBhvr>
                                      <p:tavLst>
                                        <p:tav tm="0">
                                          <p:val>
                                            <p:strVal val="#ppt_x"/>
                                          </p:val>
                                        </p:tav>
                                        <p:tav tm="100000">
                                          <p:val>
                                            <p:strVal val="#ppt_x"/>
                                          </p:val>
                                        </p:tav>
                                      </p:tavLst>
                                    </p:anim>
                                    <p:anim calcmode="lin" valueType="num">
                                      <p:cBhvr additive="base">
                                        <p:cTn id="94"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par>
                    <p:cTn id="95" fill="hold">
                      <p:stCondLst>
                        <p:cond delay="indefinite"/>
                      </p:stCondLst>
                      <p:childTnLst>
                        <p:par>
                          <p:cTn id="96" fill="hold">
                            <p:stCondLst>
                              <p:cond delay="0"/>
                            </p:stCondLst>
                            <p:childTnLst>
                              <p:par>
                                <p:cTn id="97" presetID="2" presetClass="entr" presetSubtype="4" fill="hold" grpId="0" nodeType="clickEffect">
                                  <p:stCondLst>
                                    <p:cond delay="0"/>
                                  </p:stCondLst>
                                  <p:childTnLst>
                                    <p:set>
                                      <p:cBhvr>
                                        <p:cTn id="98" dur="1" fill="hold">
                                          <p:stCondLst>
                                            <p:cond delay="0"/>
                                          </p:stCondLst>
                                        </p:cTn>
                                        <p:tgtEl>
                                          <p:spTgt spid="124"/>
                                        </p:tgtEl>
                                        <p:attrNameLst>
                                          <p:attrName>style.visibility</p:attrName>
                                        </p:attrNameLst>
                                      </p:cBhvr>
                                      <p:to>
                                        <p:strVal val="visible"/>
                                      </p:to>
                                    </p:set>
                                    <p:anim calcmode="lin" valueType="num">
                                      <p:cBhvr additive="base">
                                        <p:cTn id="99" dur="500" fill="hold"/>
                                        <p:tgtEl>
                                          <p:spTgt spid="124"/>
                                        </p:tgtEl>
                                        <p:attrNameLst>
                                          <p:attrName>ppt_x</p:attrName>
                                        </p:attrNameLst>
                                      </p:cBhvr>
                                      <p:tavLst>
                                        <p:tav tm="0">
                                          <p:val>
                                            <p:strVal val="#ppt_x"/>
                                          </p:val>
                                        </p:tav>
                                        <p:tav tm="100000">
                                          <p:val>
                                            <p:strVal val="#ppt_x"/>
                                          </p:val>
                                        </p:tav>
                                      </p:tavLst>
                                    </p:anim>
                                    <p:anim calcmode="lin" valueType="num">
                                      <p:cBhvr additive="base">
                                        <p:cTn id="100" dur="500" fill="hold"/>
                                        <p:tgtEl>
                                          <p:spTgt spid="124"/>
                                        </p:tgtEl>
                                        <p:attrNameLst>
                                          <p:attrName>ppt_y</p:attrName>
                                        </p:attrNameLst>
                                      </p:cBhvr>
                                      <p:tavLst>
                                        <p:tav tm="0">
                                          <p:val>
                                            <p:strVal val="1+#ppt_h/2"/>
                                          </p:val>
                                        </p:tav>
                                        <p:tav tm="100000">
                                          <p:val>
                                            <p:strVal val="#ppt_y"/>
                                          </p:val>
                                        </p:tav>
                                      </p:tavLst>
                                    </p:anim>
                                  </p:childTnLst>
                                </p:cTn>
                              </p:par>
                            </p:childTnLst>
                          </p:cTn>
                        </p:par>
                      </p:childTnLst>
                    </p:cTn>
                  </p:par>
                  <p:par>
                    <p:cTn id="101" fill="hold">
                      <p:stCondLst>
                        <p:cond delay="indefinite"/>
                      </p:stCondLst>
                      <p:childTnLst>
                        <p:par>
                          <p:cTn id="102" fill="hold">
                            <p:stCondLst>
                              <p:cond delay="0"/>
                            </p:stCondLst>
                            <p:childTnLst>
                              <p:par>
                                <p:cTn id="103" presetID="2" presetClass="entr" presetSubtype="4" fill="hold" nodeType="clickEffect">
                                  <p:stCondLst>
                                    <p:cond delay="0"/>
                                  </p:stCondLst>
                                  <p:childTnLst>
                                    <p:set>
                                      <p:cBhvr>
                                        <p:cTn id="104" dur="1" fill="hold">
                                          <p:stCondLst>
                                            <p:cond delay="0"/>
                                          </p:stCondLst>
                                        </p:cTn>
                                        <p:tgtEl>
                                          <p:spTgt spid="8"/>
                                        </p:tgtEl>
                                        <p:attrNameLst>
                                          <p:attrName>style.visibility</p:attrName>
                                        </p:attrNameLst>
                                      </p:cBhvr>
                                      <p:to>
                                        <p:strVal val="visible"/>
                                      </p:to>
                                    </p:set>
                                    <p:anim calcmode="lin" valueType="num">
                                      <p:cBhvr additive="base">
                                        <p:cTn id="105" dur="500" fill="hold"/>
                                        <p:tgtEl>
                                          <p:spTgt spid="8"/>
                                        </p:tgtEl>
                                        <p:attrNameLst>
                                          <p:attrName>ppt_x</p:attrName>
                                        </p:attrNameLst>
                                      </p:cBhvr>
                                      <p:tavLst>
                                        <p:tav tm="0">
                                          <p:val>
                                            <p:strVal val="#ppt_x"/>
                                          </p:val>
                                        </p:tav>
                                        <p:tav tm="100000">
                                          <p:val>
                                            <p:strVal val="#ppt_x"/>
                                          </p:val>
                                        </p:tav>
                                      </p:tavLst>
                                    </p:anim>
                                    <p:anim calcmode="lin" valueType="num">
                                      <p:cBhvr additive="base">
                                        <p:cTn id="106" dur="500" fill="hold"/>
                                        <p:tgtEl>
                                          <p:spTgt spid="8"/>
                                        </p:tgtEl>
                                        <p:attrNameLst>
                                          <p:attrName>ppt_y</p:attrName>
                                        </p:attrNameLst>
                                      </p:cBhvr>
                                      <p:tavLst>
                                        <p:tav tm="0">
                                          <p:val>
                                            <p:strVal val="1+#ppt_h/2"/>
                                          </p:val>
                                        </p:tav>
                                        <p:tav tm="100000">
                                          <p:val>
                                            <p:strVal val="#ppt_y"/>
                                          </p:val>
                                        </p:tav>
                                      </p:tavLst>
                                    </p:anim>
                                  </p:childTnLst>
                                </p:cTn>
                              </p:par>
                              <p:par>
                                <p:cTn id="107" presetID="2" presetClass="entr" presetSubtype="4" fill="hold" grpId="0" nodeType="withEffect">
                                  <p:stCondLst>
                                    <p:cond delay="0"/>
                                  </p:stCondLst>
                                  <p:childTnLst>
                                    <p:set>
                                      <p:cBhvr>
                                        <p:cTn id="108" dur="1" fill="hold">
                                          <p:stCondLst>
                                            <p:cond delay="0"/>
                                          </p:stCondLst>
                                        </p:cTn>
                                        <p:tgtEl>
                                          <p:spTgt spid="63"/>
                                        </p:tgtEl>
                                        <p:attrNameLst>
                                          <p:attrName>style.visibility</p:attrName>
                                        </p:attrNameLst>
                                      </p:cBhvr>
                                      <p:to>
                                        <p:strVal val="visible"/>
                                      </p:to>
                                    </p:set>
                                    <p:anim calcmode="lin" valueType="num">
                                      <p:cBhvr additive="base">
                                        <p:cTn id="109" dur="500" fill="hold"/>
                                        <p:tgtEl>
                                          <p:spTgt spid="63"/>
                                        </p:tgtEl>
                                        <p:attrNameLst>
                                          <p:attrName>ppt_x</p:attrName>
                                        </p:attrNameLst>
                                      </p:cBhvr>
                                      <p:tavLst>
                                        <p:tav tm="0">
                                          <p:val>
                                            <p:strVal val="#ppt_x"/>
                                          </p:val>
                                        </p:tav>
                                        <p:tav tm="100000">
                                          <p:val>
                                            <p:strVal val="#ppt_x"/>
                                          </p:val>
                                        </p:tav>
                                      </p:tavLst>
                                    </p:anim>
                                    <p:anim calcmode="lin" valueType="num">
                                      <p:cBhvr additive="base">
                                        <p:cTn id="110" dur="500" fill="hold"/>
                                        <p:tgtEl>
                                          <p:spTgt spid="63"/>
                                        </p:tgtEl>
                                        <p:attrNameLst>
                                          <p:attrName>ppt_y</p:attrName>
                                        </p:attrNameLst>
                                      </p:cBhvr>
                                      <p:tavLst>
                                        <p:tav tm="0">
                                          <p:val>
                                            <p:strVal val="1+#ppt_h/2"/>
                                          </p:val>
                                        </p:tav>
                                        <p:tav tm="100000">
                                          <p:val>
                                            <p:strVal val="#ppt_y"/>
                                          </p:val>
                                        </p:tav>
                                      </p:tavLst>
                                    </p:anim>
                                  </p:childTnLst>
                                </p:cTn>
                              </p:par>
                              <p:par>
                                <p:cTn id="111" presetID="2" presetClass="entr" presetSubtype="4" fill="hold" grpId="0" nodeType="withEffect">
                                  <p:stCondLst>
                                    <p:cond delay="0"/>
                                  </p:stCondLst>
                                  <p:childTnLst>
                                    <p:set>
                                      <p:cBhvr>
                                        <p:cTn id="112" dur="1" fill="hold">
                                          <p:stCondLst>
                                            <p:cond delay="0"/>
                                          </p:stCondLst>
                                        </p:cTn>
                                        <p:tgtEl>
                                          <p:spTgt spid="125"/>
                                        </p:tgtEl>
                                        <p:attrNameLst>
                                          <p:attrName>style.visibility</p:attrName>
                                        </p:attrNameLst>
                                      </p:cBhvr>
                                      <p:to>
                                        <p:strVal val="visible"/>
                                      </p:to>
                                    </p:set>
                                    <p:anim calcmode="lin" valueType="num">
                                      <p:cBhvr additive="base">
                                        <p:cTn id="113" dur="500" fill="hold"/>
                                        <p:tgtEl>
                                          <p:spTgt spid="125"/>
                                        </p:tgtEl>
                                        <p:attrNameLst>
                                          <p:attrName>ppt_x</p:attrName>
                                        </p:attrNameLst>
                                      </p:cBhvr>
                                      <p:tavLst>
                                        <p:tav tm="0">
                                          <p:val>
                                            <p:strVal val="#ppt_x"/>
                                          </p:val>
                                        </p:tav>
                                        <p:tav tm="100000">
                                          <p:val>
                                            <p:strVal val="#ppt_x"/>
                                          </p:val>
                                        </p:tav>
                                      </p:tavLst>
                                    </p:anim>
                                    <p:anim calcmode="lin" valueType="num">
                                      <p:cBhvr additive="base">
                                        <p:cTn id="114" dur="500" fill="hold"/>
                                        <p:tgtEl>
                                          <p:spTgt spid="125"/>
                                        </p:tgtEl>
                                        <p:attrNameLst>
                                          <p:attrName>ppt_y</p:attrName>
                                        </p:attrNameLst>
                                      </p:cBhvr>
                                      <p:tavLst>
                                        <p:tav tm="0">
                                          <p:val>
                                            <p:strVal val="1+#ppt_h/2"/>
                                          </p:val>
                                        </p:tav>
                                        <p:tav tm="100000">
                                          <p:val>
                                            <p:strVal val="#ppt_y"/>
                                          </p:val>
                                        </p:tav>
                                      </p:tavLst>
                                    </p:anim>
                                  </p:childTnLst>
                                </p:cTn>
                              </p:par>
                              <p:par>
                                <p:cTn id="115" presetID="2" presetClass="entr" presetSubtype="4" fill="hold" grpId="0" nodeType="withEffect">
                                  <p:stCondLst>
                                    <p:cond delay="0"/>
                                  </p:stCondLst>
                                  <p:childTnLst>
                                    <p:set>
                                      <p:cBhvr>
                                        <p:cTn id="116" dur="1" fill="hold">
                                          <p:stCondLst>
                                            <p:cond delay="0"/>
                                          </p:stCondLst>
                                        </p:cTn>
                                        <p:tgtEl>
                                          <p:spTgt spid="35"/>
                                        </p:tgtEl>
                                        <p:attrNameLst>
                                          <p:attrName>style.visibility</p:attrName>
                                        </p:attrNameLst>
                                      </p:cBhvr>
                                      <p:to>
                                        <p:strVal val="visible"/>
                                      </p:to>
                                    </p:set>
                                    <p:anim calcmode="lin" valueType="num">
                                      <p:cBhvr additive="base">
                                        <p:cTn id="117" dur="500" fill="hold"/>
                                        <p:tgtEl>
                                          <p:spTgt spid="35"/>
                                        </p:tgtEl>
                                        <p:attrNameLst>
                                          <p:attrName>ppt_x</p:attrName>
                                        </p:attrNameLst>
                                      </p:cBhvr>
                                      <p:tavLst>
                                        <p:tav tm="0">
                                          <p:val>
                                            <p:strVal val="#ppt_x"/>
                                          </p:val>
                                        </p:tav>
                                        <p:tav tm="100000">
                                          <p:val>
                                            <p:strVal val="#ppt_x"/>
                                          </p:val>
                                        </p:tav>
                                      </p:tavLst>
                                    </p:anim>
                                    <p:anim calcmode="lin" valueType="num">
                                      <p:cBhvr additive="base">
                                        <p:cTn id="118"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p:bldP spid="91" grpId="0"/>
      <p:bldP spid="103" grpId="0"/>
      <p:bldP spid="106" grpId="0"/>
      <p:bldP spid="110" grpId="0"/>
      <p:bldP spid="115" grpId="0"/>
      <p:bldP spid="122" grpId="0"/>
      <p:bldP spid="124" grpId="0"/>
      <p:bldP spid="63" grpId="0" animBg="1"/>
      <p:bldP spid="125" grpId="0"/>
      <p:bldP spid="28" grpId="0"/>
      <p:bldP spid="35" grpId="0" animBg="1"/>
      <p:bldP spid="36" grpId="0" animBg="1"/>
      <p:bldP spid="38" grpId="0" animBg="1"/>
      <p:bldP spid="39" grpId="0" animBg="1"/>
      <p:bldP spid="4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正方形/長方形 64">
            <a:extLst>
              <a:ext uri="{FF2B5EF4-FFF2-40B4-BE49-F238E27FC236}">
                <a16:creationId xmlns:a16="http://schemas.microsoft.com/office/drawing/2014/main" id="{F6D3457B-20FA-4633-8BD6-C4EDD736A34A}"/>
              </a:ext>
            </a:extLst>
          </p:cNvPr>
          <p:cNvSpPr/>
          <p:nvPr/>
        </p:nvSpPr>
        <p:spPr bwMode="gray">
          <a:xfrm>
            <a:off x="8552586" y="3052485"/>
            <a:ext cx="499440" cy="735688"/>
          </a:xfrm>
          <a:prstGeom prst="rect">
            <a:avLst/>
          </a:prstGeom>
          <a:solidFill>
            <a:schemeClr val="accent4">
              <a:lumMod val="20000"/>
              <a:lumOff val="80000"/>
            </a:schemeClr>
          </a:solidFill>
          <a:ln w="57150" algn="ctr">
            <a:solidFill>
              <a:srgbClr val="0070C0"/>
            </a:solidFill>
            <a:miter lim="800000"/>
            <a:headEnd/>
            <a:tailEnd/>
          </a:ln>
          <a:effectLst/>
        </p:spPr>
        <p:txBody>
          <a:bodyPr wrap="none" rtlCol="0" anchor="ctr"/>
          <a:lstStyle/>
          <a:p>
            <a:pPr algn="ctr"/>
            <a:endParaRPr kumimoji="1" lang="ja-JP" altLang="en-US" dirty="0"/>
          </a:p>
        </p:txBody>
      </p:sp>
      <p:sp>
        <p:nvSpPr>
          <p:cNvPr id="38" name="テキスト ボックス 2">
            <a:extLst>
              <a:ext uri="{FF2B5EF4-FFF2-40B4-BE49-F238E27FC236}">
                <a16:creationId xmlns:a16="http://schemas.microsoft.com/office/drawing/2014/main" id="{9EA19F76-10F7-4048-A58D-66291078C6E6}"/>
              </a:ext>
            </a:extLst>
          </p:cNvPr>
          <p:cNvSpPr txBox="1">
            <a:spLocks noChangeArrowheads="1"/>
          </p:cNvSpPr>
          <p:nvPr/>
        </p:nvSpPr>
        <p:spPr bwMode="auto">
          <a:xfrm>
            <a:off x="8365622" y="2214616"/>
            <a:ext cx="96693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a:buBlip>
                <a:blip r:embed="rId2"/>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9pPr>
          </a:lstStyle>
          <a:p>
            <a:pPr eaLnBrk="1" hangingPunct="1">
              <a:lnSpc>
                <a:spcPct val="100000"/>
              </a:lnSpc>
              <a:spcBef>
                <a:spcPct val="0"/>
              </a:spcBef>
              <a:spcAft>
                <a:spcPct val="0"/>
              </a:spcAft>
              <a:buClrTx/>
              <a:buFontTx/>
              <a:buNone/>
            </a:pPr>
            <a:r>
              <a:rPr lang="ja-JP" altLang="en-US" sz="1800" dirty="0">
                <a:solidFill>
                  <a:srgbClr val="0070C0"/>
                </a:solidFill>
                <a:latin typeface="Calibri" pitchFamily="34" charset="0"/>
              </a:rPr>
              <a:t>復水器を分離</a:t>
            </a:r>
            <a:endParaRPr lang="en-US" altLang="ja-JP" sz="1800" dirty="0">
              <a:solidFill>
                <a:srgbClr val="0070C0"/>
              </a:solidFill>
              <a:latin typeface="Calibri" pitchFamily="34" charset="0"/>
            </a:endParaRPr>
          </a:p>
        </p:txBody>
      </p:sp>
      <p:sp>
        <p:nvSpPr>
          <p:cNvPr id="6147" name="タイトル 1"/>
          <p:cNvSpPr>
            <a:spLocks noGrp="1"/>
          </p:cNvSpPr>
          <p:nvPr>
            <p:ph type="title"/>
          </p:nvPr>
        </p:nvSpPr>
        <p:spPr/>
        <p:txBody>
          <a:bodyPr/>
          <a:lstStyle/>
          <a:p>
            <a:pPr eaLnBrk="1" hangingPunct="1"/>
            <a:r>
              <a:rPr lang="en-US" altLang="ja-JP" dirty="0"/>
              <a:t>1. </a:t>
            </a:r>
            <a:r>
              <a:rPr lang="ja-JP" altLang="en-US" dirty="0"/>
              <a:t>熱力学誕生前夜</a:t>
            </a:r>
          </a:p>
        </p:txBody>
      </p:sp>
      <p:sp>
        <p:nvSpPr>
          <p:cNvPr id="6155" name="スライド番号プレースホルダー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a:buBlip>
                <a:blip r:embed="rId2"/>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9pPr>
          </a:lstStyle>
          <a:p>
            <a:pPr>
              <a:lnSpc>
                <a:spcPct val="100000"/>
              </a:lnSpc>
              <a:spcBef>
                <a:spcPct val="0"/>
              </a:spcBef>
              <a:spcAft>
                <a:spcPct val="0"/>
              </a:spcAft>
              <a:buClrTx/>
              <a:buFontTx/>
              <a:buNone/>
            </a:pPr>
            <a:fld id="{BDCDC8F8-78A8-4677-A59B-900A672EDA56}" type="slidenum">
              <a:rPr kumimoji="0" lang="ja-JP" altLang="en-US" smtClean="0">
                <a:solidFill>
                  <a:schemeClr val="tx1"/>
                </a:solidFill>
              </a:rPr>
              <a:pPr>
                <a:lnSpc>
                  <a:spcPct val="100000"/>
                </a:lnSpc>
                <a:spcBef>
                  <a:spcPct val="0"/>
                </a:spcBef>
                <a:spcAft>
                  <a:spcPct val="0"/>
                </a:spcAft>
                <a:buClrTx/>
                <a:buFontTx/>
                <a:buNone/>
              </a:pPr>
              <a:t>13</a:t>
            </a:fld>
            <a:endParaRPr kumimoji="0" lang="ja-JP" altLang="en-US">
              <a:solidFill>
                <a:schemeClr val="tx1"/>
              </a:solidFill>
            </a:endParaRPr>
          </a:p>
        </p:txBody>
      </p:sp>
      <p:sp>
        <p:nvSpPr>
          <p:cNvPr id="80" name="Text Box 4 1">
            <a:extLst>
              <a:ext uri="{FF2B5EF4-FFF2-40B4-BE49-F238E27FC236}">
                <a16:creationId xmlns:a16="http://schemas.microsoft.com/office/drawing/2014/main" id="{5DEB1DCD-13FD-4194-A8CB-BF05C1307012}"/>
              </a:ext>
            </a:extLst>
          </p:cNvPr>
          <p:cNvSpPr txBox="1">
            <a:spLocks noChangeArrowheads="1"/>
          </p:cNvSpPr>
          <p:nvPr/>
        </p:nvSpPr>
        <p:spPr bwMode="auto">
          <a:xfrm>
            <a:off x="23230" y="762345"/>
            <a:ext cx="7483241"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defRPr/>
            </a:pPr>
            <a:r>
              <a:rPr lang="ja-JP" altLang="en-US" sz="2800" dirty="0">
                <a:latin typeface="+mj-ea"/>
                <a:ea typeface="+mj-ea"/>
              </a:rPr>
              <a:t>ジェームズ・ワットによる改良</a:t>
            </a:r>
            <a:r>
              <a:rPr lang="en-US" altLang="ja-JP" sz="2800" dirty="0">
                <a:latin typeface="+mj-ea"/>
                <a:ea typeface="+mj-ea"/>
              </a:rPr>
              <a:t>(1765</a:t>
            </a:r>
            <a:r>
              <a:rPr lang="ja-JP" altLang="en-US" sz="2800" dirty="0">
                <a:latin typeface="+mj-ea"/>
                <a:ea typeface="+mj-ea"/>
              </a:rPr>
              <a:t>年</a:t>
            </a:r>
            <a:r>
              <a:rPr lang="en-US" altLang="ja-JP" sz="2800" dirty="0">
                <a:latin typeface="+mj-ea"/>
                <a:ea typeface="+mj-ea"/>
              </a:rPr>
              <a:t>)</a:t>
            </a:r>
          </a:p>
        </p:txBody>
      </p:sp>
      <p:sp>
        <p:nvSpPr>
          <p:cNvPr id="30" name="テキスト ボックス 18">
            <a:extLst>
              <a:ext uri="{FF2B5EF4-FFF2-40B4-BE49-F238E27FC236}">
                <a16:creationId xmlns:a16="http://schemas.microsoft.com/office/drawing/2014/main" id="{77BACECA-90EC-4D8B-910C-5EDE0A4E5DD3}"/>
              </a:ext>
            </a:extLst>
          </p:cNvPr>
          <p:cNvSpPr txBox="1">
            <a:spLocks noChangeArrowheads="1"/>
          </p:cNvSpPr>
          <p:nvPr/>
        </p:nvSpPr>
        <p:spPr bwMode="auto">
          <a:xfrm>
            <a:off x="184150" y="4005320"/>
            <a:ext cx="255905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a:buBlip>
                <a:blip r:embed="rId2"/>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9pPr>
          </a:lstStyle>
          <a:p>
            <a:pPr eaLnBrk="1" hangingPunct="1">
              <a:lnSpc>
                <a:spcPct val="100000"/>
              </a:lnSpc>
              <a:spcBef>
                <a:spcPct val="0"/>
              </a:spcBef>
              <a:spcAft>
                <a:spcPct val="0"/>
              </a:spcAft>
              <a:buClrTx/>
              <a:buFontTx/>
              <a:buNone/>
            </a:pPr>
            <a:r>
              <a:rPr lang="ja-JP" altLang="en-US" sz="1800" dirty="0">
                <a:solidFill>
                  <a:schemeClr val="tx1"/>
                </a:solidFill>
                <a:latin typeface="Calibri" pitchFamily="34" charset="0"/>
              </a:rPr>
              <a:t>ジェームズ・ワット</a:t>
            </a:r>
            <a:endParaRPr lang="en-US" altLang="ja-JP" sz="1800" dirty="0">
              <a:solidFill>
                <a:schemeClr val="tx1"/>
              </a:solidFill>
              <a:latin typeface="Calibri" pitchFamily="34" charset="0"/>
            </a:endParaRPr>
          </a:p>
          <a:p>
            <a:pPr eaLnBrk="1" hangingPunct="1">
              <a:lnSpc>
                <a:spcPct val="100000"/>
              </a:lnSpc>
              <a:spcBef>
                <a:spcPct val="0"/>
              </a:spcBef>
              <a:spcAft>
                <a:spcPct val="0"/>
              </a:spcAft>
              <a:buClrTx/>
              <a:buFontTx/>
              <a:buNone/>
            </a:pPr>
            <a:r>
              <a:rPr lang="en-US" altLang="ja-JP" sz="1800" dirty="0">
                <a:solidFill>
                  <a:schemeClr val="tx1"/>
                </a:solidFill>
                <a:latin typeface="Calibri" pitchFamily="34" charset="0"/>
              </a:rPr>
              <a:t>(James Watt) 1736-1819</a:t>
            </a:r>
          </a:p>
        </p:txBody>
      </p:sp>
      <p:pic>
        <p:nvPicPr>
          <p:cNvPr id="31" name="図 30">
            <a:extLst>
              <a:ext uri="{FF2B5EF4-FFF2-40B4-BE49-F238E27FC236}">
                <a16:creationId xmlns:a16="http://schemas.microsoft.com/office/drawing/2014/main" id="{D56B7C8B-55BC-4199-85EB-7C6CF076FB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6074" y="1285565"/>
            <a:ext cx="2039172" cy="2561200"/>
          </a:xfrm>
          <a:prstGeom prst="rect">
            <a:avLst/>
          </a:prstGeom>
        </p:spPr>
      </p:pic>
      <p:pic>
        <p:nvPicPr>
          <p:cNvPr id="4" name="図 3">
            <a:extLst>
              <a:ext uri="{FF2B5EF4-FFF2-40B4-BE49-F238E27FC236}">
                <a16:creationId xmlns:a16="http://schemas.microsoft.com/office/drawing/2014/main" id="{D8591871-EA7D-4A6A-AAC8-A966DA2BADF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21280" y="1221896"/>
            <a:ext cx="2793651" cy="3200000"/>
          </a:xfrm>
          <a:prstGeom prst="rect">
            <a:avLst/>
          </a:prstGeom>
        </p:spPr>
      </p:pic>
      <p:sp>
        <p:nvSpPr>
          <p:cNvPr id="33" name="正方形/長方形 32">
            <a:extLst>
              <a:ext uri="{FF2B5EF4-FFF2-40B4-BE49-F238E27FC236}">
                <a16:creationId xmlns:a16="http://schemas.microsoft.com/office/drawing/2014/main" id="{8135042D-C3D6-4651-861A-F61FB9362765}"/>
              </a:ext>
            </a:extLst>
          </p:cNvPr>
          <p:cNvSpPr/>
          <p:nvPr/>
        </p:nvSpPr>
        <p:spPr bwMode="gray">
          <a:xfrm>
            <a:off x="6960575" y="1727575"/>
            <a:ext cx="152400" cy="2277745"/>
          </a:xfrm>
          <a:prstGeom prst="rect">
            <a:avLst/>
          </a:prstGeom>
          <a:solidFill>
            <a:srgbClr val="FFFF00"/>
          </a:solidFill>
          <a:ln w="28575" algn="ctr">
            <a:solidFill>
              <a:srgbClr val="FFC000"/>
            </a:solidFill>
            <a:miter lim="800000"/>
            <a:headEnd/>
            <a:tailEnd/>
          </a:ln>
          <a:effectLst/>
        </p:spPr>
        <p:txBody>
          <a:bodyPr wrap="none" rtlCol="0" anchor="ctr"/>
          <a:lstStyle/>
          <a:p>
            <a:pPr algn="ctr"/>
            <a:endParaRPr kumimoji="1" lang="ja-JP" altLang="en-US" dirty="0"/>
          </a:p>
        </p:txBody>
      </p:sp>
      <p:sp>
        <p:nvSpPr>
          <p:cNvPr id="35" name="正方形/長方形 34">
            <a:extLst>
              <a:ext uri="{FF2B5EF4-FFF2-40B4-BE49-F238E27FC236}">
                <a16:creationId xmlns:a16="http://schemas.microsoft.com/office/drawing/2014/main" id="{2B24F6EA-8FE2-482A-8B46-1BFE63691BCE}"/>
              </a:ext>
            </a:extLst>
          </p:cNvPr>
          <p:cNvSpPr/>
          <p:nvPr/>
        </p:nvSpPr>
        <p:spPr bwMode="gray">
          <a:xfrm>
            <a:off x="7634945" y="2355908"/>
            <a:ext cx="693738" cy="735688"/>
          </a:xfrm>
          <a:prstGeom prst="rect">
            <a:avLst/>
          </a:prstGeom>
          <a:solidFill>
            <a:schemeClr val="accent1">
              <a:lumMod val="20000"/>
              <a:lumOff val="80000"/>
            </a:schemeClr>
          </a:solidFill>
          <a:ln w="57150" algn="ctr">
            <a:solidFill>
              <a:schemeClr val="bg2"/>
            </a:solidFill>
            <a:miter lim="800000"/>
            <a:headEnd/>
            <a:tailEnd/>
          </a:ln>
          <a:effectLst/>
        </p:spPr>
        <p:txBody>
          <a:bodyPr wrap="none" rtlCol="0" anchor="ctr"/>
          <a:lstStyle/>
          <a:p>
            <a:pPr algn="ctr"/>
            <a:endParaRPr kumimoji="1" lang="ja-JP" altLang="en-US" dirty="0"/>
          </a:p>
        </p:txBody>
      </p:sp>
      <p:sp>
        <p:nvSpPr>
          <p:cNvPr id="36" name="正方形/長方形 35">
            <a:extLst>
              <a:ext uri="{FF2B5EF4-FFF2-40B4-BE49-F238E27FC236}">
                <a16:creationId xmlns:a16="http://schemas.microsoft.com/office/drawing/2014/main" id="{5326D3BE-F2C0-4D66-949A-4AABE22B07F2}"/>
              </a:ext>
            </a:extLst>
          </p:cNvPr>
          <p:cNvSpPr/>
          <p:nvPr/>
        </p:nvSpPr>
        <p:spPr bwMode="gray">
          <a:xfrm>
            <a:off x="7163468" y="2565775"/>
            <a:ext cx="273357" cy="484187"/>
          </a:xfrm>
          <a:prstGeom prst="rect">
            <a:avLst/>
          </a:prstGeom>
          <a:solidFill>
            <a:schemeClr val="accent4">
              <a:lumMod val="20000"/>
              <a:lumOff val="80000"/>
            </a:schemeClr>
          </a:solidFill>
          <a:ln w="9525" algn="ctr">
            <a:solidFill>
              <a:schemeClr val="bg2"/>
            </a:solidFill>
            <a:miter lim="800000"/>
            <a:headEnd/>
            <a:tailEnd/>
          </a:ln>
          <a:effectLst/>
        </p:spPr>
        <p:txBody>
          <a:bodyPr wrap="none" rtlCol="0" anchor="ctr"/>
          <a:lstStyle/>
          <a:p>
            <a:pPr algn="ctr"/>
            <a:endParaRPr kumimoji="1" lang="ja-JP" altLang="en-US" dirty="0"/>
          </a:p>
        </p:txBody>
      </p:sp>
      <p:sp>
        <p:nvSpPr>
          <p:cNvPr id="39" name="テキスト ボックス 2">
            <a:extLst>
              <a:ext uri="{FF2B5EF4-FFF2-40B4-BE49-F238E27FC236}">
                <a16:creationId xmlns:a16="http://schemas.microsoft.com/office/drawing/2014/main" id="{CE76355B-91EC-49D0-A045-9874F49F214E}"/>
              </a:ext>
            </a:extLst>
          </p:cNvPr>
          <p:cNvSpPr txBox="1">
            <a:spLocks noChangeArrowheads="1"/>
          </p:cNvSpPr>
          <p:nvPr/>
        </p:nvSpPr>
        <p:spPr bwMode="auto">
          <a:xfrm>
            <a:off x="7772876" y="2539086"/>
            <a:ext cx="6463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a:buBlip>
                <a:blip r:embed="rId2"/>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9pPr>
          </a:lstStyle>
          <a:p>
            <a:pPr eaLnBrk="1" hangingPunct="1">
              <a:lnSpc>
                <a:spcPct val="100000"/>
              </a:lnSpc>
              <a:spcBef>
                <a:spcPct val="0"/>
              </a:spcBef>
              <a:spcAft>
                <a:spcPct val="0"/>
              </a:spcAft>
              <a:buClrTx/>
              <a:buFontTx/>
              <a:buNone/>
            </a:pPr>
            <a:r>
              <a:rPr lang="ja-JP" altLang="en-US" sz="1800" dirty="0">
                <a:solidFill>
                  <a:srgbClr val="FF0000"/>
                </a:solidFill>
                <a:latin typeface="Calibri" pitchFamily="34" charset="0"/>
              </a:rPr>
              <a:t>蒸気</a:t>
            </a:r>
            <a:endParaRPr lang="en-US" altLang="ja-JP" sz="1800" dirty="0">
              <a:solidFill>
                <a:srgbClr val="FF0000"/>
              </a:solidFill>
              <a:latin typeface="Calibri" pitchFamily="34" charset="0"/>
            </a:endParaRPr>
          </a:p>
        </p:txBody>
      </p:sp>
      <p:sp>
        <p:nvSpPr>
          <p:cNvPr id="40" name="テキスト ボックス 2">
            <a:extLst>
              <a:ext uri="{FF2B5EF4-FFF2-40B4-BE49-F238E27FC236}">
                <a16:creationId xmlns:a16="http://schemas.microsoft.com/office/drawing/2014/main" id="{434A0E02-4A63-448B-826B-6CEB217B7321}"/>
              </a:ext>
            </a:extLst>
          </p:cNvPr>
          <p:cNvSpPr txBox="1">
            <a:spLocks noChangeArrowheads="1"/>
          </p:cNvSpPr>
          <p:nvPr/>
        </p:nvSpPr>
        <p:spPr bwMode="auto">
          <a:xfrm>
            <a:off x="7103653" y="1911073"/>
            <a:ext cx="94609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a:buBlip>
                <a:blip r:embed="rId2"/>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9pPr>
          </a:lstStyle>
          <a:p>
            <a:pPr eaLnBrk="1" hangingPunct="1">
              <a:lnSpc>
                <a:spcPct val="100000"/>
              </a:lnSpc>
              <a:spcBef>
                <a:spcPct val="0"/>
              </a:spcBef>
              <a:spcAft>
                <a:spcPct val="0"/>
              </a:spcAft>
              <a:buClrTx/>
              <a:buFontTx/>
              <a:buNone/>
            </a:pPr>
            <a:r>
              <a:rPr lang="ja-JP" altLang="en-US" sz="1800" dirty="0">
                <a:solidFill>
                  <a:schemeClr val="tx1"/>
                </a:solidFill>
                <a:latin typeface="Calibri" pitchFamily="34" charset="0"/>
              </a:rPr>
              <a:t>ピストン</a:t>
            </a:r>
            <a:endParaRPr lang="en-US" altLang="ja-JP" sz="1800" dirty="0">
              <a:solidFill>
                <a:schemeClr val="tx1"/>
              </a:solidFill>
              <a:latin typeface="Calibri" pitchFamily="34" charset="0"/>
            </a:endParaRPr>
          </a:p>
        </p:txBody>
      </p:sp>
      <p:sp>
        <p:nvSpPr>
          <p:cNvPr id="41" name="フローチャート: 手作業 40">
            <a:extLst>
              <a:ext uri="{FF2B5EF4-FFF2-40B4-BE49-F238E27FC236}">
                <a16:creationId xmlns:a16="http://schemas.microsoft.com/office/drawing/2014/main" id="{C005ECE1-8BC0-4636-A7D6-95FBF0EA416B}"/>
              </a:ext>
            </a:extLst>
          </p:cNvPr>
          <p:cNvSpPr/>
          <p:nvPr/>
        </p:nvSpPr>
        <p:spPr bwMode="gray">
          <a:xfrm rot="10800000">
            <a:off x="7659817" y="3091596"/>
            <a:ext cx="845367" cy="913724"/>
          </a:xfrm>
          <a:prstGeom prst="flowChartManualOperation">
            <a:avLst/>
          </a:prstGeom>
          <a:solidFill>
            <a:schemeClr val="accent5"/>
          </a:solidFill>
          <a:ln w="9525" algn="ctr">
            <a:noFill/>
            <a:miter lim="800000"/>
            <a:headEnd/>
            <a:tailEnd/>
          </a:ln>
          <a:effectLst/>
        </p:spPr>
        <p:txBody>
          <a:bodyPr wrap="none" rtlCol="0" anchor="ctr"/>
          <a:lstStyle/>
          <a:p>
            <a:pPr algn="ctr"/>
            <a:endParaRPr kumimoji="1" lang="ja-JP" altLang="en-US" dirty="0"/>
          </a:p>
        </p:txBody>
      </p:sp>
      <p:sp>
        <p:nvSpPr>
          <p:cNvPr id="44" name="テキスト ボックス 2">
            <a:extLst>
              <a:ext uri="{FF2B5EF4-FFF2-40B4-BE49-F238E27FC236}">
                <a16:creationId xmlns:a16="http://schemas.microsoft.com/office/drawing/2014/main" id="{2A76CEA9-A21E-456B-9165-FB77A7CF2F75}"/>
              </a:ext>
            </a:extLst>
          </p:cNvPr>
          <p:cNvSpPr txBox="1">
            <a:spLocks noChangeArrowheads="1"/>
          </p:cNvSpPr>
          <p:nvPr/>
        </p:nvSpPr>
        <p:spPr bwMode="auto">
          <a:xfrm>
            <a:off x="7506473" y="3333292"/>
            <a:ext cx="104067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a:buBlip>
                <a:blip r:embed="rId2"/>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9pPr>
          </a:lstStyle>
          <a:p>
            <a:pPr eaLnBrk="1" hangingPunct="1">
              <a:lnSpc>
                <a:spcPct val="100000"/>
              </a:lnSpc>
              <a:spcBef>
                <a:spcPct val="0"/>
              </a:spcBef>
              <a:spcAft>
                <a:spcPct val="0"/>
              </a:spcAft>
              <a:buClrTx/>
              <a:buFontTx/>
              <a:buNone/>
            </a:pPr>
            <a:r>
              <a:rPr lang="ja-JP" altLang="en-US" sz="1800" dirty="0">
                <a:solidFill>
                  <a:schemeClr val="tx1"/>
                </a:solidFill>
                <a:latin typeface="Calibri" pitchFamily="34" charset="0"/>
              </a:rPr>
              <a:t>ボイラー</a:t>
            </a:r>
            <a:endParaRPr lang="en-US" altLang="ja-JP" sz="1800" dirty="0">
              <a:solidFill>
                <a:schemeClr val="tx1"/>
              </a:solidFill>
              <a:latin typeface="Calibri" pitchFamily="34" charset="0"/>
            </a:endParaRPr>
          </a:p>
        </p:txBody>
      </p:sp>
      <p:cxnSp>
        <p:nvCxnSpPr>
          <p:cNvPr id="45" name="直線コネクタ 44">
            <a:extLst>
              <a:ext uri="{FF2B5EF4-FFF2-40B4-BE49-F238E27FC236}">
                <a16:creationId xmlns:a16="http://schemas.microsoft.com/office/drawing/2014/main" id="{FD6AE78F-4AB4-48EF-A226-45B6008E0675}"/>
              </a:ext>
            </a:extLst>
          </p:cNvPr>
          <p:cNvCxnSpPr>
            <a:cxnSpLocks/>
            <a:stCxn id="35" idx="0"/>
          </p:cNvCxnSpPr>
          <p:nvPr/>
        </p:nvCxnSpPr>
        <p:spPr bwMode="auto">
          <a:xfrm flipV="1">
            <a:off x="7981814" y="1507589"/>
            <a:ext cx="0" cy="848319"/>
          </a:xfrm>
          <a:prstGeom prst="line">
            <a:avLst/>
          </a:prstGeom>
          <a:gradFill rotWithShape="0">
            <a:gsLst>
              <a:gs pos="0">
                <a:srgbClr val="FFFFFF"/>
              </a:gs>
              <a:gs pos="100000">
                <a:srgbClr val="C8C8C8"/>
              </a:gs>
            </a:gsLst>
            <a:lin ang="5400000" scaled="1"/>
          </a:gradFill>
          <a:ln w="76200" cap="flat" cmpd="sng" algn="ctr">
            <a:solidFill>
              <a:schemeClr val="bg2"/>
            </a:solidFill>
            <a:prstDash val="solid"/>
            <a:round/>
            <a:headEnd type="none" w="med" len="med"/>
            <a:tailEnd type="none" w="med" len="med"/>
          </a:ln>
          <a:effectLst/>
        </p:spPr>
      </p:cxnSp>
      <p:cxnSp>
        <p:nvCxnSpPr>
          <p:cNvPr id="47" name="直線コネクタ 46">
            <a:extLst>
              <a:ext uri="{FF2B5EF4-FFF2-40B4-BE49-F238E27FC236}">
                <a16:creationId xmlns:a16="http://schemas.microsoft.com/office/drawing/2014/main" id="{B6D176C6-F690-4187-A0F6-9BD09D2B846F}"/>
              </a:ext>
            </a:extLst>
          </p:cNvPr>
          <p:cNvCxnSpPr>
            <a:cxnSpLocks/>
          </p:cNvCxnSpPr>
          <p:nvPr/>
        </p:nvCxnSpPr>
        <p:spPr bwMode="auto">
          <a:xfrm flipV="1">
            <a:off x="6046742" y="1453615"/>
            <a:ext cx="2035758" cy="475147"/>
          </a:xfrm>
          <a:prstGeom prst="line">
            <a:avLst/>
          </a:prstGeom>
          <a:gradFill rotWithShape="0">
            <a:gsLst>
              <a:gs pos="0">
                <a:srgbClr val="FFFFFF"/>
              </a:gs>
              <a:gs pos="100000">
                <a:srgbClr val="C8C8C8"/>
              </a:gs>
            </a:gsLst>
            <a:lin ang="5400000" scaled="1"/>
          </a:gradFill>
          <a:ln w="76200" cap="flat" cmpd="sng" algn="ctr">
            <a:solidFill>
              <a:srgbClr val="FFC000"/>
            </a:solidFill>
            <a:prstDash val="solid"/>
            <a:round/>
            <a:headEnd type="none" w="med" len="med"/>
            <a:tailEnd type="none" w="med" len="med"/>
          </a:ln>
          <a:effectLst/>
        </p:spPr>
      </p:cxnSp>
      <p:cxnSp>
        <p:nvCxnSpPr>
          <p:cNvPr id="48" name="直線コネクタ 47">
            <a:extLst>
              <a:ext uri="{FF2B5EF4-FFF2-40B4-BE49-F238E27FC236}">
                <a16:creationId xmlns:a16="http://schemas.microsoft.com/office/drawing/2014/main" id="{9D23B8D2-38E8-4C26-9928-280A29ED7D29}"/>
              </a:ext>
            </a:extLst>
          </p:cNvPr>
          <p:cNvCxnSpPr>
            <a:cxnSpLocks/>
          </p:cNvCxnSpPr>
          <p:nvPr/>
        </p:nvCxnSpPr>
        <p:spPr bwMode="auto">
          <a:xfrm flipV="1">
            <a:off x="6133964" y="1928762"/>
            <a:ext cx="0" cy="848319"/>
          </a:xfrm>
          <a:prstGeom prst="line">
            <a:avLst/>
          </a:prstGeom>
          <a:gradFill rotWithShape="0">
            <a:gsLst>
              <a:gs pos="0">
                <a:srgbClr val="FFFFFF"/>
              </a:gs>
              <a:gs pos="100000">
                <a:srgbClr val="C8C8C8"/>
              </a:gs>
            </a:gsLst>
            <a:lin ang="5400000" scaled="1"/>
          </a:gradFill>
          <a:ln w="76200" cap="flat" cmpd="sng" algn="ctr">
            <a:solidFill>
              <a:schemeClr val="bg2"/>
            </a:solidFill>
            <a:prstDash val="solid"/>
            <a:round/>
            <a:headEnd type="none" w="med" len="med"/>
            <a:tailEnd type="none" w="med" len="med"/>
          </a:ln>
          <a:effectLst/>
        </p:spPr>
      </p:cxnSp>
      <p:sp>
        <p:nvSpPr>
          <p:cNvPr id="49" name="正方形/長方形 48">
            <a:extLst>
              <a:ext uri="{FF2B5EF4-FFF2-40B4-BE49-F238E27FC236}">
                <a16:creationId xmlns:a16="http://schemas.microsoft.com/office/drawing/2014/main" id="{43995B85-C0C7-499E-A0F4-FE3E57A811AD}"/>
              </a:ext>
            </a:extLst>
          </p:cNvPr>
          <p:cNvSpPr/>
          <p:nvPr/>
        </p:nvSpPr>
        <p:spPr bwMode="gray">
          <a:xfrm>
            <a:off x="5962561" y="2777081"/>
            <a:ext cx="370481" cy="735688"/>
          </a:xfrm>
          <a:prstGeom prst="rect">
            <a:avLst/>
          </a:prstGeom>
          <a:solidFill>
            <a:schemeClr val="bg2">
              <a:lumMod val="20000"/>
              <a:lumOff val="80000"/>
            </a:schemeClr>
          </a:solidFill>
          <a:ln w="57150" algn="ctr">
            <a:solidFill>
              <a:schemeClr val="bg2"/>
            </a:solidFill>
            <a:miter lim="800000"/>
            <a:headEnd/>
            <a:tailEnd/>
          </a:ln>
          <a:effectLst/>
        </p:spPr>
        <p:txBody>
          <a:bodyPr wrap="none" rtlCol="0" anchor="ctr"/>
          <a:lstStyle/>
          <a:p>
            <a:pPr algn="ctr"/>
            <a:endParaRPr kumimoji="1" lang="ja-JP" altLang="en-US" dirty="0"/>
          </a:p>
        </p:txBody>
      </p:sp>
      <p:sp>
        <p:nvSpPr>
          <p:cNvPr id="50" name="テキスト ボックス 2">
            <a:extLst>
              <a:ext uri="{FF2B5EF4-FFF2-40B4-BE49-F238E27FC236}">
                <a16:creationId xmlns:a16="http://schemas.microsoft.com/office/drawing/2014/main" id="{05FAFB1D-4E2B-4017-B4A6-1B48BF2DE6F4}"/>
              </a:ext>
            </a:extLst>
          </p:cNvPr>
          <p:cNvSpPr txBox="1">
            <a:spLocks noChangeArrowheads="1"/>
          </p:cNvSpPr>
          <p:nvPr/>
        </p:nvSpPr>
        <p:spPr bwMode="auto">
          <a:xfrm>
            <a:off x="6212403" y="2406469"/>
            <a:ext cx="41549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a:buBlip>
                <a:blip r:embed="rId2"/>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9pPr>
          </a:lstStyle>
          <a:p>
            <a:pPr eaLnBrk="1" hangingPunct="1">
              <a:lnSpc>
                <a:spcPct val="100000"/>
              </a:lnSpc>
              <a:spcBef>
                <a:spcPct val="0"/>
              </a:spcBef>
              <a:spcAft>
                <a:spcPct val="0"/>
              </a:spcAft>
              <a:buClrTx/>
              <a:buFontTx/>
              <a:buNone/>
            </a:pPr>
            <a:r>
              <a:rPr lang="ja-JP" altLang="en-US" sz="1800" dirty="0">
                <a:solidFill>
                  <a:schemeClr val="tx1"/>
                </a:solidFill>
                <a:latin typeface="Calibri" pitchFamily="34" charset="0"/>
              </a:rPr>
              <a:t>錘</a:t>
            </a:r>
            <a:endParaRPr lang="en-US" altLang="ja-JP" sz="1800" dirty="0">
              <a:solidFill>
                <a:schemeClr val="tx1"/>
              </a:solidFill>
              <a:latin typeface="Calibri" pitchFamily="34" charset="0"/>
            </a:endParaRPr>
          </a:p>
        </p:txBody>
      </p:sp>
      <p:cxnSp>
        <p:nvCxnSpPr>
          <p:cNvPr id="51" name="直線矢印コネクタ 50">
            <a:extLst>
              <a:ext uri="{FF2B5EF4-FFF2-40B4-BE49-F238E27FC236}">
                <a16:creationId xmlns:a16="http://schemas.microsoft.com/office/drawing/2014/main" id="{0FD76D3F-9C11-4D0D-B917-A29FA8956BD9}"/>
              </a:ext>
            </a:extLst>
          </p:cNvPr>
          <p:cNvCxnSpPr/>
          <p:nvPr/>
        </p:nvCxnSpPr>
        <p:spPr bwMode="auto">
          <a:xfrm>
            <a:off x="5962561" y="2171242"/>
            <a:ext cx="0" cy="552510"/>
          </a:xfrm>
          <a:prstGeom prst="straightConnector1">
            <a:avLst/>
          </a:prstGeom>
          <a:gradFill rotWithShape="0">
            <a:gsLst>
              <a:gs pos="0">
                <a:srgbClr val="FFFFFF"/>
              </a:gs>
              <a:gs pos="100000">
                <a:srgbClr val="C8C8C8"/>
              </a:gs>
            </a:gsLst>
            <a:lin ang="5400000" scaled="1"/>
          </a:gradFill>
          <a:ln w="76200" cap="flat" cmpd="sng" algn="ctr">
            <a:solidFill>
              <a:srgbClr val="FF0000"/>
            </a:solidFill>
            <a:prstDash val="solid"/>
            <a:round/>
            <a:headEnd type="none" w="med" len="med"/>
            <a:tailEnd type="triangle"/>
          </a:ln>
          <a:effectLst/>
        </p:spPr>
      </p:cxnSp>
      <p:cxnSp>
        <p:nvCxnSpPr>
          <p:cNvPr id="52" name="直線矢印コネクタ 51">
            <a:extLst>
              <a:ext uri="{FF2B5EF4-FFF2-40B4-BE49-F238E27FC236}">
                <a16:creationId xmlns:a16="http://schemas.microsoft.com/office/drawing/2014/main" id="{CD573E45-9ADD-40DF-A28B-102A68984ECC}"/>
              </a:ext>
            </a:extLst>
          </p:cNvPr>
          <p:cNvCxnSpPr>
            <a:cxnSpLocks/>
          </p:cNvCxnSpPr>
          <p:nvPr/>
        </p:nvCxnSpPr>
        <p:spPr bwMode="auto">
          <a:xfrm flipV="1">
            <a:off x="8100089" y="1752270"/>
            <a:ext cx="0" cy="480054"/>
          </a:xfrm>
          <a:prstGeom prst="straightConnector1">
            <a:avLst/>
          </a:prstGeom>
          <a:gradFill rotWithShape="0">
            <a:gsLst>
              <a:gs pos="0">
                <a:srgbClr val="FFFFFF"/>
              </a:gs>
              <a:gs pos="100000">
                <a:srgbClr val="C8C8C8"/>
              </a:gs>
            </a:gsLst>
            <a:lin ang="5400000" scaled="1"/>
          </a:gradFill>
          <a:ln w="76200" cap="flat" cmpd="sng" algn="ctr">
            <a:solidFill>
              <a:srgbClr val="FF0000"/>
            </a:solidFill>
            <a:prstDash val="solid"/>
            <a:round/>
            <a:headEnd type="none" w="med" len="med"/>
            <a:tailEnd type="triangle"/>
          </a:ln>
          <a:effectLst/>
        </p:spPr>
      </p:cxnSp>
      <p:sp>
        <p:nvSpPr>
          <p:cNvPr id="54" name="テキスト ボックス 2">
            <a:extLst>
              <a:ext uri="{FF2B5EF4-FFF2-40B4-BE49-F238E27FC236}">
                <a16:creationId xmlns:a16="http://schemas.microsoft.com/office/drawing/2014/main" id="{0D8F6D2B-4680-4405-B7C1-90826066B315}"/>
              </a:ext>
            </a:extLst>
          </p:cNvPr>
          <p:cNvSpPr txBox="1">
            <a:spLocks noChangeArrowheads="1"/>
          </p:cNvSpPr>
          <p:nvPr/>
        </p:nvSpPr>
        <p:spPr bwMode="auto">
          <a:xfrm>
            <a:off x="7427641" y="2880592"/>
            <a:ext cx="9669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a:buBlip>
                <a:blip r:embed="rId2"/>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9pPr>
          </a:lstStyle>
          <a:p>
            <a:pPr eaLnBrk="1" hangingPunct="1">
              <a:lnSpc>
                <a:spcPct val="100000"/>
              </a:lnSpc>
              <a:spcBef>
                <a:spcPct val="0"/>
              </a:spcBef>
              <a:spcAft>
                <a:spcPct val="0"/>
              </a:spcAft>
              <a:buClrTx/>
              <a:buFontTx/>
              <a:buNone/>
            </a:pPr>
            <a:r>
              <a:rPr lang="ja-JP" altLang="en-US" sz="1800" dirty="0">
                <a:solidFill>
                  <a:schemeClr val="tx1"/>
                </a:solidFill>
                <a:latin typeface="Calibri" pitchFamily="34" charset="0"/>
              </a:rPr>
              <a:t>シリンダ</a:t>
            </a:r>
            <a:endParaRPr lang="en-US" altLang="ja-JP" sz="1800" dirty="0">
              <a:solidFill>
                <a:schemeClr val="tx1"/>
              </a:solidFill>
              <a:latin typeface="Calibri" pitchFamily="34" charset="0"/>
            </a:endParaRPr>
          </a:p>
        </p:txBody>
      </p:sp>
      <p:sp>
        <p:nvSpPr>
          <p:cNvPr id="55" name="テキスト ボックス 2">
            <a:extLst>
              <a:ext uri="{FF2B5EF4-FFF2-40B4-BE49-F238E27FC236}">
                <a16:creationId xmlns:a16="http://schemas.microsoft.com/office/drawing/2014/main" id="{1626E86F-2967-46F9-A461-F4AE26AE1E28}"/>
              </a:ext>
            </a:extLst>
          </p:cNvPr>
          <p:cNvSpPr txBox="1">
            <a:spLocks noChangeArrowheads="1"/>
          </p:cNvSpPr>
          <p:nvPr/>
        </p:nvSpPr>
        <p:spPr bwMode="auto">
          <a:xfrm>
            <a:off x="8045450" y="1227586"/>
            <a:ext cx="9144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a:buBlip>
                <a:blip r:embed="rId2"/>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9pPr>
          </a:lstStyle>
          <a:p>
            <a:pPr eaLnBrk="1" hangingPunct="1">
              <a:lnSpc>
                <a:spcPct val="100000"/>
              </a:lnSpc>
              <a:spcBef>
                <a:spcPct val="0"/>
              </a:spcBef>
              <a:spcAft>
                <a:spcPct val="0"/>
              </a:spcAft>
              <a:buClrTx/>
              <a:buFontTx/>
              <a:buNone/>
            </a:pPr>
            <a:r>
              <a:rPr lang="ja-JP" altLang="en-US" sz="1800" dirty="0">
                <a:solidFill>
                  <a:schemeClr val="tx1"/>
                </a:solidFill>
                <a:latin typeface="Calibri" pitchFamily="34" charset="0"/>
              </a:rPr>
              <a:t>錘で引き上げ</a:t>
            </a:r>
            <a:endParaRPr lang="en-US" altLang="ja-JP" sz="1800" dirty="0">
              <a:solidFill>
                <a:schemeClr val="tx1"/>
              </a:solidFill>
              <a:latin typeface="Calibri" pitchFamily="34" charset="0"/>
            </a:endParaRPr>
          </a:p>
        </p:txBody>
      </p:sp>
      <p:cxnSp>
        <p:nvCxnSpPr>
          <p:cNvPr id="56" name="直線コネクタ 55">
            <a:extLst>
              <a:ext uri="{FF2B5EF4-FFF2-40B4-BE49-F238E27FC236}">
                <a16:creationId xmlns:a16="http://schemas.microsoft.com/office/drawing/2014/main" id="{6F9F634A-9BDD-446F-B575-F7A333A8AA11}"/>
              </a:ext>
            </a:extLst>
          </p:cNvPr>
          <p:cNvCxnSpPr>
            <a:cxnSpLocks/>
          </p:cNvCxnSpPr>
          <p:nvPr/>
        </p:nvCxnSpPr>
        <p:spPr bwMode="auto">
          <a:xfrm flipV="1">
            <a:off x="6133964" y="3517958"/>
            <a:ext cx="0" cy="363492"/>
          </a:xfrm>
          <a:prstGeom prst="line">
            <a:avLst/>
          </a:prstGeom>
          <a:gradFill rotWithShape="0">
            <a:gsLst>
              <a:gs pos="0">
                <a:srgbClr val="FFFFFF"/>
              </a:gs>
              <a:gs pos="100000">
                <a:srgbClr val="C8C8C8"/>
              </a:gs>
            </a:gsLst>
            <a:lin ang="5400000" scaled="1"/>
          </a:gradFill>
          <a:ln w="76200" cap="flat" cmpd="sng" algn="ctr">
            <a:solidFill>
              <a:schemeClr val="bg2"/>
            </a:solidFill>
            <a:prstDash val="solid"/>
            <a:round/>
            <a:headEnd type="none" w="med" len="med"/>
            <a:tailEnd type="none" w="med" len="med"/>
          </a:ln>
          <a:effectLst/>
        </p:spPr>
      </p:cxnSp>
      <p:cxnSp>
        <p:nvCxnSpPr>
          <p:cNvPr id="59" name="直線コネクタ 58">
            <a:extLst>
              <a:ext uri="{FF2B5EF4-FFF2-40B4-BE49-F238E27FC236}">
                <a16:creationId xmlns:a16="http://schemas.microsoft.com/office/drawing/2014/main" id="{CE1228A2-0BB1-42EF-975C-ADF3B402FD7B}"/>
              </a:ext>
            </a:extLst>
          </p:cNvPr>
          <p:cNvCxnSpPr>
            <a:cxnSpLocks/>
          </p:cNvCxnSpPr>
          <p:nvPr/>
        </p:nvCxnSpPr>
        <p:spPr bwMode="auto">
          <a:xfrm flipV="1">
            <a:off x="7159652" y="2539086"/>
            <a:ext cx="277173" cy="572884"/>
          </a:xfrm>
          <a:prstGeom prst="line">
            <a:avLst/>
          </a:prstGeom>
          <a:gradFill rotWithShape="0">
            <a:gsLst>
              <a:gs pos="0">
                <a:srgbClr val="FFFFFF"/>
              </a:gs>
              <a:gs pos="100000">
                <a:srgbClr val="C8C8C8"/>
              </a:gs>
            </a:gsLst>
            <a:lin ang="5400000" scaled="1"/>
          </a:gradFill>
          <a:ln w="28575" cap="flat" cmpd="sng" algn="ctr">
            <a:solidFill>
              <a:srgbClr val="FF0000"/>
            </a:solidFill>
            <a:prstDash val="solid"/>
            <a:round/>
            <a:headEnd type="none" w="med" len="med"/>
            <a:tailEnd type="none" w="med" len="med"/>
          </a:ln>
          <a:effectLst/>
        </p:spPr>
      </p:cxnSp>
      <p:cxnSp>
        <p:nvCxnSpPr>
          <p:cNvPr id="60" name="直線コネクタ 59">
            <a:extLst>
              <a:ext uri="{FF2B5EF4-FFF2-40B4-BE49-F238E27FC236}">
                <a16:creationId xmlns:a16="http://schemas.microsoft.com/office/drawing/2014/main" id="{B9FA8686-807C-4C3A-9945-7948C608D1E8}"/>
              </a:ext>
            </a:extLst>
          </p:cNvPr>
          <p:cNvCxnSpPr>
            <a:cxnSpLocks/>
          </p:cNvCxnSpPr>
          <p:nvPr/>
        </p:nvCxnSpPr>
        <p:spPr bwMode="auto">
          <a:xfrm>
            <a:off x="7085885" y="2591135"/>
            <a:ext cx="350940" cy="500461"/>
          </a:xfrm>
          <a:prstGeom prst="line">
            <a:avLst/>
          </a:prstGeom>
          <a:gradFill rotWithShape="0">
            <a:gsLst>
              <a:gs pos="0">
                <a:srgbClr val="FFFFFF"/>
              </a:gs>
              <a:gs pos="100000">
                <a:srgbClr val="C8C8C8"/>
              </a:gs>
            </a:gsLst>
            <a:lin ang="5400000" scaled="1"/>
          </a:gradFill>
          <a:ln w="28575" cap="flat" cmpd="sng" algn="ctr">
            <a:solidFill>
              <a:srgbClr val="FF0000"/>
            </a:solidFill>
            <a:prstDash val="solid"/>
            <a:round/>
            <a:headEnd type="none" w="med" len="med"/>
            <a:tailEnd type="none" w="med" len="med"/>
          </a:ln>
          <a:effectLst/>
        </p:spPr>
      </p:cxnSp>
      <p:sp>
        <p:nvSpPr>
          <p:cNvPr id="10" name="フリーフォーム: 図形 9">
            <a:extLst>
              <a:ext uri="{FF2B5EF4-FFF2-40B4-BE49-F238E27FC236}">
                <a16:creationId xmlns:a16="http://schemas.microsoft.com/office/drawing/2014/main" id="{70F9EB77-743D-49A6-A5CC-A811B5239A08}"/>
              </a:ext>
            </a:extLst>
          </p:cNvPr>
          <p:cNvSpPr/>
          <p:nvPr/>
        </p:nvSpPr>
        <p:spPr bwMode="gray">
          <a:xfrm>
            <a:off x="8343900" y="2800350"/>
            <a:ext cx="343578" cy="247650"/>
          </a:xfrm>
          <a:custGeom>
            <a:avLst/>
            <a:gdLst>
              <a:gd name="connsiteX0" fmla="*/ 0 w 343578"/>
              <a:gd name="connsiteY0" fmla="*/ 0 h 247650"/>
              <a:gd name="connsiteX1" fmla="*/ 114300 w 343578"/>
              <a:gd name="connsiteY1" fmla="*/ 19050 h 247650"/>
              <a:gd name="connsiteX2" fmla="*/ 190500 w 343578"/>
              <a:gd name="connsiteY2" fmla="*/ 38100 h 247650"/>
              <a:gd name="connsiteX3" fmla="*/ 323850 w 343578"/>
              <a:gd name="connsiteY3" fmla="*/ 57150 h 247650"/>
              <a:gd name="connsiteX4" fmla="*/ 342900 w 343578"/>
              <a:gd name="connsiteY4" fmla="*/ 247650 h 247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3578" h="247650">
                <a:moveTo>
                  <a:pt x="0" y="0"/>
                </a:moveTo>
                <a:cubicBezTo>
                  <a:pt x="38100" y="6350"/>
                  <a:pt x="76425" y="11475"/>
                  <a:pt x="114300" y="19050"/>
                </a:cubicBezTo>
                <a:cubicBezTo>
                  <a:pt x="139973" y="24185"/>
                  <a:pt x="164741" y="33416"/>
                  <a:pt x="190500" y="38100"/>
                </a:cubicBezTo>
                <a:cubicBezTo>
                  <a:pt x="234677" y="46132"/>
                  <a:pt x="279400" y="50800"/>
                  <a:pt x="323850" y="57150"/>
                </a:cubicBezTo>
                <a:cubicBezTo>
                  <a:pt x="349127" y="183533"/>
                  <a:pt x="342900" y="120021"/>
                  <a:pt x="342900" y="247650"/>
                </a:cubicBezTo>
              </a:path>
            </a:pathLst>
          </a:custGeom>
          <a:noFill/>
          <a:ln w="38100" algn="ctr">
            <a:solidFill>
              <a:srgbClr val="0070C0"/>
            </a:solidFill>
            <a:miter lim="800000"/>
            <a:headEnd/>
            <a:tailEn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ctr" latinLnBrk="0" hangingPunct="1">
              <a:lnSpc>
                <a:spcPct val="100000"/>
              </a:lnSpc>
              <a:spcBef>
                <a:spcPct val="0"/>
              </a:spcBef>
              <a:spcAft>
                <a:spcPct val="0"/>
              </a:spcAft>
              <a:buClrTx/>
              <a:buSzTx/>
              <a:buFontTx/>
              <a:buNone/>
              <a:tabLst/>
            </a:pPr>
            <a:endParaRPr kumimoji="1" lang="ja-JP" altLang="en-US" sz="1800" b="0" i="0" u="none" strike="noStrike" cap="none" normalizeH="0" baseline="0">
              <a:ln>
                <a:noFill/>
              </a:ln>
              <a:solidFill>
                <a:srgbClr val="000000"/>
              </a:solidFill>
              <a:effectLst/>
              <a:latin typeface="ＭＳ Ｐゴシック" charset="-128"/>
              <a:ea typeface="ＭＳ Ｐゴシック" charset="-128"/>
            </a:endParaRPr>
          </a:p>
        </p:txBody>
      </p:sp>
      <p:sp>
        <p:nvSpPr>
          <p:cNvPr id="66" name="フリーフォーム: 図形 65">
            <a:extLst>
              <a:ext uri="{FF2B5EF4-FFF2-40B4-BE49-F238E27FC236}">
                <a16:creationId xmlns:a16="http://schemas.microsoft.com/office/drawing/2014/main" id="{C8847A54-D94F-4526-A380-8DAF35C55068}"/>
              </a:ext>
            </a:extLst>
          </p:cNvPr>
          <p:cNvSpPr/>
          <p:nvPr/>
        </p:nvSpPr>
        <p:spPr bwMode="gray">
          <a:xfrm flipH="1" flipV="1">
            <a:off x="8797926" y="3813314"/>
            <a:ext cx="232176" cy="384012"/>
          </a:xfrm>
          <a:custGeom>
            <a:avLst/>
            <a:gdLst>
              <a:gd name="connsiteX0" fmla="*/ 0 w 343578"/>
              <a:gd name="connsiteY0" fmla="*/ 0 h 247650"/>
              <a:gd name="connsiteX1" fmla="*/ 114300 w 343578"/>
              <a:gd name="connsiteY1" fmla="*/ 19050 h 247650"/>
              <a:gd name="connsiteX2" fmla="*/ 190500 w 343578"/>
              <a:gd name="connsiteY2" fmla="*/ 38100 h 247650"/>
              <a:gd name="connsiteX3" fmla="*/ 323850 w 343578"/>
              <a:gd name="connsiteY3" fmla="*/ 57150 h 247650"/>
              <a:gd name="connsiteX4" fmla="*/ 342900 w 343578"/>
              <a:gd name="connsiteY4" fmla="*/ 247650 h 247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3578" h="247650">
                <a:moveTo>
                  <a:pt x="0" y="0"/>
                </a:moveTo>
                <a:cubicBezTo>
                  <a:pt x="38100" y="6350"/>
                  <a:pt x="76425" y="11475"/>
                  <a:pt x="114300" y="19050"/>
                </a:cubicBezTo>
                <a:cubicBezTo>
                  <a:pt x="139973" y="24185"/>
                  <a:pt x="164741" y="33416"/>
                  <a:pt x="190500" y="38100"/>
                </a:cubicBezTo>
                <a:cubicBezTo>
                  <a:pt x="234677" y="46132"/>
                  <a:pt x="279400" y="50800"/>
                  <a:pt x="323850" y="57150"/>
                </a:cubicBezTo>
                <a:cubicBezTo>
                  <a:pt x="349127" y="183533"/>
                  <a:pt x="342900" y="120021"/>
                  <a:pt x="342900" y="247650"/>
                </a:cubicBezTo>
              </a:path>
            </a:pathLst>
          </a:custGeom>
          <a:noFill/>
          <a:ln w="38100" algn="ctr">
            <a:solidFill>
              <a:srgbClr val="0070C0"/>
            </a:solidFill>
            <a:miter lim="800000"/>
            <a:headEnd/>
            <a:tailEn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ctr" latinLnBrk="0" hangingPunct="1">
              <a:lnSpc>
                <a:spcPct val="100000"/>
              </a:lnSpc>
              <a:spcBef>
                <a:spcPct val="0"/>
              </a:spcBef>
              <a:spcAft>
                <a:spcPct val="0"/>
              </a:spcAft>
              <a:buClrTx/>
              <a:buSzTx/>
              <a:buFontTx/>
              <a:buNone/>
              <a:tabLst/>
            </a:pPr>
            <a:endParaRPr kumimoji="1" lang="ja-JP" altLang="en-US" sz="1800" b="0" i="0" u="none" strike="noStrike" cap="none" normalizeH="0" baseline="0">
              <a:ln>
                <a:noFill/>
              </a:ln>
              <a:solidFill>
                <a:srgbClr val="000000"/>
              </a:solidFill>
              <a:effectLst/>
              <a:latin typeface="ＭＳ Ｐゴシック" charset="-128"/>
              <a:ea typeface="ＭＳ Ｐゴシック" charset="-128"/>
            </a:endParaRPr>
          </a:p>
        </p:txBody>
      </p:sp>
      <p:sp>
        <p:nvSpPr>
          <p:cNvPr id="67" name="Text Box 4 1">
            <a:extLst>
              <a:ext uri="{FF2B5EF4-FFF2-40B4-BE49-F238E27FC236}">
                <a16:creationId xmlns:a16="http://schemas.microsoft.com/office/drawing/2014/main" id="{9ECD15C3-4F52-4C6F-AD43-78AE5C17FDB2}"/>
              </a:ext>
            </a:extLst>
          </p:cNvPr>
          <p:cNvSpPr txBox="1">
            <a:spLocks noChangeArrowheads="1"/>
          </p:cNvSpPr>
          <p:nvPr/>
        </p:nvSpPr>
        <p:spPr bwMode="auto">
          <a:xfrm>
            <a:off x="379341" y="5161747"/>
            <a:ext cx="6995042"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defRPr/>
            </a:pPr>
            <a:r>
              <a:rPr lang="ja-JP" altLang="en-US" sz="2800" dirty="0">
                <a:latin typeface="+mj-ea"/>
                <a:ea typeface="+mj-ea"/>
              </a:rPr>
              <a:t>⇒シリンダー内の温度を下げないようにした。</a:t>
            </a:r>
            <a:endParaRPr lang="en-US" altLang="ja-JP" sz="2800" dirty="0">
              <a:latin typeface="+mj-ea"/>
              <a:ea typeface="+mj-ea"/>
            </a:endParaRPr>
          </a:p>
        </p:txBody>
      </p:sp>
      <p:sp>
        <p:nvSpPr>
          <p:cNvPr id="68" name="Text Box 4 1">
            <a:extLst>
              <a:ext uri="{FF2B5EF4-FFF2-40B4-BE49-F238E27FC236}">
                <a16:creationId xmlns:a16="http://schemas.microsoft.com/office/drawing/2014/main" id="{A1918360-B0D8-4243-9ADA-26C721C9CD25}"/>
              </a:ext>
            </a:extLst>
          </p:cNvPr>
          <p:cNvSpPr txBox="1">
            <a:spLocks noChangeArrowheads="1"/>
          </p:cNvSpPr>
          <p:nvPr/>
        </p:nvSpPr>
        <p:spPr bwMode="auto">
          <a:xfrm>
            <a:off x="379342" y="4713572"/>
            <a:ext cx="6974732"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defRPr/>
            </a:pPr>
            <a:r>
              <a:rPr lang="ja-JP" altLang="en-US" sz="2800" dirty="0">
                <a:latin typeface="+mj-ea"/>
                <a:ea typeface="+mj-ea"/>
              </a:rPr>
              <a:t>シリンダーと蒸気を冷やす「復水器」を分離</a:t>
            </a:r>
            <a:endParaRPr lang="en-US" altLang="ja-JP" sz="2800" dirty="0">
              <a:latin typeface="+mj-ea"/>
              <a:ea typeface="+mj-ea"/>
            </a:endParaRPr>
          </a:p>
        </p:txBody>
      </p:sp>
      <p:sp>
        <p:nvSpPr>
          <p:cNvPr id="69" name="正方形/長方形 68">
            <a:extLst>
              <a:ext uri="{FF2B5EF4-FFF2-40B4-BE49-F238E27FC236}">
                <a16:creationId xmlns:a16="http://schemas.microsoft.com/office/drawing/2014/main" id="{BED0D62D-2B74-4BD9-A56A-E87133CCC0D8}"/>
              </a:ext>
            </a:extLst>
          </p:cNvPr>
          <p:cNvSpPr/>
          <p:nvPr/>
        </p:nvSpPr>
        <p:spPr bwMode="gray">
          <a:xfrm>
            <a:off x="283952" y="4744761"/>
            <a:ext cx="6995042" cy="982292"/>
          </a:xfrm>
          <a:prstGeom prst="rect">
            <a:avLst/>
          </a:prstGeom>
          <a:noFill/>
          <a:ln w="28575" algn="ctr">
            <a:solidFill>
              <a:srgbClr val="FF0000"/>
            </a:solidFill>
            <a:miter lim="800000"/>
            <a:headEnd/>
            <a:tailEnd/>
          </a:ln>
          <a:effectLst/>
        </p:spPr>
        <p:txBody>
          <a:bodyPr wrap="none" rtlCol="0" anchor="ctr"/>
          <a:lstStyle/>
          <a:p>
            <a:pPr algn="ctr"/>
            <a:endParaRPr kumimoji="1" lang="ja-JP" altLang="en-US" dirty="0"/>
          </a:p>
        </p:txBody>
      </p:sp>
    </p:spTree>
    <p:extLst>
      <p:ext uri="{BB962C8B-B14F-4D97-AF65-F5344CB8AC3E}">
        <p14:creationId xmlns:p14="http://schemas.microsoft.com/office/powerpoint/2010/main" val="39757630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タイトル 1"/>
          <p:cNvSpPr>
            <a:spLocks noGrp="1"/>
          </p:cNvSpPr>
          <p:nvPr>
            <p:ph type="title"/>
          </p:nvPr>
        </p:nvSpPr>
        <p:spPr/>
        <p:txBody>
          <a:bodyPr/>
          <a:lstStyle/>
          <a:p>
            <a:pPr eaLnBrk="1" hangingPunct="1"/>
            <a:r>
              <a:rPr lang="en-US" altLang="ja-JP" dirty="0"/>
              <a:t>1. </a:t>
            </a:r>
            <a:r>
              <a:rPr lang="ja-JP" altLang="en-US" dirty="0"/>
              <a:t>熱力学誕生前夜</a:t>
            </a:r>
          </a:p>
        </p:txBody>
      </p:sp>
      <p:sp>
        <p:nvSpPr>
          <p:cNvPr id="6155" name="スライド番号プレースホルダー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a:buBlip>
                <a:blip r:embed="rId2"/>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9pPr>
          </a:lstStyle>
          <a:p>
            <a:pPr>
              <a:lnSpc>
                <a:spcPct val="100000"/>
              </a:lnSpc>
              <a:spcBef>
                <a:spcPct val="0"/>
              </a:spcBef>
              <a:spcAft>
                <a:spcPct val="0"/>
              </a:spcAft>
              <a:buClrTx/>
              <a:buFontTx/>
              <a:buNone/>
            </a:pPr>
            <a:fld id="{BDCDC8F8-78A8-4677-A59B-900A672EDA56}" type="slidenum">
              <a:rPr kumimoji="0" lang="ja-JP" altLang="en-US" smtClean="0">
                <a:solidFill>
                  <a:schemeClr val="tx1"/>
                </a:solidFill>
              </a:rPr>
              <a:pPr>
                <a:lnSpc>
                  <a:spcPct val="100000"/>
                </a:lnSpc>
                <a:spcBef>
                  <a:spcPct val="0"/>
                </a:spcBef>
                <a:spcAft>
                  <a:spcPct val="0"/>
                </a:spcAft>
                <a:buClrTx/>
                <a:buFontTx/>
                <a:buNone/>
              </a:pPr>
              <a:t>14</a:t>
            </a:fld>
            <a:endParaRPr kumimoji="0" lang="ja-JP" altLang="en-US">
              <a:solidFill>
                <a:schemeClr val="tx1"/>
              </a:solidFill>
            </a:endParaRPr>
          </a:p>
        </p:txBody>
      </p:sp>
      <p:sp>
        <p:nvSpPr>
          <p:cNvPr id="28" name="正方形/長方形 1">
            <a:extLst>
              <a:ext uri="{FF2B5EF4-FFF2-40B4-BE49-F238E27FC236}">
                <a16:creationId xmlns:a16="http://schemas.microsoft.com/office/drawing/2014/main" id="{F96F8D20-FA3B-4015-A338-46040B100A59}"/>
              </a:ext>
            </a:extLst>
          </p:cNvPr>
          <p:cNvSpPr>
            <a:spLocks noChangeArrowheads="1"/>
          </p:cNvSpPr>
          <p:nvPr/>
        </p:nvSpPr>
        <p:spPr bwMode="gray">
          <a:xfrm>
            <a:off x="-7938" y="6373813"/>
            <a:ext cx="9144001" cy="484187"/>
          </a:xfrm>
          <a:prstGeom prst="rect">
            <a:avLst/>
          </a:prstGeom>
          <a:solidFill>
            <a:schemeClr val="bg1"/>
          </a:solidFill>
          <a:ln w="9525" algn="ctr">
            <a:solidFill>
              <a:schemeClr val="bg1"/>
            </a:solidFill>
            <a:miter lim="800000"/>
            <a:headEnd/>
            <a:tailEnd/>
          </a:ln>
        </p:spPr>
        <p:txBody>
          <a:bodyPr wrap="none" anchor="ctr"/>
          <a:lstStyle>
            <a:lvl1pPr>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a:buBlip>
                <a:blip r:embed="rId2"/>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9pPr>
          </a:lstStyle>
          <a:p>
            <a:pPr algn="ctr" eaLnBrk="1" hangingPunct="1">
              <a:lnSpc>
                <a:spcPct val="100000"/>
              </a:lnSpc>
              <a:spcBef>
                <a:spcPct val="0"/>
              </a:spcBef>
              <a:spcAft>
                <a:spcPct val="0"/>
              </a:spcAft>
              <a:buClrTx/>
              <a:buFontTx/>
              <a:buNone/>
            </a:pPr>
            <a:endParaRPr lang="ja-JP" altLang="en-US" sz="1800">
              <a:solidFill>
                <a:schemeClr val="tx1"/>
              </a:solidFill>
              <a:latin typeface="Calibri" pitchFamily="34" charset="0"/>
            </a:endParaRPr>
          </a:p>
        </p:txBody>
      </p:sp>
      <p:sp>
        <p:nvSpPr>
          <p:cNvPr id="37" name="Text Box 4 1">
            <a:extLst>
              <a:ext uri="{FF2B5EF4-FFF2-40B4-BE49-F238E27FC236}">
                <a16:creationId xmlns:a16="http://schemas.microsoft.com/office/drawing/2014/main" id="{C0330E88-47C4-441D-8C34-84D8C72A251B}"/>
              </a:ext>
            </a:extLst>
          </p:cNvPr>
          <p:cNvSpPr txBox="1">
            <a:spLocks noChangeArrowheads="1"/>
          </p:cNvSpPr>
          <p:nvPr/>
        </p:nvSpPr>
        <p:spPr bwMode="auto">
          <a:xfrm>
            <a:off x="184150" y="833645"/>
            <a:ext cx="7375865"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defRPr/>
            </a:pPr>
            <a:r>
              <a:rPr lang="ja-JP" altLang="en-US" sz="2800" dirty="0">
                <a:latin typeface="+mj-ea"/>
                <a:ea typeface="+mj-ea"/>
              </a:rPr>
              <a:t>ワットの蒸気機関⇒石炭採掘量を</a:t>
            </a:r>
            <a:r>
              <a:rPr lang="en-US" altLang="ja-JP" sz="2800" dirty="0">
                <a:latin typeface="+mj-ea"/>
                <a:ea typeface="+mj-ea"/>
              </a:rPr>
              <a:t>10</a:t>
            </a:r>
            <a:r>
              <a:rPr lang="ja-JP" altLang="en-US" sz="2800" dirty="0">
                <a:latin typeface="+mj-ea"/>
                <a:ea typeface="+mj-ea"/>
              </a:rPr>
              <a:t>倍に増大</a:t>
            </a:r>
            <a:endParaRPr lang="en-US" altLang="ja-JP" sz="2800" dirty="0">
              <a:latin typeface="+mj-ea"/>
              <a:ea typeface="+mj-ea"/>
            </a:endParaRPr>
          </a:p>
        </p:txBody>
      </p:sp>
      <p:sp>
        <p:nvSpPr>
          <p:cNvPr id="42" name="Text Box 4 1">
            <a:extLst>
              <a:ext uri="{FF2B5EF4-FFF2-40B4-BE49-F238E27FC236}">
                <a16:creationId xmlns:a16="http://schemas.microsoft.com/office/drawing/2014/main" id="{45738EFE-7B79-4B4F-ACF4-48A27DA9FEF4}"/>
              </a:ext>
            </a:extLst>
          </p:cNvPr>
          <p:cNvSpPr txBox="1">
            <a:spLocks noChangeArrowheads="1"/>
          </p:cNvSpPr>
          <p:nvPr/>
        </p:nvSpPr>
        <p:spPr bwMode="auto">
          <a:xfrm>
            <a:off x="184149" y="5378971"/>
            <a:ext cx="8059949"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defRPr/>
            </a:pPr>
            <a:r>
              <a:rPr lang="ja-JP" altLang="en-US" sz="2800" dirty="0">
                <a:latin typeface="+mj-ea"/>
                <a:ea typeface="+mj-ea"/>
              </a:rPr>
              <a:t>熱が機械力を産むとき、どんな自然法則があるか</a:t>
            </a:r>
            <a:r>
              <a:rPr lang="en-US" altLang="ja-JP" sz="2800" dirty="0">
                <a:latin typeface="+mj-ea"/>
                <a:ea typeface="+mj-ea"/>
              </a:rPr>
              <a:t>?</a:t>
            </a:r>
          </a:p>
        </p:txBody>
      </p:sp>
      <p:sp>
        <p:nvSpPr>
          <p:cNvPr id="43" name="Text Box 4 1">
            <a:extLst>
              <a:ext uri="{FF2B5EF4-FFF2-40B4-BE49-F238E27FC236}">
                <a16:creationId xmlns:a16="http://schemas.microsoft.com/office/drawing/2014/main" id="{7237A1C0-3C9F-487B-B91C-A2AB2F21C9D2}"/>
              </a:ext>
            </a:extLst>
          </p:cNvPr>
          <p:cNvSpPr txBox="1">
            <a:spLocks noChangeArrowheads="1"/>
          </p:cNvSpPr>
          <p:nvPr/>
        </p:nvSpPr>
        <p:spPr bwMode="auto">
          <a:xfrm>
            <a:off x="184150" y="1442797"/>
            <a:ext cx="7375865"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defRPr/>
            </a:pPr>
            <a:r>
              <a:rPr lang="ja-JP" altLang="en-US" sz="2800" dirty="0">
                <a:latin typeface="+mj-ea"/>
                <a:ea typeface="+mj-ea"/>
              </a:rPr>
              <a:t>風力・水力・畜力・人力に代わる安定した新たな動力源を提供</a:t>
            </a:r>
            <a:endParaRPr lang="en-US" altLang="ja-JP" sz="2800" dirty="0">
              <a:latin typeface="+mj-ea"/>
              <a:ea typeface="+mj-ea"/>
            </a:endParaRPr>
          </a:p>
        </p:txBody>
      </p:sp>
      <p:pic>
        <p:nvPicPr>
          <p:cNvPr id="9" name="図 8">
            <a:extLst>
              <a:ext uri="{FF2B5EF4-FFF2-40B4-BE49-F238E27FC236}">
                <a16:creationId xmlns:a16="http://schemas.microsoft.com/office/drawing/2014/main" id="{33E82BD5-EEBF-45B2-8170-55B88A75236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93921" y="2070395"/>
            <a:ext cx="4023360" cy="2987345"/>
          </a:xfrm>
          <a:prstGeom prst="rect">
            <a:avLst/>
          </a:prstGeom>
        </p:spPr>
      </p:pic>
      <p:sp>
        <p:nvSpPr>
          <p:cNvPr id="46" name="正方形/長方形 45">
            <a:extLst>
              <a:ext uri="{FF2B5EF4-FFF2-40B4-BE49-F238E27FC236}">
                <a16:creationId xmlns:a16="http://schemas.microsoft.com/office/drawing/2014/main" id="{CA3D5389-8D97-4F41-A86D-BD5BB8352EB3}"/>
              </a:ext>
            </a:extLst>
          </p:cNvPr>
          <p:cNvSpPr/>
          <p:nvPr/>
        </p:nvSpPr>
        <p:spPr bwMode="gray">
          <a:xfrm>
            <a:off x="184148" y="5391520"/>
            <a:ext cx="8002587" cy="1176919"/>
          </a:xfrm>
          <a:prstGeom prst="rect">
            <a:avLst/>
          </a:prstGeom>
          <a:noFill/>
          <a:ln w="28575" algn="ctr">
            <a:solidFill>
              <a:srgbClr val="FF0000"/>
            </a:solidFill>
            <a:miter lim="800000"/>
            <a:headEnd/>
            <a:tailEnd/>
          </a:ln>
          <a:effectLst/>
        </p:spPr>
        <p:txBody>
          <a:bodyPr wrap="none" rtlCol="0" anchor="ctr"/>
          <a:lstStyle/>
          <a:p>
            <a:pPr algn="ctr"/>
            <a:endParaRPr kumimoji="1" lang="ja-JP" altLang="en-US" dirty="0"/>
          </a:p>
        </p:txBody>
      </p:sp>
      <p:sp>
        <p:nvSpPr>
          <p:cNvPr id="53" name="Text Box 4 1">
            <a:extLst>
              <a:ext uri="{FF2B5EF4-FFF2-40B4-BE49-F238E27FC236}">
                <a16:creationId xmlns:a16="http://schemas.microsoft.com/office/drawing/2014/main" id="{4ADD49FF-D170-43BF-B09B-EB12F9963B10}"/>
              </a:ext>
            </a:extLst>
          </p:cNvPr>
          <p:cNvSpPr txBox="1">
            <a:spLocks noChangeArrowheads="1"/>
          </p:cNvSpPr>
          <p:nvPr/>
        </p:nvSpPr>
        <p:spPr bwMode="auto">
          <a:xfrm>
            <a:off x="155467" y="5912401"/>
            <a:ext cx="5452854"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defRPr/>
            </a:pPr>
            <a:r>
              <a:rPr lang="ja-JP" altLang="en-US" sz="2800" dirty="0">
                <a:latin typeface="+mj-ea"/>
                <a:ea typeface="+mj-ea"/>
              </a:rPr>
              <a:t>⇒</a:t>
            </a:r>
            <a:r>
              <a:rPr lang="ja-JP" altLang="en-US" sz="2800" dirty="0">
                <a:solidFill>
                  <a:srgbClr val="FF0000"/>
                </a:solidFill>
                <a:latin typeface="+mj-ea"/>
                <a:ea typeface="+mj-ea"/>
              </a:rPr>
              <a:t>熱力学の分野の発展</a:t>
            </a:r>
            <a:endParaRPr lang="en-US" altLang="ja-JP" sz="2800" dirty="0">
              <a:solidFill>
                <a:srgbClr val="FF0000"/>
              </a:solidFill>
              <a:latin typeface="+mj-ea"/>
              <a:ea typeface="+mj-ea"/>
            </a:endParaRPr>
          </a:p>
        </p:txBody>
      </p:sp>
      <p:sp>
        <p:nvSpPr>
          <p:cNvPr id="57" name="Text Box 4 1">
            <a:extLst>
              <a:ext uri="{FF2B5EF4-FFF2-40B4-BE49-F238E27FC236}">
                <a16:creationId xmlns:a16="http://schemas.microsoft.com/office/drawing/2014/main" id="{0EA1A45E-4D9A-404E-8C58-9D32CE8FAA04}"/>
              </a:ext>
            </a:extLst>
          </p:cNvPr>
          <p:cNvSpPr txBox="1">
            <a:spLocks noChangeArrowheads="1"/>
          </p:cNvSpPr>
          <p:nvPr/>
        </p:nvSpPr>
        <p:spPr bwMode="auto">
          <a:xfrm>
            <a:off x="155468" y="2788222"/>
            <a:ext cx="4538454" cy="1815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defRPr/>
            </a:pPr>
            <a:r>
              <a:rPr lang="ja-JP" altLang="en-US" sz="2800" dirty="0">
                <a:latin typeface="+mj-ea"/>
                <a:ea typeface="+mj-ea"/>
              </a:rPr>
              <a:t>ワットの研究</a:t>
            </a:r>
            <a:endParaRPr lang="en-US" altLang="ja-JP" sz="2800" dirty="0">
              <a:latin typeface="+mj-ea"/>
              <a:ea typeface="+mj-ea"/>
            </a:endParaRPr>
          </a:p>
          <a:p>
            <a:pPr>
              <a:defRPr/>
            </a:pPr>
            <a:r>
              <a:rPr lang="ja-JP" altLang="en-US" sz="2800" dirty="0">
                <a:latin typeface="+mj-ea"/>
                <a:ea typeface="+mj-ea"/>
              </a:rPr>
              <a:t>⇒グラスゴー大学という科学の場で、科学研究の持つ理詰めの推論と実験に基づく。</a:t>
            </a:r>
            <a:endParaRPr lang="en-US" altLang="ja-JP" sz="2800" dirty="0">
              <a:latin typeface="+mj-ea"/>
              <a:ea typeface="+mj-ea"/>
            </a:endParaRPr>
          </a:p>
        </p:txBody>
      </p:sp>
    </p:spTree>
    <p:extLst>
      <p:ext uri="{BB962C8B-B14F-4D97-AF65-F5344CB8AC3E}">
        <p14:creationId xmlns:p14="http://schemas.microsoft.com/office/powerpoint/2010/main" val="33201303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タイトル 1"/>
          <p:cNvSpPr>
            <a:spLocks noGrp="1"/>
          </p:cNvSpPr>
          <p:nvPr>
            <p:ph type="title"/>
          </p:nvPr>
        </p:nvSpPr>
        <p:spPr/>
        <p:txBody>
          <a:bodyPr/>
          <a:lstStyle/>
          <a:p>
            <a:pPr eaLnBrk="1" hangingPunct="1"/>
            <a:r>
              <a:rPr lang="en-US" altLang="ja-JP" dirty="0"/>
              <a:t>2. </a:t>
            </a:r>
            <a:r>
              <a:rPr lang="ja-JP" altLang="en-US" dirty="0"/>
              <a:t>熱と温度</a:t>
            </a:r>
          </a:p>
        </p:txBody>
      </p:sp>
      <p:sp>
        <p:nvSpPr>
          <p:cNvPr id="6155" name="スライド番号プレースホルダー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a:buBlip>
                <a:blip r:embed="rId2"/>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9pPr>
          </a:lstStyle>
          <a:p>
            <a:pPr>
              <a:lnSpc>
                <a:spcPct val="100000"/>
              </a:lnSpc>
              <a:spcBef>
                <a:spcPct val="0"/>
              </a:spcBef>
              <a:spcAft>
                <a:spcPct val="0"/>
              </a:spcAft>
              <a:buClrTx/>
              <a:buFontTx/>
              <a:buNone/>
            </a:pPr>
            <a:fld id="{BDCDC8F8-78A8-4677-A59B-900A672EDA56}" type="slidenum">
              <a:rPr kumimoji="0" lang="ja-JP" altLang="en-US" smtClean="0">
                <a:solidFill>
                  <a:schemeClr val="tx1"/>
                </a:solidFill>
              </a:rPr>
              <a:pPr>
                <a:lnSpc>
                  <a:spcPct val="100000"/>
                </a:lnSpc>
                <a:spcBef>
                  <a:spcPct val="0"/>
                </a:spcBef>
                <a:spcAft>
                  <a:spcPct val="0"/>
                </a:spcAft>
                <a:buClrTx/>
                <a:buFontTx/>
                <a:buNone/>
              </a:pPr>
              <a:t>15</a:t>
            </a:fld>
            <a:endParaRPr kumimoji="0" lang="ja-JP" altLang="en-US">
              <a:solidFill>
                <a:schemeClr val="tx1"/>
              </a:solidFill>
            </a:endParaRPr>
          </a:p>
        </p:txBody>
      </p:sp>
      <p:sp>
        <p:nvSpPr>
          <p:cNvPr id="37" name="Text Box 4 1">
            <a:extLst>
              <a:ext uri="{FF2B5EF4-FFF2-40B4-BE49-F238E27FC236}">
                <a16:creationId xmlns:a16="http://schemas.microsoft.com/office/drawing/2014/main" id="{C0330E88-47C4-441D-8C34-84D8C72A251B}"/>
              </a:ext>
            </a:extLst>
          </p:cNvPr>
          <p:cNvSpPr txBox="1">
            <a:spLocks noChangeArrowheads="1"/>
          </p:cNvSpPr>
          <p:nvPr/>
        </p:nvSpPr>
        <p:spPr bwMode="auto">
          <a:xfrm>
            <a:off x="184150" y="833645"/>
            <a:ext cx="7375865"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defRPr/>
            </a:pPr>
            <a:r>
              <a:rPr lang="ja-JP" altLang="en-US" sz="2800" dirty="0">
                <a:latin typeface="+mj-ea"/>
                <a:ea typeface="+mj-ea"/>
              </a:rPr>
              <a:t>ブラック</a:t>
            </a:r>
            <a:r>
              <a:rPr lang="en-US" altLang="ja-JP" sz="2800" dirty="0">
                <a:latin typeface="+mj-ea"/>
                <a:ea typeface="+mj-ea"/>
              </a:rPr>
              <a:t>: </a:t>
            </a:r>
            <a:r>
              <a:rPr lang="ja-JP" altLang="en-US" sz="2800" dirty="0">
                <a:latin typeface="+mj-ea"/>
                <a:ea typeface="+mj-ea"/>
              </a:rPr>
              <a:t>熱容量</a:t>
            </a:r>
            <a:r>
              <a:rPr lang="en-US" altLang="ja-JP" sz="2800" dirty="0">
                <a:latin typeface="+mj-ea"/>
                <a:ea typeface="+mj-ea"/>
              </a:rPr>
              <a:t>(</a:t>
            </a:r>
            <a:r>
              <a:rPr lang="ja-JP" altLang="en-US" sz="2800" dirty="0">
                <a:latin typeface="+mj-ea"/>
                <a:ea typeface="+mj-ea"/>
              </a:rPr>
              <a:t>比熱</a:t>
            </a:r>
            <a:r>
              <a:rPr lang="en-US" altLang="ja-JP" sz="2800" dirty="0">
                <a:latin typeface="+mj-ea"/>
                <a:ea typeface="+mj-ea"/>
              </a:rPr>
              <a:t>)</a:t>
            </a:r>
            <a:r>
              <a:rPr lang="ja-JP" altLang="en-US" sz="2800" dirty="0" err="1">
                <a:latin typeface="+mj-ea"/>
                <a:ea typeface="+mj-ea"/>
              </a:rPr>
              <a:t>や潜</a:t>
            </a:r>
            <a:r>
              <a:rPr lang="ja-JP" altLang="en-US" sz="2800" dirty="0">
                <a:latin typeface="+mj-ea"/>
                <a:ea typeface="+mj-ea"/>
              </a:rPr>
              <a:t>熱の概念の発見</a:t>
            </a:r>
            <a:endParaRPr lang="en-US" altLang="ja-JP" sz="2800" dirty="0">
              <a:latin typeface="+mj-ea"/>
              <a:ea typeface="+mj-ea"/>
            </a:endParaRPr>
          </a:p>
        </p:txBody>
      </p:sp>
      <p:pic>
        <p:nvPicPr>
          <p:cNvPr id="3" name="図 2">
            <a:extLst>
              <a:ext uri="{FF2B5EF4-FFF2-40B4-BE49-F238E27FC236}">
                <a16:creationId xmlns:a16="http://schemas.microsoft.com/office/drawing/2014/main" id="{9195E8B8-D617-4D71-89EC-F5AB0C3C87F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4150" y="1442797"/>
            <a:ext cx="1888490" cy="2303958"/>
          </a:xfrm>
          <a:prstGeom prst="rect">
            <a:avLst/>
          </a:prstGeom>
        </p:spPr>
      </p:pic>
      <p:sp>
        <p:nvSpPr>
          <p:cNvPr id="7" name="テキスト ボックス 2">
            <a:extLst>
              <a:ext uri="{FF2B5EF4-FFF2-40B4-BE49-F238E27FC236}">
                <a16:creationId xmlns:a16="http://schemas.microsoft.com/office/drawing/2014/main" id="{4FA3D74F-D9E9-4631-A642-EBD51158594E}"/>
              </a:ext>
            </a:extLst>
          </p:cNvPr>
          <p:cNvSpPr txBox="1">
            <a:spLocks noChangeArrowheads="1"/>
          </p:cNvSpPr>
          <p:nvPr/>
        </p:nvSpPr>
        <p:spPr bwMode="auto">
          <a:xfrm>
            <a:off x="184150" y="3746755"/>
            <a:ext cx="1810111"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a:buBlip>
                <a:blip r:embed="rId2"/>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9pPr>
          </a:lstStyle>
          <a:p>
            <a:pPr eaLnBrk="1" hangingPunct="1">
              <a:lnSpc>
                <a:spcPct val="100000"/>
              </a:lnSpc>
              <a:spcBef>
                <a:spcPct val="0"/>
              </a:spcBef>
              <a:spcAft>
                <a:spcPct val="0"/>
              </a:spcAft>
              <a:buClrTx/>
              <a:buFontTx/>
              <a:buNone/>
            </a:pPr>
            <a:r>
              <a:rPr lang="ja-JP" altLang="en-US" sz="1800" dirty="0">
                <a:solidFill>
                  <a:schemeClr val="tx1"/>
                </a:solidFill>
                <a:latin typeface="Calibri" pitchFamily="34" charset="0"/>
              </a:rPr>
              <a:t>ジョゼフ・ブラック</a:t>
            </a:r>
            <a:endParaRPr lang="en-US" altLang="ja-JP" sz="1800" dirty="0">
              <a:solidFill>
                <a:schemeClr val="tx1"/>
              </a:solidFill>
              <a:latin typeface="Calibri" pitchFamily="34" charset="0"/>
            </a:endParaRPr>
          </a:p>
          <a:p>
            <a:pPr eaLnBrk="1" hangingPunct="1">
              <a:lnSpc>
                <a:spcPct val="100000"/>
              </a:lnSpc>
              <a:spcBef>
                <a:spcPct val="0"/>
              </a:spcBef>
              <a:spcAft>
                <a:spcPct val="0"/>
              </a:spcAft>
              <a:buClrTx/>
              <a:buFontTx/>
              <a:buNone/>
            </a:pPr>
            <a:r>
              <a:rPr lang="en-US" altLang="ja-JP" sz="1800" dirty="0">
                <a:solidFill>
                  <a:schemeClr val="tx1"/>
                </a:solidFill>
                <a:latin typeface="Calibri" pitchFamily="34" charset="0"/>
              </a:rPr>
              <a:t>(Joseph Black)</a:t>
            </a:r>
          </a:p>
          <a:p>
            <a:pPr eaLnBrk="1" hangingPunct="1">
              <a:lnSpc>
                <a:spcPct val="100000"/>
              </a:lnSpc>
              <a:spcBef>
                <a:spcPct val="0"/>
              </a:spcBef>
              <a:spcAft>
                <a:spcPct val="0"/>
              </a:spcAft>
              <a:buClrTx/>
              <a:buFontTx/>
              <a:buNone/>
            </a:pPr>
            <a:r>
              <a:rPr lang="en-US" altLang="ja-JP" sz="1800" dirty="0">
                <a:solidFill>
                  <a:schemeClr val="tx1"/>
                </a:solidFill>
                <a:latin typeface="Calibri" pitchFamily="34" charset="0"/>
              </a:rPr>
              <a:t>1728-1799</a:t>
            </a:r>
            <a:endParaRPr lang="ja-JP" altLang="en-US" sz="1800" dirty="0">
              <a:solidFill>
                <a:schemeClr val="tx1"/>
              </a:solidFill>
              <a:latin typeface="Calibri" pitchFamily="34" charset="0"/>
            </a:endParaRPr>
          </a:p>
        </p:txBody>
      </p:sp>
      <p:sp>
        <p:nvSpPr>
          <p:cNvPr id="8" name="Text Box 4 1">
            <a:extLst>
              <a:ext uri="{FF2B5EF4-FFF2-40B4-BE49-F238E27FC236}">
                <a16:creationId xmlns:a16="http://schemas.microsoft.com/office/drawing/2014/main" id="{855315A9-E7D4-4E13-B128-6734E8323B6C}"/>
              </a:ext>
            </a:extLst>
          </p:cNvPr>
          <p:cNvSpPr txBox="1">
            <a:spLocks noChangeArrowheads="1"/>
          </p:cNvSpPr>
          <p:nvPr/>
        </p:nvSpPr>
        <p:spPr bwMode="auto">
          <a:xfrm>
            <a:off x="2072640" y="1356865"/>
            <a:ext cx="5487375"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defRPr/>
            </a:pPr>
            <a:r>
              <a:rPr lang="ja-JP" altLang="en-US" sz="2800" dirty="0">
                <a:latin typeface="+mj-ea"/>
                <a:ea typeface="+mj-ea"/>
              </a:rPr>
              <a:t>⇒熱を定量的に扱う方法を確立</a:t>
            </a:r>
            <a:endParaRPr lang="en-US" altLang="ja-JP" sz="2800" dirty="0">
              <a:latin typeface="+mj-ea"/>
              <a:ea typeface="+mj-ea"/>
            </a:endParaRPr>
          </a:p>
        </p:txBody>
      </p:sp>
      <p:sp>
        <p:nvSpPr>
          <p:cNvPr id="9" name="Text Box 4 1">
            <a:extLst>
              <a:ext uri="{FF2B5EF4-FFF2-40B4-BE49-F238E27FC236}">
                <a16:creationId xmlns:a16="http://schemas.microsoft.com/office/drawing/2014/main" id="{3CE1BA0D-B1E4-4448-B192-9FB4025B91EE}"/>
              </a:ext>
            </a:extLst>
          </p:cNvPr>
          <p:cNvSpPr txBox="1">
            <a:spLocks noChangeArrowheads="1"/>
          </p:cNvSpPr>
          <p:nvPr/>
        </p:nvSpPr>
        <p:spPr bwMode="auto">
          <a:xfrm>
            <a:off x="2072640" y="1816350"/>
            <a:ext cx="67056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defRPr/>
            </a:pPr>
            <a:r>
              <a:rPr lang="ja-JP" altLang="en-US" sz="2800" dirty="0">
                <a:latin typeface="+mj-ea"/>
                <a:ea typeface="+mj-ea"/>
              </a:rPr>
              <a:t>マーティン</a:t>
            </a:r>
            <a:r>
              <a:rPr lang="en-US" altLang="ja-JP" sz="1600" dirty="0">
                <a:latin typeface="+mj-ea"/>
                <a:ea typeface="+mj-ea"/>
              </a:rPr>
              <a:t>(George Martine, 1702-1741)</a:t>
            </a:r>
            <a:r>
              <a:rPr lang="ja-JP" altLang="en-US" sz="2800" dirty="0">
                <a:latin typeface="+mj-ea"/>
                <a:ea typeface="+mj-ea"/>
              </a:rPr>
              <a:t>の実験</a:t>
            </a:r>
            <a:r>
              <a:rPr lang="en-US" altLang="ja-JP" sz="2800" dirty="0">
                <a:latin typeface="+mj-ea"/>
                <a:ea typeface="+mj-ea"/>
              </a:rPr>
              <a:t>(1739</a:t>
            </a:r>
            <a:r>
              <a:rPr lang="ja-JP" altLang="en-US" sz="2800" dirty="0">
                <a:latin typeface="+mj-ea"/>
                <a:ea typeface="+mj-ea"/>
              </a:rPr>
              <a:t>年</a:t>
            </a:r>
            <a:r>
              <a:rPr lang="en-US" altLang="ja-JP" sz="2800" dirty="0">
                <a:latin typeface="+mj-ea"/>
                <a:ea typeface="+mj-ea"/>
              </a:rPr>
              <a:t>)</a:t>
            </a:r>
          </a:p>
        </p:txBody>
      </p:sp>
      <p:sp>
        <p:nvSpPr>
          <p:cNvPr id="10" name="Text Box 4 1">
            <a:extLst>
              <a:ext uri="{FF2B5EF4-FFF2-40B4-BE49-F238E27FC236}">
                <a16:creationId xmlns:a16="http://schemas.microsoft.com/office/drawing/2014/main" id="{8A5CD038-721B-43C2-8A3B-DA341B91E8A3}"/>
              </a:ext>
            </a:extLst>
          </p:cNvPr>
          <p:cNvSpPr txBox="1">
            <a:spLocks noChangeArrowheads="1"/>
          </p:cNvSpPr>
          <p:nvPr/>
        </p:nvSpPr>
        <p:spPr bwMode="auto">
          <a:xfrm>
            <a:off x="2072640" y="2366791"/>
            <a:ext cx="5774373"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defRPr/>
            </a:pPr>
            <a:r>
              <a:rPr lang="ja-JP" altLang="en-US" sz="2800" dirty="0">
                <a:latin typeface="+mj-ea"/>
                <a:ea typeface="+mj-ea"/>
              </a:rPr>
              <a:t>同体積の水銀</a:t>
            </a:r>
            <a:r>
              <a:rPr lang="en-US" altLang="ja-JP" sz="2800" dirty="0">
                <a:latin typeface="+mj-ea"/>
                <a:ea typeface="+mj-ea"/>
              </a:rPr>
              <a:t>(</a:t>
            </a:r>
            <a:r>
              <a:rPr lang="ja-JP" altLang="en-US" sz="2800" dirty="0">
                <a:latin typeface="+mj-ea"/>
                <a:ea typeface="+mj-ea"/>
              </a:rPr>
              <a:t>密度</a:t>
            </a:r>
            <a:r>
              <a:rPr lang="en-US" altLang="ja-JP" sz="2800" dirty="0">
                <a:latin typeface="+mj-ea"/>
                <a:ea typeface="+mj-ea"/>
              </a:rPr>
              <a:t>13.534[g/cm</a:t>
            </a:r>
            <a:r>
              <a:rPr lang="en-US" altLang="ja-JP" sz="2800" baseline="30000" dirty="0">
                <a:latin typeface="+mj-ea"/>
                <a:ea typeface="+mj-ea"/>
              </a:rPr>
              <a:t>3</a:t>
            </a:r>
            <a:r>
              <a:rPr lang="en-US" altLang="ja-JP" sz="2800" dirty="0">
                <a:latin typeface="+mj-ea"/>
                <a:ea typeface="+mj-ea"/>
              </a:rPr>
              <a:t>])</a:t>
            </a:r>
            <a:r>
              <a:rPr lang="ja-JP" altLang="en-US" sz="2800" dirty="0">
                <a:latin typeface="+mj-ea"/>
                <a:ea typeface="+mj-ea"/>
              </a:rPr>
              <a:t>と水</a:t>
            </a:r>
            <a:r>
              <a:rPr lang="en-US" altLang="ja-JP" sz="2800" dirty="0">
                <a:latin typeface="+mj-ea"/>
                <a:ea typeface="+mj-ea"/>
              </a:rPr>
              <a:t>(</a:t>
            </a:r>
            <a:r>
              <a:rPr lang="ja-JP" altLang="en-US" sz="2800" dirty="0">
                <a:latin typeface="+mj-ea"/>
                <a:ea typeface="+mj-ea"/>
              </a:rPr>
              <a:t>密度</a:t>
            </a:r>
            <a:r>
              <a:rPr lang="en-US" altLang="ja-JP" sz="2800" dirty="0">
                <a:latin typeface="+mj-ea"/>
                <a:ea typeface="+mj-ea"/>
              </a:rPr>
              <a:t>1[g/cm</a:t>
            </a:r>
            <a:r>
              <a:rPr lang="en-US" altLang="ja-JP" sz="2800" baseline="30000" dirty="0">
                <a:latin typeface="+mj-ea"/>
                <a:ea typeface="+mj-ea"/>
              </a:rPr>
              <a:t>3</a:t>
            </a:r>
            <a:r>
              <a:rPr lang="en-US" altLang="ja-JP" sz="2800" dirty="0">
                <a:latin typeface="+mj-ea"/>
                <a:ea typeface="+mj-ea"/>
              </a:rPr>
              <a:t>])</a:t>
            </a:r>
            <a:r>
              <a:rPr lang="ja-JP" altLang="en-US" sz="2800" dirty="0">
                <a:latin typeface="+mj-ea"/>
                <a:ea typeface="+mj-ea"/>
              </a:rPr>
              <a:t>を同じ熱量で加熱</a:t>
            </a:r>
            <a:endParaRPr lang="en-US" altLang="ja-JP" sz="2800" dirty="0">
              <a:latin typeface="+mj-ea"/>
              <a:ea typeface="+mj-ea"/>
            </a:endParaRPr>
          </a:p>
        </p:txBody>
      </p:sp>
      <p:grpSp>
        <p:nvGrpSpPr>
          <p:cNvPr id="16" name="グループ化 15">
            <a:extLst>
              <a:ext uri="{FF2B5EF4-FFF2-40B4-BE49-F238E27FC236}">
                <a16:creationId xmlns:a16="http://schemas.microsoft.com/office/drawing/2014/main" id="{74895FBA-10E4-48D8-B77C-3FD4B56D2C80}"/>
              </a:ext>
            </a:extLst>
          </p:cNvPr>
          <p:cNvGrpSpPr/>
          <p:nvPr/>
        </p:nvGrpSpPr>
        <p:grpSpPr>
          <a:xfrm>
            <a:off x="2675107" y="3320898"/>
            <a:ext cx="1447800" cy="1267205"/>
            <a:chOff x="2484120" y="3716275"/>
            <a:chExt cx="1447800" cy="1267205"/>
          </a:xfrm>
        </p:grpSpPr>
        <p:cxnSp>
          <p:nvCxnSpPr>
            <p:cNvPr id="5" name="直線コネクタ 4">
              <a:extLst>
                <a:ext uri="{FF2B5EF4-FFF2-40B4-BE49-F238E27FC236}">
                  <a16:creationId xmlns:a16="http://schemas.microsoft.com/office/drawing/2014/main" id="{F44CD2C2-F310-4E3D-8A4E-661732D12A37}"/>
                </a:ext>
              </a:extLst>
            </p:cNvPr>
            <p:cNvCxnSpPr/>
            <p:nvPr/>
          </p:nvCxnSpPr>
          <p:spPr bwMode="auto">
            <a:xfrm>
              <a:off x="2484120" y="3746755"/>
              <a:ext cx="0" cy="1236725"/>
            </a:xfrm>
            <a:prstGeom prst="line">
              <a:avLst/>
            </a:prstGeom>
            <a:gradFill rotWithShape="0">
              <a:gsLst>
                <a:gs pos="0">
                  <a:srgbClr val="FFFFFF"/>
                </a:gs>
                <a:gs pos="100000">
                  <a:srgbClr val="C8C8C8"/>
                </a:gs>
              </a:gsLst>
              <a:lin ang="5400000" scaled="1"/>
            </a:gradFill>
            <a:ln w="9525" cap="flat" cmpd="sng" algn="ctr">
              <a:solidFill>
                <a:srgbClr val="505050"/>
              </a:solidFill>
              <a:prstDash val="solid"/>
              <a:round/>
              <a:headEnd type="none" w="med" len="med"/>
              <a:tailEnd type="none" w="med" len="med"/>
            </a:ln>
            <a:effectLst/>
          </p:spPr>
        </p:cxnSp>
        <p:cxnSp>
          <p:nvCxnSpPr>
            <p:cNvPr id="14" name="直線コネクタ 13">
              <a:extLst>
                <a:ext uri="{FF2B5EF4-FFF2-40B4-BE49-F238E27FC236}">
                  <a16:creationId xmlns:a16="http://schemas.microsoft.com/office/drawing/2014/main" id="{E38090E3-F338-40D2-807E-41C0C2811AA1}"/>
                </a:ext>
              </a:extLst>
            </p:cNvPr>
            <p:cNvCxnSpPr/>
            <p:nvPr/>
          </p:nvCxnSpPr>
          <p:spPr bwMode="auto">
            <a:xfrm>
              <a:off x="3931920" y="3716275"/>
              <a:ext cx="0" cy="1236725"/>
            </a:xfrm>
            <a:prstGeom prst="line">
              <a:avLst/>
            </a:prstGeom>
            <a:gradFill rotWithShape="0">
              <a:gsLst>
                <a:gs pos="0">
                  <a:srgbClr val="FFFFFF"/>
                </a:gs>
                <a:gs pos="100000">
                  <a:srgbClr val="C8C8C8"/>
                </a:gs>
              </a:gsLst>
              <a:lin ang="5400000" scaled="1"/>
            </a:gradFill>
            <a:ln w="9525" cap="flat" cmpd="sng" algn="ctr">
              <a:solidFill>
                <a:srgbClr val="505050"/>
              </a:solidFill>
              <a:prstDash val="solid"/>
              <a:round/>
              <a:headEnd type="none" w="med" len="med"/>
              <a:tailEnd type="none" w="med" len="med"/>
            </a:ln>
            <a:effectLst/>
          </p:spPr>
        </p:cxnSp>
        <p:cxnSp>
          <p:nvCxnSpPr>
            <p:cNvPr id="15" name="直線コネクタ 14">
              <a:extLst>
                <a:ext uri="{FF2B5EF4-FFF2-40B4-BE49-F238E27FC236}">
                  <a16:creationId xmlns:a16="http://schemas.microsoft.com/office/drawing/2014/main" id="{87C00A0E-6624-4C21-BE71-B1BB2E5099C9}"/>
                </a:ext>
              </a:extLst>
            </p:cNvPr>
            <p:cNvCxnSpPr>
              <a:cxnSpLocks/>
            </p:cNvCxnSpPr>
            <p:nvPr/>
          </p:nvCxnSpPr>
          <p:spPr bwMode="auto">
            <a:xfrm>
              <a:off x="2484120" y="4968240"/>
              <a:ext cx="1447800" cy="15240"/>
            </a:xfrm>
            <a:prstGeom prst="line">
              <a:avLst/>
            </a:prstGeom>
            <a:gradFill rotWithShape="0">
              <a:gsLst>
                <a:gs pos="0">
                  <a:srgbClr val="FFFFFF"/>
                </a:gs>
                <a:gs pos="100000">
                  <a:srgbClr val="C8C8C8"/>
                </a:gs>
              </a:gsLst>
              <a:lin ang="5400000" scaled="1"/>
            </a:gradFill>
            <a:ln w="9525" cap="flat" cmpd="sng" algn="ctr">
              <a:solidFill>
                <a:srgbClr val="505050"/>
              </a:solidFill>
              <a:prstDash val="solid"/>
              <a:round/>
              <a:headEnd type="none" w="med" len="med"/>
              <a:tailEnd type="none" w="med" len="med"/>
            </a:ln>
            <a:effectLst/>
          </p:spPr>
        </p:cxnSp>
        <p:sp>
          <p:nvSpPr>
            <p:cNvPr id="13" name="正方形/長方形 12">
              <a:extLst>
                <a:ext uri="{FF2B5EF4-FFF2-40B4-BE49-F238E27FC236}">
                  <a16:creationId xmlns:a16="http://schemas.microsoft.com/office/drawing/2014/main" id="{7999E923-FFF0-413A-9116-C31500C5012F}"/>
                </a:ext>
              </a:extLst>
            </p:cNvPr>
            <p:cNvSpPr/>
            <p:nvPr/>
          </p:nvSpPr>
          <p:spPr bwMode="gray">
            <a:xfrm>
              <a:off x="2514608" y="4175760"/>
              <a:ext cx="1417306" cy="792480"/>
            </a:xfrm>
            <a:prstGeom prst="rect">
              <a:avLst/>
            </a:prstGeom>
            <a:gradFill flip="none" rotWithShape="1">
              <a:gsLst>
                <a:gs pos="0">
                  <a:schemeClr val="bg1"/>
                </a:gs>
                <a:gs pos="100000">
                  <a:schemeClr val="bg2"/>
                </a:gs>
              </a:gsLst>
              <a:path path="circle">
                <a:fillToRect l="50000" t="50000" r="50000" b="50000"/>
              </a:path>
              <a:tileRect/>
            </a:gradFill>
            <a:ln w="9525" algn="ctr">
              <a:noFill/>
              <a:miter lim="800000"/>
              <a:headEnd/>
              <a:tailEnd/>
            </a:ln>
            <a:effectLst/>
          </p:spPr>
          <p:txBody>
            <a:bodyPr wrap="none" rtlCol="0" anchor="ctr"/>
            <a:lstStyle/>
            <a:p>
              <a:pPr algn="ctr"/>
              <a:r>
                <a:rPr kumimoji="1" lang="ja-JP" altLang="en-US" dirty="0"/>
                <a:t>水銀</a:t>
              </a:r>
              <a:r>
                <a:rPr kumimoji="1" lang="en-US" altLang="ja-JP" dirty="0"/>
                <a:t>ℓ[cm</a:t>
              </a:r>
              <a:r>
                <a:rPr kumimoji="1" lang="en-US" altLang="ja-JP" baseline="30000" dirty="0"/>
                <a:t>3</a:t>
              </a:r>
              <a:r>
                <a:rPr kumimoji="1" lang="en-US" altLang="ja-JP" dirty="0"/>
                <a:t>]</a:t>
              </a:r>
            </a:p>
            <a:p>
              <a:pPr algn="ctr"/>
              <a:r>
                <a:rPr kumimoji="1" lang="en-US" altLang="ja-JP" dirty="0"/>
                <a:t>=13.534ℓ[g]</a:t>
              </a:r>
              <a:endParaRPr kumimoji="1" lang="ja-JP" altLang="en-US" dirty="0"/>
            </a:p>
          </p:txBody>
        </p:sp>
      </p:grpSp>
      <p:cxnSp>
        <p:nvCxnSpPr>
          <p:cNvPr id="21" name="直線コネクタ 20">
            <a:extLst>
              <a:ext uri="{FF2B5EF4-FFF2-40B4-BE49-F238E27FC236}">
                <a16:creationId xmlns:a16="http://schemas.microsoft.com/office/drawing/2014/main" id="{4C51DB76-C619-4521-9E4E-6EFB3DB8AF01}"/>
              </a:ext>
            </a:extLst>
          </p:cNvPr>
          <p:cNvCxnSpPr/>
          <p:nvPr/>
        </p:nvCxnSpPr>
        <p:spPr bwMode="auto">
          <a:xfrm>
            <a:off x="4886971" y="3366617"/>
            <a:ext cx="0" cy="1236725"/>
          </a:xfrm>
          <a:prstGeom prst="line">
            <a:avLst/>
          </a:prstGeom>
          <a:gradFill rotWithShape="0">
            <a:gsLst>
              <a:gs pos="0">
                <a:srgbClr val="FFFFFF"/>
              </a:gs>
              <a:gs pos="100000">
                <a:srgbClr val="C8C8C8"/>
              </a:gs>
            </a:gsLst>
            <a:lin ang="5400000" scaled="1"/>
          </a:gradFill>
          <a:ln w="9525" cap="flat" cmpd="sng" algn="ctr">
            <a:solidFill>
              <a:srgbClr val="505050"/>
            </a:solidFill>
            <a:prstDash val="solid"/>
            <a:round/>
            <a:headEnd type="none" w="med" len="med"/>
            <a:tailEnd type="none" w="med" len="med"/>
          </a:ln>
          <a:effectLst/>
        </p:spPr>
      </p:cxnSp>
      <p:cxnSp>
        <p:nvCxnSpPr>
          <p:cNvPr id="22" name="直線コネクタ 21">
            <a:extLst>
              <a:ext uri="{FF2B5EF4-FFF2-40B4-BE49-F238E27FC236}">
                <a16:creationId xmlns:a16="http://schemas.microsoft.com/office/drawing/2014/main" id="{A83A8281-84D8-43B7-86F9-E5DDFFA0DA30}"/>
              </a:ext>
            </a:extLst>
          </p:cNvPr>
          <p:cNvCxnSpPr/>
          <p:nvPr/>
        </p:nvCxnSpPr>
        <p:spPr bwMode="auto">
          <a:xfrm>
            <a:off x="6334771" y="3336137"/>
            <a:ext cx="0" cy="1236725"/>
          </a:xfrm>
          <a:prstGeom prst="line">
            <a:avLst/>
          </a:prstGeom>
          <a:gradFill rotWithShape="0">
            <a:gsLst>
              <a:gs pos="0">
                <a:srgbClr val="FFFFFF"/>
              </a:gs>
              <a:gs pos="100000">
                <a:srgbClr val="C8C8C8"/>
              </a:gs>
            </a:gsLst>
            <a:lin ang="5400000" scaled="1"/>
          </a:gradFill>
          <a:ln w="9525" cap="flat" cmpd="sng" algn="ctr">
            <a:solidFill>
              <a:srgbClr val="505050"/>
            </a:solidFill>
            <a:prstDash val="solid"/>
            <a:round/>
            <a:headEnd type="none" w="med" len="med"/>
            <a:tailEnd type="none" w="med" len="med"/>
          </a:ln>
          <a:effectLst/>
        </p:spPr>
      </p:cxnSp>
      <p:sp>
        <p:nvSpPr>
          <p:cNvPr id="24" name="正方形/長方形 23">
            <a:extLst>
              <a:ext uri="{FF2B5EF4-FFF2-40B4-BE49-F238E27FC236}">
                <a16:creationId xmlns:a16="http://schemas.microsoft.com/office/drawing/2014/main" id="{E45DD6E3-D08E-4328-889E-118D24A6800B}"/>
              </a:ext>
            </a:extLst>
          </p:cNvPr>
          <p:cNvSpPr/>
          <p:nvPr/>
        </p:nvSpPr>
        <p:spPr bwMode="gray">
          <a:xfrm>
            <a:off x="4922519" y="3795622"/>
            <a:ext cx="1381765" cy="792480"/>
          </a:xfrm>
          <a:prstGeom prst="rect">
            <a:avLst/>
          </a:prstGeom>
          <a:solidFill>
            <a:schemeClr val="accent4">
              <a:lumMod val="20000"/>
              <a:lumOff val="80000"/>
            </a:schemeClr>
          </a:solidFill>
          <a:ln w="9525" algn="ctr">
            <a:noFill/>
            <a:miter lim="800000"/>
            <a:headEnd/>
            <a:tailEnd/>
          </a:ln>
          <a:effectLst/>
        </p:spPr>
        <p:txBody>
          <a:bodyPr wrap="none" rtlCol="0" anchor="ctr"/>
          <a:lstStyle/>
          <a:p>
            <a:pPr algn="ctr"/>
            <a:r>
              <a:rPr kumimoji="1" lang="ja-JP" altLang="en-US" dirty="0"/>
              <a:t>水</a:t>
            </a:r>
            <a:r>
              <a:rPr kumimoji="1" lang="en-US" altLang="ja-JP" dirty="0"/>
              <a:t>ℓ[cm</a:t>
            </a:r>
            <a:r>
              <a:rPr kumimoji="1" lang="en-US" altLang="ja-JP" baseline="30000" dirty="0"/>
              <a:t>3</a:t>
            </a:r>
            <a:r>
              <a:rPr kumimoji="1" lang="en-US" altLang="ja-JP" dirty="0"/>
              <a:t>]=ℓ[g]</a:t>
            </a:r>
            <a:endParaRPr kumimoji="1" lang="ja-JP" altLang="en-US" dirty="0"/>
          </a:p>
        </p:txBody>
      </p:sp>
    </p:spTree>
    <p:extLst>
      <p:ext uri="{BB962C8B-B14F-4D97-AF65-F5344CB8AC3E}">
        <p14:creationId xmlns:p14="http://schemas.microsoft.com/office/powerpoint/2010/main" val="219769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anim calcmode="lin" valueType="num">
                                      <p:cBhvr additive="base">
                                        <p:cTn id="7" dur="500" fill="hold"/>
                                        <p:tgtEl>
                                          <p:spTgt spid="37"/>
                                        </p:tgtEl>
                                        <p:attrNameLst>
                                          <p:attrName>ppt_x</p:attrName>
                                        </p:attrNameLst>
                                      </p:cBhvr>
                                      <p:tavLst>
                                        <p:tav tm="0">
                                          <p:val>
                                            <p:strVal val="#ppt_x"/>
                                          </p:val>
                                        </p:tav>
                                        <p:tav tm="100000">
                                          <p:val>
                                            <p:strVal val="#ppt_x"/>
                                          </p:val>
                                        </p:tav>
                                      </p:tavLst>
                                    </p:anim>
                                    <p:anim calcmode="lin" valueType="num">
                                      <p:cBhvr additive="base">
                                        <p:cTn id="8" dur="500" fill="hold"/>
                                        <p:tgtEl>
                                          <p:spTgt spid="3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 calcmode="lin" valueType="num">
                                      <p:cBhvr additive="base">
                                        <p:cTn id="29" dur="500" fill="hold"/>
                                        <p:tgtEl>
                                          <p:spTgt spid="9"/>
                                        </p:tgtEl>
                                        <p:attrNameLst>
                                          <p:attrName>ppt_x</p:attrName>
                                        </p:attrNameLst>
                                      </p:cBhvr>
                                      <p:tavLst>
                                        <p:tav tm="0">
                                          <p:val>
                                            <p:strVal val="#ppt_x"/>
                                          </p:val>
                                        </p:tav>
                                        <p:tav tm="100000">
                                          <p:val>
                                            <p:strVal val="#ppt_x"/>
                                          </p:val>
                                        </p:tav>
                                      </p:tavLst>
                                    </p:anim>
                                    <p:anim calcmode="lin" valueType="num">
                                      <p:cBhvr additive="base">
                                        <p:cTn id="3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 calcmode="lin" valueType="num">
                                      <p:cBhvr additive="base">
                                        <p:cTn id="35" dur="500" fill="hold"/>
                                        <p:tgtEl>
                                          <p:spTgt spid="10"/>
                                        </p:tgtEl>
                                        <p:attrNameLst>
                                          <p:attrName>ppt_x</p:attrName>
                                        </p:attrNameLst>
                                      </p:cBhvr>
                                      <p:tavLst>
                                        <p:tav tm="0">
                                          <p:val>
                                            <p:strVal val="#ppt_x"/>
                                          </p:val>
                                        </p:tav>
                                        <p:tav tm="100000">
                                          <p:val>
                                            <p:strVal val="#ppt_x"/>
                                          </p:val>
                                        </p:tav>
                                      </p:tavLst>
                                    </p:anim>
                                    <p:anim calcmode="lin" valueType="num">
                                      <p:cBhvr additive="base">
                                        <p:cTn id="36" dur="500" fill="hold"/>
                                        <p:tgtEl>
                                          <p:spTgt spid="1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16"/>
                                        </p:tgtEl>
                                        <p:attrNameLst>
                                          <p:attrName>style.visibility</p:attrName>
                                        </p:attrNameLst>
                                      </p:cBhvr>
                                      <p:to>
                                        <p:strVal val="visible"/>
                                      </p:to>
                                    </p:set>
                                    <p:anim calcmode="lin" valueType="num">
                                      <p:cBhvr additive="base">
                                        <p:cTn id="39" dur="500" fill="hold"/>
                                        <p:tgtEl>
                                          <p:spTgt spid="16"/>
                                        </p:tgtEl>
                                        <p:attrNameLst>
                                          <p:attrName>ppt_x</p:attrName>
                                        </p:attrNameLst>
                                      </p:cBhvr>
                                      <p:tavLst>
                                        <p:tav tm="0">
                                          <p:val>
                                            <p:strVal val="#ppt_x"/>
                                          </p:val>
                                        </p:tav>
                                        <p:tav tm="100000">
                                          <p:val>
                                            <p:strVal val="#ppt_x"/>
                                          </p:val>
                                        </p:tav>
                                      </p:tavLst>
                                    </p:anim>
                                    <p:anim calcmode="lin" valueType="num">
                                      <p:cBhvr additive="base">
                                        <p:cTn id="40" dur="500" fill="hold"/>
                                        <p:tgtEl>
                                          <p:spTgt spid="16"/>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500" fill="hold"/>
                                        <p:tgtEl>
                                          <p:spTgt spid="21"/>
                                        </p:tgtEl>
                                        <p:attrNameLst>
                                          <p:attrName>ppt_x</p:attrName>
                                        </p:attrNameLst>
                                      </p:cBhvr>
                                      <p:tavLst>
                                        <p:tav tm="0">
                                          <p:val>
                                            <p:strVal val="#ppt_x"/>
                                          </p:val>
                                        </p:tav>
                                        <p:tav tm="100000">
                                          <p:val>
                                            <p:strVal val="#ppt_x"/>
                                          </p:val>
                                        </p:tav>
                                      </p:tavLst>
                                    </p:anim>
                                    <p:anim calcmode="lin" valueType="num">
                                      <p:cBhvr additive="base">
                                        <p:cTn id="44" dur="500" fill="hold"/>
                                        <p:tgtEl>
                                          <p:spTgt spid="21"/>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22"/>
                                        </p:tgtEl>
                                        <p:attrNameLst>
                                          <p:attrName>style.visibility</p:attrName>
                                        </p:attrNameLst>
                                      </p:cBhvr>
                                      <p:to>
                                        <p:strVal val="visible"/>
                                      </p:to>
                                    </p:set>
                                    <p:anim calcmode="lin" valueType="num">
                                      <p:cBhvr additive="base">
                                        <p:cTn id="47" dur="500" fill="hold"/>
                                        <p:tgtEl>
                                          <p:spTgt spid="22"/>
                                        </p:tgtEl>
                                        <p:attrNameLst>
                                          <p:attrName>ppt_x</p:attrName>
                                        </p:attrNameLst>
                                      </p:cBhvr>
                                      <p:tavLst>
                                        <p:tav tm="0">
                                          <p:val>
                                            <p:strVal val="#ppt_x"/>
                                          </p:val>
                                        </p:tav>
                                        <p:tav tm="100000">
                                          <p:val>
                                            <p:strVal val="#ppt_x"/>
                                          </p:val>
                                        </p:tav>
                                      </p:tavLst>
                                    </p:anim>
                                    <p:anim calcmode="lin" valueType="num">
                                      <p:cBhvr additive="base">
                                        <p:cTn id="48" dur="500" fill="hold"/>
                                        <p:tgtEl>
                                          <p:spTgt spid="22"/>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500" fill="hold"/>
                                        <p:tgtEl>
                                          <p:spTgt spid="24"/>
                                        </p:tgtEl>
                                        <p:attrNameLst>
                                          <p:attrName>ppt_x</p:attrName>
                                        </p:attrNameLst>
                                      </p:cBhvr>
                                      <p:tavLst>
                                        <p:tav tm="0">
                                          <p:val>
                                            <p:strVal val="#ppt_x"/>
                                          </p:val>
                                        </p:tav>
                                        <p:tav tm="100000">
                                          <p:val>
                                            <p:strVal val="#ppt_x"/>
                                          </p:val>
                                        </p:tav>
                                      </p:tavLst>
                                    </p:anim>
                                    <p:anim calcmode="lin" valueType="num">
                                      <p:cBhvr additive="base">
                                        <p:cTn id="52"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7" grpId="0"/>
      <p:bldP spid="8" grpId="0"/>
      <p:bldP spid="9" grpId="0"/>
      <p:bldP spid="10" grpId="0"/>
      <p:bldP spid="2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正方形/長方形 1">
            <a:extLst>
              <a:ext uri="{FF2B5EF4-FFF2-40B4-BE49-F238E27FC236}">
                <a16:creationId xmlns:a16="http://schemas.microsoft.com/office/drawing/2014/main" id="{DA971133-FDFB-4B97-863A-6516C782D967}"/>
              </a:ext>
            </a:extLst>
          </p:cNvPr>
          <p:cNvSpPr>
            <a:spLocks noChangeArrowheads="1"/>
          </p:cNvSpPr>
          <p:nvPr/>
        </p:nvSpPr>
        <p:spPr bwMode="gray">
          <a:xfrm>
            <a:off x="0" y="5161410"/>
            <a:ext cx="9144001" cy="484187"/>
          </a:xfrm>
          <a:prstGeom prst="rect">
            <a:avLst/>
          </a:prstGeom>
          <a:solidFill>
            <a:schemeClr val="bg1"/>
          </a:solidFill>
          <a:ln w="9525" algn="ctr">
            <a:solidFill>
              <a:schemeClr val="bg1"/>
            </a:solidFill>
            <a:miter lim="800000"/>
            <a:headEnd/>
            <a:tailEnd/>
          </a:ln>
        </p:spPr>
        <p:txBody>
          <a:bodyPr wrap="none" anchor="ctr"/>
          <a:lstStyle>
            <a:lvl1pPr>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a:buBlip>
                <a:blip r:embed="rId2"/>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9pPr>
          </a:lstStyle>
          <a:p>
            <a:pPr algn="ctr" eaLnBrk="1" hangingPunct="1">
              <a:lnSpc>
                <a:spcPct val="100000"/>
              </a:lnSpc>
              <a:spcBef>
                <a:spcPct val="0"/>
              </a:spcBef>
              <a:spcAft>
                <a:spcPct val="0"/>
              </a:spcAft>
              <a:buClrTx/>
              <a:buFontTx/>
              <a:buNone/>
            </a:pPr>
            <a:endParaRPr lang="ja-JP" altLang="en-US" sz="1800">
              <a:solidFill>
                <a:schemeClr val="tx1"/>
              </a:solidFill>
              <a:latin typeface="Calibri" pitchFamily="34" charset="0"/>
            </a:endParaRPr>
          </a:p>
        </p:txBody>
      </p:sp>
      <p:sp>
        <p:nvSpPr>
          <p:cNvPr id="28" name="正方形/長方形 27">
            <a:extLst>
              <a:ext uri="{FF2B5EF4-FFF2-40B4-BE49-F238E27FC236}">
                <a16:creationId xmlns:a16="http://schemas.microsoft.com/office/drawing/2014/main" id="{C81C08BA-F0CE-4C4A-8350-34FE69019487}"/>
              </a:ext>
            </a:extLst>
          </p:cNvPr>
          <p:cNvSpPr/>
          <p:nvPr/>
        </p:nvSpPr>
        <p:spPr bwMode="gray">
          <a:xfrm>
            <a:off x="158106" y="4634862"/>
            <a:ext cx="8765233" cy="1670662"/>
          </a:xfrm>
          <a:prstGeom prst="rect">
            <a:avLst/>
          </a:prstGeom>
          <a:solidFill>
            <a:schemeClr val="accent3">
              <a:lumMod val="20000"/>
              <a:lumOff val="80000"/>
            </a:schemeClr>
          </a:solidFill>
          <a:ln w="9525" algn="ctr">
            <a:solidFill>
              <a:schemeClr val="accent2"/>
            </a:solidFill>
            <a:miter lim="800000"/>
            <a:headEnd/>
            <a:tailEnd/>
          </a:ln>
          <a:effectLst/>
        </p:spPr>
        <p:txBody>
          <a:bodyPr wrap="none" rtlCol="0" anchor="ctr"/>
          <a:lstStyle/>
          <a:p>
            <a:pPr algn="ctr"/>
            <a:endParaRPr kumimoji="1" lang="ja-JP" altLang="en-US" dirty="0"/>
          </a:p>
        </p:txBody>
      </p:sp>
      <p:sp>
        <p:nvSpPr>
          <p:cNvPr id="6147" name="タイトル 1"/>
          <p:cNvSpPr>
            <a:spLocks noGrp="1"/>
          </p:cNvSpPr>
          <p:nvPr>
            <p:ph type="title"/>
          </p:nvPr>
        </p:nvSpPr>
        <p:spPr/>
        <p:txBody>
          <a:bodyPr/>
          <a:lstStyle/>
          <a:p>
            <a:pPr eaLnBrk="1" hangingPunct="1"/>
            <a:r>
              <a:rPr lang="en-US" altLang="ja-JP" dirty="0"/>
              <a:t>2. </a:t>
            </a:r>
            <a:r>
              <a:rPr lang="ja-JP" altLang="en-US" dirty="0"/>
              <a:t>熱と温度</a:t>
            </a:r>
          </a:p>
        </p:txBody>
      </p:sp>
      <p:sp>
        <p:nvSpPr>
          <p:cNvPr id="6155" name="スライド番号プレースホルダー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a:buBlip>
                <a:blip r:embed="rId2"/>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9pPr>
          </a:lstStyle>
          <a:p>
            <a:pPr>
              <a:lnSpc>
                <a:spcPct val="100000"/>
              </a:lnSpc>
              <a:spcBef>
                <a:spcPct val="0"/>
              </a:spcBef>
              <a:spcAft>
                <a:spcPct val="0"/>
              </a:spcAft>
              <a:buClrTx/>
              <a:buFontTx/>
              <a:buNone/>
            </a:pPr>
            <a:fld id="{BDCDC8F8-78A8-4677-A59B-900A672EDA56}" type="slidenum">
              <a:rPr kumimoji="0" lang="ja-JP" altLang="en-US" smtClean="0">
                <a:solidFill>
                  <a:schemeClr val="tx1"/>
                </a:solidFill>
              </a:rPr>
              <a:pPr>
                <a:lnSpc>
                  <a:spcPct val="100000"/>
                </a:lnSpc>
                <a:spcBef>
                  <a:spcPct val="0"/>
                </a:spcBef>
                <a:spcAft>
                  <a:spcPct val="0"/>
                </a:spcAft>
                <a:buClrTx/>
                <a:buFontTx/>
                <a:buNone/>
              </a:pPr>
              <a:t>16</a:t>
            </a:fld>
            <a:endParaRPr kumimoji="0" lang="ja-JP" altLang="en-US">
              <a:solidFill>
                <a:schemeClr val="tx1"/>
              </a:solidFill>
            </a:endParaRPr>
          </a:p>
        </p:txBody>
      </p:sp>
      <p:sp>
        <p:nvSpPr>
          <p:cNvPr id="26" name="Text Box 4 1">
            <a:extLst>
              <a:ext uri="{FF2B5EF4-FFF2-40B4-BE49-F238E27FC236}">
                <a16:creationId xmlns:a16="http://schemas.microsoft.com/office/drawing/2014/main" id="{9F1EADC1-FF18-49D3-86D6-611BF053A248}"/>
              </a:ext>
            </a:extLst>
          </p:cNvPr>
          <p:cNvSpPr txBox="1">
            <a:spLocks noChangeArrowheads="1"/>
          </p:cNvSpPr>
          <p:nvPr/>
        </p:nvSpPr>
        <p:spPr bwMode="auto">
          <a:xfrm>
            <a:off x="96045" y="4656454"/>
            <a:ext cx="8765232"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defRPr/>
            </a:pPr>
            <a:r>
              <a:rPr lang="ja-JP" altLang="en-US" sz="2800" dirty="0">
                <a:solidFill>
                  <a:schemeClr val="tx2"/>
                </a:solidFill>
                <a:latin typeface="+mj-ea"/>
                <a:ea typeface="+mj-ea"/>
              </a:rPr>
              <a:t>ブラックの考え</a:t>
            </a:r>
            <a:r>
              <a:rPr lang="en-US" altLang="ja-JP" sz="2800" dirty="0">
                <a:solidFill>
                  <a:schemeClr val="tx2"/>
                </a:solidFill>
                <a:latin typeface="+mj-ea"/>
                <a:ea typeface="+mj-ea"/>
              </a:rPr>
              <a:t>:</a:t>
            </a:r>
          </a:p>
          <a:p>
            <a:pPr>
              <a:defRPr/>
            </a:pPr>
            <a:r>
              <a:rPr lang="ja-JP" altLang="en-US" sz="2800" dirty="0">
                <a:solidFill>
                  <a:schemeClr val="tx2"/>
                </a:solidFill>
                <a:latin typeface="+mj-ea"/>
                <a:ea typeface="+mj-ea"/>
              </a:rPr>
              <a:t>物質には、力学的属性</a:t>
            </a:r>
            <a:r>
              <a:rPr lang="en-US" altLang="ja-JP" sz="2800" dirty="0">
                <a:solidFill>
                  <a:schemeClr val="tx2"/>
                </a:solidFill>
                <a:latin typeface="+mj-ea"/>
                <a:ea typeface="+mj-ea"/>
              </a:rPr>
              <a:t>(</a:t>
            </a:r>
            <a:r>
              <a:rPr lang="ja-JP" altLang="en-US" sz="2800" dirty="0">
                <a:solidFill>
                  <a:schemeClr val="tx2"/>
                </a:solidFill>
                <a:latin typeface="+mj-ea"/>
                <a:ea typeface="+mj-ea"/>
              </a:rPr>
              <a:t>質量</a:t>
            </a:r>
            <a:r>
              <a:rPr lang="en-US" altLang="ja-JP" sz="2800" dirty="0">
                <a:solidFill>
                  <a:schemeClr val="tx2"/>
                </a:solidFill>
                <a:latin typeface="+mj-ea"/>
                <a:ea typeface="+mj-ea"/>
              </a:rPr>
              <a:t>)</a:t>
            </a:r>
            <a:r>
              <a:rPr lang="ja-JP" altLang="en-US" sz="2800" dirty="0">
                <a:solidFill>
                  <a:schemeClr val="tx2"/>
                </a:solidFill>
                <a:latin typeface="+mj-ea"/>
                <a:ea typeface="+mj-ea"/>
              </a:rPr>
              <a:t>とは別の、熱的属性がある</a:t>
            </a:r>
            <a:endParaRPr lang="en-US" altLang="ja-JP" sz="2800" dirty="0">
              <a:solidFill>
                <a:schemeClr val="tx2"/>
              </a:solidFill>
              <a:latin typeface="+mj-ea"/>
              <a:ea typeface="+mj-ea"/>
            </a:endParaRPr>
          </a:p>
        </p:txBody>
      </p:sp>
      <p:sp>
        <p:nvSpPr>
          <p:cNvPr id="29" name="Text Box 4 1">
            <a:extLst>
              <a:ext uri="{FF2B5EF4-FFF2-40B4-BE49-F238E27FC236}">
                <a16:creationId xmlns:a16="http://schemas.microsoft.com/office/drawing/2014/main" id="{564D9835-989D-4171-93C5-728938C66E3E}"/>
              </a:ext>
            </a:extLst>
          </p:cNvPr>
          <p:cNvSpPr txBox="1">
            <a:spLocks noChangeArrowheads="1"/>
          </p:cNvSpPr>
          <p:nvPr/>
        </p:nvSpPr>
        <p:spPr bwMode="auto">
          <a:xfrm>
            <a:off x="98094" y="5648925"/>
            <a:ext cx="8765232"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defRPr/>
            </a:pPr>
            <a:r>
              <a:rPr lang="ja-JP" altLang="en-US" sz="2800" dirty="0">
                <a:solidFill>
                  <a:schemeClr val="tx2"/>
                </a:solidFill>
                <a:latin typeface="+mj-ea"/>
                <a:ea typeface="+mj-ea"/>
              </a:rPr>
              <a:t>⇒物質に固有の比熱</a:t>
            </a:r>
            <a:r>
              <a:rPr lang="en-US" altLang="ja-JP" sz="2800" dirty="0">
                <a:solidFill>
                  <a:schemeClr val="tx2"/>
                </a:solidFill>
                <a:latin typeface="+mj-ea"/>
                <a:ea typeface="+mj-ea"/>
              </a:rPr>
              <a:t>(specific heat)</a:t>
            </a:r>
            <a:r>
              <a:rPr lang="ja-JP" altLang="en-US" sz="2800" dirty="0">
                <a:solidFill>
                  <a:schemeClr val="tx2"/>
                </a:solidFill>
                <a:latin typeface="+mj-ea"/>
                <a:ea typeface="+mj-ea"/>
              </a:rPr>
              <a:t>の存在を発見</a:t>
            </a:r>
            <a:endParaRPr lang="en-US" altLang="ja-JP" sz="2800" dirty="0">
              <a:solidFill>
                <a:schemeClr val="tx2"/>
              </a:solidFill>
              <a:latin typeface="+mj-ea"/>
              <a:ea typeface="+mj-ea"/>
            </a:endParaRPr>
          </a:p>
        </p:txBody>
      </p:sp>
      <p:sp>
        <p:nvSpPr>
          <p:cNvPr id="30" name="Text Box 4 1">
            <a:extLst>
              <a:ext uri="{FF2B5EF4-FFF2-40B4-BE49-F238E27FC236}">
                <a16:creationId xmlns:a16="http://schemas.microsoft.com/office/drawing/2014/main" id="{5501B454-1E3A-45BE-9C63-A276602162C5}"/>
              </a:ext>
            </a:extLst>
          </p:cNvPr>
          <p:cNvSpPr txBox="1">
            <a:spLocks noChangeArrowheads="1"/>
          </p:cNvSpPr>
          <p:nvPr/>
        </p:nvSpPr>
        <p:spPr bwMode="auto">
          <a:xfrm>
            <a:off x="158105" y="1040915"/>
            <a:ext cx="8951909"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defRPr/>
            </a:pPr>
            <a:r>
              <a:rPr lang="ja-JP" altLang="en-US" sz="2800" dirty="0">
                <a:latin typeface="+mj-ea"/>
                <a:ea typeface="+mj-ea"/>
              </a:rPr>
              <a:t>当初は温度上昇は </a:t>
            </a:r>
            <a:r>
              <a:rPr lang="ja-JP" altLang="en-US" sz="2800" dirty="0">
                <a:solidFill>
                  <a:srgbClr val="0070C0"/>
                </a:solidFill>
                <a:latin typeface="+mj-ea"/>
                <a:ea typeface="+mj-ea"/>
              </a:rPr>
              <a:t>水銀</a:t>
            </a:r>
            <a:r>
              <a:rPr lang="en-US" altLang="ja-JP" sz="2800" dirty="0">
                <a:solidFill>
                  <a:srgbClr val="0070C0"/>
                </a:solidFill>
                <a:latin typeface="+mj-ea"/>
                <a:ea typeface="+mj-ea"/>
              </a:rPr>
              <a:t>:</a:t>
            </a:r>
            <a:r>
              <a:rPr lang="ja-JP" altLang="en-US" sz="2800" dirty="0">
                <a:solidFill>
                  <a:srgbClr val="0070C0"/>
                </a:solidFill>
                <a:latin typeface="+mj-ea"/>
                <a:ea typeface="+mj-ea"/>
              </a:rPr>
              <a:t>水</a:t>
            </a:r>
            <a:r>
              <a:rPr lang="en-US" altLang="ja-JP" sz="2800" dirty="0">
                <a:solidFill>
                  <a:srgbClr val="0070C0"/>
                </a:solidFill>
                <a:latin typeface="+mj-ea"/>
                <a:ea typeface="+mj-ea"/>
              </a:rPr>
              <a:t>=1:13.534 </a:t>
            </a:r>
            <a:r>
              <a:rPr lang="ja-JP" altLang="en-US" sz="2800" dirty="0">
                <a:solidFill>
                  <a:schemeClr val="tx2"/>
                </a:solidFill>
                <a:latin typeface="+mj-ea"/>
                <a:ea typeface="+mj-ea"/>
              </a:rPr>
              <a:t>と思われていたが</a:t>
            </a:r>
            <a:r>
              <a:rPr lang="en-US" altLang="ja-JP" sz="2800" dirty="0">
                <a:solidFill>
                  <a:schemeClr val="tx2"/>
                </a:solidFill>
                <a:latin typeface="+mj-ea"/>
                <a:ea typeface="+mj-ea"/>
              </a:rPr>
              <a:t>…</a:t>
            </a:r>
          </a:p>
          <a:p>
            <a:pPr>
              <a:defRPr/>
            </a:pPr>
            <a:r>
              <a:rPr lang="en-US" altLang="ja-JP" sz="2800" dirty="0">
                <a:solidFill>
                  <a:schemeClr val="tx2"/>
                </a:solidFill>
                <a:latin typeface="+mj-ea"/>
                <a:ea typeface="+mj-ea"/>
              </a:rPr>
              <a:t>(</a:t>
            </a:r>
            <a:r>
              <a:rPr lang="ja-JP" altLang="en-US" sz="2800" dirty="0">
                <a:solidFill>
                  <a:schemeClr val="tx2"/>
                </a:solidFill>
                <a:latin typeface="+mj-ea"/>
                <a:ea typeface="+mj-ea"/>
              </a:rPr>
              <a:t>同じ質量を同じ温度加熱する熱量は物質に依らない</a:t>
            </a:r>
            <a:r>
              <a:rPr lang="en-US" altLang="ja-JP" sz="2800" dirty="0">
                <a:solidFill>
                  <a:schemeClr val="tx2"/>
                </a:solidFill>
                <a:latin typeface="+mj-ea"/>
                <a:ea typeface="+mj-ea"/>
              </a:rPr>
              <a:t>)</a:t>
            </a:r>
          </a:p>
        </p:txBody>
      </p:sp>
      <p:sp>
        <p:nvSpPr>
          <p:cNvPr id="31" name="Text Box 4 1">
            <a:extLst>
              <a:ext uri="{FF2B5EF4-FFF2-40B4-BE49-F238E27FC236}">
                <a16:creationId xmlns:a16="http://schemas.microsoft.com/office/drawing/2014/main" id="{9BE1F977-FA8C-480A-B10E-AFD565AAED36}"/>
              </a:ext>
            </a:extLst>
          </p:cNvPr>
          <p:cNvSpPr txBox="1">
            <a:spLocks noChangeArrowheads="1"/>
          </p:cNvSpPr>
          <p:nvPr/>
        </p:nvSpPr>
        <p:spPr bwMode="auto">
          <a:xfrm>
            <a:off x="158107" y="3566161"/>
            <a:ext cx="7323634"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defRPr/>
            </a:pPr>
            <a:r>
              <a:rPr lang="ja-JP" altLang="en-US" sz="2800" dirty="0">
                <a:latin typeface="+mj-ea"/>
                <a:ea typeface="+mj-ea"/>
              </a:rPr>
              <a:t>実際には </a:t>
            </a:r>
            <a:r>
              <a:rPr lang="ja-JP" altLang="en-US" sz="2800" dirty="0">
                <a:solidFill>
                  <a:srgbClr val="0070C0"/>
                </a:solidFill>
                <a:latin typeface="+mj-ea"/>
                <a:ea typeface="+mj-ea"/>
              </a:rPr>
              <a:t>水銀</a:t>
            </a:r>
            <a:r>
              <a:rPr lang="en-US" altLang="ja-JP" sz="2800" dirty="0">
                <a:solidFill>
                  <a:srgbClr val="0070C0"/>
                </a:solidFill>
                <a:latin typeface="+mj-ea"/>
                <a:ea typeface="+mj-ea"/>
              </a:rPr>
              <a:t>:</a:t>
            </a:r>
            <a:r>
              <a:rPr lang="ja-JP" altLang="en-US" sz="2800" dirty="0">
                <a:solidFill>
                  <a:srgbClr val="0070C0"/>
                </a:solidFill>
                <a:latin typeface="+mj-ea"/>
                <a:ea typeface="+mj-ea"/>
              </a:rPr>
              <a:t>水</a:t>
            </a:r>
            <a:r>
              <a:rPr lang="en-US" altLang="ja-JP" sz="2800" dirty="0">
                <a:solidFill>
                  <a:srgbClr val="0070C0"/>
                </a:solidFill>
                <a:latin typeface="+mj-ea"/>
                <a:ea typeface="+mj-ea"/>
              </a:rPr>
              <a:t>=2:1 </a:t>
            </a:r>
            <a:r>
              <a:rPr lang="ja-JP" altLang="en-US" sz="2800" dirty="0" err="1">
                <a:solidFill>
                  <a:schemeClr val="tx2"/>
                </a:solidFill>
                <a:latin typeface="+mj-ea"/>
                <a:ea typeface="+mj-ea"/>
              </a:rPr>
              <a:t>だった</a:t>
            </a:r>
            <a:r>
              <a:rPr lang="en-US" altLang="ja-JP" sz="2800" dirty="0">
                <a:solidFill>
                  <a:schemeClr val="tx2"/>
                </a:solidFill>
                <a:latin typeface="+mj-ea"/>
                <a:ea typeface="+mj-ea"/>
              </a:rPr>
              <a:t>!</a:t>
            </a:r>
          </a:p>
          <a:p>
            <a:pPr>
              <a:defRPr/>
            </a:pPr>
            <a:r>
              <a:rPr lang="en-US" altLang="ja-JP" sz="2800" dirty="0">
                <a:solidFill>
                  <a:schemeClr val="tx2"/>
                </a:solidFill>
                <a:latin typeface="+mj-ea"/>
                <a:ea typeface="+mj-ea"/>
              </a:rPr>
              <a:t>(</a:t>
            </a:r>
            <a:r>
              <a:rPr lang="ja-JP" altLang="en-US" sz="2800" dirty="0">
                <a:solidFill>
                  <a:schemeClr val="tx2"/>
                </a:solidFill>
                <a:latin typeface="+mj-ea"/>
                <a:ea typeface="+mj-ea"/>
              </a:rPr>
              <a:t>質量比では</a:t>
            </a:r>
            <a:r>
              <a:rPr lang="ja-JP" altLang="en-US" sz="2800" dirty="0">
                <a:solidFill>
                  <a:srgbClr val="0070C0"/>
                </a:solidFill>
                <a:latin typeface="+mj-ea"/>
                <a:ea typeface="+mj-ea"/>
              </a:rPr>
              <a:t>水銀</a:t>
            </a:r>
            <a:r>
              <a:rPr lang="en-US" altLang="ja-JP" sz="2800" dirty="0">
                <a:solidFill>
                  <a:srgbClr val="0070C0"/>
                </a:solidFill>
                <a:latin typeface="+mj-ea"/>
                <a:ea typeface="+mj-ea"/>
              </a:rPr>
              <a:t>:</a:t>
            </a:r>
            <a:r>
              <a:rPr lang="ja-JP" altLang="en-US" sz="2800" dirty="0">
                <a:solidFill>
                  <a:srgbClr val="0070C0"/>
                </a:solidFill>
                <a:latin typeface="+mj-ea"/>
                <a:ea typeface="+mj-ea"/>
              </a:rPr>
              <a:t>水</a:t>
            </a:r>
            <a:r>
              <a:rPr lang="en-US" altLang="ja-JP" sz="2800" dirty="0">
                <a:solidFill>
                  <a:srgbClr val="0070C0"/>
                </a:solidFill>
                <a:latin typeface="+mj-ea"/>
                <a:ea typeface="+mj-ea"/>
              </a:rPr>
              <a:t>=27.068:1</a:t>
            </a:r>
            <a:r>
              <a:rPr lang="ja-JP" altLang="en-US" sz="2800" dirty="0">
                <a:solidFill>
                  <a:schemeClr val="tx2"/>
                </a:solidFill>
                <a:latin typeface="+mj-ea"/>
                <a:ea typeface="+mj-ea"/>
              </a:rPr>
              <a:t>が熱的に同等</a:t>
            </a:r>
            <a:r>
              <a:rPr lang="en-US" altLang="ja-JP" sz="2800" dirty="0">
                <a:solidFill>
                  <a:schemeClr val="tx2"/>
                </a:solidFill>
                <a:latin typeface="+mj-ea"/>
                <a:ea typeface="+mj-ea"/>
              </a:rPr>
              <a:t>)</a:t>
            </a:r>
          </a:p>
        </p:txBody>
      </p:sp>
      <p:sp>
        <p:nvSpPr>
          <p:cNvPr id="32" name="Text Box 4 1">
            <a:extLst>
              <a:ext uri="{FF2B5EF4-FFF2-40B4-BE49-F238E27FC236}">
                <a16:creationId xmlns:a16="http://schemas.microsoft.com/office/drawing/2014/main" id="{A06ED1BC-AE16-44E6-AB36-2E4285EAB070}"/>
              </a:ext>
            </a:extLst>
          </p:cNvPr>
          <p:cNvSpPr txBox="1">
            <a:spLocks noChangeArrowheads="1"/>
          </p:cNvSpPr>
          <p:nvPr/>
        </p:nvSpPr>
        <p:spPr bwMode="auto">
          <a:xfrm>
            <a:off x="192091" y="1902858"/>
            <a:ext cx="8951909"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defRPr/>
            </a:pPr>
            <a:r>
              <a:rPr lang="en-US" altLang="ja-JP" sz="2800" dirty="0">
                <a:solidFill>
                  <a:schemeClr val="tx2"/>
                </a:solidFill>
                <a:latin typeface="+mj-ea"/>
                <a:ea typeface="+mj-ea"/>
              </a:rPr>
              <a:t>[</a:t>
            </a:r>
            <a:r>
              <a:rPr lang="ja-JP" altLang="en-US" sz="2800" dirty="0">
                <a:solidFill>
                  <a:schemeClr val="tx2"/>
                </a:solidFill>
                <a:latin typeface="+mj-ea"/>
                <a:ea typeface="+mj-ea"/>
              </a:rPr>
              <a:t>ニュートンのプリンキピア</a:t>
            </a:r>
            <a:r>
              <a:rPr lang="ja-JP" altLang="en-US" sz="1600" dirty="0">
                <a:solidFill>
                  <a:schemeClr val="tx2"/>
                </a:solidFill>
                <a:latin typeface="+mj-ea"/>
                <a:ea typeface="+mj-ea"/>
              </a:rPr>
              <a:t>第</a:t>
            </a:r>
            <a:r>
              <a:rPr lang="en-US" altLang="ja-JP" sz="1600" dirty="0">
                <a:solidFill>
                  <a:schemeClr val="tx2"/>
                </a:solidFill>
                <a:latin typeface="+mj-ea"/>
                <a:ea typeface="+mj-ea"/>
              </a:rPr>
              <a:t>3</a:t>
            </a:r>
            <a:r>
              <a:rPr lang="ja-JP" altLang="en-US" sz="1600" dirty="0">
                <a:solidFill>
                  <a:schemeClr val="tx2"/>
                </a:solidFill>
                <a:latin typeface="+mj-ea"/>
                <a:ea typeface="+mj-ea"/>
              </a:rPr>
              <a:t>編・命題</a:t>
            </a:r>
            <a:r>
              <a:rPr lang="en-US" altLang="ja-JP" sz="1600" dirty="0">
                <a:solidFill>
                  <a:schemeClr val="tx2"/>
                </a:solidFill>
                <a:latin typeface="+mj-ea"/>
                <a:ea typeface="+mj-ea"/>
              </a:rPr>
              <a:t>8</a:t>
            </a:r>
            <a:r>
              <a:rPr lang="ja-JP" altLang="en-US" sz="1600" dirty="0">
                <a:solidFill>
                  <a:schemeClr val="tx2"/>
                </a:solidFill>
                <a:latin typeface="+mj-ea"/>
                <a:ea typeface="+mj-ea"/>
              </a:rPr>
              <a:t>・定理</a:t>
            </a:r>
            <a:r>
              <a:rPr lang="en-US" altLang="ja-JP" sz="1600" dirty="0">
                <a:solidFill>
                  <a:schemeClr val="tx2"/>
                </a:solidFill>
                <a:latin typeface="+mj-ea"/>
                <a:ea typeface="+mj-ea"/>
              </a:rPr>
              <a:t>8</a:t>
            </a:r>
            <a:r>
              <a:rPr lang="ja-JP" altLang="en-US" sz="1600" dirty="0">
                <a:solidFill>
                  <a:schemeClr val="tx2"/>
                </a:solidFill>
                <a:latin typeface="+mj-ea"/>
                <a:ea typeface="+mj-ea"/>
              </a:rPr>
              <a:t>・系</a:t>
            </a:r>
            <a:r>
              <a:rPr lang="en-US" altLang="ja-JP" sz="1600" dirty="0">
                <a:solidFill>
                  <a:schemeClr val="tx2"/>
                </a:solidFill>
                <a:latin typeface="+mj-ea"/>
                <a:ea typeface="+mj-ea"/>
              </a:rPr>
              <a:t>4</a:t>
            </a:r>
            <a:r>
              <a:rPr lang="en-US" altLang="ja-JP" sz="2800" dirty="0">
                <a:solidFill>
                  <a:schemeClr val="tx2"/>
                </a:solidFill>
                <a:latin typeface="+mj-ea"/>
                <a:ea typeface="+mj-ea"/>
              </a:rPr>
              <a:t>:</a:t>
            </a:r>
          </a:p>
          <a:p>
            <a:pPr>
              <a:defRPr/>
            </a:pPr>
            <a:r>
              <a:rPr lang="ja-JP" altLang="en-US" sz="2800" i="1" dirty="0">
                <a:solidFill>
                  <a:schemeClr val="tx2"/>
                </a:solidFill>
                <a:latin typeface="+mj-ea"/>
                <a:ea typeface="+mj-ea"/>
              </a:rPr>
              <a:t>全ての物質はその密度が高いほど、自然の作用を進めるのに多くの熱を要する</a:t>
            </a:r>
            <a:r>
              <a:rPr lang="en-US" altLang="ja-JP" sz="2800" dirty="0">
                <a:solidFill>
                  <a:schemeClr val="tx2"/>
                </a:solidFill>
                <a:latin typeface="+mj-ea"/>
                <a:ea typeface="+mj-ea"/>
              </a:rPr>
              <a:t>]</a:t>
            </a:r>
          </a:p>
        </p:txBody>
      </p:sp>
    </p:spTree>
    <p:extLst>
      <p:ext uri="{BB962C8B-B14F-4D97-AF65-F5344CB8AC3E}">
        <p14:creationId xmlns:p14="http://schemas.microsoft.com/office/powerpoint/2010/main" val="67609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additive="base">
                                        <p:cTn id="7" dur="500" fill="hold"/>
                                        <p:tgtEl>
                                          <p:spTgt spid="30"/>
                                        </p:tgtEl>
                                        <p:attrNameLst>
                                          <p:attrName>ppt_x</p:attrName>
                                        </p:attrNameLst>
                                      </p:cBhvr>
                                      <p:tavLst>
                                        <p:tav tm="0">
                                          <p:val>
                                            <p:strVal val="#ppt_x"/>
                                          </p:val>
                                        </p:tav>
                                        <p:tav tm="100000">
                                          <p:val>
                                            <p:strVal val="#ppt_x"/>
                                          </p:val>
                                        </p:tav>
                                      </p:tavLst>
                                    </p:anim>
                                    <p:anim calcmode="lin" valueType="num">
                                      <p:cBhvr additive="base">
                                        <p:cTn id="8"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2"/>
                                        </p:tgtEl>
                                        <p:attrNameLst>
                                          <p:attrName>style.visibility</p:attrName>
                                        </p:attrNameLst>
                                      </p:cBhvr>
                                      <p:to>
                                        <p:strVal val="visible"/>
                                      </p:to>
                                    </p:set>
                                    <p:anim calcmode="lin" valueType="num">
                                      <p:cBhvr additive="base">
                                        <p:cTn id="13" dur="500" fill="hold"/>
                                        <p:tgtEl>
                                          <p:spTgt spid="32"/>
                                        </p:tgtEl>
                                        <p:attrNameLst>
                                          <p:attrName>ppt_x</p:attrName>
                                        </p:attrNameLst>
                                      </p:cBhvr>
                                      <p:tavLst>
                                        <p:tav tm="0">
                                          <p:val>
                                            <p:strVal val="#ppt_x"/>
                                          </p:val>
                                        </p:tav>
                                        <p:tav tm="100000">
                                          <p:val>
                                            <p:strVal val="#ppt_x"/>
                                          </p:val>
                                        </p:tav>
                                      </p:tavLst>
                                    </p:anim>
                                    <p:anim calcmode="lin" valueType="num">
                                      <p:cBhvr additive="base">
                                        <p:cTn id="14"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1"/>
                                        </p:tgtEl>
                                        <p:attrNameLst>
                                          <p:attrName>style.visibility</p:attrName>
                                        </p:attrNameLst>
                                      </p:cBhvr>
                                      <p:to>
                                        <p:strVal val="visible"/>
                                      </p:to>
                                    </p:set>
                                    <p:anim calcmode="lin" valueType="num">
                                      <p:cBhvr additive="base">
                                        <p:cTn id="19" dur="500" fill="hold"/>
                                        <p:tgtEl>
                                          <p:spTgt spid="31"/>
                                        </p:tgtEl>
                                        <p:attrNameLst>
                                          <p:attrName>ppt_x</p:attrName>
                                        </p:attrNameLst>
                                      </p:cBhvr>
                                      <p:tavLst>
                                        <p:tav tm="0">
                                          <p:val>
                                            <p:strVal val="#ppt_x"/>
                                          </p:val>
                                        </p:tav>
                                        <p:tav tm="100000">
                                          <p:val>
                                            <p:strVal val="#ppt_x"/>
                                          </p:val>
                                        </p:tav>
                                      </p:tavLst>
                                    </p:anim>
                                    <p:anim calcmode="lin" valueType="num">
                                      <p:cBhvr additive="base">
                                        <p:cTn id="20"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ppt_x"/>
                                          </p:val>
                                        </p:tav>
                                        <p:tav tm="100000">
                                          <p:val>
                                            <p:strVal val="#ppt_x"/>
                                          </p:val>
                                        </p:tav>
                                      </p:tavLst>
                                    </p:anim>
                                    <p:anim calcmode="lin" valueType="num">
                                      <p:cBhvr additive="base">
                                        <p:cTn id="26" dur="500" fill="hold"/>
                                        <p:tgtEl>
                                          <p:spTgt spid="11"/>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additive="base">
                                        <p:cTn id="29" dur="500" fill="hold"/>
                                        <p:tgtEl>
                                          <p:spTgt spid="28"/>
                                        </p:tgtEl>
                                        <p:attrNameLst>
                                          <p:attrName>ppt_x</p:attrName>
                                        </p:attrNameLst>
                                      </p:cBhvr>
                                      <p:tavLst>
                                        <p:tav tm="0">
                                          <p:val>
                                            <p:strVal val="#ppt_x"/>
                                          </p:val>
                                        </p:tav>
                                        <p:tav tm="100000">
                                          <p:val>
                                            <p:strVal val="#ppt_x"/>
                                          </p:val>
                                        </p:tav>
                                      </p:tavLst>
                                    </p:anim>
                                    <p:anim calcmode="lin" valueType="num">
                                      <p:cBhvr additive="base">
                                        <p:cTn id="30" dur="500" fill="hold"/>
                                        <p:tgtEl>
                                          <p:spTgt spid="28"/>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additive="base">
                                        <p:cTn id="33" dur="500" fill="hold"/>
                                        <p:tgtEl>
                                          <p:spTgt spid="26"/>
                                        </p:tgtEl>
                                        <p:attrNameLst>
                                          <p:attrName>ppt_x</p:attrName>
                                        </p:attrNameLst>
                                      </p:cBhvr>
                                      <p:tavLst>
                                        <p:tav tm="0">
                                          <p:val>
                                            <p:strVal val="#ppt_x"/>
                                          </p:val>
                                        </p:tav>
                                        <p:tav tm="100000">
                                          <p:val>
                                            <p:strVal val="#ppt_x"/>
                                          </p:val>
                                        </p:tav>
                                      </p:tavLst>
                                    </p:anim>
                                    <p:anim calcmode="lin" valueType="num">
                                      <p:cBhvr additive="base">
                                        <p:cTn id="34" dur="500" fill="hold"/>
                                        <p:tgtEl>
                                          <p:spTgt spid="26"/>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29"/>
                                        </p:tgtEl>
                                        <p:attrNameLst>
                                          <p:attrName>style.visibility</p:attrName>
                                        </p:attrNameLst>
                                      </p:cBhvr>
                                      <p:to>
                                        <p:strVal val="visible"/>
                                      </p:to>
                                    </p:set>
                                    <p:anim calcmode="lin" valueType="num">
                                      <p:cBhvr additive="base">
                                        <p:cTn id="37" dur="500" fill="hold"/>
                                        <p:tgtEl>
                                          <p:spTgt spid="29"/>
                                        </p:tgtEl>
                                        <p:attrNameLst>
                                          <p:attrName>ppt_x</p:attrName>
                                        </p:attrNameLst>
                                      </p:cBhvr>
                                      <p:tavLst>
                                        <p:tav tm="0">
                                          <p:val>
                                            <p:strVal val="#ppt_x"/>
                                          </p:val>
                                        </p:tav>
                                        <p:tav tm="100000">
                                          <p:val>
                                            <p:strVal val="#ppt_x"/>
                                          </p:val>
                                        </p:tav>
                                      </p:tavLst>
                                    </p:anim>
                                    <p:anim calcmode="lin" valueType="num">
                                      <p:cBhvr additive="base">
                                        <p:cTn id="38"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8" grpId="0" animBg="1"/>
      <p:bldP spid="26" grpId="0"/>
      <p:bldP spid="29" grpId="0"/>
      <p:bldP spid="30" grpId="0"/>
      <p:bldP spid="31" grpId="0"/>
      <p:bldP spid="3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タイトル 1"/>
          <p:cNvSpPr>
            <a:spLocks noGrp="1"/>
          </p:cNvSpPr>
          <p:nvPr>
            <p:ph type="title"/>
          </p:nvPr>
        </p:nvSpPr>
        <p:spPr/>
        <p:txBody>
          <a:bodyPr/>
          <a:lstStyle/>
          <a:p>
            <a:pPr eaLnBrk="1" hangingPunct="1"/>
            <a:r>
              <a:rPr lang="en-US" altLang="ja-JP" dirty="0"/>
              <a:t>2. </a:t>
            </a:r>
            <a:r>
              <a:rPr lang="ja-JP" altLang="en-US" dirty="0"/>
              <a:t>熱と温度</a:t>
            </a:r>
          </a:p>
        </p:txBody>
      </p:sp>
      <p:sp>
        <p:nvSpPr>
          <p:cNvPr id="6155" name="スライド番号プレースホルダー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a:buBlip>
                <a:blip r:embed="rId2"/>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9pPr>
          </a:lstStyle>
          <a:p>
            <a:pPr>
              <a:lnSpc>
                <a:spcPct val="100000"/>
              </a:lnSpc>
              <a:spcBef>
                <a:spcPct val="0"/>
              </a:spcBef>
              <a:spcAft>
                <a:spcPct val="0"/>
              </a:spcAft>
              <a:buClrTx/>
              <a:buFontTx/>
              <a:buNone/>
            </a:pPr>
            <a:fld id="{BDCDC8F8-78A8-4677-A59B-900A672EDA56}" type="slidenum">
              <a:rPr kumimoji="0" lang="ja-JP" altLang="en-US" smtClean="0">
                <a:solidFill>
                  <a:schemeClr val="tx1"/>
                </a:solidFill>
              </a:rPr>
              <a:pPr>
                <a:lnSpc>
                  <a:spcPct val="100000"/>
                </a:lnSpc>
                <a:spcBef>
                  <a:spcPct val="0"/>
                </a:spcBef>
                <a:spcAft>
                  <a:spcPct val="0"/>
                </a:spcAft>
                <a:buClrTx/>
                <a:buFontTx/>
                <a:buNone/>
              </a:pPr>
              <a:t>17</a:t>
            </a:fld>
            <a:endParaRPr kumimoji="0" lang="ja-JP" altLang="en-US">
              <a:solidFill>
                <a:schemeClr val="tx1"/>
              </a:solidFill>
            </a:endParaRPr>
          </a:p>
        </p:txBody>
      </p:sp>
      <p:sp>
        <p:nvSpPr>
          <p:cNvPr id="30" name="Text Box 4 1">
            <a:extLst>
              <a:ext uri="{FF2B5EF4-FFF2-40B4-BE49-F238E27FC236}">
                <a16:creationId xmlns:a16="http://schemas.microsoft.com/office/drawing/2014/main" id="{5501B454-1E3A-45BE-9C63-A276602162C5}"/>
              </a:ext>
            </a:extLst>
          </p:cNvPr>
          <p:cNvSpPr txBox="1">
            <a:spLocks noChangeArrowheads="1"/>
          </p:cNvSpPr>
          <p:nvPr/>
        </p:nvSpPr>
        <p:spPr bwMode="auto">
          <a:xfrm>
            <a:off x="96045" y="841376"/>
            <a:ext cx="8951909"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defRPr/>
            </a:pPr>
            <a:r>
              <a:rPr lang="ja-JP" altLang="en-US" sz="2800" dirty="0">
                <a:solidFill>
                  <a:schemeClr val="tx2"/>
                </a:solidFill>
                <a:latin typeface="+mj-ea"/>
                <a:ea typeface="+mj-ea"/>
              </a:rPr>
              <a:t>ブラックの融解熱・気化熱の実験</a:t>
            </a:r>
            <a:r>
              <a:rPr lang="en-US" altLang="ja-JP" sz="2800" dirty="0">
                <a:solidFill>
                  <a:schemeClr val="tx2"/>
                </a:solidFill>
                <a:latin typeface="+mj-ea"/>
                <a:ea typeface="+mj-ea"/>
              </a:rPr>
              <a:t>(1760</a:t>
            </a:r>
            <a:r>
              <a:rPr lang="ja-JP" altLang="en-US" sz="2800" dirty="0">
                <a:solidFill>
                  <a:schemeClr val="tx2"/>
                </a:solidFill>
                <a:latin typeface="+mj-ea"/>
                <a:ea typeface="+mj-ea"/>
              </a:rPr>
              <a:t>年頃</a:t>
            </a:r>
            <a:r>
              <a:rPr lang="en-US" altLang="ja-JP" sz="2800" dirty="0">
                <a:solidFill>
                  <a:schemeClr val="tx2"/>
                </a:solidFill>
                <a:latin typeface="+mj-ea"/>
                <a:ea typeface="+mj-ea"/>
              </a:rPr>
              <a:t>)</a:t>
            </a:r>
          </a:p>
        </p:txBody>
      </p:sp>
      <p:sp>
        <p:nvSpPr>
          <p:cNvPr id="12" name="Text Box 4 1">
            <a:extLst>
              <a:ext uri="{FF2B5EF4-FFF2-40B4-BE49-F238E27FC236}">
                <a16:creationId xmlns:a16="http://schemas.microsoft.com/office/drawing/2014/main" id="{C257EE77-3FD7-4A54-9B9D-7FF512A1A2C3}"/>
              </a:ext>
            </a:extLst>
          </p:cNvPr>
          <p:cNvSpPr txBox="1">
            <a:spLocks noChangeArrowheads="1"/>
          </p:cNvSpPr>
          <p:nvPr/>
        </p:nvSpPr>
        <p:spPr bwMode="auto">
          <a:xfrm>
            <a:off x="96045" y="1440480"/>
            <a:ext cx="8951909"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defRPr/>
            </a:pPr>
            <a:r>
              <a:rPr lang="ja-JP" altLang="en-US" sz="2800" dirty="0">
                <a:solidFill>
                  <a:schemeClr val="tx2"/>
                </a:solidFill>
                <a:latin typeface="+mj-ea"/>
                <a:ea typeface="+mj-ea"/>
              </a:rPr>
              <a:t>・融解熱</a:t>
            </a:r>
            <a:r>
              <a:rPr lang="en-US" altLang="ja-JP" sz="2800" dirty="0">
                <a:solidFill>
                  <a:schemeClr val="tx2"/>
                </a:solidFill>
                <a:latin typeface="+mj-ea"/>
                <a:ea typeface="+mj-ea"/>
              </a:rPr>
              <a:t>:</a:t>
            </a:r>
            <a:r>
              <a:rPr lang="ja-JP" altLang="en-US" sz="2800" dirty="0">
                <a:solidFill>
                  <a:schemeClr val="tx2"/>
                </a:solidFill>
                <a:latin typeface="+mj-ea"/>
                <a:ea typeface="+mj-ea"/>
              </a:rPr>
              <a:t>同じ質量の</a:t>
            </a:r>
            <a:r>
              <a:rPr lang="ja-JP" altLang="en-US" sz="2800" dirty="0">
                <a:solidFill>
                  <a:srgbClr val="0070C0"/>
                </a:solidFill>
                <a:latin typeface="+mj-ea"/>
                <a:ea typeface="+mj-ea"/>
              </a:rPr>
              <a:t>冷水</a:t>
            </a:r>
            <a:r>
              <a:rPr lang="en-US" altLang="ja-JP" sz="2800" dirty="0">
                <a:solidFill>
                  <a:srgbClr val="0070C0"/>
                </a:solidFill>
                <a:latin typeface="+mj-ea"/>
                <a:ea typeface="+mj-ea"/>
              </a:rPr>
              <a:t>(33°F)</a:t>
            </a:r>
            <a:r>
              <a:rPr lang="ja-JP" altLang="en-US" sz="2800" dirty="0">
                <a:solidFill>
                  <a:schemeClr val="tx2"/>
                </a:solidFill>
                <a:latin typeface="+mj-ea"/>
                <a:ea typeface="+mj-ea"/>
              </a:rPr>
              <a:t>と、</a:t>
            </a:r>
            <a:r>
              <a:rPr lang="ja-JP" altLang="en-US" sz="2800" dirty="0">
                <a:solidFill>
                  <a:schemeClr val="accent2"/>
                </a:solidFill>
                <a:latin typeface="+mj-ea"/>
                <a:ea typeface="+mj-ea"/>
              </a:rPr>
              <a:t>氷</a:t>
            </a:r>
            <a:r>
              <a:rPr lang="en-US" altLang="ja-JP" sz="2800" dirty="0">
                <a:solidFill>
                  <a:schemeClr val="accent2"/>
                </a:solidFill>
                <a:latin typeface="+mj-ea"/>
                <a:ea typeface="+mj-ea"/>
              </a:rPr>
              <a:t>(32°F)</a:t>
            </a:r>
            <a:r>
              <a:rPr lang="ja-JP" altLang="en-US" sz="2800" dirty="0">
                <a:solidFill>
                  <a:schemeClr val="tx2"/>
                </a:solidFill>
                <a:latin typeface="+mj-ea"/>
                <a:ea typeface="+mj-ea"/>
              </a:rPr>
              <a:t>を放置し、</a:t>
            </a:r>
            <a:endParaRPr lang="en-US" altLang="ja-JP" sz="2800" dirty="0">
              <a:solidFill>
                <a:schemeClr val="tx2"/>
              </a:solidFill>
              <a:latin typeface="+mj-ea"/>
              <a:ea typeface="+mj-ea"/>
            </a:endParaRPr>
          </a:p>
          <a:p>
            <a:pPr>
              <a:defRPr/>
            </a:pPr>
            <a:r>
              <a:rPr lang="ja-JP" altLang="en-US" sz="2800" dirty="0">
                <a:solidFill>
                  <a:schemeClr val="tx2"/>
                </a:solidFill>
                <a:latin typeface="+mj-ea"/>
                <a:ea typeface="+mj-ea"/>
              </a:rPr>
              <a:t>　</a:t>
            </a:r>
            <a:r>
              <a:rPr lang="en-US" altLang="ja-JP" sz="2800" dirty="0">
                <a:solidFill>
                  <a:schemeClr val="tx2"/>
                </a:solidFill>
                <a:latin typeface="+mj-ea"/>
                <a:ea typeface="+mj-ea"/>
              </a:rPr>
              <a:t>40°F</a:t>
            </a:r>
            <a:r>
              <a:rPr lang="ja-JP" altLang="en-US" sz="2800" dirty="0">
                <a:solidFill>
                  <a:schemeClr val="tx2"/>
                </a:solidFill>
                <a:latin typeface="+mj-ea"/>
                <a:ea typeface="+mj-ea"/>
              </a:rPr>
              <a:t>の水になるまで放置</a:t>
            </a:r>
            <a:endParaRPr lang="en-US" altLang="ja-JP" sz="2800" dirty="0">
              <a:solidFill>
                <a:schemeClr val="tx2"/>
              </a:solidFill>
              <a:latin typeface="+mj-ea"/>
              <a:ea typeface="+mj-ea"/>
            </a:endParaRPr>
          </a:p>
        </p:txBody>
      </p:sp>
      <p:sp>
        <p:nvSpPr>
          <p:cNvPr id="13" name="Text Box 4 1">
            <a:extLst>
              <a:ext uri="{FF2B5EF4-FFF2-40B4-BE49-F238E27FC236}">
                <a16:creationId xmlns:a16="http://schemas.microsoft.com/office/drawing/2014/main" id="{9D8F5E8A-7B0F-4DF7-9ABD-1ABF09D2DCD3}"/>
              </a:ext>
            </a:extLst>
          </p:cNvPr>
          <p:cNvSpPr txBox="1">
            <a:spLocks noChangeArrowheads="1"/>
          </p:cNvSpPr>
          <p:nvPr/>
        </p:nvSpPr>
        <p:spPr bwMode="auto">
          <a:xfrm>
            <a:off x="267335" y="2413325"/>
            <a:ext cx="7836217"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defRPr/>
            </a:pPr>
            <a:r>
              <a:rPr lang="ja-JP" altLang="en-US" sz="2800" dirty="0">
                <a:solidFill>
                  <a:srgbClr val="0070C0"/>
                </a:solidFill>
                <a:latin typeface="+mj-ea"/>
                <a:ea typeface="+mj-ea"/>
              </a:rPr>
              <a:t>冷水は</a:t>
            </a:r>
            <a:r>
              <a:rPr lang="en-US" altLang="ja-JP" sz="2800" dirty="0">
                <a:solidFill>
                  <a:srgbClr val="0070C0"/>
                </a:solidFill>
                <a:latin typeface="+mj-ea"/>
                <a:ea typeface="+mj-ea"/>
              </a:rPr>
              <a:t>30</a:t>
            </a:r>
            <a:r>
              <a:rPr lang="ja-JP" altLang="en-US" sz="2800" dirty="0">
                <a:solidFill>
                  <a:srgbClr val="0070C0"/>
                </a:solidFill>
                <a:latin typeface="+mj-ea"/>
                <a:ea typeface="+mj-ea"/>
              </a:rPr>
              <a:t>分</a:t>
            </a:r>
            <a:r>
              <a:rPr lang="ja-JP" altLang="en-US" sz="2800" dirty="0">
                <a:solidFill>
                  <a:schemeClr val="tx2"/>
                </a:solidFill>
                <a:latin typeface="+mj-ea"/>
                <a:ea typeface="+mj-ea"/>
              </a:rPr>
              <a:t>、</a:t>
            </a:r>
            <a:r>
              <a:rPr lang="ja-JP" altLang="en-US" sz="2800" dirty="0">
                <a:solidFill>
                  <a:schemeClr val="accent2"/>
                </a:solidFill>
                <a:latin typeface="+mj-ea"/>
                <a:ea typeface="+mj-ea"/>
              </a:rPr>
              <a:t>氷は</a:t>
            </a:r>
            <a:r>
              <a:rPr lang="en-US" altLang="ja-JP" sz="2800" dirty="0">
                <a:solidFill>
                  <a:schemeClr val="accent2"/>
                </a:solidFill>
                <a:latin typeface="+mj-ea"/>
                <a:ea typeface="+mj-ea"/>
              </a:rPr>
              <a:t>630</a:t>
            </a:r>
            <a:r>
              <a:rPr lang="ja-JP" altLang="en-US" sz="2800" dirty="0">
                <a:solidFill>
                  <a:schemeClr val="accent2"/>
                </a:solidFill>
                <a:latin typeface="+mj-ea"/>
                <a:ea typeface="+mj-ea"/>
              </a:rPr>
              <a:t>分</a:t>
            </a:r>
            <a:r>
              <a:rPr lang="ja-JP" altLang="en-US" sz="2800" dirty="0">
                <a:solidFill>
                  <a:schemeClr val="tx2"/>
                </a:solidFill>
                <a:latin typeface="+mj-ea"/>
                <a:ea typeface="+mj-ea"/>
              </a:rPr>
              <a:t>かかった。</a:t>
            </a:r>
            <a:endParaRPr lang="en-US" altLang="ja-JP" sz="2800" dirty="0">
              <a:solidFill>
                <a:schemeClr val="tx2"/>
              </a:solidFill>
              <a:latin typeface="+mj-ea"/>
              <a:ea typeface="+mj-ea"/>
            </a:endParaRPr>
          </a:p>
          <a:p>
            <a:pPr>
              <a:defRPr/>
            </a:pPr>
            <a:r>
              <a:rPr lang="ja-JP" altLang="en-US" sz="2800" dirty="0">
                <a:solidFill>
                  <a:schemeClr val="tx2"/>
                </a:solidFill>
                <a:latin typeface="+mj-ea"/>
                <a:ea typeface="+mj-ea"/>
              </a:rPr>
              <a:t>氷から水に融解するためのエネルギーが必要。</a:t>
            </a:r>
            <a:endParaRPr lang="en-US" altLang="ja-JP" sz="2800" dirty="0">
              <a:solidFill>
                <a:schemeClr val="tx2"/>
              </a:solidFill>
              <a:latin typeface="+mj-ea"/>
              <a:ea typeface="+mj-ea"/>
            </a:endParaRPr>
          </a:p>
        </p:txBody>
      </p:sp>
      <p:sp>
        <p:nvSpPr>
          <p:cNvPr id="14" name="Text Box 4 1">
            <a:extLst>
              <a:ext uri="{FF2B5EF4-FFF2-40B4-BE49-F238E27FC236}">
                <a16:creationId xmlns:a16="http://schemas.microsoft.com/office/drawing/2014/main" id="{2CA5ED69-7570-48F1-A239-0BA6669976BB}"/>
              </a:ext>
            </a:extLst>
          </p:cNvPr>
          <p:cNvSpPr txBox="1">
            <a:spLocks noChangeArrowheads="1"/>
          </p:cNvSpPr>
          <p:nvPr/>
        </p:nvSpPr>
        <p:spPr bwMode="auto">
          <a:xfrm>
            <a:off x="96045" y="3708673"/>
            <a:ext cx="7102792"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defRPr/>
            </a:pPr>
            <a:r>
              <a:rPr lang="ja-JP" altLang="en-US" sz="2800" dirty="0">
                <a:solidFill>
                  <a:schemeClr val="tx2"/>
                </a:solidFill>
                <a:latin typeface="+mj-ea"/>
                <a:ea typeface="+mj-ea"/>
              </a:rPr>
              <a:t>・気化熱</a:t>
            </a:r>
            <a:r>
              <a:rPr lang="en-US" altLang="ja-JP" sz="2800" dirty="0">
                <a:solidFill>
                  <a:schemeClr val="tx2"/>
                </a:solidFill>
                <a:latin typeface="+mj-ea"/>
                <a:ea typeface="+mj-ea"/>
              </a:rPr>
              <a:t>:</a:t>
            </a:r>
            <a:r>
              <a:rPr lang="ja-JP" altLang="en-US" sz="2800" dirty="0">
                <a:solidFill>
                  <a:schemeClr val="tx2"/>
                </a:solidFill>
                <a:latin typeface="+mj-ea"/>
                <a:ea typeface="+mj-ea"/>
              </a:rPr>
              <a:t>一定条件で</a:t>
            </a:r>
            <a:r>
              <a:rPr lang="en-US" altLang="ja-JP" sz="2800" dirty="0">
                <a:solidFill>
                  <a:srgbClr val="0070C0"/>
                </a:solidFill>
                <a:latin typeface="+mj-ea"/>
                <a:ea typeface="+mj-ea"/>
              </a:rPr>
              <a:t>50°F</a:t>
            </a:r>
            <a:r>
              <a:rPr lang="ja-JP" altLang="en-US" sz="2800" dirty="0">
                <a:solidFill>
                  <a:srgbClr val="0070C0"/>
                </a:solidFill>
                <a:latin typeface="+mj-ea"/>
                <a:ea typeface="+mj-ea"/>
              </a:rPr>
              <a:t>の水</a:t>
            </a:r>
            <a:r>
              <a:rPr lang="ja-JP" altLang="en-US" sz="2800" dirty="0">
                <a:solidFill>
                  <a:schemeClr val="tx2"/>
                </a:solidFill>
                <a:latin typeface="+mj-ea"/>
                <a:ea typeface="+mj-ea"/>
              </a:rPr>
              <a:t>を加熱蒸発</a:t>
            </a:r>
            <a:endParaRPr lang="en-US" altLang="ja-JP" sz="2800" dirty="0">
              <a:solidFill>
                <a:schemeClr val="tx2"/>
              </a:solidFill>
              <a:latin typeface="+mj-ea"/>
              <a:ea typeface="+mj-ea"/>
            </a:endParaRPr>
          </a:p>
        </p:txBody>
      </p:sp>
      <p:sp>
        <p:nvSpPr>
          <p:cNvPr id="15" name="Text Box 4 1">
            <a:extLst>
              <a:ext uri="{FF2B5EF4-FFF2-40B4-BE49-F238E27FC236}">
                <a16:creationId xmlns:a16="http://schemas.microsoft.com/office/drawing/2014/main" id="{E46BA95E-05E3-4049-9438-DFB18667D67E}"/>
              </a:ext>
            </a:extLst>
          </p:cNvPr>
          <p:cNvSpPr txBox="1">
            <a:spLocks noChangeArrowheads="1"/>
          </p:cNvSpPr>
          <p:nvPr/>
        </p:nvSpPr>
        <p:spPr bwMode="auto">
          <a:xfrm>
            <a:off x="204946" y="4231893"/>
            <a:ext cx="7836217"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defRPr/>
            </a:pPr>
            <a:r>
              <a:rPr lang="en-US" altLang="ja-JP" sz="2800" dirty="0">
                <a:solidFill>
                  <a:srgbClr val="0070C0"/>
                </a:solidFill>
                <a:latin typeface="+mj-ea"/>
                <a:ea typeface="+mj-ea"/>
              </a:rPr>
              <a:t>50°F</a:t>
            </a:r>
            <a:r>
              <a:rPr lang="ja-JP" altLang="en-US" sz="2800" dirty="0">
                <a:solidFill>
                  <a:srgbClr val="0070C0"/>
                </a:solidFill>
                <a:latin typeface="+mj-ea"/>
                <a:ea typeface="+mj-ea"/>
              </a:rPr>
              <a:t>の水</a:t>
            </a:r>
            <a:r>
              <a:rPr lang="ja-JP" altLang="en-US" sz="2800" dirty="0">
                <a:solidFill>
                  <a:schemeClr val="tx2"/>
                </a:solidFill>
                <a:latin typeface="+mj-ea"/>
                <a:ea typeface="+mj-ea"/>
              </a:rPr>
              <a:t>⇒</a:t>
            </a:r>
            <a:r>
              <a:rPr lang="en-US" altLang="ja-JP" sz="2800" dirty="0">
                <a:solidFill>
                  <a:schemeClr val="accent1"/>
                </a:solidFill>
                <a:latin typeface="+mj-ea"/>
                <a:ea typeface="+mj-ea"/>
              </a:rPr>
              <a:t>212°F(=100</a:t>
            </a:r>
            <a:r>
              <a:rPr lang="ja-JP" altLang="en-US" sz="2800" dirty="0">
                <a:solidFill>
                  <a:schemeClr val="accent1"/>
                </a:solidFill>
                <a:latin typeface="+mj-ea"/>
                <a:ea typeface="+mj-ea"/>
              </a:rPr>
              <a:t>℃</a:t>
            </a:r>
            <a:r>
              <a:rPr lang="en-US" altLang="ja-JP" sz="2800" dirty="0">
                <a:solidFill>
                  <a:schemeClr val="accent1"/>
                </a:solidFill>
                <a:latin typeface="+mj-ea"/>
                <a:ea typeface="+mj-ea"/>
              </a:rPr>
              <a:t>)</a:t>
            </a:r>
            <a:r>
              <a:rPr lang="ja-JP" altLang="en-US" sz="2800" dirty="0" err="1">
                <a:solidFill>
                  <a:schemeClr val="accent1"/>
                </a:solidFill>
                <a:latin typeface="+mj-ea"/>
                <a:ea typeface="+mj-ea"/>
              </a:rPr>
              <a:t>のお</a:t>
            </a:r>
            <a:r>
              <a:rPr lang="ja-JP" altLang="en-US" sz="2800" dirty="0">
                <a:solidFill>
                  <a:schemeClr val="accent1"/>
                </a:solidFill>
                <a:latin typeface="+mj-ea"/>
                <a:ea typeface="+mj-ea"/>
              </a:rPr>
              <a:t>湯</a:t>
            </a:r>
            <a:r>
              <a:rPr lang="en-US" altLang="ja-JP" sz="2800" dirty="0">
                <a:solidFill>
                  <a:schemeClr val="tx2"/>
                </a:solidFill>
                <a:latin typeface="+mj-ea"/>
                <a:ea typeface="+mj-ea"/>
              </a:rPr>
              <a:t>: 4</a:t>
            </a:r>
            <a:r>
              <a:rPr lang="ja-JP" altLang="en-US" sz="2800" dirty="0">
                <a:solidFill>
                  <a:schemeClr val="tx2"/>
                </a:solidFill>
                <a:latin typeface="+mj-ea"/>
                <a:ea typeface="+mj-ea"/>
              </a:rPr>
              <a:t>分</a:t>
            </a:r>
            <a:endParaRPr lang="en-US" altLang="ja-JP" sz="2800" dirty="0">
              <a:solidFill>
                <a:schemeClr val="tx2"/>
              </a:solidFill>
              <a:latin typeface="+mj-ea"/>
              <a:ea typeface="+mj-ea"/>
            </a:endParaRPr>
          </a:p>
          <a:p>
            <a:pPr>
              <a:defRPr/>
            </a:pPr>
            <a:r>
              <a:rPr lang="en-US" altLang="ja-JP" sz="2800" dirty="0">
                <a:solidFill>
                  <a:schemeClr val="accent1"/>
                </a:solidFill>
                <a:latin typeface="+mj-ea"/>
                <a:ea typeface="+mj-ea"/>
              </a:rPr>
              <a:t>212°F</a:t>
            </a:r>
            <a:r>
              <a:rPr lang="ja-JP" altLang="en-US" sz="2800" dirty="0" err="1">
                <a:solidFill>
                  <a:schemeClr val="accent1"/>
                </a:solidFill>
                <a:latin typeface="+mj-ea"/>
                <a:ea typeface="+mj-ea"/>
              </a:rPr>
              <a:t>のお</a:t>
            </a:r>
            <a:r>
              <a:rPr lang="ja-JP" altLang="en-US" sz="2800" dirty="0">
                <a:solidFill>
                  <a:schemeClr val="accent1"/>
                </a:solidFill>
                <a:latin typeface="+mj-ea"/>
                <a:ea typeface="+mj-ea"/>
              </a:rPr>
              <a:t>湯</a:t>
            </a:r>
            <a:r>
              <a:rPr lang="ja-JP" altLang="en-US" sz="2800" dirty="0">
                <a:solidFill>
                  <a:schemeClr val="tx2"/>
                </a:solidFill>
                <a:latin typeface="+mj-ea"/>
                <a:ea typeface="+mj-ea"/>
              </a:rPr>
              <a:t>⇒</a:t>
            </a:r>
            <a:r>
              <a:rPr lang="en-US" altLang="ja-JP" sz="2800" dirty="0">
                <a:solidFill>
                  <a:srgbClr val="F55F03"/>
                </a:solidFill>
                <a:latin typeface="+mj-ea"/>
                <a:ea typeface="+mj-ea"/>
              </a:rPr>
              <a:t>212°F</a:t>
            </a:r>
            <a:r>
              <a:rPr lang="ja-JP" altLang="en-US" sz="2800" dirty="0">
                <a:solidFill>
                  <a:srgbClr val="F55F03"/>
                </a:solidFill>
                <a:latin typeface="+mj-ea"/>
                <a:ea typeface="+mj-ea"/>
              </a:rPr>
              <a:t>の蒸気       </a:t>
            </a:r>
            <a:r>
              <a:rPr lang="en-US" altLang="ja-JP" sz="2800" dirty="0">
                <a:solidFill>
                  <a:schemeClr val="tx2"/>
                </a:solidFill>
                <a:latin typeface="+mj-ea"/>
                <a:ea typeface="+mj-ea"/>
              </a:rPr>
              <a:t>: 20</a:t>
            </a:r>
            <a:r>
              <a:rPr lang="ja-JP" altLang="en-US" sz="2800" dirty="0">
                <a:solidFill>
                  <a:schemeClr val="tx2"/>
                </a:solidFill>
                <a:latin typeface="+mj-ea"/>
                <a:ea typeface="+mj-ea"/>
              </a:rPr>
              <a:t>分</a:t>
            </a:r>
            <a:endParaRPr lang="en-US" altLang="ja-JP" sz="2800" dirty="0">
              <a:solidFill>
                <a:schemeClr val="tx2"/>
              </a:solidFill>
              <a:latin typeface="+mj-ea"/>
              <a:ea typeface="+mj-ea"/>
            </a:endParaRPr>
          </a:p>
          <a:p>
            <a:pPr>
              <a:defRPr/>
            </a:pPr>
            <a:r>
              <a:rPr lang="ja-JP" altLang="en-US" sz="2800" dirty="0">
                <a:solidFill>
                  <a:schemeClr val="tx2"/>
                </a:solidFill>
                <a:latin typeface="+mj-ea"/>
                <a:ea typeface="+mj-ea"/>
              </a:rPr>
              <a:t>⇒蒸発潜熱の存在を示唆</a:t>
            </a:r>
            <a:endParaRPr lang="en-US" altLang="ja-JP" sz="2800" dirty="0">
              <a:solidFill>
                <a:schemeClr val="tx2"/>
              </a:solidFill>
              <a:latin typeface="+mj-ea"/>
              <a:ea typeface="+mj-ea"/>
            </a:endParaRPr>
          </a:p>
        </p:txBody>
      </p:sp>
    </p:spTree>
    <p:extLst>
      <p:ext uri="{BB962C8B-B14F-4D97-AF65-F5344CB8AC3E}">
        <p14:creationId xmlns:p14="http://schemas.microsoft.com/office/powerpoint/2010/main" val="1700592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additive="base">
                                        <p:cTn id="7" dur="500" fill="hold"/>
                                        <p:tgtEl>
                                          <p:spTgt spid="30"/>
                                        </p:tgtEl>
                                        <p:attrNameLst>
                                          <p:attrName>ppt_x</p:attrName>
                                        </p:attrNameLst>
                                      </p:cBhvr>
                                      <p:tavLst>
                                        <p:tav tm="0">
                                          <p:val>
                                            <p:strVal val="#ppt_x"/>
                                          </p:val>
                                        </p:tav>
                                        <p:tav tm="100000">
                                          <p:val>
                                            <p:strVal val="#ppt_x"/>
                                          </p:val>
                                        </p:tav>
                                      </p:tavLst>
                                    </p:anim>
                                    <p:anim calcmode="lin" valueType="num">
                                      <p:cBhvr additive="base">
                                        <p:cTn id="8"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ppt_x"/>
                                          </p:val>
                                        </p:tav>
                                        <p:tav tm="100000">
                                          <p:val>
                                            <p:strVal val="#ppt_x"/>
                                          </p:val>
                                        </p:tav>
                                      </p:tavLst>
                                    </p:anim>
                                    <p:anim calcmode="lin" valueType="num">
                                      <p:cBhvr additive="base">
                                        <p:cTn id="1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 fill="hold"/>
                                        <p:tgtEl>
                                          <p:spTgt spid="13"/>
                                        </p:tgtEl>
                                        <p:attrNameLst>
                                          <p:attrName>ppt_x</p:attrName>
                                        </p:attrNameLst>
                                      </p:cBhvr>
                                      <p:tavLst>
                                        <p:tav tm="0">
                                          <p:val>
                                            <p:strVal val="#ppt_x"/>
                                          </p:val>
                                        </p:tav>
                                        <p:tav tm="100000">
                                          <p:val>
                                            <p:strVal val="#ppt_x"/>
                                          </p:val>
                                        </p:tav>
                                      </p:tavLst>
                                    </p:anim>
                                    <p:anim calcmode="lin" valueType="num">
                                      <p:cBhvr additive="base">
                                        <p:cTn id="2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4">
                                            <p:txEl>
                                              <p:pRg st="0" end="0"/>
                                            </p:txEl>
                                          </p:spTgt>
                                        </p:tgtEl>
                                        <p:attrNameLst>
                                          <p:attrName>style.visibility</p:attrName>
                                        </p:attrNameLst>
                                      </p:cBhvr>
                                      <p:to>
                                        <p:strVal val="visible"/>
                                      </p:to>
                                    </p:set>
                                    <p:anim calcmode="lin" valueType="num">
                                      <p:cBhvr additive="base">
                                        <p:cTn id="25"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500" fill="hold"/>
                                        <p:tgtEl>
                                          <p:spTgt spid="15"/>
                                        </p:tgtEl>
                                        <p:attrNameLst>
                                          <p:attrName>ppt_x</p:attrName>
                                        </p:attrNameLst>
                                      </p:cBhvr>
                                      <p:tavLst>
                                        <p:tav tm="0">
                                          <p:val>
                                            <p:strVal val="#ppt_x"/>
                                          </p:val>
                                        </p:tav>
                                        <p:tav tm="100000">
                                          <p:val>
                                            <p:strVal val="#ppt_x"/>
                                          </p:val>
                                        </p:tav>
                                      </p:tavLst>
                                    </p:anim>
                                    <p:anim calcmode="lin" valueType="num">
                                      <p:cBhvr additive="base">
                                        <p:cTn id="32"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12" grpId="0"/>
      <p:bldP spid="13" grpId="0"/>
      <p:bldP spid="1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正方形/長方形 12">
            <a:extLst>
              <a:ext uri="{FF2B5EF4-FFF2-40B4-BE49-F238E27FC236}">
                <a16:creationId xmlns:a16="http://schemas.microsoft.com/office/drawing/2014/main" id="{CC672563-A3F5-49CA-9D6D-291D58F4C5C0}"/>
              </a:ext>
            </a:extLst>
          </p:cNvPr>
          <p:cNvSpPr/>
          <p:nvPr/>
        </p:nvSpPr>
        <p:spPr bwMode="gray">
          <a:xfrm>
            <a:off x="184151" y="1383487"/>
            <a:ext cx="7542530" cy="1496873"/>
          </a:xfrm>
          <a:prstGeom prst="rect">
            <a:avLst/>
          </a:prstGeom>
          <a:solidFill>
            <a:schemeClr val="accent3">
              <a:lumMod val="20000"/>
              <a:lumOff val="80000"/>
            </a:schemeClr>
          </a:solidFill>
          <a:ln w="9525" algn="ctr">
            <a:solidFill>
              <a:schemeClr val="accent2"/>
            </a:solidFill>
            <a:miter lim="800000"/>
            <a:headEnd/>
            <a:tailEnd/>
          </a:ln>
          <a:effectLst/>
        </p:spPr>
        <p:txBody>
          <a:bodyPr wrap="none" rtlCol="0" anchor="ctr"/>
          <a:lstStyle/>
          <a:p>
            <a:pPr algn="ctr"/>
            <a:endParaRPr kumimoji="1" lang="ja-JP" altLang="en-US" dirty="0"/>
          </a:p>
        </p:txBody>
      </p:sp>
      <p:sp>
        <p:nvSpPr>
          <p:cNvPr id="6147" name="タイトル 1"/>
          <p:cNvSpPr>
            <a:spLocks noGrp="1"/>
          </p:cNvSpPr>
          <p:nvPr>
            <p:ph type="title"/>
          </p:nvPr>
        </p:nvSpPr>
        <p:spPr/>
        <p:txBody>
          <a:bodyPr/>
          <a:lstStyle/>
          <a:p>
            <a:pPr eaLnBrk="1" hangingPunct="1"/>
            <a:r>
              <a:rPr lang="en-US" altLang="ja-JP" dirty="0"/>
              <a:t>2. </a:t>
            </a:r>
            <a:r>
              <a:rPr lang="ja-JP" altLang="en-US" dirty="0"/>
              <a:t>熱と温度</a:t>
            </a:r>
          </a:p>
        </p:txBody>
      </p:sp>
      <p:sp>
        <p:nvSpPr>
          <p:cNvPr id="6155" name="スライド番号プレースホルダー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a:buBlip>
                <a:blip r:embed="rId2"/>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9pPr>
          </a:lstStyle>
          <a:p>
            <a:pPr>
              <a:lnSpc>
                <a:spcPct val="100000"/>
              </a:lnSpc>
              <a:spcBef>
                <a:spcPct val="0"/>
              </a:spcBef>
              <a:spcAft>
                <a:spcPct val="0"/>
              </a:spcAft>
              <a:buClrTx/>
              <a:buFontTx/>
              <a:buNone/>
            </a:pPr>
            <a:fld id="{BDCDC8F8-78A8-4677-A59B-900A672EDA56}" type="slidenum">
              <a:rPr kumimoji="0" lang="ja-JP" altLang="en-US" smtClean="0">
                <a:solidFill>
                  <a:schemeClr val="tx1"/>
                </a:solidFill>
              </a:rPr>
              <a:pPr>
                <a:lnSpc>
                  <a:spcPct val="100000"/>
                </a:lnSpc>
                <a:spcBef>
                  <a:spcPct val="0"/>
                </a:spcBef>
                <a:spcAft>
                  <a:spcPct val="0"/>
                </a:spcAft>
                <a:buClrTx/>
                <a:buFontTx/>
                <a:buNone/>
              </a:pPr>
              <a:t>18</a:t>
            </a:fld>
            <a:endParaRPr kumimoji="0" lang="ja-JP" altLang="en-US">
              <a:solidFill>
                <a:schemeClr val="tx1"/>
              </a:solidFill>
            </a:endParaRPr>
          </a:p>
        </p:txBody>
      </p:sp>
      <p:sp>
        <p:nvSpPr>
          <p:cNvPr id="30" name="Text Box 4 1">
            <a:extLst>
              <a:ext uri="{FF2B5EF4-FFF2-40B4-BE49-F238E27FC236}">
                <a16:creationId xmlns:a16="http://schemas.microsoft.com/office/drawing/2014/main" id="{5501B454-1E3A-45BE-9C63-A276602162C5}"/>
              </a:ext>
            </a:extLst>
          </p:cNvPr>
          <p:cNvSpPr txBox="1">
            <a:spLocks noChangeArrowheads="1"/>
          </p:cNvSpPr>
          <p:nvPr/>
        </p:nvSpPr>
        <p:spPr bwMode="auto">
          <a:xfrm>
            <a:off x="131131" y="860267"/>
            <a:ext cx="424275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defRPr/>
            </a:pPr>
            <a:r>
              <a:rPr lang="ja-JP" altLang="en-US" sz="2800" dirty="0">
                <a:solidFill>
                  <a:schemeClr val="tx2"/>
                </a:solidFill>
                <a:latin typeface="+mj-ea"/>
                <a:ea typeface="+mj-ea"/>
              </a:rPr>
              <a:t>ブラックの熱容量の概念</a:t>
            </a:r>
            <a:r>
              <a:rPr lang="en-US" altLang="ja-JP" sz="2800" dirty="0">
                <a:solidFill>
                  <a:schemeClr val="tx2"/>
                </a:solidFill>
                <a:latin typeface="+mj-ea"/>
                <a:ea typeface="+mj-ea"/>
              </a:rPr>
              <a:t>:</a:t>
            </a:r>
          </a:p>
        </p:txBody>
      </p:sp>
      <p:sp>
        <p:nvSpPr>
          <p:cNvPr id="12" name="Text Box 4 1">
            <a:extLst>
              <a:ext uri="{FF2B5EF4-FFF2-40B4-BE49-F238E27FC236}">
                <a16:creationId xmlns:a16="http://schemas.microsoft.com/office/drawing/2014/main" id="{84C38DB7-0453-4FB6-AA36-53CFCE39B6C5}"/>
              </a:ext>
            </a:extLst>
          </p:cNvPr>
          <p:cNvSpPr txBox="1">
            <a:spLocks noChangeArrowheads="1"/>
          </p:cNvSpPr>
          <p:nvPr/>
        </p:nvSpPr>
        <p:spPr bwMode="auto">
          <a:xfrm>
            <a:off x="131132" y="1383487"/>
            <a:ext cx="8002588"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defRPr/>
            </a:pPr>
            <a:r>
              <a:rPr lang="ja-JP" altLang="en-US" sz="2800" dirty="0">
                <a:solidFill>
                  <a:srgbClr val="0070C0"/>
                </a:solidFill>
                <a:latin typeface="+mj-ea"/>
                <a:ea typeface="+mj-ea"/>
              </a:rPr>
              <a:t>温度</a:t>
            </a:r>
            <a:r>
              <a:rPr lang="ja-JP" altLang="en-US" sz="2800" dirty="0">
                <a:solidFill>
                  <a:schemeClr val="tx2"/>
                </a:solidFill>
                <a:latin typeface="+mj-ea"/>
                <a:ea typeface="+mj-ea"/>
              </a:rPr>
              <a:t>という</a:t>
            </a:r>
            <a:r>
              <a:rPr lang="ja-JP" altLang="en-US" sz="2800" dirty="0">
                <a:solidFill>
                  <a:srgbClr val="0070C0"/>
                </a:solidFill>
                <a:latin typeface="+mj-ea"/>
                <a:ea typeface="+mj-ea"/>
              </a:rPr>
              <a:t>示強性</a:t>
            </a:r>
            <a:r>
              <a:rPr lang="en-US" altLang="ja-JP" sz="2800" dirty="0">
                <a:solidFill>
                  <a:srgbClr val="0070C0"/>
                </a:solidFill>
                <a:latin typeface="+mj-ea"/>
                <a:ea typeface="+mj-ea"/>
              </a:rPr>
              <a:t>(intensive)</a:t>
            </a:r>
            <a:r>
              <a:rPr lang="ja-JP" altLang="en-US" sz="2800" dirty="0">
                <a:solidFill>
                  <a:schemeClr val="tx2"/>
                </a:solidFill>
                <a:latin typeface="+mj-ea"/>
                <a:ea typeface="+mj-ea"/>
              </a:rPr>
              <a:t>な量の他に、</a:t>
            </a:r>
            <a:endParaRPr lang="en-US" altLang="ja-JP" sz="2800" dirty="0">
              <a:solidFill>
                <a:schemeClr val="tx2"/>
              </a:solidFill>
              <a:latin typeface="+mj-ea"/>
              <a:ea typeface="+mj-ea"/>
            </a:endParaRPr>
          </a:p>
          <a:p>
            <a:pPr>
              <a:defRPr/>
            </a:pPr>
            <a:r>
              <a:rPr lang="ja-JP" altLang="en-US" sz="2800" dirty="0">
                <a:solidFill>
                  <a:schemeClr val="accent1"/>
                </a:solidFill>
                <a:latin typeface="+mj-ea"/>
                <a:ea typeface="+mj-ea"/>
              </a:rPr>
              <a:t>熱量</a:t>
            </a:r>
            <a:r>
              <a:rPr lang="ja-JP" altLang="en-US" sz="2800" dirty="0">
                <a:solidFill>
                  <a:schemeClr val="tx2"/>
                </a:solidFill>
                <a:latin typeface="+mj-ea"/>
                <a:ea typeface="+mj-ea"/>
              </a:rPr>
              <a:t>という</a:t>
            </a:r>
            <a:r>
              <a:rPr lang="ja-JP" altLang="en-US" sz="2800" dirty="0">
                <a:solidFill>
                  <a:schemeClr val="accent1"/>
                </a:solidFill>
                <a:latin typeface="+mj-ea"/>
                <a:ea typeface="+mj-ea"/>
              </a:rPr>
              <a:t>示量性</a:t>
            </a:r>
            <a:r>
              <a:rPr lang="en-US" altLang="ja-JP" sz="2800" dirty="0">
                <a:solidFill>
                  <a:schemeClr val="accent1"/>
                </a:solidFill>
                <a:latin typeface="+mj-ea"/>
                <a:ea typeface="+mj-ea"/>
              </a:rPr>
              <a:t>(extensive)</a:t>
            </a:r>
            <a:r>
              <a:rPr lang="ja-JP" altLang="en-US" sz="2800" dirty="0">
                <a:solidFill>
                  <a:schemeClr val="tx2"/>
                </a:solidFill>
                <a:latin typeface="+mj-ea"/>
                <a:ea typeface="+mj-ea"/>
              </a:rPr>
              <a:t>な量を定義し得る。</a:t>
            </a:r>
            <a:endParaRPr lang="en-US" altLang="ja-JP" sz="2800" dirty="0">
              <a:solidFill>
                <a:schemeClr val="tx2"/>
              </a:solidFill>
              <a:latin typeface="+mj-ea"/>
              <a:ea typeface="+mj-ea"/>
            </a:endParaRPr>
          </a:p>
          <a:p>
            <a:pPr>
              <a:defRPr/>
            </a:pPr>
            <a:r>
              <a:rPr lang="ja-JP" altLang="en-US" sz="2800" dirty="0">
                <a:solidFill>
                  <a:schemeClr val="tx2"/>
                </a:solidFill>
                <a:latin typeface="+mj-ea"/>
                <a:ea typeface="+mj-ea"/>
              </a:rPr>
              <a:t>⇒温度と熱量の分離</a:t>
            </a:r>
            <a:endParaRPr lang="en-US" altLang="ja-JP" sz="2800" dirty="0">
              <a:solidFill>
                <a:schemeClr val="tx2"/>
              </a:solidFill>
              <a:latin typeface="+mj-ea"/>
              <a:ea typeface="+mj-ea"/>
            </a:endParaRPr>
          </a:p>
        </p:txBody>
      </p:sp>
      <p:sp>
        <p:nvSpPr>
          <p:cNvPr id="14" name="Text Box 4 1">
            <a:extLst>
              <a:ext uri="{FF2B5EF4-FFF2-40B4-BE49-F238E27FC236}">
                <a16:creationId xmlns:a16="http://schemas.microsoft.com/office/drawing/2014/main" id="{66EE9B4D-F655-4FD5-A530-6F433D47253E}"/>
              </a:ext>
            </a:extLst>
          </p:cNvPr>
          <p:cNvSpPr txBox="1">
            <a:spLocks noChangeArrowheads="1"/>
          </p:cNvSpPr>
          <p:nvPr/>
        </p:nvSpPr>
        <p:spPr bwMode="auto">
          <a:xfrm>
            <a:off x="31750" y="3133273"/>
            <a:ext cx="876173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defRPr/>
            </a:pPr>
            <a:r>
              <a:rPr lang="ja-JP" altLang="en-US" sz="2800" dirty="0">
                <a:solidFill>
                  <a:srgbClr val="0070C0"/>
                </a:solidFill>
                <a:latin typeface="+mj-ea"/>
                <a:ea typeface="+mj-ea"/>
              </a:rPr>
              <a:t>示強変数</a:t>
            </a:r>
            <a:r>
              <a:rPr lang="en-US" altLang="ja-JP" sz="2800" dirty="0">
                <a:solidFill>
                  <a:srgbClr val="0070C0"/>
                </a:solidFill>
                <a:latin typeface="+mj-ea"/>
                <a:ea typeface="+mj-ea"/>
              </a:rPr>
              <a:t>(intensive) </a:t>
            </a:r>
            <a:r>
              <a:rPr lang="en-US" altLang="ja-JP" sz="2800" dirty="0">
                <a:latin typeface="+mj-ea"/>
                <a:ea typeface="+mj-ea"/>
              </a:rPr>
              <a:t>:</a:t>
            </a:r>
            <a:r>
              <a:rPr lang="en-US" altLang="ja-JP" sz="2800" dirty="0">
                <a:solidFill>
                  <a:srgbClr val="0070C0"/>
                </a:solidFill>
                <a:latin typeface="+mj-ea"/>
                <a:ea typeface="+mj-ea"/>
              </a:rPr>
              <a:t> </a:t>
            </a:r>
            <a:r>
              <a:rPr lang="ja-JP" altLang="en-US" sz="2800" dirty="0">
                <a:latin typeface="+mj-ea"/>
                <a:ea typeface="+mj-ea"/>
              </a:rPr>
              <a:t>系の大きさを変えても変化しない量</a:t>
            </a:r>
            <a:endParaRPr lang="en-US" altLang="ja-JP" sz="2800" dirty="0">
              <a:latin typeface="+mj-ea"/>
              <a:ea typeface="+mj-ea"/>
            </a:endParaRPr>
          </a:p>
          <a:p>
            <a:pPr>
              <a:defRPr/>
            </a:pPr>
            <a:r>
              <a:rPr lang="ja-JP" altLang="en-US" sz="2800" dirty="0">
                <a:solidFill>
                  <a:srgbClr val="0070C0"/>
                </a:solidFill>
                <a:latin typeface="+mj-ea"/>
                <a:ea typeface="+mj-ea"/>
              </a:rPr>
              <a:t>温度</a:t>
            </a:r>
            <a:r>
              <a:rPr lang="en-US" altLang="ja-JP" sz="2800" dirty="0">
                <a:solidFill>
                  <a:srgbClr val="0070C0"/>
                </a:solidFill>
                <a:latin typeface="+mj-ea"/>
                <a:ea typeface="+mj-ea"/>
              </a:rPr>
              <a:t>T</a:t>
            </a:r>
            <a:r>
              <a:rPr lang="ja-JP" altLang="en-US" sz="2800" dirty="0" err="1">
                <a:latin typeface="+mj-ea"/>
                <a:ea typeface="+mj-ea"/>
              </a:rPr>
              <a:t>、</a:t>
            </a:r>
            <a:r>
              <a:rPr lang="ja-JP" altLang="en-US" sz="2800" dirty="0">
                <a:latin typeface="+mj-ea"/>
                <a:ea typeface="+mj-ea"/>
              </a:rPr>
              <a:t>圧力</a:t>
            </a:r>
            <a:r>
              <a:rPr lang="en-US" altLang="ja-JP" sz="2800" dirty="0">
                <a:latin typeface="+mj-ea"/>
                <a:ea typeface="+mj-ea"/>
              </a:rPr>
              <a:t>P</a:t>
            </a:r>
            <a:r>
              <a:rPr lang="ja-JP" altLang="en-US" sz="2800" dirty="0">
                <a:latin typeface="+mj-ea"/>
                <a:ea typeface="+mj-ea"/>
              </a:rPr>
              <a:t>等</a:t>
            </a:r>
            <a:endParaRPr lang="en-US" altLang="ja-JP" sz="2800" dirty="0">
              <a:latin typeface="+mj-ea"/>
              <a:ea typeface="+mj-ea"/>
            </a:endParaRPr>
          </a:p>
        </p:txBody>
      </p:sp>
      <p:sp>
        <p:nvSpPr>
          <p:cNvPr id="15" name="Text Box 4 1">
            <a:extLst>
              <a:ext uri="{FF2B5EF4-FFF2-40B4-BE49-F238E27FC236}">
                <a16:creationId xmlns:a16="http://schemas.microsoft.com/office/drawing/2014/main" id="{63C0FE74-B56B-4EDB-816F-7E6C40EB3CF1}"/>
              </a:ext>
            </a:extLst>
          </p:cNvPr>
          <p:cNvSpPr txBox="1">
            <a:spLocks noChangeArrowheads="1"/>
          </p:cNvSpPr>
          <p:nvPr/>
        </p:nvSpPr>
        <p:spPr bwMode="auto">
          <a:xfrm>
            <a:off x="31750" y="4199258"/>
            <a:ext cx="911225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defRPr/>
            </a:pPr>
            <a:r>
              <a:rPr lang="ja-JP" altLang="en-US" sz="2800" dirty="0">
                <a:solidFill>
                  <a:srgbClr val="FF0000"/>
                </a:solidFill>
                <a:latin typeface="+mj-ea"/>
                <a:ea typeface="+mj-ea"/>
              </a:rPr>
              <a:t>示量変数</a:t>
            </a:r>
            <a:r>
              <a:rPr lang="en-US" altLang="ja-JP" sz="2800" dirty="0">
                <a:solidFill>
                  <a:srgbClr val="FF0000"/>
                </a:solidFill>
                <a:latin typeface="+mj-ea"/>
                <a:ea typeface="+mj-ea"/>
              </a:rPr>
              <a:t>(extensive) </a:t>
            </a:r>
            <a:r>
              <a:rPr lang="en-US" altLang="ja-JP" sz="2800" dirty="0">
                <a:latin typeface="+mj-ea"/>
                <a:ea typeface="+mj-ea"/>
              </a:rPr>
              <a:t>:</a:t>
            </a:r>
            <a:r>
              <a:rPr lang="en-US" altLang="ja-JP" sz="2800" dirty="0">
                <a:solidFill>
                  <a:srgbClr val="0070C0"/>
                </a:solidFill>
                <a:latin typeface="+mj-ea"/>
                <a:ea typeface="+mj-ea"/>
              </a:rPr>
              <a:t> </a:t>
            </a:r>
            <a:r>
              <a:rPr lang="ja-JP" altLang="en-US" sz="2800" dirty="0">
                <a:latin typeface="+mj-ea"/>
                <a:ea typeface="+mj-ea"/>
              </a:rPr>
              <a:t>系の大きさ</a:t>
            </a:r>
            <a:r>
              <a:rPr lang="en-US" altLang="ja-JP" sz="2800" dirty="0">
                <a:latin typeface="+mj-ea"/>
                <a:ea typeface="+mj-ea"/>
              </a:rPr>
              <a:t>(</a:t>
            </a:r>
            <a:r>
              <a:rPr lang="ja-JP" altLang="en-US" sz="2800" dirty="0">
                <a:latin typeface="+mj-ea"/>
                <a:ea typeface="+mj-ea"/>
              </a:rPr>
              <a:t>体積・質量</a:t>
            </a:r>
            <a:r>
              <a:rPr lang="en-US" altLang="ja-JP" sz="2800" dirty="0">
                <a:latin typeface="+mj-ea"/>
                <a:ea typeface="+mj-ea"/>
              </a:rPr>
              <a:t>)</a:t>
            </a:r>
            <a:r>
              <a:rPr lang="ja-JP" altLang="en-US" sz="2800" dirty="0">
                <a:latin typeface="+mj-ea"/>
                <a:ea typeface="+mj-ea"/>
              </a:rPr>
              <a:t>に比例する量</a:t>
            </a:r>
            <a:endParaRPr lang="en-US" altLang="ja-JP" sz="2800" dirty="0">
              <a:latin typeface="+mj-ea"/>
              <a:ea typeface="+mj-ea"/>
            </a:endParaRPr>
          </a:p>
          <a:p>
            <a:pPr>
              <a:defRPr/>
            </a:pPr>
            <a:r>
              <a:rPr lang="ja-JP" altLang="en-US" sz="2800" dirty="0">
                <a:solidFill>
                  <a:srgbClr val="FF0000"/>
                </a:solidFill>
                <a:latin typeface="+mj-ea"/>
                <a:ea typeface="+mj-ea"/>
              </a:rPr>
              <a:t>熱量</a:t>
            </a:r>
            <a:r>
              <a:rPr lang="ja-JP" altLang="en-US" sz="2800" dirty="0">
                <a:latin typeface="+mj-ea"/>
                <a:ea typeface="+mj-ea"/>
              </a:rPr>
              <a:t>、体積</a:t>
            </a:r>
            <a:r>
              <a:rPr lang="en-US" altLang="ja-JP" sz="2800" dirty="0">
                <a:latin typeface="+mj-ea"/>
                <a:ea typeface="+mj-ea"/>
              </a:rPr>
              <a:t>V</a:t>
            </a:r>
            <a:r>
              <a:rPr lang="ja-JP" altLang="en-US" sz="2800" dirty="0">
                <a:latin typeface="+mj-ea"/>
                <a:ea typeface="+mj-ea"/>
              </a:rPr>
              <a:t>等</a:t>
            </a:r>
            <a:endParaRPr lang="en-US" altLang="ja-JP" sz="2800" dirty="0">
              <a:latin typeface="+mj-ea"/>
              <a:ea typeface="+mj-ea"/>
            </a:endParaRPr>
          </a:p>
        </p:txBody>
      </p:sp>
    </p:spTree>
    <p:extLst>
      <p:ext uri="{BB962C8B-B14F-4D97-AF65-F5344CB8AC3E}">
        <p14:creationId xmlns:p14="http://schemas.microsoft.com/office/powerpoint/2010/main" val="2725439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additive="base">
                                        <p:cTn id="7" dur="500" fill="hold"/>
                                        <p:tgtEl>
                                          <p:spTgt spid="30"/>
                                        </p:tgtEl>
                                        <p:attrNameLst>
                                          <p:attrName>ppt_x</p:attrName>
                                        </p:attrNameLst>
                                      </p:cBhvr>
                                      <p:tavLst>
                                        <p:tav tm="0">
                                          <p:val>
                                            <p:strVal val="#ppt_x"/>
                                          </p:val>
                                        </p:tav>
                                        <p:tav tm="100000">
                                          <p:val>
                                            <p:strVal val="#ppt_x"/>
                                          </p:val>
                                        </p:tav>
                                      </p:tavLst>
                                    </p:anim>
                                    <p:anim calcmode="lin" valueType="num">
                                      <p:cBhvr additive="base">
                                        <p:cTn id="8"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500" fill="hold"/>
                                        <p:tgtEl>
                                          <p:spTgt spid="13"/>
                                        </p:tgtEl>
                                        <p:attrNameLst>
                                          <p:attrName>ppt_x</p:attrName>
                                        </p:attrNameLst>
                                      </p:cBhvr>
                                      <p:tavLst>
                                        <p:tav tm="0">
                                          <p:val>
                                            <p:strVal val="#ppt_x"/>
                                          </p:val>
                                        </p:tav>
                                        <p:tav tm="100000">
                                          <p:val>
                                            <p:strVal val="#ppt_x"/>
                                          </p:val>
                                        </p:tav>
                                      </p:tavLst>
                                    </p:anim>
                                    <p:anim calcmode="lin" valueType="num">
                                      <p:cBhvr additive="base">
                                        <p:cTn id="14" dur="500" fill="hold"/>
                                        <p:tgtEl>
                                          <p:spTgt spid="13"/>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500" fill="hold"/>
                                        <p:tgtEl>
                                          <p:spTgt spid="12"/>
                                        </p:tgtEl>
                                        <p:attrNameLst>
                                          <p:attrName>ppt_x</p:attrName>
                                        </p:attrNameLst>
                                      </p:cBhvr>
                                      <p:tavLst>
                                        <p:tav tm="0">
                                          <p:val>
                                            <p:strVal val="#ppt_x"/>
                                          </p:val>
                                        </p:tav>
                                        <p:tav tm="100000">
                                          <p:val>
                                            <p:strVal val="#ppt_x"/>
                                          </p:val>
                                        </p:tav>
                                      </p:tavLst>
                                    </p:anim>
                                    <p:anim calcmode="lin" valueType="num">
                                      <p:cBhvr additive="base">
                                        <p:cTn id="1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additive="base">
                                        <p:cTn id="23" dur="500" fill="hold"/>
                                        <p:tgtEl>
                                          <p:spTgt spid="14"/>
                                        </p:tgtEl>
                                        <p:attrNameLst>
                                          <p:attrName>ppt_x</p:attrName>
                                        </p:attrNameLst>
                                      </p:cBhvr>
                                      <p:tavLst>
                                        <p:tav tm="0">
                                          <p:val>
                                            <p:strVal val="#ppt_x"/>
                                          </p:val>
                                        </p:tav>
                                        <p:tav tm="100000">
                                          <p:val>
                                            <p:strVal val="#ppt_x"/>
                                          </p:val>
                                        </p:tav>
                                      </p:tavLst>
                                    </p:anim>
                                    <p:anim calcmode="lin" valueType="num">
                                      <p:cBhvr additive="base">
                                        <p:cTn id="2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15"/>
                                        </p:tgtEl>
                                        <p:attrNameLst>
                                          <p:attrName>style.visibility</p:attrName>
                                        </p:attrNameLst>
                                      </p:cBhvr>
                                      <p:to>
                                        <p:strVal val="visible"/>
                                      </p:to>
                                    </p:set>
                                    <p:anim calcmode="lin" valueType="num">
                                      <p:cBhvr additive="base">
                                        <p:cTn id="29" dur="500" fill="hold"/>
                                        <p:tgtEl>
                                          <p:spTgt spid="15"/>
                                        </p:tgtEl>
                                        <p:attrNameLst>
                                          <p:attrName>ppt_x</p:attrName>
                                        </p:attrNameLst>
                                      </p:cBhvr>
                                      <p:tavLst>
                                        <p:tav tm="0">
                                          <p:val>
                                            <p:strVal val="#ppt_x"/>
                                          </p:val>
                                        </p:tav>
                                        <p:tav tm="100000">
                                          <p:val>
                                            <p:strVal val="#ppt_x"/>
                                          </p:val>
                                        </p:tav>
                                      </p:tavLst>
                                    </p:anim>
                                    <p:anim calcmode="lin" valueType="num">
                                      <p:cBhvr additive="base">
                                        <p:cTn id="30"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30" grpId="0"/>
      <p:bldP spid="12" grpId="0"/>
      <p:bldP spid="14" grpId="0"/>
      <p:bldP spid="1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正方形/長方形 1">
            <a:extLst>
              <a:ext uri="{FF2B5EF4-FFF2-40B4-BE49-F238E27FC236}">
                <a16:creationId xmlns:a16="http://schemas.microsoft.com/office/drawing/2014/main" id="{A641363A-3D5D-46BD-A5DF-948D18C26278}"/>
              </a:ext>
            </a:extLst>
          </p:cNvPr>
          <p:cNvSpPr>
            <a:spLocks noChangeArrowheads="1"/>
          </p:cNvSpPr>
          <p:nvPr/>
        </p:nvSpPr>
        <p:spPr bwMode="gray">
          <a:xfrm>
            <a:off x="-7938" y="6373813"/>
            <a:ext cx="9144001" cy="484187"/>
          </a:xfrm>
          <a:prstGeom prst="rect">
            <a:avLst/>
          </a:prstGeom>
          <a:solidFill>
            <a:schemeClr val="bg1"/>
          </a:solidFill>
          <a:ln w="9525" algn="ctr">
            <a:solidFill>
              <a:schemeClr val="bg1"/>
            </a:solidFill>
            <a:miter lim="800000"/>
            <a:headEnd/>
            <a:tailEnd/>
          </a:ln>
        </p:spPr>
        <p:txBody>
          <a:bodyPr wrap="none" anchor="ctr"/>
          <a:lstStyle>
            <a:lvl1pPr>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a:buBlip>
                <a:blip r:embed="rId2"/>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9pPr>
          </a:lstStyle>
          <a:p>
            <a:pPr algn="ctr" eaLnBrk="1" hangingPunct="1">
              <a:lnSpc>
                <a:spcPct val="100000"/>
              </a:lnSpc>
              <a:spcBef>
                <a:spcPct val="0"/>
              </a:spcBef>
              <a:spcAft>
                <a:spcPct val="0"/>
              </a:spcAft>
              <a:buClrTx/>
              <a:buFontTx/>
              <a:buNone/>
            </a:pPr>
            <a:endParaRPr lang="ja-JP" altLang="en-US" sz="1800">
              <a:solidFill>
                <a:schemeClr val="tx1"/>
              </a:solidFill>
              <a:latin typeface="Calibri" pitchFamily="34" charset="0"/>
            </a:endParaRPr>
          </a:p>
        </p:txBody>
      </p:sp>
      <p:sp>
        <p:nvSpPr>
          <p:cNvPr id="6147" name="タイトル 1"/>
          <p:cNvSpPr>
            <a:spLocks noGrp="1"/>
          </p:cNvSpPr>
          <p:nvPr>
            <p:ph type="title"/>
          </p:nvPr>
        </p:nvSpPr>
        <p:spPr/>
        <p:txBody>
          <a:bodyPr/>
          <a:lstStyle/>
          <a:p>
            <a:pPr eaLnBrk="1" hangingPunct="1"/>
            <a:r>
              <a:rPr lang="en-US" altLang="ja-JP" dirty="0"/>
              <a:t>2. </a:t>
            </a:r>
            <a:r>
              <a:rPr lang="ja-JP" altLang="en-US" dirty="0"/>
              <a:t>熱と温度</a:t>
            </a:r>
          </a:p>
        </p:txBody>
      </p:sp>
      <p:sp>
        <p:nvSpPr>
          <p:cNvPr id="6155" name="スライド番号プレースホルダー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a:buBlip>
                <a:blip r:embed="rId2"/>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9pPr>
          </a:lstStyle>
          <a:p>
            <a:pPr>
              <a:lnSpc>
                <a:spcPct val="100000"/>
              </a:lnSpc>
              <a:spcBef>
                <a:spcPct val="0"/>
              </a:spcBef>
              <a:spcAft>
                <a:spcPct val="0"/>
              </a:spcAft>
              <a:buClrTx/>
              <a:buFontTx/>
              <a:buNone/>
            </a:pPr>
            <a:fld id="{BDCDC8F8-78A8-4677-A59B-900A672EDA56}" type="slidenum">
              <a:rPr kumimoji="0" lang="ja-JP" altLang="en-US" smtClean="0">
                <a:solidFill>
                  <a:schemeClr val="tx1"/>
                </a:solidFill>
              </a:rPr>
              <a:pPr>
                <a:lnSpc>
                  <a:spcPct val="100000"/>
                </a:lnSpc>
                <a:spcBef>
                  <a:spcPct val="0"/>
                </a:spcBef>
                <a:spcAft>
                  <a:spcPct val="0"/>
                </a:spcAft>
                <a:buClrTx/>
                <a:buFontTx/>
                <a:buNone/>
              </a:pPr>
              <a:t>19</a:t>
            </a:fld>
            <a:endParaRPr kumimoji="0" lang="ja-JP" altLang="en-US">
              <a:solidFill>
                <a:schemeClr val="tx1"/>
              </a:solidFill>
            </a:endParaRPr>
          </a:p>
        </p:txBody>
      </p:sp>
      <p:sp>
        <p:nvSpPr>
          <p:cNvPr id="30" name="Text Box 4 1">
            <a:extLst>
              <a:ext uri="{FF2B5EF4-FFF2-40B4-BE49-F238E27FC236}">
                <a16:creationId xmlns:a16="http://schemas.microsoft.com/office/drawing/2014/main" id="{5501B454-1E3A-45BE-9C63-A276602162C5}"/>
              </a:ext>
            </a:extLst>
          </p:cNvPr>
          <p:cNvSpPr txBox="1">
            <a:spLocks noChangeArrowheads="1"/>
          </p:cNvSpPr>
          <p:nvPr/>
        </p:nvSpPr>
        <p:spPr bwMode="auto">
          <a:xfrm>
            <a:off x="131130" y="860267"/>
            <a:ext cx="5553389"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defRPr/>
            </a:pPr>
            <a:r>
              <a:rPr lang="ja-JP" altLang="en-US" sz="2800" dirty="0">
                <a:solidFill>
                  <a:schemeClr val="tx2"/>
                </a:solidFill>
                <a:latin typeface="+mj-ea"/>
                <a:ea typeface="+mj-ea"/>
              </a:rPr>
              <a:t>ラヴォアジェ</a:t>
            </a:r>
            <a:r>
              <a:rPr lang="en-US" altLang="ja-JP" sz="2800" dirty="0">
                <a:solidFill>
                  <a:schemeClr val="tx2"/>
                </a:solidFill>
                <a:latin typeface="+mj-ea"/>
                <a:ea typeface="+mj-ea"/>
              </a:rPr>
              <a:t>: </a:t>
            </a:r>
            <a:r>
              <a:rPr lang="ja-JP" altLang="en-US" sz="2800" dirty="0">
                <a:solidFill>
                  <a:schemeClr val="tx2"/>
                </a:solidFill>
                <a:latin typeface="+mj-ea"/>
                <a:ea typeface="+mj-ea"/>
              </a:rPr>
              <a:t>燃焼後の物質の質量</a:t>
            </a:r>
            <a:endParaRPr lang="en-US" altLang="ja-JP" sz="2800" dirty="0">
              <a:solidFill>
                <a:schemeClr val="tx2"/>
              </a:solidFill>
              <a:latin typeface="+mj-ea"/>
              <a:ea typeface="+mj-ea"/>
            </a:endParaRPr>
          </a:p>
        </p:txBody>
      </p:sp>
      <p:pic>
        <p:nvPicPr>
          <p:cNvPr id="3" name="図 2">
            <a:extLst>
              <a:ext uri="{FF2B5EF4-FFF2-40B4-BE49-F238E27FC236}">
                <a16:creationId xmlns:a16="http://schemas.microsoft.com/office/drawing/2014/main" id="{A38A0344-329D-4E82-AB3D-6DBE27C8202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1130" y="1383487"/>
            <a:ext cx="2143125" cy="2476500"/>
          </a:xfrm>
          <a:prstGeom prst="rect">
            <a:avLst/>
          </a:prstGeom>
        </p:spPr>
      </p:pic>
      <p:sp>
        <p:nvSpPr>
          <p:cNvPr id="11" name="テキスト ボックス 2">
            <a:extLst>
              <a:ext uri="{FF2B5EF4-FFF2-40B4-BE49-F238E27FC236}">
                <a16:creationId xmlns:a16="http://schemas.microsoft.com/office/drawing/2014/main" id="{3D6A924F-5866-47D3-ACFA-6DF74D392762}"/>
              </a:ext>
            </a:extLst>
          </p:cNvPr>
          <p:cNvSpPr txBox="1">
            <a:spLocks noChangeArrowheads="1"/>
          </p:cNvSpPr>
          <p:nvPr/>
        </p:nvSpPr>
        <p:spPr bwMode="auto">
          <a:xfrm>
            <a:off x="131130" y="3921542"/>
            <a:ext cx="307701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a:buBlip>
                <a:blip r:embed="rId2"/>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9pPr>
          </a:lstStyle>
          <a:p>
            <a:pPr eaLnBrk="1" hangingPunct="1">
              <a:lnSpc>
                <a:spcPct val="100000"/>
              </a:lnSpc>
              <a:spcBef>
                <a:spcPct val="0"/>
              </a:spcBef>
              <a:spcAft>
                <a:spcPct val="0"/>
              </a:spcAft>
              <a:buClrTx/>
              <a:buFontTx/>
              <a:buNone/>
            </a:pPr>
            <a:r>
              <a:rPr lang="ja-JP" altLang="en-US" sz="1800" dirty="0">
                <a:solidFill>
                  <a:schemeClr val="tx1"/>
                </a:solidFill>
                <a:latin typeface="Calibri" pitchFamily="34" charset="0"/>
              </a:rPr>
              <a:t>アントワーヌ・ラヴォアジェ</a:t>
            </a:r>
            <a:endParaRPr lang="en-US" altLang="ja-JP" sz="1800" dirty="0">
              <a:solidFill>
                <a:schemeClr val="tx1"/>
              </a:solidFill>
              <a:latin typeface="Calibri" pitchFamily="34" charset="0"/>
            </a:endParaRPr>
          </a:p>
          <a:p>
            <a:pPr eaLnBrk="1" hangingPunct="1">
              <a:lnSpc>
                <a:spcPct val="100000"/>
              </a:lnSpc>
              <a:spcBef>
                <a:spcPct val="0"/>
              </a:spcBef>
              <a:spcAft>
                <a:spcPct val="0"/>
              </a:spcAft>
              <a:buClrTx/>
              <a:buFontTx/>
              <a:buNone/>
            </a:pPr>
            <a:r>
              <a:rPr lang="en-US" altLang="ja-JP" sz="1800" dirty="0">
                <a:solidFill>
                  <a:schemeClr val="tx1"/>
                </a:solidFill>
                <a:latin typeface="Calibri" pitchFamily="34" charset="0"/>
              </a:rPr>
              <a:t>(Antoine Lavoisier)1743-1794</a:t>
            </a:r>
            <a:endParaRPr lang="ja-JP" altLang="en-US" sz="1800" dirty="0">
              <a:solidFill>
                <a:schemeClr val="tx1"/>
              </a:solidFill>
              <a:latin typeface="Calibri" pitchFamily="34" charset="0"/>
            </a:endParaRPr>
          </a:p>
        </p:txBody>
      </p:sp>
      <p:sp>
        <p:nvSpPr>
          <p:cNvPr id="16" name="Text Box 4 1">
            <a:extLst>
              <a:ext uri="{FF2B5EF4-FFF2-40B4-BE49-F238E27FC236}">
                <a16:creationId xmlns:a16="http://schemas.microsoft.com/office/drawing/2014/main" id="{553557FA-3816-4496-90E1-BA05C4A39B9B}"/>
              </a:ext>
            </a:extLst>
          </p:cNvPr>
          <p:cNvSpPr txBox="1">
            <a:spLocks noChangeArrowheads="1"/>
          </p:cNvSpPr>
          <p:nvPr/>
        </p:nvSpPr>
        <p:spPr bwMode="auto">
          <a:xfrm>
            <a:off x="2293624" y="1360429"/>
            <a:ext cx="5553389"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defRPr/>
            </a:pPr>
            <a:r>
              <a:rPr lang="en-US" altLang="ja-JP" sz="2800" dirty="0">
                <a:solidFill>
                  <a:schemeClr val="tx2"/>
                </a:solidFill>
                <a:latin typeface="+mj-ea"/>
                <a:ea typeface="+mj-ea"/>
              </a:rPr>
              <a:t>1773</a:t>
            </a:r>
            <a:r>
              <a:rPr lang="ja-JP" altLang="en-US" sz="2800" dirty="0">
                <a:solidFill>
                  <a:schemeClr val="tx2"/>
                </a:solidFill>
                <a:latin typeface="+mj-ea"/>
                <a:ea typeface="+mj-ea"/>
              </a:rPr>
              <a:t>年</a:t>
            </a:r>
            <a:r>
              <a:rPr lang="en-US" altLang="ja-JP" sz="2800" dirty="0">
                <a:solidFill>
                  <a:schemeClr val="tx2"/>
                </a:solidFill>
                <a:latin typeface="+mj-ea"/>
                <a:ea typeface="+mj-ea"/>
              </a:rPr>
              <a:t>: </a:t>
            </a:r>
            <a:r>
              <a:rPr lang="ja-JP" altLang="en-US" sz="2800" dirty="0">
                <a:solidFill>
                  <a:schemeClr val="tx2"/>
                </a:solidFill>
                <a:latin typeface="+mj-ea"/>
                <a:ea typeface="+mj-ea"/>
              </a:rPr>
              <a:t>燃焼後の金属の質量</a:t>
            </a:r>
            <a:endParaRPr lang="en-US" altLang="ja-JP" sz="2800" dirty="0">
              <a:solidFill>
                <a:schemeClr val="tx2"/>
              </a:solidFill>
              <a:latin typeface="+mj-ea"/>
              <a:ea typeface="+mj-ea"/>
            </a:endParaRPr>
          </a:p>
        </p:txBody>
      </p:sp>
      <p:cxnSp>
        <p:nvCxnSpPr>
          <p:cNvPr id="5" name="直線コネクタ 4">
            <a:extLst>
              <a:ext uri="{FF2B5EF4-FFF2-40B4-BE49-F238E27FC236}">
                <a16:creationId xmlns:a16="http://schemas.microsoft.com/office/drawing/2014/main" id="{C4EA04B6-2B8D-4B1E-87B2-D91D6296C7A9}"/>
              </a:ext>
            </a:extLst>
          </p:cNvPr>
          <p:cNvCxnSpPr>
            <a:cxnSpLocks/>
          </p:cNvCxnSpPr>
          <p:nvPr/>
        </p:nvCxnSpPr>
        <p:spPr bwMode="auto">
          <a:xfrm flipH="1">
            <a:off x="5265420" y="2777470"/>
            <a:ext cx="1272540" cy="157778"/>
          </a:xfrm>
          <a:prstGeom prst="line">
            <a:avLst/>
          </a:prstGeom>
          <a:gradFill rotWithShape="0">
            <a:gsLst>
              <a:gs pos="0">
                <a:srgbClr val="FFFFFF"/>
              </a:gs>
              <a:gs pos="100000">
                <a:srgbClr val="C8C8C8"/>
              </a:gs>
            </a:gsLst>
            <a:lin ang="5400000" scaled="1"/>
          </a:gradFill>
          <a:ln w="9525" cap="flat" cmpd="sng" algn="ctr">
            <a:solidFill>
              <a:srgbClr val="505050"/>
            </a:solidFill>
            <a:prstDash val="solid"/>
            <a:round/>
            <a:headEnd type="none" w="med" len="med"/>
            <a:tailEnd type="none" w="med" len="med"/>
          </a:ln>
          <a:effectLst/>
        </p:spPr>
      </p:cxnSp>
      <p:cxnSp>
        <p:nvCxnSpPr>
          <p:cNvPr id="7" name="直線コネクタ 6">
            <a:extLst>
              <a:ext uri="{FF2B5EF4-FFF2-40B4-BE49-F238E27FC236}">
                <a16:creationId xmlns:a16="http://schemas.microsoft.com/office/drawing/2014/main" id="{0F165A6B-29E0-40BF-A38A-B6F1F4C82F2A}"/>
              </a:ext>
            </a:extLst>
          </p:cNvPr>
          <p:cNvCxnSpPr>
            <a:cxnSpLocks/>
          </p:cNvCxnSpPr>
          <p:nvPr/>
        </p:nvCxnSpPr>
        <p:spPr bwMode="auto">
          <a:xfrm flipH="1" flipV="1">
            <a:off x="4129471" y="2565769"/>
            <a:ext cx="1135949" cy="369479"/>
          </a:xfrm>
          <a:prstGeom prst="line">
            <a:avLst/>
          </a:prstGeom>
          <a:gradFill rotWithShape="0">
            <a:gsLst>
              <a:gs pos="0">
                <a:srgbClr val="FFFFFF"/>
              </a:gs>
              <a:gs pos="100000">
                <a:srgbClr val="C8C8C8"/>
              </a:gs>
            </a:gsLst>
            <a:lin ang="5400000" scaled="1"/>
          </a:gradFill>
          <a:ln w="9525" cap="flat" cmpd="sng" algn="ctr">
            <a:solidFill>
              <a:srgbClr val="505050"/>
            </a:solidFill>
            <a:prstDash val="solid"/>
            <a:round/>
            <a:headEnd type="none" w="med" len="med"/>
            <a:tailEnd type="none" w="med" len="med"/>
          </a:ln>
          <a:effectLst/>
        </p:spPr>
      </p:cxnSp>
      <p:cxnSp>
        <p:nvCxnSpPr>
          <p:cNvPr id="9" name="直線コネクタ 8">
            <a:extLst>
              <a:ext uri="{FF2B5EF4-FFF2-40B4-BE49-F238E27FC236}">
                <a16:creationId xmlns:a16="http://schemas.microsoft.com/office/drawing/2014/main" id="{384D61A3-A72C-4D2A-B758-C8CD7A663525}"/>
              </a:ext>
            </a:extLst>
          </p:cNvPr>
          <p:cNvCxnSpPr/>
          <p:nvPr/>
        </p:nvCxnSpPr>
        <p:spPr bwMode="auto">
          <a:xfrm>
            <a:off x="5265420" y="2935248"/>
            <a:ext cx="0" cy="243840"/>
          </a:xfrm>
          <a:prstGeom prst="line">
            <a:avLst/>
          </a:prstGeom>
          <a:gradFill rotWithShape="0">
            <a:gsLst>
              <a:gs pos="0">
                <a:srgbClr val="FFFFFF"/>
              </a:gs>
              <a:gs pos="100000">
                <a:srgbClr val="C8C8C8"/>
              </a:gs>
            </a:gsLst>
            <a:lin ang="5400000" scaled="1"/>
          </a:gradFill>
          <a:ln w="9525" cap="flat" cmpd="sng" algn="ctr">
            <a:solidFill>
              <a:srgbClr val="505050"/>
            </a:solidFill>
            <a:prstDash val="solid"/>
            <a:round/>
            <a:headEnd type="none" w="med" len="med"/>
            <a:tailEnd type="none" w="med" len="med"/>
          </a:ln>
          <a:effectLst/>
        </p:spPr>
      </p:cxnSp>
      <p:sp>
        <p:nvSpPr>
          <p:cNvPr id="10" name="二等辺三角形 9">
            <a:extLst>
              <a:ext uri="{FF2B5EF4-FFF2-40B4-BE49-F238E27FC236}">
                <a16:creationId xmlns:a16="http://schemas.microsoft.com/office/drawing/2014/main" id="{B9924949-13AD-4311-9B6E-1026FCB1C869}"/>
              </a:ext>
            </a:extLst>
          </p:cNvPr>
          <p:cNvSpPr/>
          <p:nvPr/>
        </p:nvSpPr>
        <p:spPr bwMode="gray">
          <a:xfrm>
            <a:off x="4130050" y="3185160"/>
            <a:ext cx="2270739" cy="274320"/>
          </a:xfrm>
          <a:prstGeom prst="triangle">
            <a:avLst/>
          </a:prstGeom>
          <a:solidFill>
            <a:schemeClr val="bg2"/>
          </a:solidFill>
          <a:ln w="9525" algn="ctr">
            <a:solidFill>
              <a:schemeClr val="tx1">
                <a:lumMod val="50000"/>
                <a:lumOff val="50000"/>
              </a:schemeClr>
            </a:solidFill>
            <a:miter lim="800000"/>
            <a:headEnd/>
            <a:tailEnd/>
          </a:ln>
          <a:effectLst/>
        </p:spPr>
        <p:txBody>
          <a:bodyPr wrap="none" rtlCol="0" anchor="ctr"/>
          <a:lstStyle/>
          <a:p>
            <a:pPr algn="ctr"/>
            <a:endParaRPr kumimoji="1" lang="ja-JP" altLang="en-US" dirty="0"/>
          </a:p>
        </p:txBody>
      </p:sp>
      <p:grpSp>
        <p:nvGrpSpPr>
          <p:cNvPr id="21" name="グループ化 20">
            <a:extLst>
              <a:ext uri="{FF2B5EF4-FFF2-40B4-BE49-F238E27FC236}">
                <a16:creationId xmlns:a16="http://schemas.microsoft.com/office/drawing/2014/main" id="{6BDA5E59-6FB2-47F2-8384-BF71539696C7}"/>
              </a:ext>
            </a:extLst>
          </p:cNvPr>
          <p:cNvGrpSpPr/>
          <p:nvPr/>
        </p:nvGrpSpPr>
        <p:grpSpPr>
          <a:xfrm>
            <a:off x="6099638" y="2633603"/>
            <a:ext cx="1097280" cy="137160"/>
            <a:chOff x="2907824" y="3032760"/>
            <a:chExt cx="1097280" cy="137160"/>
          </a:xfrm>
        </p:grpSpPr>
        <p:cxnSp>
          <p:nvCxnSpPr>
            <p:cNvPr id="18" name="直線コネクタ 17">
              <a:extLst>
                <a:ext uri="{FF2B5EF4-FFF2-40B4-BE49-F238E27FC236}">
                  <a16:creationId xmlns:a16="http://schemas.microsoft.com/office/drawing/2014/main" id="{2B56786F-2BD1-49DD-AD68-201163D2837B}"/>
                </a:ext>
              </a:extLst>
            </p:cNvPr>
            <p:cNvCxnSpPr/>
            <p:nvPr/>
          </p:nvCxnSpPr>
          <p:spPr bwMode="auto">
            <a:xfrm>
              <a:off x="2907824" y="3032760"/>
              <a:ext cx="0" cy="137160"/>
            </a:xfrm>
            <a:prstGeom prst="line">
              <a:avLst/>
            </a:prstGeom>
            <a:gradFill rotWithShape="0">
              <a:gsLst>
                <a:gs pos="0">
                  <a:srgbClr val="FFFFFF"/>
                </a:gs>
                <a:gs pos="100000">
                  <a:srgbClr val="C8C8C8"/>
                </a:gs>
              </a:gsLst>
              <a:lin ang="5400000" scaled="1"/>
            </a:gradFill>
            <a:ln w="9525" cap="flat" cmpd="sng" algn="ctr">
              <a:solidFill>
                <a:srgbClr val="505050"/>
              </a:solidFill>
              <a:prstDash val="solid"/>
              <a:round/>
              <a:headEnd type="none" w="med" len="med"/>
              <a:tailEnd type="none" w="med" len="med"/>
            </a:ln>
            <a:effectLst/>
          </p:spPr>
        </p:cxnSp>
        <p:cxnSp>
          <p:nvCxnSpPr>
            <p:cNvPr id="20" name="直線コネクタ 19">
              <a:extLst>
                <a:ext uri="{FF2B5EF4-FFF2-40B4-BE49-F238E27FC236}">
                  <a16:creationId xmlns:a16="http://schemas.microsoft.com/office/drawing/2014/main" id="{B6EC71AE-FB2A-4A61-9F18-2A177E380922}"/>
                </a:ext>
              </a:extLst>
            </p:cNvPr>
            <p:cNvCxnSpPr/>
            <p:nvPr/>
          </p:nvCxnSpPr>
          <p:spPr bwMode="auto">
            <a:xfrm>
              <a:off x="2907824" y="3169920"/>
              <a:ext cx="1085056" cy="0"/>
            </a:xfrm>
            <a:prstGeom prst="line">
              <a:avLst/>
            </a:prstGeom>
            <a:gradFill rotWithShape="0">
              <a:gsLst>
                <a:gs pos="0">
                  <a:srgbClr val="FFFFFF"/>
                </a:gs>
                <a:gs pos="100000">
                  <a:srgbClr val="C8C8C8"/>
                </a:gs>
              </a:gsLst>
              <a:lin ang="5400000" scaled="1"/>
            </a:gradFill>
            <a:ln w="9525" cap="flat" cmpd="sng" algn="ctr">
              <a:solidFill>
                <a:srgbClr val="505050"/>
              </a:solidFill>
              <a:prstDash val="solid"/>
              <a:round/>
              <a:headEnd type="none" w="med" len="med"/>
              <a:tailEnd type="none" w="med" len="med"/>
            </a:ln>
            <a:effectLst/>
          </p:spPr>
        </p:cxnSp>
        <p:cxnSp>
          <p:nvCxnSpPr>
            <p:cNvPr id="24" name="直線コネクタ 23">
              <a:extLst>
                <a:ext uri="{FF2B5EF4-FFF2-40B4-BE49-F238E27FC236}">
                  <a16:creationId xmlns:a16="http://schemas.microsoft.com/office/drawing/2014/main" id="{77866D6C-7CF6-4D50-AC90-74F236A7FEEB}"/>
                </a:ext>
              </a:extLst>
            </p:cNvPr>
            <p:cNvCxnSpPr/>
            <p:nvPr/>
          </p:nvCxnSpPr>
          <p:spPr bwMode="auto">
            <a:xfrm>
              <a:off x="4005104" y="3032760"/>
              <a:ext cx="0" cy="137160"/>
            </a:xfrm>
            <a:prstGeom prst="line">
              <a:avLst/>
            </a:prstGeom>
            <a:gradFill rotWithShape="0">
              <a:gsLst>
                <a:gs pos="0">
                  <a:srgbClr val="FFFFFF"/>
                </a:gs>
                <a:gs pos="100000">
                  <a:srgbClr val="C8C8C8"/>
                </a:gs>
              </a:gsLst>
              <a:lin ang="5400000" scaled="1"/>
            </a:gradFill>
            <a:ln w="9525" cap="flat" cmpd="sng" algn="ctr">
              <a:solidFill>
                <a:srgbClr val="505050"/>
              </a:solidFill>
              <a:prstDash val="solid"/>
              <a:round/>
              <a:headEnd type="none" w="med" len="med"/>
              <a:tailEnd type="none" w="med" len="med"/>
            </a:ln>
            <a:effectLst/>
          </p:spPr>
        </p:cxnSp>
      </p:grpSp>
      <p:grpSp>
        <p:nvGrpSpPr>
          <p:cNvPr id="26" name="グループ化 25">
            <a:extLst>
              <a:ext uri="{FF2B5EF4-FFF2-40B4-BE49-F238E27FC236}">
                <a16:creationId xmlns:a16="http://schemas.microsoft.com/office/drawing/2014/main" id="{052DBC68-74FE-49FB-94BA-C55635C8F07F}"/>
              </a:ext>
            </a:extLst>
          </p:cNvPr>
          <p:cNvGrpSpPr/>
          <p:nvPr/>
        </p:nvGrpSpPr>
        <p:grpSpPr>
          <a:xfrm>
            <a:off x="3580831" y="2405047"/>
            <a:ext cx="1097280" cy="137160"/>
            <a:chOff x="2907824" y="3032760"/>
            <a:chExt cx="1097280" cy="137160"/>
          </a:xfrm>
        </p:grpSpPr>
        <p:cxnSp>
          <p:nvCxnSpPr>
            <p:cNvPr id="27" name="直線コネクタ 26">
              <a:extLst>
                <a:ext uri="{FF2B5EF4-FFF2-40B4-BE49-F238E27FC236}">
                  <a16:creationId xmlns:a16="http://schemas.microsoft.com/office/drawing/2014/main" id="{14E8CCBD-49ED-4B0F-B7D7-3E4D61C51C9D}"/>
                </a:ext>
              </a:extLst>
            </p:cNvPr>
            <p:cNvCxnSpPr/>
            <p:nvPr/>
          </p:nvCxnSpPr>
          <p:spPr bwMode="auto">
            <a:xfrm>
              <a:off x="2907824" y="3032760"/>
              <a:ext cx="0" cy="137160"/>
            </a:xfrm>
            <a:prstGeom prst="line">
              <a:avLst/>
            </a:prstGeom>
            <a:gradFill rotWithShape="0">
              <a:gsLst>
                <a:gs pos="0">
                  <a:srgbClr val="FFFFFF"/>
                </a:gs>
                <a:gs pos="100000">
                  <a:srgbClr val="C8C8C8"/>
                </a:gs>
              </a:gsLst>
              <a:lin ang="5400000" scaled="1"/>
            </a:gradFill>
            <a:ln w="9525" cap="flat" cmpd="sng" algn="ctr">
              <a:solidFill>
                <a:srgbClr val="505050"/>
              </a:solidFill>
              <a:prstDash val="solid"/>
              <a:round/>
              <a:headEnd type="none" w="med" len="med"/>
              <a:tailEnd type="none" w="med" len="med"/>
            </a:ln>
            <a:effectLst/>
          </p:spPr>
        </p:cxnSp>
        <p:cxnSp>
          <p:nvCxnSpPr>
            <p:cNvPr id="28" name="直線コネクタ 27">
              <a:extLst>
                <a:ext uri="{FF2B5EF4-FFF2-40B4-BE49-F238E27FC236}">
                  <a16:creationId xmlns:a16="http://schemas.microsoft.com/office/drawing/2014/main" id="{271EEAA3-18A3-4477-813B-2E9BBD90CD10}"/>
                </a:ext>
              </a:extLst>
            </p:cNvPr>
            <p:cNvCxnSpPr/>
            <p:nvPr/>
          </p:nvCxnSpPr>
          <p:spPr bwMode="auto">
            <a:xfrm>
              <a:off x="2907824" y="3169920"/>
              <a:ext cx="1085056" cy="0"/>
            </a:xfrm>
            <a:prstGeom prst="line">
              <a:avLst/>
            </a:prstGeom>
            <a:gradFill rotWithShape="0">
              <a:gsLst>
                <a:gs pos="0">
                  <a:srgbClr val="FFFFFF"/>
                </a:gs>
                <a:gs pos="100000">
                  <a:srgbClr val="C8C8C8"/>
                </a:gs>
              </a:gsLst>
              <a:lin ang="5400000" scaled="1"/>
            </a:gradFill>
            <a:ln w="9525" cap="flat" cmpd="sng" algn="ctr">
              <a:solidFill>
                <a:srgbClr val="505050"/>
              </a:solidFill>
              <a:prstDash val="solid"/>
              <a:round/>
              <a:headEnd type="none" w="med" len="med"/>
              <a:tailEnd type="none" w="med" len="med"/>
            </a:ln>
            <a:effectLst/>
          </p:spPr>
        </p:cxnSp>
        <p:cxnSp>
          <p:nvCxnSpPr>
            <p:cNvPr id="29" name="直線コネクタ 28">
              <a:extLst>
                <a:ext uri="{FF2B5EF4-FFF2-40B4-BE49-F238E27FC236}">
                  <a16:creationId xmlns:a16="http://schemas.microsoft.com/office/drawing/2014/main" id="{96284C50-7DF2-4D8B-A127-FF08A1C5C507}"/>
                </a:ext>
              </a:extLst>
            </p:cNvPr>
            <p:cNvCxnSpPr/>
            <p:nvPr/>
          </p:nvCxnSpPr>
          <p:spPr bwMode="auto">
            <a:xfrm>
              <a:off x="4005104" y="3032760"/>
              <a:ext cx="0" cy="137160"/>
            </a:xfrm>
            <a:prstGeom prst="line">
              <a:avLst/>
            </a:prstGeom>
            <a:gradFill rotWithShape="0">
              <a:gsLst>
                <a:gs pos="0">
                  <a:srgbClr val="FFFFFF"/>
                </a:gs>
                <a:gs pos="100000">
                  <a:srgbClr val="C8C8C8"/>
                </a:gs>
              </a:gsLst>
              <a:lin ang="5400000" scaled="1"/>
            </a:gradFill>
            <a:ln w="9525" cap="flat" cmpd="sng" algn="ctr">
              <a:solidFill>
                <a:srgbClr val="505050"/>
              </a:solidFill>
              <a:prstDash val="solid"/>
              <a:round/>
              <a:headEnd type="none" w="med" len="med"/>
              <a:tailEnd type="none" w="med" len="med"/>
            </a:ln>
            <a:effectLst/>
          </p:spPr>
        </p:cxnSp>
      </p:grpSp>
      <p:sp>
        <p:nvSpPr>
          <p:cNvPr id="22" name="楕円 21">
            <a:extLst>
              <a:ext uri="{FF2B5EF4-FFF2-40B4-BE49-F238E27FC236}">
                <a16:creationId xmlns:a16="http://schemas.microsoft.com/office/drawing/2014/main" id="{8FCC8B3C-D57C-4634-8075-A2F3751B27DA}"/>
              </a:ext>
            </a:extLst>
          </p:cNvPr>
          <p:cNvSpPr/>
          <p:nvPr/>
        </p:nvSpPr>
        <p:spPr bwMode="gray">
          <a:xfrm>
            <a:off x="3740851" y="2212999"/>
            <a:ext cx="609591" cy="329206"/>
          </a:xfrm>
          <a:prstGeom prst="ellipse">
            <a:avLst/>
          </a:prstGeom>
          <a:solidFill>
            <a:schemeClr val="accent4">
              <a:lumMod val="20000"/>
              <a:lumOff val="80000"/>
            </a:schemeClr>
          </a:solidFill>
          <a:ln w="9525" algn="ctr">
            <a:solidFill>
              <a:srgbClr val="0070C0"/>
            </a:solidFill>
            <a:miter lim="800000"/>
            <a:headEnd/>
            <a:tailEnd/>
          </a:ln>
          <a:effectLst/>
        </p:spPr>
        <p:txBody>
          <a:bodyPr wrap="none" rtlCol="0" anchor="ctr"/>
          <a:lstStyle/>
          <a:p>
            <a:pPr algn="ctr"/>
            <a:endParaRPr kumimoji="1" lang="ja-JP" altLang="en-US" dirty="0"/>
          </a:p>
        </p:txBody>
      </p:sp>
      <p:sp>
        <p:nvSpPr>
          <p:cNvPr id="31" name="楕円 30">
            <a:extLst>
              <a:ext uri="{FF2B5EF4-FFF2-40B4-BE49-F238E27FC236}">
                <a16:creationId xmlns:a16="http://schemas.microsoft.com/office/drawing/2014/main" id="{F0AADC0B-D31A-4213-A346-69922E52DA84}"/>
              </a:ext>
            </a:extLst>
          </p:cNvPr>
          <p:cNvSpPr/>
          <p:nvPr/>
        </p:nvSpPr>
        <p:spPr bwMode="gray">
          <a:xfrm>
            <a:off x="6293149" y="2441596"/>
            <a:ext cx="609591" cy="329206"/>
          </a:xfrm>
          <a:prstGeom prst="ellipse">
            <a:avLst/>
          </a:prstGeom>
          <a:solidFill>
            <a:schemeClr val="accent5">
              <a:lumMod val="20000"/>
              <a:lumOff val="80000"/>
            </a:schemeClr>
          </a:solidFill>
          <a:ln w="9525" algn="ctr">
            <a:solidFill>
              <a:schemeClr val="accent1"/>
            </a:solidFill>
            <a:miter lim="800000"/>
            <a:headEnd/>
            <a:tailEnd/>
          </a:ln>
          <a:effectLst/>
        </p:spPr>
        <p:txBody>
          <a:bodyPr wrap="none" rtlCol="0" anchor="ctr"/>
          <a:lstStyle/>
          <a:p>
            <a:pPr algn="ctr"/>
            <a:endParaRPr kumimoji="1" lang="ja-JP" altLang="en-US" dirty="0"/>
          </a:p>
        </p:txBody>
      </p:sp>
      <p:sp>
        <p:nvSpPr>
          <p:cNvPr id="23" name="正方形/長方形 22">
            <a:extLst>
              <a:ext uri="{FF2B5EF4-FFF2-40B4-BE49-F238E27FC236}">
                <a16:creationId xmlns:a16="http://schemas.microsoft.com/office/drawing/2014/main" id="{4A42A13C-7CE1-413E-95F1-7DBDF809FD54}"/>
              </a:ext>
            </a:extLst>
          </p:cNvPr>
          <p:cNvSpPr/>
          <p:nvPr/>
        </p:nvSpPr>
        <p:spPr>
          <a:xfrm>
            <a:off x="4312342" y="2022241"/>
            <a:ext cx="1053494" cy="369332"/>
          </a:xfrm>
          <a:prstGeom prst="rect">
            <a:avLst/>
          </a:prstGeom>
        </p:spPr>
        <p:txBody>
          <a:bodyPr wrap="none">
            <a:spAutoFit/>
          </a:bodyPr>
          <a:lstStyle/>
          <a:p>
            <a:pPr marL="0" indent="0" eaLnBrk="1" hangingPunct="1">
              <a:buFont typeface="Wingdings" pitchFamily="2" charset="2"/>
              <a:buNone/>
              <a:defRPr/>
            </a:pPr>
            <a:r>
              <a:rPr lang="ja-JP" altLang="en-US" kern="0" dirty="0"/>
              <a:t>燃える前</a:t>
            </a:r>
            <a:endParaRPr lang="en-US" altLang="ja-JP" kern="0" dirty="0"/>
          </a:p>
        </p:txBody>
      </p:sp>
      <p:sp>
        <p:nvSpPr>
          <p:cNvPr id="34" name="正方形/長方形 33">
            <a:extLst>
              <a:ext uri="{FF2B5EF4-FFF2-40B4-BE49-F238E27FC236}">
                <a16:creationId xmlns:a16="http://schemas.microsoft.com/office/drawing/2014/main" id="{F3F566D5-AF5A-44E1-96E6-DD7022A1D93E}"/>
              </a:ext>
            </a:extLst>
          </p:cNvPr>
          <p:cNvSpPr/>
          <p:nvPr/>
        </p:nvSpPr>
        <p:spPr>
          <a:xfrm>
            <a:off x="5896727" y="1887895"/>
            <a:ext cx="1175414" cy="646331"/>
          </a:xfrm>
          <a:prstGeom prst="rect">
            <a:avLst/>
          </a:prstGeom>
        </p:spPr>
        <p:txBody>
          <a:bodyPr wrap="square">
            <a:spAutoFit/>
          </a:bodyPr>
          <a:lstStyle/>
          <a:p>
            <a:pPr marL="0" indent="0" eaLnBrk="1" hangingPunct="1">
              <a:buFont typeface="Wingdings" pitchFamily="2" charset="2"/>
              <a:buNone/>
              <a:defRPr/>
            </a:pPr>
            <a:r>
              <a:rPr lang="ja-JP" altLang="en-US" kern="0" dirty="0">
                <a:solidFill>
                  <a:schemeClr val="accent1"/>
                </a:solidFill>
              </a:rPr>
              <a:t>燃えた後重い</a:t>
            </a:r>
            <a:endParaRPr lang="en-US" altLang="ja-JP" kern="0" dirty="0">
              <a:solidFill>
                <a:schemeClr val="accent1"/>
              </a:solidFill>
            </a:endParaRPr>
          </a:p>
        </p:txBody>
      </p:sp>
      <p:sp>
        <p:nvSpPr>
          <p:cNvPr id="39" name="Text Box 4 1">
            <a:extLst>
              <a:ext uri="{FF2B5EF4-FFF2-40B4-BE49-F238E27FC236}">
                <a16:creationId xmlns:a16="http://schemas.microsoft.com/office/drawing/2014/main" id="{BF100E79-BC3C-47A3-9781-3EEACFC608B4}"/>
              </a:ext>
            </a:extLst>
          </p:cNvPr>
          <p:cNvSpPr txBox="1">
            <a:spLocks noChangeArrowheads="1"/>
          </p:cNvSpPr>
          <p:nvPr/>
        </p:nvSpPr>
        <p:spPr bwMode="auto">
          <a:xfrm>
            <a:off x="2427199" y="3521709"/>
            <a:ext cx="608694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defRPr/>
            </a:pPr>
            <a:r>
              <a:rPr lang="en-US" altLang="ja-JP" sz="2000" dirty="0">
                <a:solidFill>
                  <a:srgbClr val="0070C0"/>
                </a:solidFill>
                <a:latin typeface="+mj-ea"/>
                <a:ea typeface="+mj-ea"/>
              </a:rPr>
              <a:t>(</a:t>
            </a:r>
            <a:r>
              <a:rPr lang="ja-JP" altLang="en-US" sz="2000" dirty="0">
                <a:solidFill>
                  <a:srgbClr val="0070C0"/>
                </a:solidFill>
                <a:latin typeface="+mj-ea"/>
                <a:ea typeface="+mj-ea"/>
              </a:rPr>
              <a:t>物質</a:t>
            </a:r>
            <a:r>
              <a:rPr lang="en-US" altLang="ja-JP" sz="2000" dirty="0">
                <a:solidFill>
                  <a:srgbClr val="0070C0"/>
                </a:solidFill>
                <a:latin typeface="+mj-ea"/>
                <a:ea typeface="+mj-ea"/>
              </a:rPr>
              <a:t>)</a:t>
            </a:r>
            <a:r>
              <a:rPr lang="en-US" altLang="ja-JP" sz="2000" dirty="0">
                <a:solidFill>
                  <a:schemeClr val="tx2"/>
                </a:solidFill>
                <a:latin typeface="+mj-ea"/>
                <a:ea typeface="+mj-ea"/>
              </a:rPr>
              <a:t>+[&lt;</a:t>
            </a:r>
            <a:r>
              <a:rPr lang="ja-JP" altLang="en-US" sz="2000" dirty="0">
                <a:solidFill>
                  <a:schemeClr val="tx2"/>
                </a:solidFill>
                <a:latin typeface="+mj-ea"/>
                <a:ea typeface="+mj-ea"/>
              </a:rPr>
              <a:t>空気の基</a:t>
            </a:r>
            <a:r>
              <a:rPr lang="en-US" altLang="ja-JP" sz="2000" dirty="0">
                <a:solidFill>
                  <a:schemeClr val="tx2"/>
                </a:solidFill>
                <a:latin typeface="+mj-ea"/>
                <a:ea typeface="+mj-ea"/>
              </a:rPr>
              <a:t>&gt;+</a:t>
            </a:r>
            <a:r>
              <a:rPr lang="ja-JP" altLang="en-US" sz="2000" dirty="0">
                <a:solidFill>
                  <a:schemeClr val="tx2"/>
                </a:solidFill>
                <a:latin typeface="+mj-ea"/>
                <a:ea typeface="+mj-ea"/>
              </a:rPr>
              <a:t>熱素</a:t>
            </a:r>
            <a:r>
              <a:rPr lang="en-US" altLang="ja-JP" sz="2000" dirty="0">
                <a:solidFill>
                  <a:schemeClr val="tx2"/>
                </a:solidFill>
                <a:latin typeface="+mj-ea"/>
                <a:ea typeface="+mj-ea"/>
              </a:rPr>
              <a:t>]</a:t>
            </a:r>
            <a:r>
              <a:rPr lang="ja-JP" altLang="en-US" sz="2000" dirty="0">
                <a:solidFill>
                  <a:schemeClr val="tx2"/>
                </a:solidFill>
                <a:latin typeface="+mj-ea"/>
                <a:ea typeface="+mj-ea"/>
              </a:rPr>
              <a:t>⇒</a:t>
            </a:r>
            <a:r>
              <a:rPr lang="en-US" altLang="ja-JP" sz="2000" dirty="0">
                <a:solidFill>
                  <a:schemeClr val="accent1"/>
                </a:solidFill>
                <a:latin typeface="+mj-ea"/>
                <a:ea typeface="+mj-ea"/>
              </a:rPr>
              <a:t>[</a:t>
            </a:r>
            <a:r>
              <a:rPr lang="ja-JP" altLang="en-US" sz="2000" dirty="0">
                <a:solidFill>
                  <a:schemeClr val="accent1"/>
                </a:solidFill>
                <a:latin typeface="+mj-ea"/>
                <a:ea typeface="+mj-ea"/>
              </a:rPr>
              <a:t>物質</a:t>
            </a:r>
            <a:r>
              <a:rPr lang="en-US" altLang="ja-JP" sz="2000" dirty="0">
                <a:solidFill>
                  <a:schemeClr val="accent1"/>
                </a:solidFill>
                <a:latin typeface="+mj-ea"/>
                <a:ea typeface="+mj-ea"/>
              </a:rPr>
              <a:t>+&lt;</a:t>
            </a:r>
            <a:r>
              <a:rPr lang="ja-JP" altLang="en-US" sz="2000" dirty="0">
                <a:solidFill>
                  <a:schemeClr val="accent1"/>
                </a:solidFill>
                <a:latin typeface="+mj-ea"/>
                <a:ea typeface="+mj-ea"/>
              </a:rPr>
              <a:t>空気の基</a:t>
            </a:r>
            <a:r>
              <a:rPr lang="en-US" altLang="ja-JP" sz="2000" dirty="0">
                <a:solidFill>
                  <a:schemeClr val="accent1"/>
                </a:solidFill>
                <a:latin typeface="+mj-ea"/>
                <a:ea typeface="+mj-ea"/>
              </a:rPr>
              <a:t>&gt;]</a:t>
            </a:r>
            <a:r>
              <a:rPr lang="en-US" altLang="ja-JP" sz="2000" dirty="0">
                <a:solidFill>
                  <a:schemeClr val="tx2"/>
                </a:solidFill>
                <a:latin typeface="+mj-ea"/>
                <a:ea typeface="+mj-ea"/>
              </a:rPr>
              <a:t>+</a:t>
            </a:r>
            <a:r>
              <a:rPr lang="ja-JP" altLang="en-US" sz="2000" dirty="0">
                <a:solidFill>
                  <a:schemeClr val="tx2"/>
                </a:solidFill>
                <a:latin typeface="+mj-ea"/>
                <a:ea typeface="+mj-ea"/>
              </a:rPr>
              <a:t>熱素</a:t>
            </a:r>
            <a:endParaRPr lang="en-US" altLang="ja-JP" sz="2000" dirty="0">
              <a:solidFill>
                <a:schemeClr val="tx2"/>
              </a:solidFill>
              <a:latin typeface="+mj-ea"/>
              <a:ea typeface="+mj-ea"/>
            </a:endParaRPr>
          </a:p>
        </p:txBody>
      </p:sp>
      <p:sp>
        <p:nvSpPr>
          <p:cNvPr id="40" name="Text Box 4 1">
            <a:extLst>
              <a:ext uri="{FF2B5EF4-FFF2-40B4-BE49-F238E27FC236}">
                <a16:creationId xmlns:a16="http://schemas.microsoft.com/office/drawing/2014/main" id="{BD277F9E-D838-4B76-8F7E-F4F2A4434520}"/>
              </a:ext>
            </a:extLst>
          </p:cNvPr>
          <p:cNvSpPr txBox="1">
            <a:spLocks noChangeArrowheads="1"/>
          </p:cNvSpPr>
          <p:nvPr/>
        </p:nvSpPr>
        <p:spPr bwMode="auto">
          <a:xfrm>
            <a:off x="131130" y="4512349"/>
            <a:ext cx="3998342"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defRPr/>
            </a:pPr>
            <a:r>
              <a:rPr lang="en-US" altLang="ja-JP" sz="2800" dirty="0">
                <a:solidFill>
                  <a:schemeClr val="tx2"/>
                </a:solidFill>
                <a:latin typeface="+mj-ea"/>
                <a:ea typeface="+mj-ea"/>
              </a:rPr>
              <a:t>1774</a:t>
            </a:r>
            <a:r>
              <a:rPr lang="ja-JP" altLang="en-US" sz="2800" dirty="0">
                <a:solidFill>
                  <a:schemeClr val="tx2"/>
                </a:solidFill>
                <a:latin typeface="+mj-ea"/>
                <a:ea typeface="+mj-ea"/>
              </a:rPr>
              <a:t>年</a:t>
            </a:r>
            <a:r>
              <a:rPr lang="en-US" altLang="ja-JP" sz="2800" dirty="0">
                <a:solidFill>
                  <a:schemeClr val="tx2"/>
                </a:solidFill>
                <a:latin typeface="+mj-ea"/>
                <a:ea typeface="+mj-ea"/>
              </a:rPr>
              <a:t>: </a:t>
            </a:r>
            <a:r>
              <a:rPr lang="ja-JP" altLang="en-US" sz="2800" dirty="0">
                <a:solidFill>
                  <a:schemeClr val="tx2"/>
                </a:solidFill>
                <a:latin typeface="+mj-ea"/>
                <a:ea typeface="+mj-ea"/>
              </a:rPr>
              <a:t>質量保存の法則</a:t>
            </a:r>
            <a:endParaRPr lang="en-US" altLang="ja-JP" sz="2800" dirty="0">
              <a:solidFill>
                <a:schemeClr val="tx2"/>
              </a:solidFill>
              <a:latin typeface="+mj-ea"/>
              <a:ea typeface="+mj-ea"/>
            </a:endParaRPr>
          </a:p>
        </p:txBody>
      </p:sp>
      <p:cxnSp>
        <p:nvCxnSpPr>
          <p:cNvPr id="42" name="直線コネクタ 41">
            <a:extLst>
              <a:ext uri="{FF2B5EF4-FFF2-40B4-BE49-F238E27FC236}">
                <a16:creationId xmlns:a16="http://schemas.microsoft.com/office/drawing/2014/main" id="{ADF7115B-42CC-4204-8C65-39255BB43CD5}"/>
              </a:ext>
            </a:extLst>
          </p:cNvPr>
          <p:cNvCxnSpPr>
            <a:cxnSpLocks/>
          </p:cNvCxnSpPr>
          <p:nvPr/>
        </p:nvCxnSpPr>
        <p:spPr bwMode="auto">
          <a:xfrm flipH="1">
            <a:off x="7022033" y="5971003"/>
            <a:ext cx="937260" cy="157778"/>
          </a:xfrm>
          <a:prstGeom prst="line">
            <a:avLst/>
          </a:prstGeom>
          <a:gradFill rotWithShape="0">
            <a:gsLst>
              <a:gs pos="0">
                <a:srgbClr val="FFFFFF"/>
              </a:gs>
              <a:gs pos="100000">
                <a:srgbClr val="C8C8C8"/>
              </a:gs>
            </a:gsLst>
            <a:lin ang="5400000" scaled="1"/>
          </a:gradFill>
          <a:ln w="9525" cap="flat" cmpd="sng" algn="ctr">
            <a:solidFill>
              <a:srgbClr val="505050"/>
            </a:solidFill>
            <a:prstDash val="solid"/>
            <a:round/>
            <a:headEnd type="none" w="med" len="med"/>
            <a:tailEnd type="none" w="med" len="med"/>
          </a:ln>
          <a:effectLst/>
        </p:spPr>
      </p:cxnSp>
      <p:cxnSp>
        <p:nvCxnSpPr>
          <p:cNvPr id="43" name="直線コネクタ 42">
            <a:extLst>
              <a:ext uri="{FF2B5EF4-FFF2-40B4-BE49-F238E27FC236}">
                <a16:creationId xmlns:a16="http://schemas.microsoft.com/office/drawing/2014/main" id="{6CB62077-D8E8-4346-8F30-2BAA994677E0}"/>
              </a:ext>
            </a:extLst>
          </p:cNvPr>
          <p:cNvCxnSpPr>
            <a:cxnSpLocks/>
          </p:cNvCxnSpPr>
          <p:nvPr/>
        </p:nvCxnSpPr>
        <p:spPr bwMode="auto">
          <a:xfrm flipH="1" flipV="1">
            <a:off x="6160598" y="5971002"/>
            <a:ext cx="861437" cy="157781"/>
          </a:xfrm>
          <a:prstGeom prst="line">
            <a:avLst/>
          </a:prstGeom>
          <a:gradFill rotWithShape="0">
            <a:gsLst>
              <a:gs pos="0">
                <a:srgbClr val="FFFFFF"/>
              </a:gs>
              <a:gs pos="100000">
                <a:srgbClr val="C8C8C8"/>
              </a:gs>
            </a:gsLst>
            <a:lin ang="5400000" scaled="1"/>
          </a:gradFill>
          <a:ln w="9525" cap="flat" cmpd="sng" algn="ctr">
            <a:solidFill>
              <a:srgbClr val="505050"/>
            </a:solidFill>
            <a:prstDash val="solid"/>
            <a:round/>
            <a:headEnd type="none" w="med" len="med"/>
            <a:tailEnd type="none" w="med" len="med"/>
          </a:ln>
          <a:effectLst/>
        </p:spPr>
      </p:cxnSp>
      <p:cxnSp>
        <p:nvCxnSpPr>
          <p:cNvPr id="44" name="直線コネクタ 43">
            <a:extLst>
              <a:ext uri="{FF2B5EF4-FFF2-40B4-BE49-F238E27FC236}">
                <a16:creationId xmlns:a16="http://schemas.microsoft.com/office/drawing/2014/main" id="{7C85122A-A40B-4D28-8C17-05EB7F5B2E0F}"/>
              </a:ext>
            </a:extLst>
          </p:cNvPr>
          <p:cNvCxnSpPr/>
          <p:nvPr/>
        </p:nvCxnSpPr>
        <p:spPr bwMode="auto">
          <a:xfrm>
            <a:off x="7022033" y="6128781"/>
            <a:ext cx="0" cy="243840"/>
          </a:xfrm>
          <a:prstGeom prst="line">
            <a:avLst/>
          </a:prstGeom>
          <a:gradFill rotWithShape="0">
            <a:gsLst>
              <a:gs pos="0">
                <a:srgbClr val="FFFFFF"/>
              </a:gs>
              <a:gs pos="100000">
                <a:srgbClr val="C8C8C8"/>
              </a:gs>
            </a:gsLst>
            <a:lin ang="5400000" scaled="1"/>
          </a:gradFill>
          <a:ln w="9525" cap="flat" cmpd="sng" algn="ctr">
            <a:solidFill>
              <a:srgbClr val="505050"/>
            </a:solidFill>
            <a:prstDash val="solid"/>
            <a:round/>
            <a:headEnd type="none" w="med" len="med"/>
            <a:tailEnd type="none" w="med" len="med"/>
          </a:ln>
          <a:effectLst/>
        </p:spPr>
      </p:cxnSp>
      <p:sp>
        <p:nvSpPr>
          <p:cNvPr id="45" name="二等辺三角形 44">
            <a:extLst>
              <a:ext uri="{FF2B5EF4-FFF2-40B4-BE49-F238E27FC236}">
                <a16:creationId xmlns:a16="http://schemas.microsoft.com/office/drawing/2014/main" id="{7B805F87-F279-449B-A3E3-D9FE6A3D501F}"/>
              </a:ext>
            </a:extLst>
          </p:cNvPr>
          <p:cNvSpPr/>
          <p:nvPr/>
        </p:nvSpPr>
        <p:spPr bwMode="gray">
          <a:xfrm>
            <a:off x="5886663" y="6378693"/>
            <a:ext cx="2270739" cy="274320"/>
          </a:xfrm>
          <a:prstGeom prst="triangle">
            <a:avLst/>
          </a:prstGeom>
          <a:solidFill>
            <a:schemeClr val="bg2"/>
          </a:solidFill>
          <a:ln w="9525" algn="ctr">
            <a:solidFill>
              <a:schemeClr val="tx1">
                <a:lumMod val="50000"/>
                <a:lumOff val="50000"/>
              </a:schemeClr>
            </a:solidFill>
            <a:miter lim="800000"/>
            <a:headEnd/>
            <a:tailEnd/>
          </a:ln>
          <a:effectLst/>
        </p:spPr>
        <p:txBody>
          <a:bodyPr wrap="none" rtlCol="0" anchor="ctr"/>
          <a:lstStyle/>
          <a:p>
            <a:pPr algn="ctr"/>
            <a:endParaRPr kumimoji="1" lang="ja-JP" altLang="en-US" dirty="0"/>
          </a:p>
        </p:txBody>
      </p:sp>
      <p:sp>
        <p:nvSpPr>
          <p:cNvPr id="56" name="正方形/長方形 55">
            <a:extLst>
              <a:ext uri="{FF2B5EF4-FFF2-40B4-BE49-F238E27FC236}">
                <a16:creationId xmlns:a16="http://schemas.microsoft.com/office/drawing/2014/main" id="{2E5B7AA0-C9A8-46A3-B4DD-9348FFCF08E2}"/>
              </a:ext>
            </a:extLst>
          </p:cNvPr>
          <p:cNvSpPr/>
          <p:nvPr/>
        </p:nvSpPr>
        <p:spPr>
          <a:xfrm>
            <a:off x="5692550" y="4989898"/>
            <a:ext cx="1053494" cy="369332"/>
          </a:xfrm>
          <a:prstGeom prst="rect">
            <a:avLst/>
          </a:prstGeom>
        </p:spPr>
        <p:txBody>
          <a:bodyPr wrap="none">
            <a:spAutoFit/>
          </a:bodyPr>
          <a:lstStyle/>
          <a:p>
            <a:pPr marL="0" indent="0" eaLnBrk="1" hangingPunct="1">
              <a:buFont typeface="Wingdings" pitchFamily="2" charset="2"/>
              <a:buNone/>
              <a:defRPr/>
            </a:pPr>
            <a:r>
              <a:rPr lang="ja-JP" altLang="en-US" kern="0" dirty="0"/>
              <a:t>燃える前</a:t>
            </a:r>
            <a:endParaRPr lang="en-US" altLang="ja-JP" kern="0" dirty="0"/>
          </a:p>
        </p:txBody>
      </p:sp>
      <p:sp>
        <p:nvSpPr>
          <p:cNvPr id="57" name="正方形/長方形 56">
            <a:extLst>
              <a:ext uri="{FF2B5EF4-FFF2-40B4-BE49-F238E27FC236}">
                <a16:creationId xmlns:a16="http://schemas.microsoft.com/office/drawing/2014/main" id="{E6D5B440-A355-4D6A-90B3-922790FE6237}"/>
              </a:ext>
            </a:extLst>
          </p:cNvPr>
          <p:cNvSpPr/>
          <p:nvPr/>
        </p:nvSpPr>
        <p:spPr>
          <a:xfrm>
            <a:off x="7437613" y="4730560"/>
            <a:ext cx="1175414" cy="646331"/>
          </a:xfrm>
          <a:prstGeom prst="rect">
            <a:avLst/>
          </a:prstGeom>
        </p:spPr>
        <p:txBody>
          <a:bodyPr wrap="square">
            <a:spAutoFit/>
          </a:bodyPr>
          <a:lstStyle/>
          <a:p>
            <a:pPr marL="0" indent="0" eaLnBrk="1" hangingPunct="1">
              <a:buFont typeface="Wingdings" pitchFamily="2" charset="2"/>
              <a:buNone/>
              <a:defRPr/>
            </a:pPr>
            <a:r>
              <a:rPr lang="ja-JP" altLang="en-US" kern="0" dirty="0">
                <a:solidFill>
                  <a:schemeClr val="accent1"/>
                </a:solidFill>
              </a:rPr>
              <a:t>燃えた後</a:t>
            </a:r>
            <a:endParaRPr lang="en-US" altLang="ja-JP" kern="0" dirty="0">
              <a:solidFill>
                <a:schemeClr val="accent1"/>
              </a:solidFill>
            </a:endParaRPr>
          </a:p>
          <a:p>
            <a:pPr marL="0" indent="0" eaLnBrk="1" hangingPunct="1">
              <a:buFont typeface="Wingdings" pitchFamily="2" charset="2"/>
              <a:buNone/>
              <a:defRPr/>
            </a:pPr>
            <a:r>
              <a:rPr lang="ja-JP" altLang="en-US" kern="0" dirty="0">
                <a:solidFill>
                  <a:schemeClr val="accent1"/>
                </a:solidFill>
              </a:rPr>
              <a:t>質量不変</a:t>
            </a:r>
            <a:endParaRPr lang="en-US" altLang="ja-JP" kern="0" dirty="0">
              <a:solidFill>
                <a:schemeClr val="accent1"/>
              </a:solidFill>
            </a:endParaRPr>
          </a:p>
        </p:txBody>
      </p:sp>
      <p:grpSp>
        <p:nvGrpSpPr>
          <p:cNvPr id="62" name="グループ化 61">
            <a:extLst>
              <a:ext uri="{FF2B5EF4-FFF2-40B4-BE49-F238E27FC236}">
                <a16:creationId xmlns:a16="http://schemas.microsoft.com/office/drawing/2014/main" id="{C44394B8-AE2B-4BF2-803C-222A80492FEB}"/>
              </a:ext>
            </a:extLst>
          </p:cNvPr>
          <p:cNvGrpSpPr/>
          <p:nvPr/>
        </p:nvGrpSpPr>
        <p:grpSpPr>
          <a:xfrm>
            <a:off x="5646625" y="5355114"/>
            <a:ext cx="1097280" cy="618192"/>
            <a:chOff x="2810615" y="5570568"/>
            <a:chExt cx="1097280" cy="618192"/>
          </a:xfrm>
        </p:grpSpPr>
        <p:grpSp>
          <p:nvGrpSpPr>
            <p:cNvPr id="50" name="グループ化 49">
              <a:extLst>
                <a:ext uri="{FF2B5EF4-FFF2-40B4-BE49-F238E27FC236}">
                  <a16:creationId xmlns:a16="http://schemas.microsoft.com/office/drawing/2014/main" id="{B8034505-0AB4-4E6D-8D85-B3B9F0C9F266}"/>
                </a:ext>
              </a:extLst>
            </p:cNvPr>
            <p:cNvGrpSpPr/>
            <p:nvPr/>
          </p:nvGrpSpPr>
          <p:grpSpPr>
            <a:xfrm>
              <a:off x="2810615" y="6051600"/>
              <a:ext cx="1097280" cy="137160"/>
              <a:chOff x="2907824" y="3032760"/>
              <a:chExt cx="1097280" cy="137160"/>
            </a:xfrm>
          </p:grpSpPr>
          <p:cxnSp>
            <p:nvCxnSpPr>
              <p:cNvPr id="51" name="直線コネクタ 50">
                <a:extLst>
                  <a:ext uri="{FF2B5EF4-FFF2-40B4-BE49-F238E27FC236}">
                    <a16:creationId xmlns:a16="http://schemas.microsoft.com/office/drawing/2014/main" id="{21441FDF-4E78-4238-856B-92F20B4F7FDD}"/>
                  </a:ext>
                </a:extLst>
              </p:cNvPr>
              <p:cNvCxnSpPr/>
              <p:nvPr/>
            </p:nvCxnSpPr>
            <p:spPr bwMode="auto">
              <a:xfrm>
                <a:off x="2907824" y="3032760"/>
                <a:ext cx="0" cy="137160"/>
              </a:xfrm>
              <a:prstGeom prst="line">
                <a:avLst/>
              </a:prstGeom>
              <a:gradFill rotWithShape="0">
                <a:gsLst>
                  <a:gs pos="0">
                    <a:srgbClr val="FFFFFF"/>
                  </a:gs>
                  <a:gs pos="100000">
                    <a:srgbClr val="C8C8C8"/>
                  </a:gs>
                </a:gsLst>
                <a:lin ang="5400000" scaled="1"/>
              </a:gradFill>
              <a:ln w="9525" cap="flat" cmpd="sng" algn="ctr">
                <a:solidFill>
                  <a:srgbClr val="505050"/>
                </a:solidFill>
                <a:prstDash val="solid"/>
                <a:round/>
                <a:headEnd type="none" w="med" len="med"/>
                <a:tailEnd type="none" w="med" len="med"/>
              </a:ln>
              <a:effectLst/>
            </p:spPr>
          </p:cxnSp>
          <p:cxnSp>
            <p:nvCxnSpPr>
              <p:cNvPr id="52" name="直線コネクタ 51">
                <a:extLst>
                  <a:ext uri="{FF2B5EF4-FFF2-40B4-BE49-F238E27FC236}">
                    <a16:creationId xmlns:a16="http://schemas.microsoft.com/office/drawing/2014/main" id="{F3237014-CE8C-4DBE-B415-033B961C00F2}"/>
                  </a:ext>
                </a:extLst>
              </p:cNvPr>
              <p:cNvCxnSpPr/>
              <p:nvPr/>
            </p:nvCxnSpPr>
            <p:spPr bwMode="auto">
              <a:xfrm>
                <a:off x="2907824" y="3169920"/>
                <a:ext cx="1085056" cy="0"/>
              </a:xfrm>
              <a:prstGeom prst="line">
                <a:avLst/>
              </a:prstGeom>
              <a:gradFill rotWithShape="0">
                <a:gsLst>
                  <a:gs pos="0">
                    <a:srgbClr val="FFFFFF"/>
                  </a:gs>
                  <a:gs pos="100000">
                    <a:srgbClr val="C8C8C8"/>
                  </a:gs>
                </a:gsLst>
                <a:lin ang="5400000" scaled="1"/>
              </a:gradFill>
              <a:ln w="9525" cap="flat" cmpd="sng" algn="ctr">
                <a:solidFill>
                  <a:srgbClr val="505050"/>
                </a:solidFill>
                <a:prstDash val="solid"/>
                <a:round/>
                <a:headEnd type="none" w="med" len="med"/>
                <a:tailEnd type="none" w="med" len="med"/>
              </a:ln>
              <a:effectLst/>
            </p:spPr>
          </p:cxnSp>
          <p:cxnSp>
            <p:nvCxnSpPr>
              <p:cNvPr id="53" name="直線コネクタ 52">
                <a:extLst>
                  <a:ext uri="{FF2B5EF4-FFF2-40B4-BE49-F238E27FC236}">
                    <a16:creationId xmlns:a16="http://schemas.microsoft.com/office/drawing/2014/main" id="{26EB7C0E-2EEC-4BB2-8DE2-31FD245B48E5}"/>
                  </a:ext>
                </a:extLst>
              </p:cNvPr>
              <p:cNvCxnSpPr/>
              <p:nvPr/>
            </p:nvCxnSpPr>
            <p:spPr bwMode="auto">
              <a:xfrm>
                <a:off x="4005104" y="3032760"/>
                <a:ext cx="0" cy="137160"/>
              </a:xfrm>
              <a:prstGeom prst="line">
                <a:avLst/>
              </a:prstGeom>
              <a:gradFill rotWithShape="0">
                <a:gsLst>
                  <a:gs pos="0">
                    <a:srgbClr val="FFFFFF"/>
                  </a:gs>
                  <a:gs pos="100000">
                    <a:srgbClr val="C8C8C8"/>
                  </a:gs>
                </a:gsLst>
                <a:lin ang="5400000" scaled="1"/>
              </a:gradFill>
              <a:ln w="9525" cap="flat" cmpd="sng" algn="ctr">
                <a:solidFill>
                  <a:srgbClr val="505050"/>
                </a:solidFill>
                <a:prstDash val="solid"/>
                <a:round/>
                <a:headEnd type="none" w="med" len="med"/>
                <a:tailEnd type="none" w="med" len="med"/>
              </a:ln>
              <a:effectLst/>
            </p:spPr>
          </p:cxnSp>
        </p:grpSp>
        <p:sp>
          <p:nvSpPr>
            <p:cNvPr id="54" name="楕円 53">
              <a:extLst>
                <a:ext uri="{FF2B5EF4-FFF2-40B4-BE49-F238E27FC236}">
                  <a16:creationId xmlns:a16="http://schemas.microsoft.com/office/drawing/2014/main" id="{BF5AEB9D-D5AD-4B28-822D-F9A631C72EA0}"/>
                </a:ext>
              </a:extLst>
            </p:cNvPr>
            <p:cNvSpPr/>
            <p:nvPr/>
          </p:nvSpPr>
          <p:spPr bwMode="gray">
            <a:xfrm>
              <a:off x="3046835" y="5859552"/>
              <a:ext cx="609591" cy="329206"/>
            </a:xfrm>
            <a:prstGeom prst="ellipse">
              <a:avLst/>
            </a:prstGeom>
            <a:solidFill>
              <a:schemeClr val="accent4">
                <a:lumMod val="20000"/>
                <a:lumOff val="80000"/>
              </a:schemeClr>
            </a:solidFill>
            <a:ln w="9525" algn="ctr">
              <a:solidFill>
                <a:srgbClr val="0070C0"/>
              </a:solidFill>
              <a:miter lim="800000"/>
              <a:headEnd/>
              <a:tailEnd/>
            </a:ln>
            <a:effectLst/>
          </p:spPr>
          <p:txBody>
            <a:bodyPr wrap="none" rtlCol="0" anchor="ctr"/>
            <a:lstStyle/>
            <a:p>
              <a:pPr algn="ctr"/>
              <a:endParaRPr kumimoji="1" lang="ja-JP" altLang="en-US" dirty="0"/>
            </a:p>
          </p:txBody>
        </p:sp>
        <p:cxnSp>
          <p:nvCxnSpPr>
            <p:cNvPr id="38" name="直線コネクタ 37">
              <a:extLst>
                <a:ext uri="{FF2B5EF4-FFF2-40B4-BE49-F238E27FC236}">
                  <a16:creationId xmlns:a16="http://schemas.microsoft.com/office/drawing/2014/main" id="{0B83A296-2478-4779-A6B2-852A4602AB71}"/>
                </a:ext>
              </a:extLst>
            </p:cNvPr>
            <p:cNvCxnSpPr/>
            <p:nvPr/>
          </p:nvCxnSpPr>
          <p:spPr bwMode="auto">
            <a:xfrm flipV="1">
              <a:off x="2924915" y="5570568"/>
              <a:ext cx="0" cy="588693"/>
            </a:xfrm>
            <a:prstGeom prst="line">
              <a:avLst/>
            </a:prstGeom>
            <a:gradFill rotWithShape="0">
              <a:gsLst>
                <a:gs pos="0">
                  <a:srgbClr val="FFFFFF"/>
                </a:gs>
                <a:gs pos="100000">
                  <a:srgbClr val="C8C8C8"/>
                </a:gs>
              </a:gsLst>
              <a:lin ang="5400000" scaled="1"/>
            </a:gradFill>
            <a:ln w="9525" cap="flat" cmpd="sng" algn="ctr">
              <a:solidFill>
                <a:srgbClr val="505050"/>
              </a:solidFill>
              <a:prstDash val="solid"/>
              <a:round/>
              <a:headEnd type="none" w="med" len="med"/>
              <a:tailEnd type="none" w="med" len="med"/>
            </a:ln>
            <a:effectLst/>
          </p:spPr>
        </p:cxnSp>
        <p:cxnSp>
          <p:nvCxnSpPr>
            <p:cNvPr id="60" name="直線コネクタ 59">
              <a:extLst>
                <a:ext uri="{FF2B5EF4-FFF2-40B4-BE49-F238E27FC236}">
                  <a16:creationId xmlns:a16="http://schemas.microsoft.com/office/drawing/2014/main" id="{A76BF012-BFF6-4229-9C31-A83A4F4692B7}"/>
                </a:ext>
              </a:extLst>
            </p:cNvPr>
            <p:cNvCxnSpPr/>
            <p:nvPr/>
          </p:nvCxnSpPr>
          <p:spPr bwMode="auto">
            <a:xfrm flipV="1">
              <a:off x="3747875" y="5585808"/>
              <a:ext cx="0" cy="588693"/>
            </a:xfrm>
            <a:prstGeom prst="line">
              <a:avLst/>
            </a:prstGeom>
            <a:gradFill rotWithShape="0">
              <a:gsLst>
                <a:gs pos="0">
                  <a:srgbClr val="FFFFFF"/>
                </a:gs>
                <a:gs pos="100000">
                  <a:srgbClr val="C8C8C8"/>
                </a:gs>
              </a:gsLst>
              <a:lin ang="5400000" scaled="1"/>
            </a:gradFill>
            <a:ln w="9525" cap="flat" cmpd="sng" algn="ctr">
              <a:solidFill>
                <a:srgbClr val="505050"/>
              </a:solidFill>
              <a:prstDash val="solid"/>
              <a:round/>
              <a:headEnd type="none" w="med" len="med"/>
              <a:tailEnd type="none" w="med" len="med"/>
            </a:ln>
            <a:effectLst/>
          </p:spPr>
        </p:cxnSp>
        <p:cxnSp>
          <p:nvCxnSpPr>
            <p:cNvPr id="61" name="直線コネクタ 60">
              <a:extLst>
                <a:ext uri="{FF2B5EF4-FFF2-40B4-BE49-F238E27FC236}">
                  <a16:creationId xmlns:a16="http://schemas.microsoft.com/office/drawing/2014/main" id="{01696551-D552-4241-8A4B-6EEB9B47746C}"/>
                </a:ext>
              </a:extLst>
            </p:cNvPr>
            <p:cNvCxnSpPr>
              <a:cxnSpLocks/>
            </p:cNvCxnSpPr>
            <p:nvPr/>
          </p:nvCxnSpPr>
          <p:spPr bwMode="auto">
            <a:xfrm flipH="1">
              <a:off x="2955395" y="5585808"/>
              <a:ext cx="777240" cy="0"/>
            </a:xfrm>
            <a:prstGeom prst="line">
              <a:avLst/>
            </a:prstGeom>
            <a:gradFill rotWithShape="0">
              <a:gsLst>
                <a:gs pos="0">
                  <a:srgbClr val="FFFFFF"/>
                </a:gs>
                <a:gs pos="100000">
                  <a:srgbClr val="C8C8C8"/>
                </a:gs>
              </a:gsLst>
              <a:lin ang="5400000" scaled="1"/>
            </a:gradFill>
            <a:ln w="9525" cap="flat" cmpd="sng" algn="ctr">
              <a:solidFill>
                <a:srgbClr val="505050"/>
              </a:solidFill>
              <a:prstDash val="solid"/>
              <a:round/>
              <a:headEnd type="none" w="med" len="med"/>
              <a:tailEnd type="none" w="med" len="med"/>
            </a:ln>
            <a:effectLst/>
          </p:spPr>
        </p:cxnSp>
      </p:grpSp>
      <p:grpSp>
        <p:nvGrpSpPr>
          <p:cNvPr id="69" name="グループ化 68">
            <a:extLst>
              <a:ext uri="{FF2B5EF4-FFF2-40B4-BE49-F238E27FC236}">
                <a16:creationId xmlns:a16="http://schemas.microsoft.com/office/drawing/2014/main" id="{17FD4097-5193-4F48-92F7-6F033B1A4609}"/>
              </a:ext>
            </a:extLst>
          </p:cNvPr>
          <p:cNvGrpSpPr/>
          <p:nvPr/>
        </p:nvGrpSpPr>
        <p:grpSpPr>
          <a:xfrm>
            <a:off x="7425894" y="5346035"/>
            <a:ext cx="1097280" cy="618192"/>
            <a:chOff x="2810615" y="5570568"/>
            <a:chExt cx="1097280" cy="618192"/>
          </a:xfrm>
        </p:grpSpPr>
        <p:grpSp>
          <p:nvGrpSpPr>
            <p:cNvPr id="70" name="グループ化 69">
              <a:extLst>
                <a:ext uri="{FF2B5EF4-FFF2-40B4-BE49-F238E27FC236}">
                  <a16:creationId xmlns:a16="http://schemas.microsoft.com/office/drawing/2014/main" id="{3BC8CF72-21DB-46E5-A4F5-DA92799F3E02}"/>
                </a:ext>
              </a:extLst>
            </p:cNvPr>
            <p:cNvGrpSpPr/>
            <p:nvPr/>
          </p:nvGrpSpPr>
          <p:grpSpPr>
            <a:xfrm>
              <a:off x="2810615" y="6051600"/>
              <a:ext cx="1097280" cy="137160"/>
              <a:chOff x="2907824" y="3032760"/>
              <a:chExt cx="1097280" cy="137160"/>
            </a:xfrm>
          </p:grpSpPr>
          <p:cxnSp>
            <p:nvCxnSpPr>
              <p:cNvPr id="75" name="直線コネクタ 74">
                <a:extLst>
                  <a:ext uri="{FF2B5EF4-FFF2-40B4-BE49-F238E27FC236}">
                    <a16:creationId xmlns:a16="http://schemas.microsoft.com/office/drawing/2014/main" id="{05EE2DC1-6D9C-4DD8-B128-04B4E1070DB5}"/>
                  </a:ext>
                </a:extLst>
              </p:cNvPr>
              <p:cNvCxnSpPr/>
              <p:nvPr/>
            </p:nvCxnSpPr>
            <p:spPr bwMode="auto">
              <a:xfrm>
                <a:off x="2907824" y="3032760"/>
                <a:ext cx="0" cy="137160"/>
              </a:xfrm>
              <a:prstGeom prst="line">
                <a:avLst/>
              </a:prstGeom>
              <a:gradFill rotWithShape="0">
                <a:gsLst>
                  <a:gs pos="0">
                    <a:srgbClr val="FFFFFF"/>
                  </a:gs>
                  <a:gs pos="100000">
                    <a:srgbClr val="C8C8C8"/>
                  </a:gs>
                </a:gsLst>
                <a:lin ang="5400000" scaled="1"/>
              </a:gradFill>
              <a:ln w="9525" cap="flat" cmpd="sng" algn="ctr">
                <a:solidFill>
                  <a:srgbClr val="505050"/>
                </a:solidFill>
                <a:prstDash val="solid"/>
                <a:round/>
                <a:headEnd type="none" w="med" len="med"/>
                <a:tailEnd type="none" w="med" len="med"/>
              </a:ln>
              <a:effectLst/>
            </p:spPr>
          </p:cxnSp>
          <p:cxnSp>
            <p:nvCxnSpPr>
              <p:cNvPr id="76" name="直線コネクタ 75">
                <a:extLst>
                  <a:ext uri="{FF2B5EF4-FFF2-40B4-BE49-F238E27FC236}">
                    <a16:creationId xmlns:a16="http://schemas.microsoft.com/office/drawing/2014/main" id="{9434A69A-B61C-4315-8E75-C7ABF1063F88}"/>
                  </a:ext>
                </a:extLst>
              </p:cNvPr>
              <p:cNvCxnSpPr/>
              <p:nvPr/>
            </p:nvCxnSpPr>
            <p:spPr bwMode="auto">
              <a:xfrm>
                <a:off x="2907824" y="3169920"/>
                <a:ext cx="1085056" cy="0"/>
              </a:xfrm>
              <a:prstGeom prst="line">
                <a:avLst/>
              </a:prstGeom>
              <a:gradFill rotWithShape="0">
                <a:gsLst>
                  <a:gs pos="0">
                    <a:srgbClr val="FFFFFF"/>
                  </a:gs>
                  <a:gs pos="100000">
                    <a:srgbClr val="C8C8C8"/>
                  </a:gs>
                </a:gsLst>
                <a:lin ang="5400000" scaled="1"/>
              </a:gradFill>
              <a:ln w="9525" cap="flat" cmpd="sng" algn="ctr">
                <a:solidFill>
                  <a:srgbClr val="505050"/>
                </a:solidFill>
                <a:prstDash val="solid"/>
                <a:round/>
                <a:headEnd type="none" w="med" len="med"/>
                <a:tailEnd type="none" w="med" len="med"/>
              </a:ln>
              <a:effectLst/>
            </p:spPr>
          </p:cxnSp>
          <p:cxnSp>
            <p:nvCxnSpPr>
              <p:cNvPr id="77" name="直線コネクタ 76">
                <a:extLst>
                  <a:ext uri="{FF2B5EF4-FFF2-40B4-BE49-F238E27FC236}">
                    <a16:creationId xmlns:a16="http://schemas.microsoft.com/office/drawing/2014/main" id="{D96F774A-ECBE-435C-B218-1B20A2A750B7}"/>
                  </a:ext>
                </a:extLst>
              </p:cNvPr>
              <p:cNvCxnSpPr/>
              <p:nvPr/>
            </p:nvCxnSpPr>
            <p:spPr bwMode="auto">
              <a:xfrm>
                <a:off x="4005104" y="3032760"/>
                <a:ext cx="0" cy="137160"/>
              </a:xfrm>
              <a:prstGeom prst="line">
                <a:avLst/>
              </a:prstGeom>
              <a:gradFill rotWithShape="0">
                <a:gsLst>
                  <a:gs pos="0">
                    <a:srgbClr val="FFFFFF"/>
                  </a:gs>
                  <a:gs pos="100000">
                    <a:srgbClr val="C8C8C8"/>
                  </a:gs>
                </a:gsLst>
                <a:lin ang="5400000" scaled="1"/>
              </a:gradFill>
              <a:ln w="9525" cap="flat" cmpd="sng" algn="ctr">
                <a:solidFill>
                  <a:srgbClr val="505050"/>
                </a:solidFill>
                <a:prstDash val="solid"/>
                <a:round/>
                <a:headEnd type="none" w="med" len="med"/>
                <a:tailEnd type="none" w="med" len="med"/>
              </a:ln>
              <a:effectLst/>
            </p:spPr>
          </p:cxnSp>
        </p:grpSp>
        <p:sp>
          <p:nvSpPr>
            <p:cNvPr id="71" name="楕円 70">
              <a:extLst>
                <a:ext uri="{FF2B5EF4-FFF2-40B4-BE49-F238E27FC236}">
                  <a16:creationId xmlns:a16="http://schemas.microsoft.com/office/drawing/2014/main" id="{516B1A0F-5B1F-415A-88EA-8BA0B0577038}"/>
                </a:ext>
              </a:extLst>
            </p:cNvPr>
            <p:cNvSpPr/>
            <p:nvPr/>
          </p:nvSpPr>
          <p:spPr bwMode="gray">
            <a:xfrm>
              <a:off x="3046835" y="5859552"/>
              <a:ext cx="609591" cy="329206"/>
            </a:xfrm>
            <a:prstGeom prst="ellipse">
              <a:avLst/>
            </a:prstGeom>
            <a:solidFill>
              <a:schemeClr val="accent1">
                <a:lumMod val="20000"/>
                <a:lumOff val="80000"/>
              </a:schemeClr>
            </a:solidFill>
            <a:ln w="9525" algn="ctr">
              <a:solidFill>
                <a:schemeClr val="accent1"/>
              </a:solidFill>
              <a:miter lim="800000"/>
              <a:headEnd/>
              <a:tailEnd/>
            </a:ln>
            <a:effectLst/>
          </p:spPr>
          <p:txBody>
            <a:bodyPr wrap="none" rtlCol="0" anchor="ctr"/>
            <a:lstStyle/>
            <a:p>
              <a:pPr algn="ctr"/>
              <a:endParaRPr kumimoji="1" lang="ja-JP" altLang="en-US" dirty="0"/>
            </a:p>
          </p:txBody>
        </p:sp>
        <p:cxnSp>
          <p:nvCxnSpPr>
            <p:cNvPr id="72" name="直線コネクタ 71">
              <a:extLst>
                <a:ext uri="{FF2B5EF4-FFF2-40B4-BE49-F238E27FC236}">
                  <a16:creationId xmlns:a16="http://schemas.microsoft.com/office/drawing/2014/main" id="{012555C5-820C-49EB-B761-AE0BB987CE7B}"/>
                </a:ext>
              </a:extLst>
            </p:cNvPr>
            <p:cNvCxnSpPr/>
            <p:nvPr/>
          </p:nvCxnSpPr>
          <p:spPr bwMode="auto">
            <a:xfrm flipV="1">
              <a:off x="2924915" y="5570568"/>
              <a:ext cx="0" cy="588693"/>
            </a:xfrm>
            <a:prstGeom prst="line">
              <a:avLst/>
            </a:prstGeom>
            <a:gradFill rotWithShape="0">
              <a:gsLst>
                <a:gs pos="0">
                  <a:srgbClr val="FFFFFF"/>
                </a:gs>
                <a:gs pos="100000">
                  <a:srgbClr val="C8C8C8"/>
                </a:gs>
              </a:gsLst>
              <a:lin ang="5400000" scaled="1"/>
            </a:gradFill>
            <a:ln w="9525" cap="flat" cmpd="sng" algn="ctr">
              <a:solidFill>
                <a:srgbClr val="505050"/>
              </a:solidFill>
              <a:prstDash val="solid"/>
              <a:round/>
              <a:headEnd type="none" w="med" len="med"/>
              <a:tailEnd type="none" w="med" len="med"/>
            </a:ln>
            <a:effectLst/>
          </p:spPr>
        </p:cxnSp>
        <p:cxnSp>
          <p:nvCxnSpPr>
            <p:cNvPr id="73" name="直線コネクタ 72">
              <a:extLst>
                <a:ext uri="{FF2B5EF4-FFF2-40B4-BE49-F238E27FC236}">
                  <a16:creationId xmlns:a16="http://schemas.microsoft.com/office/drawing/2014/main" id="{D9DD3EDD-DDF6-441C-810C-14814B70F789}"/>
                </a:ext>
              </a:extLst>
            </p:cNvPr>
            <p:cNvCxnSpPr/>
            <p:nvPr/>
          </p:nvCxnSpPr>
          <p:spPr bwMode="auto">
            <a:xfrm flipV="1">
              <a:off x="3747875" y="5585808"/>
              <a:ext cx="0" cy="588693"/>
            </a:xfrm>
            <a:prstGeom prst="line">
              <a:avLst/>
            </a:prstGeom>
            <a:gradFill rotWithShape="0">
              <a:gsLst>
                <a:gs pos="0">
                  <a:srgbClr val="FFFFFF"/>
                </a:gs>
                <a:gs pos="100000">
                  <a:srgbClr val="C8C8C8"/>
                </a:gs>
              </a:gsLst>
              <a:lin ang="5400000" scaled="1"/>
            </a:gradFill>
            <a:ln w="9525" cap="flat" cmpd="sng" algn="ctr">
              <a:solidFill>
                <a:srgbClr val="505050"/>
              </a:solidFill>
              <a:prstDash val="solid"/>
              <a:round/>
              <a:headEnd type="none" w="med" len="med"/>
              <a:tailEnd type="none" w="med" len="med"/>
            </a:ln>
            <a:effectLst/>
          </p:spPr>
        </p:cxnSp>
        <p:cxnSp>
          <p:nvCxnSpPr>
            <p:cNvPr id="74" name="直線コネクタ 73">
              <a:extLst>
                <a:ext uri="{FF2B5EF4-FFF2-40B4-BE49-F238E27FC236}">
                  <a16:creationId xmlns:a16="http://schemas.microsoft.com/office/drawing/2014/main" id="{6F3AB8E3-19FB-4A23-BB2C-F4FC14C0CD5E}"/>
                </a:ext>
              </a:extLst>
            </p:cNvPr>
            <p:cNvCxnSpPr>
              <a:cxnSpLocks/>
            </p:cNvCxnSpPr>
            <p:nvPr/>
          </p:nvCxnSpPr>
          <p:spPr bwMode="auto">
            <a:xfrm flipH="1">
              <a:off x="2955395" y="5585808"/>
              <a:ext cx="777240" cy="0"/>
            </a:xfrm>
            <a:prstGeom prst="line">
              <a:avLst/>
            </a:prstGeom>
            <a:gradFill rotWithShape="0">
              <a:gsLst>
                <a:gs pos="0">
                  <a:srgbClr val="FFFFFF"/>
                </a:gs>
                <a:gs pos="100000">
                  <a:srgbClr val="C8C8C8"/>
                </a:gs>
              </a:gsLst>
              <a:lin ang="5400000" scaled="1"/>
            </a:gradFill>
            <a:ln w="9525" cap="flat" cmpd="sng" algn="ctr">
              <a:solidFill>
                <a:srgbClr val="505050"/>
              </a:solidFill>
              <a:prstDash val="solid"/>
              <a:round/>
              <a:headEnd type="none" w="med" len="med"/>
              <a:tailEnd type="none" w="med" len="med"/>
            </a:ln>
            <a:effectLst/>
          </p:spPr>
        </p:cxnSp>
      </p:grpSp>
      <p:sp>
        <p:nvSpPr>
          <p:cNvPr id="78" name="Text Box 4 1">
            <a:extLst>
              <a:ext uri="{FF2B5EF4-FFF2-40B4-BE49-F238E27FC236}">
                <a16:creationId xmlns:a16="http://schemas.microsoft.com/office/drawing/2014/main" id="{F7085A0F-285F-4A06-8318-5A3DB0888061}"/>
              </a:ext>
            </a:extLst>
          </p:cNvPr>
          <p:cNvSpPr txBox="1">
            <a:spLocks noChangeArrowheads="1"/>
          </p:cNvSpPr>
          <p:nvPr/>
        </p:nvSpPr>
        <p:spPr bwMode="auto">
          <a:xfrm>
            <a:off x="141120" y="4967706"/>
            <a:ext cx="5467413"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defRPr/>
            </a:pPr>
            <a:r>
              <a:rPr lang="ja-JP" altLang="en-US" sz="2800" dirty="0">
                <a:solidFill>
                  <a:schemeClr val="tx2"/>
                </a:solidFill>
                <a:latin typeface="+mj-ea"/>
                <a:ea typeface="+mj-ea"/>
              </a:rPr>
              <a:t>密閉容器での錫の燃焼</a:t>
            </a:r>
            <a:endParaRPr lang="en-US" altLang="ja-JP" sz="2800" dirty="0">
              <a:solidFill>
                <a:schemeClr val="tx2"/>
              </a:solidFill>
              <a:latin typeface="+mj-ea"/>
              <a:ea typeface="+mj-ea"/>
            </a:endParaRPr>
          </a:p>
          <a:p>
            <a:pPr>
              <a:defRPr/>
            </a:pPr>
            <a:r>
              <a:rPr lang="ja-JP" altLang="en-US" sz="2800" dirty="0">
                <a:solidFill>
                  <a:schemeClr val="tx2"/>
                </a:solidFill>
                <a:latin typeface="+mj-ea"/>
                <a:ea typeface="+mj-ea"/>
              </a:rPr>
              <a:t>⇒前後で質量不変</a:t>
            </a:r>
            <a:endParaRPr lang="en-US" altLang="ja-JP" sz="2800" dirty="0">
              <a:solidFill>
                <a:schemeClr val="tx2"/>
              </a:solidFill>
              <a:latin typeface="+mj-ea"/>
              <a:ea typeface="+mj-ea"/>
            </a:endParaRPr>
          </a:p>
          <a:p>
            <a:pPr>
              <a:defRPr/>
            </a:pPr>
            <a:r>
              <a:rPr lang="en-US" altLang="ja-JP" sz="2800" dirty="0">
                <a:solidFill>
                  <a:schemeClr val="tx2"/>
                </a:solidFill>
                <a:latin typeface="+mj-ea"/>
                <a:ea typeface="+mj-ea"/>
              </a:rPr>
              <a:t>(</a:t>
            </a:r>
            <a:r>
              <a:rPr lang="ja-JP" altLang="en-US" sz="2800" dirty="0">
                <a:solidFill>
                  <a:schemeClr val="tx2"/>
                </a:solidFill>
                <a:latin typeface="+mj-ea"/>
                <a:ea typeface="+mj-ea"/>
              </a:rPr>
              <a:t>中の燃焼後の酸化錫は重くなった</a:t>
            </a:r>
            <a:r>
              <a:rPr lang="en-US" altLang="ja-JP" sz="2800" dirty="0">
                <a:solidFill>
                  <a:schemeClr val="tx2"/>
                </a:solidFill>
                <a:latin typeface="+mj-ea"/>
                <a:ea typeface="+mj-ea"/>
              </a:rPr>
              <a:t>)</a:t>
            </a:r>
          </a:p>
        </p:txBody>
      </p:sp>
    </p:spTree>
    <p:extLst>
      <p:ext uri="{BB962C8B-B14F-4D97-AF65-F5344CB8AC3E}">
        <p14:creationId xmlns:p14="http://schemas.microsoft.com/office/powerpoint/2010/main" val="1306336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additive="base">
                                        <p:cTn id="7" dur="500" fill="hold"/>
                                        <p:tgtEl>
                                          <p:spTgt spid="30"/>
                                        </p:tgtEl>
                                        <p:attrNameLst>
                                          <p:attrName>ppt_x</p:attrName>
                                        </p:attrNameLst>
                                      </p:cBhvr>
                                      <p:tavLst>
                                        <p:tav tm="0">
                                          <p:val>
                                            <p:strVal val="#ppt_x"/>
                                          </p:val>
                                        </p:tav>
                                        <p:tav tm="100000">
                                          <p:val>
                                            <p:strVal val="#ppt_x"/>
                                          </p:val>
                                        </p:tav>
                                      </p:tavLst>
                                    </p:anim>
                                    <p:anim calcmode="lin" valueType="num">
                                      <p:cBhvr additive="base">
                                        <p:cTn id="8"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500" fill="hold"/>
                                        <p:tgtEl>
                                          <p:spTgt spid="16"/>
                                        </p:tgtEl>
                                        <p:attrNameLst>
                                          <p:attrName>ppt_x</p:attrName>
                                        </p:attrNameLst>
                                      </p:cBhvr>
                                      <p:tavLst>
                                        <p:tav tm="0">
                                          <p:val>
                                            <p:strVal val="#ppt_x"/>
                                          </p:val>
                                        </p:tav>
                                        <p:tav tm="100000">
                                          <p:val>
                                            <p:strVal val="#ppt_x"/>
                                          </p:val>
                                        </p:tav>
                                      </p:tavLst>
                                    </p:anim>
                                    <p:anim calcmode="lin" valueType="num">
                                      <p:cBhvr additive="base">
                                        <p:cTn id="24" dur="500" fill="hold"/>
                                        <p:tgtEl>
                                          <p:spTgt spid="16"/>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additive="base">
                                        <p:cTn id="27" dur="500" fill="hold"/>
                                        <p:tgtEl>
                                          <p:spTgt spid="5"/>
                                        </p:tgtEl>
                                        <p:attrNameLst>
                                          <p:attrName>ppt_x</p:attrName>
                                        </p:attrNameLst>
                                      </p:cBhvr>
                                      <p:tavLst>
                                        <p:tav tm="0">
                                          <p:val>
                                            <p:strVal val="#ppt_x"/>
                                          </p:val>
                                        </p:tav>
                                        <p:tav tm="100000">
                                          <p:val>
                                            <p:strVal val="#ppt_x"/>
                                          </p:val>
                                        </p:tav>
                                      </p:tavLst>
                                    </p:anim>
                                    <p:anim calcmode="lin" valueType="num">
                                      <p:cBhvr additive="base">
                                        <p:cTn id="28" dur="500" fill="hold"/>
                                        <p:tgtEl>
                                          <p:spTgt spid="5"/>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500" fill="hold"/>
                                        <p:tgtEl>
                                          <p:spTgt spid="7"/>
                                        </p:tgtEl>
                                        <p:attrNameLst>
                                          <p:attrName>ppt_x</p:attrName>
                                        </p:attrNameLst>
                                      </p:cBhvr>
                                      <p:tavLst>
                                        <p:tav tm="0">
                                          <p:val>
                                            <p:strVal val="#ppt_x"/>
                                          </p:val>
                                        </p:tav>
                                        <p:tav tm="100000">
                                          <p:val>
                                            <p:strVal val="#ppt_x"/>
                                          </p:val>
                                        </p:tav>
                                      </p:tavLst>
                                    </p:anim>
                                    <p:anim calcmode="lin" valueType="num">
                                      <p:cBhvr additive="base">
                                        <p:cTn id="32" dur="500" fill="hold"/>
                                        <p:tgtEl>
                                          <p:spTgt spid="7"/>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fill="hold"/>
                                        <p:tgtEl>
                                          <p:spTgt spid="9"/>
                                        </p:tgtEl>
                                        <p:attrNameLst>
                                          <p:attrName>ppt_x</p:attrName>
                                        </p:attrNameLst>
                                      </p:cBhvr>
                                      <p:tavLst>
                                        <p:tav tm="0">
                                          <p:val>
                                            <p:strVal val="#ppt_x"/>
                                          </p:val>
                                        </p:tav>
                                        <p:tav tm="100000">
                                          <p:val>
                                            <p:strVal val="#ppt_x"/>
                                          </p:val>
                                        </p:tav>
                                      </p:tavLst>
                                    </p:anim>
                                    <p:anim calcmode="lin" valueType="num">
                                      <p:cBhvr additive="base">
                                        <p:cTn id="36" dur="500" fill="hold"/>
                                        <p:tgtEl>
                                          <p:spTgt spid="9"/>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additive="base">
                                        <p:cTn id="39" dur="500" fill="hold"/>
                                        <p:tgtEl>
                                          <p:spTgt spid="10"/>
                                        </p:tgtEl>
                                        <p:attrNameLst>
                                          <p:attrName>ppt_x</p:attrName>
                                        </p:attrNameLst>
                                      </p:cBhvr>
                                      <p:tavLst>
                                        <p:tav tm="0">
                                          <p:val>
                                            <p:strVal val="#ppt_x"/>
                                          </p:val>
                                        </p:tav>
                                        <p:tav tm="100000">
                                          <p:val>
                                            <p:strVal val="#ppt_x"/>
                                          </p:val>
                                        </p:tav>
                                      </p:tavLst>
                                    </p:anim>
                                    <p:anim calcmode="lin" valueType="num">
                                      <p:cBhvr additive="base">
                                        <p:cTn id="40" dur="500" fill="hold"/>
                                        <p:tgtEl>
                                          <p:spTgt spid="10"/>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500" fill="hold"/>
                                        <p:tgtEl>
                                          <p:spTgt spid="21"/>
                                        </p:tgtEl>
                                        <p:attrNameLst>
                                          <p:attrName>ppt_x</p:attrName>
                                        </p:attrNameLst>
                                      </p:cBhvr>
                                      <p:tavLst>
                                        <p:tav tm="0">
                                          <p:val>
                                            <p:strVal val="#ppt_x"/>
                                          </p:val>
                                        </p:tav>
                                        <p:tav tm="100000">
                                          <p:val>
                                            <p:strVal val="#ppt_x"/>
                                          </p:val>
                                        </p:tav>
                                      </p:tavLst>
                                    </p:anim>
                                    <p:anim calcmode="lin" valueType="num">
                                      <p:cBhvr additive="base">
                                        <p:cTn id="44" dur="500" fill="hold"/>
                                        <p:tgtEl>
                                          <p:spTgt spid="21"/>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26"/>
                                        </p:tgtEl>
                                        <p:attrNameLst>
                                          <p:attrName>style.visibility</p:attrName>
                                        </p:attrNameLst>
                                      </p:cBhvr>
                                      <p:to>
                                        <p:strVal val="visible"/>
                                      </p:to>
                                    </p:set>
                                    <p:anim calcmode="lin" valueType="num">
                                      <p:cBhvr additive="base">
                                        <p:cTn id="47" dur="500" fill="hold"/>
                                        <p:tgtEl>
                                          <p:spTgt spid="26"/>
                                        </p:tgtEl>
                                        <p:attrNameLst>
                                          <p:attrName>ppt_x</p:attrName>
                                        </p:attrNameLst>
                                      </p:cBhvr>
                                      <p:tavLst>
                                        <p:tav tm="0">
                                          <p:val>
                                            <p:strVal val="#ppt_x"/>
                                          </p:val>
                                        </p:tav>
                                        <p:tav tm="100000">
                                          <p:val>
                                            <p:strVal val="#ppt_x"/>
                                          </p:val>
                                        </p:tav>
                                      </p:tavLst>
                                    </p:anim>
                                    <p:anim calcmode="lin" valueType="num">
                                      <p:cBhvr additive="base">
                                        <p:cTn id="48" dur="500" fill="hold"/>
                                        <p:tgtEl>
                                          <p:spTgt spid="2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500" fill="hold"/>
                                        <p:tgtEl>
                                          <p:spTgt spid="22"/>
                                        </p:tgtEl>
                                        <p:attrNameLst>
                                          <p:attrName>ppt_x</p:attrName>
                                        </p:attrNameLst>
                                      </p:cBhvr>
                                      <p:tavLst>
                                        <p:tav tm="0">
                                          <p:val>
                                            <p:strVal val="#ppt_x"/>
                                          </p:val>
                                        </p:tav>
                                        <p:tav tm="100000">
                                          <p:val>
                                            <p:strVal val="#ppt_x"/>
                                          </p:val>
                                        </p:tav>
                                      </p:tavLst>
                                    </p:anim>
                                    <p:anim calcmode="lin" valueType="num">
                                      <p:cBhvr additive="base">
                                        <p:cTn id="52" dur="5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31"/>
                                        </p:tgtEl>
                                        <p:attrNameLst>
                                          <p:attrName>style.visibility</p:attrName>
                                        </p:attrNameLst>
                                      </p:cBhvr>
                                      <p:to>
                                        <p:strVal val="visible"/>
                                      </p:to>
                                    </p:set>
                                    <p:anim calcmode="lin" valueType="num">
                                      <p:cBhvr additive="base">
                                        <p:cTn id="55" dur="500" fill="hold"/>
                                        <p:tgtEl>
                                          <p:spTgt spid="31"/>
                                        </p:tgtEl>
                                        <p:attrNameLst>
                                          <p:attrName>ppt_x</p:attrName>
                                        </p:attrNameLst>
                                      </p:cBhvr>
                                      <p:tavLst>
                                        <p:tav tm="0">
                                          <p:val>
                                            <p:strVal val="#ppt_x"/>
                                          </p:val>
                                        </p:tav>
                                        <p:tav tm="100000">
                                          <p:val>
                                            <p:strVal val="#ppt_x"/>
                                          </p:val>
                                        </p:tav>
                                      </p:tavLst>
                                    </p:anim>
                                    <p:anim calcmode="lin" valueType="num">
                                      <p:cBhvr additive="base">
                                        <p:cTn id="56" dur="500" fill="hold"/>
                                        <p:tgtEl>
                                          <p:spTgt spid="31"/>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additive="base">
                                        <p:cTn id="59" dur="500" fill="hold"/>
                                        <p:tgtEl>
                                          <p:spTgt spid="23"/>
                                        </p:tgtEl>
                                        <p:attrNameLst>
                                          <p:attrName>ppt_x</p:attrName>
                                        </p:attrNameLst>
                                      </p:cBhvr>
                                      <p:tavLst>
                                        <p:tav tm="0">
                                          <p:val>
                                            <p:strVal val="#ppt_x"/>
                                          </p:val>
                                        </p:tav>
                                        <p:tav tm="100000">
                                          <p:val>
                                            <p:strVal val="#ppt_x"/>
                                          </p:val>
                                        </p:tav>
                                      </p:tavLst>
                                    </p:anim>
                                    <p:anim calcmode="lin" valueType="num">
                                      <p:cBhvr additive="base">
                                        <p:cTn id="60" dur="500" fill="hold"/>
                                        <p:tgtEl>
                                          <p:spTgt spid="23"/>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34"/>
                                        </p:tgtEl>
                                        <p:attrNameLst>
                                          <p:attrName>style.visibility</p:attrName>
                                        </p:attrNameLst>
                                      </p:cBhvr>
                                      <p:to>
                                        <p:strVal val="visible"/>
                                      </p:to>
                                    </p:set>
                                    <p:anim calcmode="lin" valueType="num">
                                      <p:cBhvr additive="base">
                                        <p:cTn id="63" dur="500" fill="hold"/>
                                        <p:tgtEl>
                                          <p:spTgt spid="34"/>
                                        </p:tgtEl>
                                        <p:attrNameLst>
                                          <p:attrName>ppt_x</p:attrName>
                                        </p:attrNameLst>
                                      </p:cBhvr>
                                      <p:tavLst>
                                        <p:tav tm="0">
                                          <p:val>
                                            <p:strVal val="#ppt_x"/>
                                          </p:val>
                                        </p:tav>
                                        <p:tav tm="100000">
                                          <p:val>
                                            <p:strVal val="#ppt_x"/>
                                          </p:val>
                                        </p:tav>
                                      </p:tavLst>
                                    </p:anim>
                                    <p:anim calcmode="lin" valueType="num">
                                      <p:cBhvr additive="base">
                                        <p:cTn id="64" dur="500" fill="hold"/>
                                        <p:tgtEl>
                                          <p:spTgt spid="34"/>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39"/>
                                        </p:tgtEl>
                                        <p:attrNameLst>
                                          <p:attrName>style.visibility</p:attrName>
                                        </p:attrNameLst>
                                      </p:cBhvr>
                                      <p:to>
                                        <p:strVal val="visible"/>
                                      </p:to>
                                    </p:set>
                                    <p:anim calcmode="lin" valueType="num">
                                      <p:cBhvr additive="base">
                                        <p:cTn id="67" dur="500" fill="hold"/>
                                        <p:tgtEl>
                                          <p:spTgt spid="39"/>
                                        </p:tgtEl>
                                        <p:attrNameLst>
                                          <p:attrName>ppt_x</p:attrName>
                                        </p:attrNameLst>
                                      </p:cBhvr>
                                      <p:tavLst>
                                        <p:tav tm="0">
                                          <p:val>
                                            <p:strVal val="#ppt_x"/>
                                          </p:val>
                                        </p:tav>
                                        <p:tav tm="100000">
                                          <p:val>
                                            <p:strVal val="#ppt_x"/>
                                          </p:val>
                                        </p:tav>
                                      </p:tavLst>
                                    </p:anim>
                                    <p:anim calcmode="lin" valueType="num">
                                      <p:cBhvr additive="base">
                                        <p:cTn id="68" dur="500" fill="hold"/>
                                        <p:tgtEl>
                                          <p:spTgt spid="39"/>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41"/>
                                        </p:tgtEl>
                                        <p:attrNameLst>
                                          <p:attrName>style.visibility</p:attrName>
                                        </p:attrNameLst>
                                      </p:cBhvr>
                                      <p:to>
                                        <p:strVal val="visible"/>
                                      </p:to>
                                    </p:set>
                                    <p:anim calcmode="lin" valueType="num">
                                      <p:cBhvr additive="base">
                                        <p:cTn id="73" dur="500" fill="hold"/>
                                        <p:tgtEl>
                                          <p:spTgt spid="41"/>
                                        </p:tgtEl>
                                        <p:attrNameLst>
                                          <p:attrName>ppt_x</p:attrName>
                                        </p:attrNameLst>
                                      </p:cBhvr>
                                      <p:tavLst>
                                        <p:tav tm="0">
                                          <p:val>
                                            <p:strVal val="#ppt_x"/>
                                          </p:val>
                                        </p:tav>
                                        <p:tav tm="100000">
                                          <p:val>
                                            <p:strVal val="#ppt_x"/>
                                          </p:val>
                                        </p:tav>
                                      </p:tavLst>
                                    </p:anim>
                                    <p:anim calcmode="lin" valueType="num">
                                      <p:cBhvr additive="base">
                                        <p:cTn id="74" dur="500" fill="hold"/>
                                        <p:tgtEl>
                                          <p:spTgt spid="41"/>
                                        </p:tgtEl>
                                        <p:attrNameLst>
                                          <p:attrName>ppt_y</p:attrName>
                                        </p:attrNameLst>
                                      </p:cBhvr>
                                      <p:tavLst>
                                        <p:tav tm="0">
                                          <p:val>
                                            <p:strVal val="1+#ppt_h/2"/>
                                          </p:val>
                                        </p:tav>
                                        <p:tav tm="100000">
                                          <p:val>
                                            <p:strVal val="#ppt_y"/>
                                          </p:val>
                                        </p:tav>
                                      </p:tavLst>
                                    </p:anim>
                                  </p:childTnLst>
                                </p:cTn>
                              </p:par>
                              <p:par>
                                <p:cTn id="75" presetID="2" presetClass="entr" presetSubtype="4" fill="hold" grpId="0" nodeType="with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additive="base">
                                        <p:cTn id="77" dur="500" fill="hold"/>
                                        <p:tgtEl>
                                          <p:spTgt spid="40"/>
                                        </p:tgtEl>
                                        <p:attrNameLst>
                                          <p:attrName>ppt_x</p:attrName>
                                        </p:attrNameLst>
                                      </p:cBhvr>
                                      <p:tavLst>
                                        <p:tav tm="0">
                                          <p:val>
                                            <p:strVal val="#ppt_x"/>
                                          </p:val>
                                        </p:tav>
                                        <p:tav tm="100000">
                                          <p:val>
                                            <p:strVal val="#ppt_x"/>
                                          </p:val>
                                        </p:tav>
                                      </p:tavLst>
                                    </p:anim>
                                    <p:anim calcmode="lin" valueType="num">
                                      <p:cBhvr additive="base">
                                        <p:cTn id="78" dur="500" fill="hold"/>
                                        <p:tgtEl>
                                          <p:spTgt spid="40"/>
                                        </p:tgtEl>
                                        <p:attrNameLst>
                                          <p:attrName>ppt_y</p:attrName>
                                        </p:attrNameLst>
                                      </p:cBhvr>
                                      <p:tavLst>
                                        <p:tav tm="0">
                                          <p:val>
                                            <p:strVal val="1+#ppt_h/2"/>
                                          </p:val>
                                        </p:tav>
                                        <p:tav tm="100000">
                                          <p:val>
                                            <p:strVal val="#ppt_y"/>
                                          </p:val>
                                        </p:tav>
                                      </p:tavLst>
                                    </p:anim>
                                  </p:childTnLst>
                                </p:cTn>
                              </p:par>
                              <p:par>
                                <p:cTn id="79" presetID="2" presetClass="entr" presetSubtype="4" fill="hold" nodeType="withEffect">
                                  <p:stCondLst>
                                    <p:cond delay="0"/>
                                  </p:stCondLst>
                                  <p:childTnLst>
                                    <p:set>
                                      <p:cBhvr>
                                        <p:cTn id="80" dur="1" fill="hold">
                                          <p:stCondLst>
                                            <p:cond delay="0"/>
                                          </p:stCondLst>
                                        </p:cTn>
                                        <p:tgtEl>
                                          <p:spTgt spid="42"/>
                                        </p:tgtEl>
                                        <p:attrNameLst>
                                          <p:attrName>style.visibility</p:attrName>
                                        </p:attrNameLst>
                                      </p:cBhvr>
                                      <p:to>
                                        <p:strVal val="visible"/>
                                      </p:to>
                                    </p:set>
                                    <p:anim calcmode="lin" valueType="num">
                                      <p:cBhvr additive="base">
                                        <p:cTn id="81" dur="500" fill="hold"/>
                                        <p:tgtEl>
                                          <p:spTgt spid="42"/>
                                        </p:tgtEl>
                                        <p:attrNameLst>
                                          <p:attrName>ppt_x</p:attrName>
                                        </p:attrNameLst>
                                      </p:cBhvr>
                                      <p:tavLst>
                                        <p:tav tm="0">
                                          <p:val>
                                            <p:strVal val="#ppt_x"/>
                                          </p:val>
                                        </p:tav>
                                        <p:tav tm="100000">
                                          <p:val>
                                            <p:strVal val="#ppt_x"/>
                                          </p:val>
                                        </p:tav>
                                      </p:tavLst>
                                    </p:anim>
                                    <p:anim calcmode="lin" valueType="num">
                                      <p:cBhvr additive="base">
                                        <p:cTn id="82" dur="500" fill="hold"/>
                                        <p:tgtEl>
                                          <p:spTgt spid="42"/>
                                        </p:tgtEl>
                                        <p:attrNameLst>
                                          <p:attrName>ppt_y</p:attrName>
                                        </p:attrNameLst>
                                      </p:cBhvr>
                                      <p:tavLst>
                                        <p:tav tm="0">
                                          <p:val>
                                            <p:strVal val="1+#ppt_h/2"/>
                                          </p:val>
                                        </p:tav>
                                        <p:tav tm="100000">
                                          <p:val>
                                            <p:strVal val="#ppt_y"/>
                                          </p:val>
                                        </p:tav>
                                      </p:tavLst>
                                    </p:anim>
                                  </p:childTnLst>
                                </p:cTn>
                              </p:par>
                              <p:par>
                                <p:cTn id="83" presetID="2" presetClass="entr" presetSubtype="4" fill="hold" nodeType="withEffect">
                                  <p:stCondLst>
                                    <p:cond delay="0"/>
                                  </p:stCondLst>
                                  <p:childTnLst>
                                    <p:set>
                                      <p:cBhvr>
                                        <p:cTn id="84" dur="1" fill="hold">
                                          <p:stCondLst>
                                            <p:cond delay="0"/>
                                          </p:stCondLst>
                                        </p:cTn>
                                        <p:tgtEl>
                                          <p:spTgt spid="43"/>
                                        </p:tgtEl>
                                        <p:attrNameLst>
                                          <p:attrName>style.visibility</p:attrName>
                                        </p:attrNameLst>
                                      </p:cBhvr>
                                      <p:to>
                                        <p:strVal val="visible"/>
                                      </p:to>
                                    </p:set>
                                    <p:anim calcmode="lin" valueType="num">
                                      <p:cBhvr additive="base">
                                        <p:cTn id="85" dur="500" fill="hold"/>
                                        <p:tgtEl>
                                          <p:spTgt spid="43"/>
                                        </p:tgtEl>
                                        <p:attrNameLst>
                                          <p:attrName>ppt_x</p:attrName>
                                        </p:attrNameLst>
                                      </p:cBhvr>
                                      <p:tavLst>
                                        <p:tav tm="0">
                                          <p:val>
                                            <p:strVal val="#ppt_x"/>
                                          </p:val>
                                        </p:tav>
                                        <p:tav tm="100000">
                                          <p:val>
                                            <p:strVal val="#ppt_x"/>
                                          </p:val>
                                        </p:tav>
                                      </p:tavLst>
                                    </p:anim>
                                    <p:anim calcmode="lin" valueType="num">
                                      <p:cBhvr additive="base">
                                        <p:cTn id="86" dur="500" fill="hold"/>
                                        <p:tgtEl>
                                          <p:spTgt spid="43"/>
                                        </p:tgtEl>
                                        <p:attrNameLst>
                                          <p:attrName>ppt_y</p:attrName>
                                        </p:attrNameLst>
                                      </p:cBhvr>
                                      <p:tavLst>
                                        <p:tav tm="0">
                                          <p:val>
                                            <p:strVal val="1+#ppt_h/2"/>
                                          </p:val>
                                        </p:tav>
                                        <p:tav tm="100000">
                                          <p:val>
                                            <p:strVal val="#ppt_y"/>
                                          </p:val>
                                        </p:tav>
                                      </p:tavLst>
                                    </p:anim>
                                  </p:childTnLst>
                                </p:cTn>
                              </p:par>
                              <p:par>
                                <p:cTn id="87" presetID="2" presetClass="entr" presetSubtype="4" fill="hold" nodeType="withEffect">
                                  <p:stCondLst>
                                    <p:cond delay="0"/>
                                  </p:stCondLst>
                                  <p:childTnLst>
                                    <p:set>
                                      <p:cBhvr>
                                        <p:cTn id="88" dur="1" fill="hold">
                                          <p:stCondLst>
                                            <p:cond delay="0"/>
                                          </p:stCondLst>
                                        </p:cTn>
                                        <p:tgtEl>
                                          <p:spTgt spid="44"/>
                                        </p:tgtEl>
                                        <p:attrNameLst>
                                          <p:attrName>style.visibility</p:attrName>
                                        </p:attrNameLst>
                                      </p:cBhvr>
                                      <p:to>
                                        <p:strVal val="visible"/>
                                      </p:to>
                                    </p:set>
                                    <p:anim calcmode="lin" valueType="num">
                                      <p:cBhvr additive="base">
                                        <p:cTn id="89" dur="500" fill="hold"/>
                                        <p:tgtEl>
                                          <p:spTgt spid="44"/>
                                        </p:tgtEl>
                                        <p:attrNameLst>
                                          <p:attrName>ppt_x</p:attrName>
                                        </p:attrNameLst>
                                      </p:cBhvr>
                                      <p:tavLst>
                                        <p:tav tm="0">
                                          <p:val>
                                            <p:strVal val="#ppt_x"/>
                                          </p:val>
                                        </p:tav>
                                        <p:tav tm="100000">
                                          <p:val>
                                            <p:strVal val="#ppt_x"/>
                                          </p:val>
                                        </p:tav>
                                      </p:tavLst>
                                    </p:anim>
                                    <p:anim calcmode="lin" valueType="num">
                                      <p:cBhvr additive="base">
                                        <p:cTn id="90" dur="500" fill="hold"/>
                                        <p:tgtEl>
                                          <p:spTgt spid="44"/>
                                        </p:tgtEl>
                                        <p:attrNameLst>
                                          <p:attrName>ppt_y</p:attrName>
                                        </p:attrNameLst>
                                      </p:cBhvr>
                                      <p:tavLst>
                                        <p:tav tm="0">
                                          <p:val>
                                            <p:strVal val="1+#ppt_h/2"/>
                                          </p:val>
                                        </p:tav>
                                        <p:tav tm="100000">
                                          <p:val>
                                            <p:strVal val="#ppt_y"/>
                                          </p:val>
                                        </p:tav>
                                      </p:tavLst>
                                    </p:anim>
                                  </p:childTnLst>
                                </p:cTn>
                              </p:par>
                              <p:par>
                                <p:cTn id="91" presetID="2" presetClass="entr" presetSubtype="4" fill="hold" grpId="0" nodeType="withEffect">
                                  <p:stCondLst>
                                    <p:cond delay="0"/>
                                  </p:stCondLst>
                                  <p:childTnLst>
                                    <p:set>
                                      <p:cBhvr>
                                        <p:cTn id="92" dur="1" fill="hold">
                                          <p:stCondLst>
                                            <p:cond delay="0"/>
                                          </p:stCondLst>
                                        </p:cTn>
                                        <p:tgtEl>
                                          <p:spTgt spid="45"/>
                                        </p:tgtEl>
                                        <p:attrNameLst>
                                          <p:attrName>style.visibility</p:attrName>
                                        </p:attrNameLst>
                                      </p:cBhvr>
                                      <p:to>
                                        <p:strVal val="visible"/>
                                      </p:to>
                                    </p:set>
                                    <p:anim calcmode="lin" valueType="num">
                                      <p:cBhvr additive="base">
                                        <p:cTn id="93" dur="500" fill="hold"/>
                                        <p:tgtEl>
                                          <p:spTgt spid="45"/>
                                        </p:tgtEl>
                                        <p:attrNameLst>
                                          <p:attrName>ppt_x</p:attrName>
                                        </p:attrNameLst>
                                      </p:cBhvr>
                                      <p:tavLst>
                                        <p:tav tm="0">
                                          <p:val>
                                            <p:strVal val="#ppt_x"/>
                                          </p:val>
                                        </p:tav>
                                        <p:tav tm="100000">
                                          <p:val>
                                            <p:strVal val="#ppt_x"/>
                                          </p:val>
                                        </p:tav>
                                      </p:tavLst>
                                    </p:anim>
                                    <p:anim calcmode="lin" valueType="num">
                                      <p:cBhvr additive="base">
                                        <p:cTn id="94" dur="500" fill="hold"/>
                                        <p:tgtEl>
                                          <p:spTgt spid="45"/>
                                        </p:tgtEl>
                                        <p:attrNameLst>
                                          <p:attrName>ppt_y</p:attrName>
                                        </p:attrNameLst>
                                      </p:cBhvr>
                                      <p:tavLst>
                                        <p:tav tm="0">
                                          <p:val>
                                            <p:strVal val="1+#ppt_h/2"/>
                                          </p:val>
                                        </p:tav>
                                        <p:tav tm="100000">
                                          <p:val>
                                            <p:strVal val="#ppt_y"/>
                                          </p:val>
                                        </p:tav>
                                      </p:tavLst>
                                    </p:anim>
                                  </p:childTnLst>
                                </p:cTn>
                              </p:par>
                              <p:par>
                                <p:cTn id="95" presetID="2" presetClass="entr" presetSubtype="4" fill="hold" grpId="0" nodeType="withEffect">
                                  <p:stCondLst>
                                    <p:cond delay="0"/>
                                  </p:stCondLst>
                                  <p:childTnLst>
                                    <p:set>
                                      <p:cBhvr>
                                        <p:cTn id="96" dur="1" fill="hold">
                                          <p:stCondLst>
                                            <p:cond delay="0"/>
                                          </p:stCondLst>
                                        </p:cTn>
                                        <p:tgtEl>
                                          <p:spTgt spid="56"/>
                                        </p:tgtEl>
                                        <p:attrNameLst>
                                          <p:attrName>style.visibility</p:attrName>
                                        </p:attrNameLst>
                                      </p:cBhvr>
                                      <p:to>
                                        <p:strVal val="visible"/>
                                      </p:to>
                                    </p:set>
                                    <p:anim calcmode="lin" valueType="num">
                                      <p:cBhvr additive="base">
                                        <p:cTn id="97" dur="500" fill="hold"/>
                                        <p:tgtEl>
                                          <p:spTgt spid="56"/>
                                        </p:tgtEl>
                                        <p:attrNameLst>
                                          <p:attrName>ppt_x</p:attrName>
                                        </p:attrNameLst>
                                      </p:cBhvr>
                                      <p:tavLst>
                                        <p:tav tm="0">
                                          <p:val>
                                            <p:strVal val="#ppt_x"/>
                                          </p:val>
                                        </p:tav>
                                        <p:tav tm="100000">
                                          <p:val>
                                            <p:strVal val="#ppt_x"/>
                                          </p:val>
                                        </p:tav>
                                      </p:tavLst>
                                    </p:anim>
                                    <p:anim calcmode="lin" valueType="num">
                                      <p:cBhvr additive="base">
                                        <p:cTn id="98" dur="500" fill="hold"/>
                                        <p:tgtEl>
                                          <p:spTgt spid="56"/>
                                        </p:tgtEl>
                                        <p:attrNameLst>
                                          <p:attrName>ppt_y</p:attrName>
                                        </p:attrNameLst>
                                      </p:cBhvr>
                                      <p:tavLst>
                                        <p:tav tm="0">
                                          <p:val>
                                            <p:strVal val="1+#ppt_h/2"/>
                                          </p:val>
                                        </p:tav>
                                        <p:tav tm="100000">
                                          <p:val>
                                            <p:strVal val="#ppt_y"/>
                                          </p:val>
                                        </p:tav>
                                      </p:tavLst>
                                    </p:anim>
                                  </p:childTnLst>
                                </p:cTn>
                              </p:par>
                              <p:par>
                                <p:cTn id="99" presetID="2" presetClass="entr" presetSubtype="4" fill="hold" grpId="0" nodeType="withEffect">
                                  <p:stCondLst>
                                    <p:cond delay="0"/>
                                  </p:stCondLst>
                                  <p:childTnLst>
                                    <p:set>
                                      <p:cBhvr>
                                        <p:cTn id="100" dur="1" fill="hold">
                                          <p:stCondLst>
                                            <p:cond delay="0"/>
                                          </p:stCondLst>
                                        </p:cTn>
                                        <p:tgtEl>
                                          <p:spTgt spid="57"/>
                                        </p:tgtEl>
                                        <p:attrNameLst>
                                          <p:attrName>style.visibility</p:attrName>
                                        </p:attrNameLst>
                                      </p:cBhvr>
                                      <p:to>
                                        <p:strVal val="visible"/>
                                      </p:to>
                                    </p:set>
                                    <p:anim calcmode="lin" valueType="num">
                                      <p:cBhvr additive="base">
                                        <p:cTn id="101" dur="500" fill="hold"/>
                                        <p:tgtEl>
                                          <p:spTgt spid="57"/>
                                        </p:tgtEl>
                                        <p:attrNameLst>
                                          <p:attrName>ppt_x</p:attrName>
                                        </p:attrNameLst>
                                      </p:cBhvr>
                                      <p:tavLst>
                                        <p:tav tm="0">
                                          <p:val>
                                            <p:strVal val="#ppt_x"/>
                                          </p:val>
                                        </p:tav>
                                        <p:tav tm="100000">
                                          <p:val>
                                            <p:strVal val="#ppt_x"/>
                                          </p:val>
                                        </p:tav>
                                      </p:tavLst>
                                    </p:anim>
                                    <p:anim calcmode="lin" valueType="num">
                                      <p:cBhvr additive="base">
                                        <p:cTn id="102" dur="500" fill="hold"/>
                                        <p:tgtEl>
                                          <p:spTgt spid="57"/>
                                        </p:tgtEl>
                                        <p:attrNameLst>
                                          <p:attrName>ppt_y</p:attrName>
                                        </p:attrNameLst>
                                      </p:cBhvr>
                                      <p:tavLst>
                                        <p:tav tm="0">
                                          <p:val>
                                            <p:strVal val="1+#ppt_h/2"/>
                                          </p:val>
                                        </p:tav>
                                        <p:tav tm="100000">
                                          <p:val>
                                            <p:strVal val="#ppt_y"/>
                                          </p:val>
                                        </p:tav>
                                      </p:tavLst>
                                    </p:anim>
                                  </p:childTnLst>
                                </p:cTn>
                              </p:par>
                              <p:par>
                                <p:cTn id="103" presetID="2" presetClass="entr" presetSubtype="4" fill="hold" nodeType="withEffect">
                                  <p:stCondLst>
                                    <p:cond delay="0"/>
                                  </p:stCondLst>
                                  <p:childTnLst>
                                    <p:set>
                                      <p:cBhvr>
                                        <p:cTn id="104" dur="1" fill="hold">
                                          <p:stCondLst>
                                            <p:cond delay="0"/>
                                          </p:stCondLst>
                                        </p:cTn>
                                        <p:tgtEl>
                                          <p:spTgt spid="62"/>
                                        </p:tgtEl>
                                        <p:attrNameLst>
                                          <p:attrName>style.visibility</p:attrName>
                                        </p:attrNameLst>
                                      </p:cBhvr>
                                      <p:to>
                                        <p:strVal val="visible"/>
                                      </p:to>
                                    </p:set>
                                    <p:anim calcmode="lin" valueType="num">
                                      <p:cBhvr additive="base">
                                        <p:cTn id="105" dur="500" fill="hold"/>
                                        <p:tgtEl>
                                          <p:spTgt spid="62"/>
                                        </p:tgtEl>
                                        <p:attrNameLst>
                                          <p:attrName>ppt_x</p:attrName>
                                        </p:attrNameLst>
                                      </p:cBhvr>
                                      <p:tavLst>
                                        <p:tav tm="0">
                                          <p:val>
                                            <p:strVal val="#ppt_x"/>
                                          </p:val>
                                        </p:tav>
                                        <p:tav tm="100000">
                                          <p:val>
                                            <p:strVal val="#ppt_x"/>
                                          </p:val>
                                        </p:tav>
                                      </p:tavLst>
                                    </p:anim>
                                    <p:anim calcmode="lin" valueType="num">
                                      <p:cBhvr additive="base">
                                        <p:cTn id="106" dur="500" fill="hold"/>
                                        <p:tgtEl>
                                          <p:spTgt spid="62"/>
                                        </p:tgtEl>
                                        <p:attrNameLst>
                                          <p:attrName>ppt_y</p:attrName>
                                        </p:attrNameLst>
                                      </p:cBhvr>
                                      <p:tavLst>
                                        <p:tav tm="0">
                                          <p:val>
                                            <p:strVal val="1+#ppt_h/2"/>
                                          </p:val>
                                        </p:tav>
                                        <p:tav tm="100000">
                                          <p:val>
                                            <p:strVal val="#ppt_y"/>
                                          </p:val>
                                        </p:tav>
                                      </p:tavLst>
                                    </p:anim>
                                  </p:childTnLst>
                                </p:cTn>
                              </p:par>
                              <p:par>
                                <p:cTn id="107" presetID="2" presetClass="entr" presetSubtype="4" fill="hold" nodeType="withEffect">
                                  <p:stCondLst>
                                    <p:cond delay="0"/>
                                  </p:stCondLst>
                                  <p:childTnLst>
                                    <p:set>
                                      <p:cBhvr>
                                        <p:cTn id="108" dur="1" fill="hold">
                                          <p:stCondLst>
                                            <p:cond delay="0"/>
                                          </p:stCondLst>
                                        </p:cTn>
                                        <p:tgtEl>
                                          <p:spTgt spid="69"/>
                                        </p:tgtEl>
                                        <p:attrNameLst>
                                          <p:attrName>style.visibility</p:attrName>
                                        </p:attrNameLst>
                                      </p:cBhvr>
                                      <p:to>
                                        <p:strVal val="visible"/>
                                      </p:to>
                                    </p:set>
                                    <p:anim calcmode="lin" valueType="num">
                                      <p:cBhvr additive="base">
                                        <p:cTn id="109" dur="500" fill="hold"/>
                                        <p:tgtEl>
                                          <p:spTgt spid="69"/>
                                        </p:tgtEl>
                                        <p:attrNameLst>
                                          <p:attrName>ppt_x</p:attrName>
                                        </p:attrNameLst>
                                      </p:cBhvr>
                                      <p:tavLst>
                                        <p:tav tm="0">
                                          <p:val>
                                            <p:strVal val="#ppt_x"/>
                                          </p:val>
                                        </p:tav>
                                        <p:tav tm="100000">
                                          <p:val>
                                            <p:strVal val="#ppt_x"/>
                                          </p:val>
                                        </p:tav>
                                      </p:tavLst>
                                    </p:anim>
                                    <p:anim calcmode="lin" valueType="num">
                                      <p:cBhvr additive="base">
                                        <p:cTn id="110" dur="500" fill="hold"/>
                                        <p:tgtEl>
                                          <p:spTgt spid="69"/>
                                        </p:tgtEl>
                                        <p:attrNameLst>
                                          <p:attrName>ppt_y</p:attrName>
                                        </p:attrNameLst>
                                      </p:cBhvr>
                                      <p:tavLst>
                                        <p:tav tm="0">
                                          <p:val>
                                            <p:strVal val="1+#ppt_h/2"/>
                                          </p:val>
                                        </p:tav>
                                        <p:tav tm="100000">
                                          <p:val>
                                            <p:strVal val="#ppt_y"/>
                                          </p:val>
                                        </p:tav>
                                      </p:tavLst>
                                    </p:anim>
                                  </p:childTnLst>
                                </p:cTn>
                              </p:par>
                              <p:par>
                                <p:cTn id="111" presetID="2" presetClass="entr" presetSubtype="4" fill="hold" grpId="0" nodeType="withEffect">
                                  <p:stCondLst>
                                    <p:cond delay="0"/>
                                  </p:stCondLst>
                                  <p:childTnLst>
                                    <p:set>
                                      <p:cBhvr>
                                        <p:cTn id="112" dur="1" fill="hold">
                                          <p:stCondLst>
                                            <p:cond delay="0"/>
                                          </p:stCondLst>
                                        </p:cTn>
                                        <p:tgtEl>
                                          <p:spTgt spid="78"/>
                                        </p:tgtEl>
                                        <p:attrNameLst>
                                          <p:attrName>style.visibility</p:attrName>
                                        </p:attrNameLst>
                                      </p:cBhvr>
                                      <p:to>
                                        <p:strVal val="visible"/>
                                      </p:to>
                                    </p:set>
                                    <p:anim calcmode="lin" valueType="num">
                                      <p:cBhvr additive="base">
                                        <p:cTn id="113" dur="500" fill="hold"/>
                                        <p:tgtEl>
                                          <p:spTgt spid="78"/>
                                        </p:tgtEl>
                                        <p:attrNameLst>
                                          <p:attrName>ppt_x</p:attrName>
                                        </p:attrNameLst>
                                      </p:cBhvr>
                                      <p:tavLst>
                                        <p:tav tm="0">
                                          <p:val>
                                            <p:strVal val="#ppt_x"/>
                                          </p:val>
                                        </p:tav>
                                        <p:tav tm="100000">
                                          <p:val>
                                            <p:strVal val="#ppt_x"/>
                                          </p:val>
                                        </p:tav>
                                      </p:tavLst>
                                    </p:anim>
                                    <p:anim calcmode="lin" valueType="num">
                                      <p:cBhvr additive="base">
                                        <p:cTn id="114" dur="500" fill="hold"/>
                                        <p:tgtEl>
                                          <p:spTgt spid="7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30" grpId="0"/>
      <p:bldP spid="11" grpId="0"/>
      <p:bldP spid="16" grpId="0"/>
      <p:bldP spid="10" grpId="0" animBg="1"/>
      <p:bldP spid="22" grpId="0" animBg="1"/>
      <p:bldP spid="31" grpId="0" animBg="1"/>
      <p:bldP spid="23" grpId="0"/>
      <p:bldP spid="34" grpId="0"/>
      <p:bldP spid="39" grpId="0"/>
      <p:bldP spid="40" grpId="0"/>
      <p:bldP spid="45" grpId="0" animBg="1"/>
      <p:bldP spid="56" grpId="0"/>
      <p:bldP spid="57" grpId="0"/>
      <p:bldP spid="7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タイトル 1"/>
          <p:cNvSpPr>
            <a:spLocks noGrp="1"/>
          </p:cNvSpPr>
          <p:nvPr>
            <p:ph type="title"/>
          </p:nvPr>
        </p:nvSpPr>
        <p:spPr/>
        <p:txBody>
          <a:bodyPr/>
          <a:lstStyle/>
          <a:p>
            <a:pPr eaLnBrk="1" hangingPunct="1"/>
            <a:r>
              <a:rPr lang="en-US" altLang="ja-JP" dirty="0"/>
              <a:t>0. </a:t>
            </a:r>
            <a:r>
              <a:rPr lang="ja-JP" altLang="en-US" dirty="0"/>
              <a:t>はじめに</a:t>
            </a:r>
          </a:p>
        </p:txBody>
      </p:sp>
      <p:sp>
        <p:nvSpPr>
          <p:cNvPr id="6148" name="コンテンツ プレースホルダー 2"/>
          <p:cNvSpPr>
            <a:spLocks noGrp="1"/>
          </p:cNvSpPr>
          <p:nvPr>
            <p:ph idx="1"/>
          </p:nvPr>
        </p:nvSpPr>
        <p:spPr>
          <a:xfrm>
            <a:off x="-7938" y="885497"/>
            <a:ext cx="9151938" cy="1690063"/>
          </a:xfrm>
        </p:spPr>
        <p:txBody>
          <a:bodyPr/>
          <a:lstStyle/>
          <a:p>
            <a:pPr marL="0" indent="0" eaLnBrk="1" hangingPunct="1">
              <a:buFont typeface="Wingdings" pitchFamily="2" charset="2"/>
              <a:buNone/>
            </a:pPr>
            <a:r>
              <a:rPr lang="ja-JP" altLang="en-US" dirty="0"/>
              <a:t>本講義の内容：</a:t>
            </a:r>
            <a:endParaRPr lang="en-US" altLang="ja-JP" dirty="0"/>
          </a:p>
          <a:p>
            <a:pPr marL="0" indent="0" eaLnBrk="1" hangingPunct="1">
              <a:buFont typeface="Wingdings" pitchFamily="2" charset="2"/>
              <a:buNone/>
            </a:pPr>
            <a:r>
              <a:rPr lang="ja-JP" altLang="en-US" dirty="0"/>
              <a:t>・</a:t>
            </a:r>
            <a:r>
              <a:rPr lang="ja-JP" altLang="en-US" dirty="0">
                <a:solidFill>
                  <a:schemeClr val="tx1"/>
                </a:solidFill>
              </a:rPr>
              <a:t>産業革命時に於ける熱力学の発展</a:t>
            </a:r>
            <a:endParaRPr lang="en-US" altLang="ja-JP" dirty="0">
              <a:solidFill>
                <a:schemeClr val="tx1"/>
              </a:solidFill>
            </a:endParaRPr>
          </a:p>
          <a:p>
            <a:pPr marL="0" indent="0" eaLnBrk="1" hangingPunct="1">
              <a:buFont typeface="Wingdings" pitchFamily="2" charset="2"/>
              <a:buNone/>
            </a:pPr>
            <a:r>
              <a:rPr lang="ja-JP" altLang="en-US" dirty="0">
                <a:solidFill>
                  <a:schemeClr val="tx1"/>
                </a:solidFill>
              </a:rPr>
              <a:t>・熱力学第</a:t>
            </a:r>
            <a:r>
              <a:rPr lang="en-US" altLang="ja-JP" dirty="0">
                <a:solidFill>
                  <a:schemeClr val="tx1"/>
                </a:solidFill>
              </a:rPr>
              <a:t>1</a:t>
            </a:r>
            <a:r>
              <a:rPr lang="ja-JP" altLang="en-US" dirty="0" err="1">
                <a:solidFill>
                  <a:schemeClr val="tx1"/>
                </a:solidFill>
              </a:rPr>
              <a:t>、</a:t>
            </a:r>
            <a:r>
              <a:rPr lang="ja-JP" altLang="en-US" dirty="0">
                <a:solidFill>
                  <a:schemeClr val="tx1"/>
                </a:solidFill>
              </a:rPr>
              <a:t>第</a:t>
            </a:r>
            <a:r>
              <a:rPr lang="en-US" altLang="ja-JP" dirty="0">
                <a:solidFill>
                  <a:schemeClr val="tx1"/>
                </a:solidFill>
              </a:rPr>
              <a:t>2</a:t>
            </a:r>
            <a:r>
              <a:rPr lang="ja-JP" altLang="en-US" dirty="0">
                <a:solidFill>
                  <a:schemeClr val="tx1"/>
                </a:solidFill>
              </a:rPr>
              <a:t>法則　・エントロピーの概念</a:t>
            </a:r>
            <a:endParaRPr lang="en-US" altLang="ja-JP" dirty="0">
              <a:solidFill>
                <a:schemeClr val="tx1"/>
              </a:solidFill>
            </a:endParaRPr>
          </a:p>
        </p:txBody>
      </p:sp>
      <p:sp>
        <p:nvSpPr>
          <p:cNvPr id="6155" name="スライド番号プレースホルダー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a:buBlip>
                <a:blip r:embed="rId2"/>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9pPr>
          </a:lstStyle>
          <a:p>
            <a:pPr>
              <a:lnSpc>
                <a:spcPct val="100000"/>
              </a:lnSpc>
              <a:spcBef>
                <a:spcPct val="0"/>
              </a:spcBef>
              <a:spcAft>
                <a:spcPct val="0"/>
              </a:spcAft>
              <a:buClrTx/>
              <a:buFontTx/>
              <a:buNone/>
            </a:pPr>
            <a:fld id="{BDCDC8F8-78A8-4677-A59B-900A672EDA56}" type="slidenum">
              <a:rPr kumimoji="0" lang="ja-JP" altLang="en-US" smtClean="0">
                <a:solidFill>
                  <a:schemeClr val="tx1"/>
                </a:solidFill>
              </a:rPr>
              <a:pPr>
                <a:lnSpc>
                  <a:spcPct val="100000"/>
                </a:lnSpc>
                <a:spcBef>
                  <a:spcPct val="0"/>
                </a:spcBef>
                <a:spcAft>
                  <a:spcPct val="0"/>
                </a:spcAft>
                <a:buClrTx/>
                <a:buFontTx/>
                <a:buNone/>
              </a:pPr>
              <a:t>2</a:t>
            </a:fld>
            <a:endParaRPr kumimoji="0" lang="ja-JP" altLang="en-US">
              <a:solidFill>
                <a:schemeClr val="tx1"/>
              </a:solidFill>
            </a:endParaRPr>
          </a:p>
        </p:txBody>
      </p:sp>
      <p:graphicFrame>
        <p:nvGraphicFramePr>
          <p:cNvPr id="8" name="表 7">
            <a:extLst>
              <a:ext uri="{FF2B5EF4-FFF2-40B4-BE49-F238E27FC236}">
                <a16:creationId xmlns:a16="http://schemas.microsoft.com/office/drawing/2014/main" id="{0DBCAADC-E179-4D66-B8F4-7E771242ED5C}"/>
              </a:ext>
            </a:extLst>
          </p:cNvPr>
          <p:cNvGraphicFramePr>
            <a:graphicFrameLocks noGrp="1"/>
          </p:cNvGraphicFramePr>
          <p:nvPr>
            <p:extLst/>
          </p:nvPr>
        </p:nvGraphicFramePr>
        <p:xfrm>
          <a:off x="23177" y="2396492"/>
          <a:ext cx="4549140" cy="2966720"/>
        </p:xfrm>
        <a:graphic>
          <a:graphicData uri="http://schemas.openxmlformats.org/drawingml/2006/table">
            <a:tbl>
              <a:tblPr firstRow="1" bandRow="1">
                <a:tableStyleId>{5C22544A-7EE6-4342-B048-85BDC9FD1C3A}</a:tableStyleId>
              </a:tblPr>
              <a:tblGrid>
                <a:gridCol w="754380">
                  <a:extLst>
                    <a:ext uri="{9D8B030D-6E8A-4147-A177-3AD203B41FA5}">
                      <a16:colId xmlns:a16="http://schemas.microsoft.com/office/drawing/2014/main" val="1538111773"/>
                    </a:ext>
                  </a:extLst>
                </a:gridCol>
                <a:gridCol w="3794760">
                  <a:extLst>
                    <a:ext uri="{9D8B030D-6E8A-4147-A177-3AD203B41FA5}">
                      <a16:colId xmlns:a16="http://schemas.microsoft.com/office/drawing/2014/main" val="2692894855"/>
                    </a:ext>
                  </a:extLst>
                </a:gridCol>
              </a:tblGrid>
              <a:tr h="370840">
                <a:tc>
                  <a:txBody>
                    <a:bodyPr/>
                    <a:lstStyle/>
                    <a:p>
                      <a:r>
                        <a:rPr kumimoji="1" lang="ja-JP" altLang="en-US" dirty="0"/>
                        <a:t>年</a:t>
                      </a:r>
                    </a:p>
                  </a:txBody>
                  <a:tcPr/>
                </a:tc>
                <a:tc>
                  <a:txBody>
                    <a:bodyPr/>
                    <a:lstStyle/>
                    <a:p>
                      <a:r>
                        <a:rPr kumimoji="1" lang="ja-JP" altLang="en-US" dirty="0"/>
                        <a:t>出来事</a:t>
                      </a:r>
                    </a:p>
                  </a:txBody>
                  <a:tcPr/>
                </a:tc>
                <a:extLst>
                  <a:ext uri="{0D108BD9-81ED-4DB2-BD59-A6C34878D82A}">
                    <a16:rowId xmlns:a16="http://schemas.microsoft.com/office/drawing/2014/main" val="672895248"/>
                  </a:ext>
                </a:extLst>
              </a:tr>
              <a:tr h="370840">
                <a:tc>
                  <a:txBody>
                    <a:bodyPr/>
                    <a:lstStyle/>
                    <a:p>
                      <a:r>
                        <a:rPr kumimoji="1" lang="en-US" altLang="ja-JP" dirty="0"/>
                        <a:t>1603</a:t>
                      </a:r>
                      <a:endParaRPr kumimoji="1" lang="ja-JP" altLang="en-US" dirty="0"/>
                    </a:p>
                  </a:txBody>
                  <a:tcPr/>
                </a:tc>
                <a:tc>
                  <a:txBody>
                    <a:bodyPr/>
                    <a:lstStyle/>
                    <a:p>
                      <a:r>
                        <a:rPr kumimoji="1" lang="ja-JP" altLang="en-US" dirty="0"/>
                        <a:t>ガリレイ</a:t>
                      </a:r>
                      <a:r>
                        <a:rPr kumimoji="1" lang="en-US" altLang="ja-JP" dirty="0"/>
                        <a:t>:</a:t>
                      </a:r>
                      <a:r>
                        <a:rPr kumimoji="1" lang="ja-JP" altLang="en-US" dirty="0"/>
                        <a:t>温度計の発明</a:t>
                      </a:r>
                    </a:p>
                  </a:txBody>
                  <a:tcPr/>
                </a:tc>
                <a:extLst>
                  <a:ext uri="{0D108BD9-81ED-4DB2-BD59-A6C34878D82A}">
                    <a16:rowId xmlns:a16="http://schemas.microsoft.com/office/drawing/2014/main" val="701781277"/>
                  </a:ext>
                </a:extLst>
              </a:tr>
              <a:tr h="370840">
                <a:tc>
                  <a:txBody>
                    <a:bodyPr/>
                    <a:lstStyle/>
                    <a:p>
                      <a:r>
                        <a:rPr kumimoji="1" lang="en-US" altLang="ja-JP" dirty="0"/>
                        <a:t>1662</a:t>
                      </a:r>
                      <a:endParaRPr kumimoji="1" lang="ja-JP" altLang="en-US" dirty="0"/>
                    </a:p>
                  </a:txBody>
                  <a:tcPr/>
                </a:tc>
                <a:tc>
                  <a:txBody>
                    <a:bodyPr/>
                    <a:lstStyle/>
                    <a:p>
                      <a:r>
                        <a:rPr kumimoji="1" lang="ja-JP" altLang="en-US" dirty="0"/>
                        <a:t>ボイルの法則</a:t>
                      </a:r>
                    </a:p>
                  </a:txBody>
                  <a:tcPr/>
                </a:tc>
                <a:extLst>
                  <a:ext uri="{0D108BD9-81ED-4DB2-BD59-A6C34878D82A}">
                    <a16:rowId xmlns:a16="http://schemas.microsoft.com/office/drawing/2014/main" val="612472129"/>
                  </a:ext>
                </a:extLst>
              </a:tr>
              <a:tr h="370840">
                <a:tc>
                  <a:txBody>
                    <a:bodyPr/>
                    <a:lstStyle/>
                    <a:p>
                      <a:r>
                        <a:rPr kumimoji="1" lang="en-US" altLang="ja-JP" dirty="0"/>
                        <a:t>1712</a:t>
                      </a:r>
                      <a:endParaRPr kumimoji="1" lang="ja-JP" altLang="en-US" dirty="0"/>
                    </a:p>
                  </a:txBody>
                  <a:tcPr/>
                </a:tc>
                <a:tc>
                  <a:txBody>
                    <a:bodyPr/>
                    <a:lstStyle/>
                    <a:p>
                      <a:r>
                        <a:rPr kumimoji="1" lang="ja-JP" altLang="en-US" dirty="0"/>
                        <a:t>ニューコメンの蒸気機関</a:t>
                      </a:r>
                    </a:p>
                  </a:txBody>
                  <a:tcPr/>
                </a:tc>
                <a:extLst>
                  <a:ext uri="{0D108BD9-81ED-4DB2-BD59-A6C34878D82A}">
                    <a16:rowId xmlns:a16="http://schemas.microsoft.com/office/drawing/2014/main" val="2473526832"/>
                  </a:ext>
                </a:extLst>
              </a:tr>
              <a:tr h="370840">
                <a:tc>
                  <a:txBody>
                    <a:bodyPr/>
                    <a:lstStyle/>
                    <a:p>
                      <a:r>
                        <a:rPr kumimoji="1" lang="en-US" altLang="ja-JP" dirty="0"/>
                        <a:t>1761</a:t>
                      </a:r>
                      <a:endParaRPr kumimoji="1" lang="ja-JP" altLang="en-US" dirty="0"/>
                    </a:p>
                  </a:txBody>
                  <a:tcPr/>
                </a:tc>
                <a:tc>
                  <a:txBody>
                    <a:bodyPr/>
                    <a:lstStyle/>
                    <a:p>
                      <a:r>
                        <a:rPr kumimoji="1" lang="ja-JP" altLang="en-US" dirty="0"/>
                        <a:t>ブラック</a:t>
                      </a:r>
                      <a:r>
                        <a:rPr kumimoji="1" lang="en-US" altLang="ja-JP" dirty="0"/>
                        <a:t>:</a:t>
                      </a:r>
                      <a:r>
                        <a:rPr kumimoji="1" lang="ja-JP" altLang="en-US" dirty="0"/>
                        <a:t>熱容量の発見</a:t>
                      </a:r>
                    </a:p>
                  </a:txBody>
                  <a:tcPr/>
                </a:tc>
                <a:extLst>
                  <a:ext uri="{0D108BD9-81ED-4DB2-BD59-A6C34878D82A}">
                    <a16:rowId xmlns:a16="http://schemas.microsoft.com/office/drawing/2014/main" val="1479090600"/>
                  </a:ext>
                </a:extLst>
              </a:tr>
              <a:tr h="370840">
                <a:tc>
                  <a:txBody>
                    <a:bodyPr/>
                    <a:lstStyle/>
                    <a:p>
                      <a:r>
                        <a:rPr kumimoji="1" lang="en-US" altLang="ja-JP" dirty="0"/>
                        <a:t>1764</a:t>
                      </a:r>
                      <a:endParaRPr kumimoji="1" lang="ja-JP" altLang="en-US" dirty="0"/>
                    </a:p>
                  </a:txBody>
                  <a:tcPr/>
                </a:tc>
                <a:tc>
                  <a:txBody>
                    <a:bodyPr/>
                    <a:lstStyle/>
                    <a:p>
                      <a:r>
                        <a:rPr kumimoji="1" lang="ja-JP" altLang="en-US" dirty="0"/>
                        <a:t>ジェニー紡績機</a:t>
                      </a:r>
                    </a:p>
                  </a:txBody>
                  <a:tcPr/>
                </a:tc>
                <a:extLst>
                  <a:ext uri="{0D108BD9-81ED-4DB2-BD59-A6C34878D82A}">
                    <a16:rowId xmlns:a16="http://schemas.microsoft.com/office/drawing/2014/main" val="1248783397"/>
                  </a:ext>
                </a:extLst>
              </a:tr>
              <a:tr h="370840">
                <a:tc>
                  <a:txBody>
                    <a:bodyPr/>
                    <a:lstStyle/>
                    <a:p>
                      <a:r>
                        <a:rPr kumimoji="1" lang="en-US" altLang="ja-JP" dirty="0"/>
                        <a:t>1765</a:t>
                      </a:r>
                      <a:endParaRPr kumimoji="1" lang="ja-JP" altLang="en-US" dirty="0"/>
                    </a:p>
                  </a:txBody>
                  <a:tcPr/>
                </a:tc>
                <a:tc>
                  <a:txBody>
                    <a:bodyPr/>
                    <a:lstStyle/>
                    <a:p>
                      <a:r>
                        <a:rPr kumimoji="1" lang="ja-JP" altLang="en-US" dirty="0"/>
                        <a:t>ワットによる蒸気機関の改良</a:t>
                      </a:r>
                    </a:p>
                  </a:txBody>
                  <a:tcPr/>
                </a:tc>
                <a:extLst>
                  <a:ext uri="{0D108BD9-81ED-4DB2-BD59-A6C34878D82A}">
                    <a16:rowId xmlns:a16="http://schemas.microsoft.com/office/drawing/2014/main" val="1403636287"/>
                  </a:ext>
                </a:extLst>
              </a:tr>
              <a:tr h="370840">
                <a:tc>
                  <a:txBody>
                    <a:bodyPr/>
                    <a:lstStyle/>
                    <a:p>
                      <a:r>
                        <a:rPr kumimoji="1" lang="en-US" altLang="ja-JP" dirty="0"/>
                        <a:t>1769</a:t>
                      </a:r>
                      <a:endParaRPr kumimoji="1" lang="ja-JP" altLang="en-US" dirty="0"/>
                    </a:p>
                  </a:txBody>
                  <a:tcPr/>
                </a:tc>
                <a:tc>
                  <a:txBody>
                    <a:bodyPr/>
                    <a:lstStyle/>
                    <a:p>
                      <a:r>
                        <a:rPr kumimoji="1" lang="ja-JP" altLang="en-US" dirty="0"/>
                        <a:t>アークライトの水力紡績機</a:t>
                      </a:r>
                    </a:p>
                  </a:txBody>
                  <a:tcPr/>
                </a:tc>
                <a:extLst>
                  <a:ext uri="{0D108BD9-81ED-4DB2-BD59-A6C34878D82A}">
                    <a16:rowId xmlns:a16="http://schemas.microsoft.com/office/drawing/2014/main" val="1777691034"/>
                  </a:ext>
                </a:extLst>
              </a:tr>
            </a:tbl>
          </a:graphicData>
        </a:graphic>
      </p:graphicFrame>
      <p:graphicFrame>
        <p:nvGraphicFramePr>
          <p:cNvPr id="20" name="表 19">
            <a:extLst>
              <a:ext uri="{FF2B5EF4-FFF2-40B4-BE49-F238E27FC236}">
                <a16:creationId xmlns:a16="http://schemas.microsoft.com/office/drawing/2014/main" id="{F69E9774-4D3A-4159-A005-3EBC6A132A56}"/>
              </a:ext>
            </a:extLst>
          </p:cNvPr>
          <p:cNvGraphicFramePr>
            <a:graphicFrameLocks noGrp="1"/>
          </p:cNvGraphicFramePr>
          <p:nvPr>
            <p:extLst/>
          </p:nvPr>
        </p:nvGraphicFramePr>
        <p:xfrm>
          <a:off x="4579937" y="2396492"/>
          <a:ext cx="4533583" cy="3134360"/>
        </p:xfrm>
        <a:graphic>
          <a:graphicData uri="http://schemas.openxmlformats.org/drawingml/2006/table">
            <a:tbl>
              <a:tblPr firstRow="1" bandRow="1">
                <a:tableStyleId>{5C22544A-7EE6-4342-B048-85BDC9FD1C3A}</a:tableStyleId>
              </a:tblPr>
              <a:tblGrid>
                <a:gridCol w="738823">
                  <a:extLst>
                    <a:ext uri="{9D8B030D-6E8A-4147-A177-3AD203B41FA5}">
                      <a16:colId xmlns:a16="http://schemas.microsoft.com/office/drawing/2014/main" val="1538111773"/>
                    </a:ext>
                  </a:extLst>
                </a:gridCol>
                <a:gridCol w="3794760">
                  <a:extLst>
                    <a:ext uri="{9D8B030D-6E8A-4147-A177-3AD203B41FA5}">
                      <a16:colId xmlns:a16="http://schemas.microsoft.com/office/drawing/2014/main" val="2692894855"/>
                    </a:ext>
                  </a:extLst>
                </a:gridCol>
              </a:tblGrid>
              <a:tr h="370840">
                <a:tc>
                  <a:txBody>
                    <a:bodyPr/>
                    <a:lstStyle/>
                    <a:p>
                      <a:r>
                        <a:rPr kumimoji="1" lang="ja-JP" altLang="en-US" dirty="0"/>
                        <a:t>年</a:t>
                      </a:r>
                    </a:p>
                  </a:txBody>
                  <a:tcPr/>
                </a:tc>
                <a:tc>
                  <a:txBody>
                    <a:bodyPr/>
                    <a:lstStyle/>
                    <a:p>
                      <a:r>
                        <a:rPr kumimoji="1" lang="ja-JP" altLang="en-US" dirty="0"/>
                        <a:t>出来事</a:t>
                      </a:r>
                    </a:p>
                  </a:txBody>
                  <a:tcPr/>
                </a:tc>
                <a:extLst>
                  <a:ext uri="{0D108BD9-81ED-4DB2-BD59-A6C34878D82A}">
                    <a16:rowId xmlns:a16="http://schemas.microsoft.com/office/drawing/2014/main" val="672895248"/>
                  </a:ext>
                </a:extLst>
              </a:tr>
              <a:tr h="370840">
                <a:tc>
                  <a:txBody>
                    <a:bodyPr/>
                    <a:lstStyle/>
                    <a:p>
                      <a:r>
                        <a:rPr kumimoji="1" lang="en-US" altLang="ja-JP" dirty="0"/>
                        <a:t>1774</a:t>
                      </a:r>
                      <a:endParaRPr kumimoji="1" lang="ja-JP" altLang="en-US" dirty="0"/>
                    </a:p>
                  </a:txBody>
                  <a:tcPr/>
                </a:tc>
                <a:tc>
                  <a:txBody>
                    <a:bodyPr/>
                    <a:lstStyle/>
                    <a:p>
                      <a:r>
                        <a:rPr kumimoji="1" lang="ja-JP" altLang="en-US" dirty="0"/>
                        <a:t>ラヴォアジェ</a:t>
                      </a:r>
                      <a:r>
                        <a:rPr kumimoji="1" lang="en-US" altLang="ja-JP" dirty="0"/>
                        <a:t>:</a:t>
                      </a:r>
                      <a:r>
                        <a:rPr kumimoji="1" lang="ja-JP" altLang="en-US" dirty="0"/>
                        <a:t>燃焼時の質量保存</a:t>
                      </a:r>
                    </a:p>
                  </a:txBody>
                  <a:tcPr/>
                </a:tc>
                <a:extLst>
                  <a:ext uri="{0D108BD9-81ED-4DB2-BD59-A6C34878D82A}">
                    <a16:rowId xmlns:a16="http://schemas.microsoft.com/office/drawing/2014/main" val="512321297"/>
                  </a:ext>
                </a:extLst>
              </a:tr>
              <a:tr h="370840">
                <a:tc>
                  <a:txBody>
                    <a:bodyPr/>
                    <a:lstStyle/>
                    <a:p>
                      <a:r>
                        <a:rPr kumimoji="1" lang="en-US" altLang="ja-JP" dirty="0"/>
                        <a:t>1787</a:t>
                      </a:r>
                      <a:endParaRPr kumimoji="1" lang="ja-JP" altLang="en-US" dirty="0"/>
                    </a:p>
                  </a:txBody>
                  <a:tcPr/>
                </a:tc>
                <a:tc>
                  <a:txBody>
                    <a:bodyPr/>
                    <a:lstStyle/>
                    <a:p>
                      <a:r>
                        <a:rPr kumimoji="1" lang="ja-JP" altLang="en-US" dirty="0"/>
                        <a:t>シャルルの法則</a:t>
                      </a:r>
                      <a:endParaRPr kumimoji="1" lang="en-US" altLang="ja-JP" dirty="0"/>
                    </a:p>
                    <a:p>
                      <a:r>
                        <a:rPr kumimoji="1" lang="en-US" altLang="ja-JP" dirty="0"/>
                        <a:t>(</a:t>
                      </a:r>
                      <a:r>
                        <a:rPr kumimoji="1" lang="ja-JP" altLang="en-US" dirty="0"/>
                        <a:t>ゲーリュサックによる発表は</a:t>
                      </a:r>
                      <a:r>
                        <a:rPr kumimoji="1" lang="en-US" altLang="ja-JP" dirty="0"/>
                        <a:t>1802</a:t>
                      </a:r>
                      <a:r>
                        <a:rPr kumimoji="1" lang="ja-JP" altLang="en-US" dirty="0"/>
                        <a:t>年</a:t>
                      </a:r>
                      <a:r>
                        <a:rPr kumimoji="1" lang="en-US" altLang="ja-JP" dirty="0"/>
                        <a:t>)</a:t>
                      </a:r>
                      <a:endParaRPr kumimoji="1" lang="ja-JP" altLang="en-US" dirty="0"/>
                    </a:p>
                  </a:txBody>
                  <a:tcPr/>
                </a:tc>
                <a:extLst>
                  <a:ext uri="{0D108BD9-81ED-4DB2-BD59-A6C34878D82A}">
                    <a16:rowId xmlns:a16="http://schemas.microsoft.com/office/drawing/2014/main" val="701781277"/>
                  </a:ext>
                </a:extLst>
              </a:tr>
              <a:tr h="370840">
                <a:tc>
                  <a:txBody>
                    <a:bodyPr/>
                    <a:lstStyle/>
                    <a:p>
                      <a:r>
                        <a:rPr kumimoji="1" lang="en-US" altLang="ja-JP" dirty="0"/>
                        <a:t>1824</a:t>
                      </a:r>
                      <a:endParaRPr kumimoji="1" lang="ja-JP" altLang="en-US" dirty="0"/>
                    </a:p>
                  </a:txBody>
                  <a:tcPr/>
                </a:tc>
                <a:tc>
                  <a:txBody>
                    <a:bodyPr/>
                    <a:lstStyle/>
                    <a:p>
                      <a:r>
                        <a:rPr kumimoji="1" lang="ja-JP" altLang="en-US" dirty="0"/>
                        <a:t>カルノー</a:t>
                      </a:r>
                      <a:r>
                        <a:rPr kumimoji="1" lang="en-US" altLang="ja-JP" dirty="0"/>
                        <a:t>:</a:t>
                      </a:r>
                      <a:r>
                        <a:rPr kumimoji="1" lang="ja-JP" altLang="en-US" dirty="0"/>
                        <a:t>火の動力についての考察</a:t>
                      </a:r>
                      <a:endParaRPr kumimoji="1" lang="en-US" altLang="ja-JP" dirty="0"/>
                    </a:p>
                  </a:txBody>
                  <a:tcPr/>
                </a:tc>
                <a:extLst>
                  <a:ext uri="{0D108BD9-81ED-4DB2-BD59-A6C34878D82A}">
                    <a16:rowId xmlns:a16="http://schemas.microsoft.com/office/drawing/2014/main" val="2473526832"/>
                  </a:ext>
                </a:extLst>
              </a:tr>
              <a:tr h="370840">
                <a:tc>
                  <a:txBody>
                    <a:bodyPr/>
                    <a:lstStyle/>
                    <a:p>
                      <a:r>
                        <a:rPr kumimoji="1" lang="en-US" altLang="ja-JP" dirty="0"/>
                        <a:t>1845</a:t>
                      </a:r>
                      <a:endParaRPr kumimoji="1" lang="ja-JP" altLang="en-US" dirty="0"/>
                    </a:p>
                  </a:txBody>
                  <a:tcPr/>
                </a:tc>
                <a:tc>
                  <a:txBody>
                    <a:bodyPr/>
                    <a:lstStyle/>
                    <a:p>
                      <a:r>
                        <a:rPr kumimoji="1" lang="ja-JP" altLang="en-US" dirty="0"/>
                        <a:t>ジュール</a:t>
                      </a:r>
                      <a:r>
                        <a:rPr kumimoji="1" lang="en-US" altLang="ja-JP" dirty="0"/>
                        <a:t>:</a:t>
                      </a:r>
                      <a:r>
                        <a:rPr kumimoji="1" lang="ja-JP" altLang="en-US" dirty="0"/>
                        <a:t>熱の仕事当量の測定</a:t>
                      </a:r>
                      <a:endParaRPr kumimoji="1" lang="en-US" altLang="ja-JP" dirty="0"/>
                    </a:p>
                  </a:txBody>
                  <a:tcPr/>
                </a:tc>
                <a:extLst>
                  <a:ext uri="{0D108BD9-81ED-4DB2-BD59-A6C34878D82A}">
                    <a16:rowId xmlns:a16="http://schemas.microsoft.com/office/drawing/2014/main" val="1479090600"/>
                  </a:ext>
                </a:extLst>
              </a:tr>
              <a:tr h="370840">
                <a:tc>
                  <a:txBody>
                    <a:bodyPr/>
                    <a:lstStyle/>
                    <a:p>
                      <a:r>
                        <a:rPr kumimoji="1" lang="en-US" altLang="ja-JP" dirty="0"/>
                        <a:t>1850</a:t>
                      </a:r>
                      <a:r>
                        <a:rPr kumimoji="1" lang="ja-JP" altLang="en-US" dirty="0"/>
                        <a:t>頃</a:t>
                      </a:r>
                    </a:p>
                  </a:txBody>
                  <a:tcPr/>
                </a:tc>
                <a:tc>
                  <a:txBody>
                    <a:bodyPr/>
                    <a:lstStyle/>
                    <a:p>
                      <a:r>
                        <a:rPr kumimoji="1" lang="ja-JP" altLang="en-US" dirty="0"/>
                        <a:t>クラウジウス</a:t>
                      </a:r>
                      <a:r>
                        <a:rPr kumimoji="1" lang="en-US" altLang="ja-JP" dirty="0"/>
                        <a:t>: </a:t>
                      </a:r>
                      <a:r>
                        <a:rPr kumimoji="1" lang="ja-JP" altLang="en-US" dirty="0"/>
                        <a:t>熱力学第</a:t>
                      </a:r>
                      <a:r>
                        <a:rPr kumimoji="1" lang="en-US" altLang="ja-JP" dirty="0"/>
                        <a:t>1,2</a:t>
                      </a:r>
                      <a:r>
                        <a:rPr kumimoji="1" lang="ja-JP" altLang="en-US" dirty="0"/>
                        <a:t>法則</a:t>
                      </a:r>
                    </a:p>
                  </a:txBody>
                  <a:tcPr/>
                </a:tc>
                <a:extLst>
                  <a:ext uri="{0D108BD9-81ED-4DB2-BD59-A6C34878D82A}">
                    <a16:rowId xmlns:a16="http://schemas.microsoft.com/office/drawing/2014/main" val="1248783397"/>
                  </a:ext>
                </a:extLst>
              </a:tr>
              <a:tr h="370840">
                <a:tc>
                  <a:txBody>
                    <a:bodyPr/>
                    <a:lstStyle/>
                    <a:p>
                      <a:r>
                        <a:rPr kumimoji="1" lang="en-US" altLang="ja-JP" dirty="0"/>
                        <a:t>1865</a:t>
                      </a:r>
                      <a:endParaRPr kumimoji="1" lang="ja-JP" altLang="en-US" dirty="0"/>
                    </a:p>
                  </a:txBody>
                  <a:tcPr/>
                </a:tc>
                <a:tc>
                  <a:txBody>
                    <a:bodyPr/>
                    <a:lstStyle/>
                    <a:p>
                      <a:r>
                        <a:rPr kumimoji="1" lang="ja-JP" altLang="en-US" dirty="0"/>
                        <a:t>クラウジウス</a:t>
                      </a:r>
                      <a:r>
                        <a:rPr kumimoji="1" lang="en-US" altLang="ja-JP" dirty="0"/>
                        <a:t>:</a:t>
                      </a:r>
                      <a:r>
                        <a:rPr kumimoji="1" lang="ja-JP" altLang="en-US" dirty="0"/>
                        <a:t>エントロピーの概念</a:t>
                      </a:r>
                    </a:p>
                  </a:txBody>
                  <a:tcPr/>
                </a:tc>
                <a:extLst>
                  <a:ext uri="{0D108BD9-81ED-4DB2-BD59-A6C34878D82A}">
                    <a16:rowId xmlns:a16="http://schemas.microsoft.com/office/drawing/2014/main" val="1403636287"/>
                  </a:ext>
                </a:extLst>
              </a:tr>
            </a:tbl>
          </a:graphicData>
        </a:graphic>
      </p:graphicFrame>
    </p:spTree>
    <p:extLst>
      <p:ext uri="{BB962C8B-B14F-4D97-AF65-F5344CB8AC3E}">
        <p14:creationId xmlns:p14="http://schemas.microsoft.com/office/powerpoint/2010/main" val="25773491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正方形/長方形 1">
            <a:extLst>
              <a:ext uri="{FF2B5EF4-FFF2-40B4-BE49-F238E27FC236}">
                <a16:creationId xmlns:a16="http://schemas.microsoft.com/office/drawing/2014/main" id="{A641363A-3D5D-46BD-A5DF-948D18C26278}"/>
              </a:ext>
            </a:extLst>
          </p:cNvPr>
          <p:cNvSpPr>
            <a:spLocks noChangeArrowheads="1"/>
          </p:cNvSpPr>
          <p:nvPr/>
        </p:nvSpPr>
        <p:spPr bwMode="gray">
          <a:xfrm>
            <a:off x="-7938" y="6373813"/>
            <a:ext cx="9144001" cy="484187"/>
          </a:xfrm>
          <a:prstGeom prst="rect">
            <a:avLst/>
          </a:prstGeom>
          <a:solidFill>
            <a:schemeClr val="bg1"/>
          </a:solidFill>
          <a:ln w="9525" algn="ctr">
            <a:solidFill>
              <a:schemeClr val="bg1"/>
            </a:solidFill>
            <a:miter lim="800000"/>
            <a:headEnd/>
            <a:tailEnd/>
          </a:ln>
        </p:spPr>
        <p:txBody>
          <a:bodyPr wrap="none" anchor="ctr"/>
          <a:lstStyle>
            <a:lvl1pPr>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a:buBlip>
                <a:blip r:embed="rId4"/>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4"/>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4"/>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4"/>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4"/>
              </a:buBlip>
              <a:defRPr kumimoji="1" sz="2000">
                <a:solidFill>
                  <a:srgbClr val="000000"/>
                </a:solidFill>
                <a:latin typeface="Arial" charset="0"/>
                <a:ea typeface="ＭＳ Ｐゴシック" charset="-128"/>
                <a:cs typeface="Arial" charset="0"/>
              </a:defRPr>
            </a:lvl9pPr>
          </a:lstStyle>
          <a:p>
            <a:pPr algn="ctr" eaLnBrk="1" hangingPunct="1">
              <a:lnSpc>
                <a:spcPct val="100000"/>
              </a:lnSpc>
              <a:spcBef>
                <a:spcPct val="0"/>
              </a:spcBef>
              <a:spcAft>
                <a:spcPct val="0"/>
              </a:spcAft>
              <a:buClrTx/>
              <a:buFontTx/>
              <a:buNone/>
            </a:pPr>
            <a:endParaRPr lang="ja-JP" altLang="en-US" sz="1800">
              <a:solidFill>
                <a:schemeClr val="tx1"/>
              </a:solidFill>
              <a:latin typeface="Calibri" pitchFamily="34" charset="0"/>
            </a:endParaRPr>
          </a:p>
        </p:txBody>
      </p:sp>
      <p:sp>
        <p:nvSpPr>
          <p:cNvPr id="6147" name="タイトル 1"/>
          <p:cNvSpPr>
            <a:spLocks noGrp="1"/>
          </p:cNvSpPr>
          <p:nvPr>
            <p:ph type="title"/>
          </p:nvPr>
        </p:nvSpPr>
        <p:spPr>
          <a:xfrm>
            <a:off x="184150" y="53975"/>
            <a:ext cx="4006850" cy="693738"/>
          </a:xfrm>
        </p:spPr>
        <p:txBody>
          <a:bodyPr/>
          <a:lstStyle/>
          <a:p>
            <a:pPr eaLnBrk="1" hangingPunct="1"/>
            <a:r>
              <a:rPr lang="en-US" altLang="ja-JP" dirty="0"/>
              <a:t>3. </a:t>
            </a:r>
            <a:r>
              <a:rPr lang="ja-JP" altLang="en-US" dirty="0"/>
              <a:t>熱力学第</a:t>
            </a:r>
            <a:r>
              <a:rPr lang="en-US" altLang="ja-JP" dirty="0"/>
              <a:t>1</a:t>
            </a:r>
            <a:r>
              <a:rPr lang="ja-JP" altLang="en-US" dirty="0"/>
              <a:t>法則</a:t>
            </a:r>
          </a:p>
        </p:txBody>
      </p:sp>
      <p:sp>
        <p:nvSpPr>
          <p:cNvPr id="6155" name="スライド番号プレースホルダー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a:buBlip>
                <a:blip r:embed="rId4"/>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4"/>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4"/>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4"/>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4"/>
              </a:buBlip>
              <a:defRPr kumimoji="1" sz="2000">
                <a:solidFill>
                  <a:srgbClr val="000000"/>
                </a:solidFill>
                <a:latin typeface="Arial" charset="0"/>
                <a:ea typeface="ＭＳ Ｐゴシック" charset="-128"/>
                <a:cs typeface="Arial" charset="0"/>
              </a:defRPr>
            </a:lvl9pPr>
          </a:lstStyle>
          <a:p>
            <a:pPr>
              <a:lnSpc>
                <a:spcPct val="100000"/>
              </a:lnSpc>
              <a:spcBef>
                <a:spcPct val="0"/>
              </a:spcBef>
              <a:spcAft>
                <a:spcPct val="0"/>
              </a:spcAft>
              <a:buClrTx/>
              <a:buFontTx/>
              <a:buNone/>
            </a:pPr>
            <a:fld id="{BDCDC8F8-78A8-4677-A59B-900A672EDA56}" type="slidenum">
              <a:rPr kumimoji="0" lang="ja-JP" altLang="en-US" smtClean="0">
                <a:solidFill>
                  <a:schemeClr val="tx1"/>
                </a:solidFill>
              </a:rPr>
              <a:pPr>
                <a:lnSpc>
                  <a:spcPct val="100000"/>
                </a:lnSpc>
                <a:spcBef>
                  <a:spcPct val="0"/>
                </a:spcBef>
                <a:spcAft>
                  <a:spcPct val="0"/>
                </a:spcAft>
                <a:buClrTx/>
                <a:buFontTx/>
                <a:buNone/>
              </a:pPr>
              <a:t>20</a:t>
            </a:fld>
            <a:endParaRPr kumimoji="0" lang="ja-JP" altLang="en-US">
              <a:solidFill>
                <a:schemeClr val="tx1"/>
              </a:solidFill>
            </a:endParaRPr>
          </a:p>
        </p:txBody>
      </p:sp>
      <p:sp>
        <p:nvSpPr>
          <p:cNvPr id="30" name="Text Box 4 1 1">
            <a:extLst>
              <a:ext uri="{FF2B5EF4-FFF2-40B4-BE49-F238E27FC236}">
                <a16:creationId xmlns:a16="http://schemas.microsoft.com/office/drawing/2014/main" id="{5501B454-1E3A-45BE-9C63-A276602162C5}"/>
              </a:ext>
            </a:extLst>
          </p:cNvPr>
          <p:cNvSpPr txBox="1">
            <a:spLocks noChangeArrowheads="1"/>
          </p:cNvSpPr>
          <p:nvPr/>
        </p:nvSpPr>
        <p:spPr bwMode="auto">
          <a:xfrm>
            <a:off x="1" y="747713"/>
            <a:ext cx="498348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defRPr/>
            </a:pPr>
            <a:r>
              <a:rPr lang="ja-JP" altLang="en-US" sz="2800" dirty="0">
                <a:solidFill>
                  <a:schemeClr val="tx2"/>
                </a:solidFill>
                <a:latin typeface="+mj-ea"/>
                <a:ea typeface="+mj-ea"/>
              </a:rPr>
              <a:t>熱と運動</a:t>
            </a:r>
            <a:r>
              <a:rPr lang="en-US" altLang="ja-JP" sz="2800" dirty="0">
                <a:solidFill>
                  <a:schemeClr val="tx2"/>
                </a:solidFill>
                <a:latin typeface="+mj-ea"/>
                <a:ea typeface="+mj-ea"/>
              </a:rPr>
              <a:t>(</a:t>
            </a:r>
            <a:r>
              <a:rPr lang="ja-JP" altLang="en-US" sz="2800" dirty="0">
                <a:solidFill>
                  <a:schemeClr val="tx2"/>
                </a:solidFill>
                <a:latin typeface="+mj-ea"/>
                <a:ea typeface="+mj-ea"/>
              </a:rPr>
              <a:t>エネルギー</a:t>
            </a:r>
            <a:r>
              <a:rPr lang="en-US" altLang="ja-JP" sz="2800" dirty="0">
                <a:solidFill>
                  <a:schemeClr val="tx2"/>
                </a:solidFill>
                <a:latin typeface="+mj-ea"/>
                <a:ea typeface="+mj-ea"/>
              </a:rPr>
              <a:t>)</a:t>
            </a:r>
            <a:r>
              <a:rPr lang="ja-JP" altLang="en-US" sz="2800" dirty="0">
                <a:solidFill>
                  <a:schemeClr val="tx2"/>
                </a:solidFill>
                <a:latin typeface="+mj-ea"/>
                <a:ea typeface="+mj-ea"/>
              </a:rPr>
              <a:t>の関係</a:t>
            </a:r>
            <a:endParaRPr lang="en-US" altLang="ja-JP" sz="2800" dirty="0">
              <a:solidFill>
                <a:schemeClr val="tx2"/>
              </a:solidFill>
              <a:latin typeface="+mj-ea"/>
              <a:ea typeface="+mj-ea"/>
            </a:endParaRPr>
          </a:p>
        </p:txBody>
      </p:sp>
      <p:pic>
        <p:nvPicPr>
          <p:cNvPr id="3" name="図 2">
            <a:extLst>
              <a:ext uri="{FF2B5EF4-FFF2-40B4-BE49-F238E27FC236}">
                <a16:creationId xmlns:a16="http://schemas.microsoft.com/office/drawing/2014/main" id="{CF40DB88-CD40-48F3-A04A-8DBFE52CC30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938" y="1403023"/>
            <a:ext cx="2143125" cy="2419350"/>
          </a:xfrm>
          <a:prstGeom prst="rect">
            <a:avLst/>
          </a:prstGeom>
        </p:spPr>
      </p:pic>
      <p:sp>
        <p:nvSpPr>
          <p:cNvPr id="52" name="テキスト ボックス 2">
            <a:extLst>
              <a:ext uri="{FF2B5EF4-FFF2-40B4-BE49-F238E27FC236}">
                <a16:creationId xmlns:a16="http://schemas.microsoft.com/office/drawing/2014/main" id="{7EB648F6-1CD1-48F0-B9BD-BFF0B5FEDF89}"/>
              </a:ext>
            </a:extLst>
          </p:cNvPr>
          <p:cNvSpPr txBox="1">
            <a:spLocks noChangeArrowheads="1"/>
          </p:cNvSpPr>
          <p:nvPr/>
        </p:nvSpPr>
        <p:spPr bwMode="auto">
          <a:xfrm>
            <a:off x="131130" y="3921542"/>
            <a:ext cx="2004057"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a:buBlip>
                <a:blip r:embed="rId4"/>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4"/>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4"/>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4"/>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4"/>
              </a:buBlip>
              <a:defRPr kumimoji="1" sz="2000">
                <a:solidFill>
                  <a:srgbClr val="000000"/>
                </a:solidFill>
                <a:latin typeface="Arial" charset="0"/>
                <a:ea typeface="ＭＳ Ｐゴシック" charset="-128"/>
                <a:cs typeface="Arial" charset="0"/>
              </a:defRPr>
            </a:lvl9pPr>
          </a:lstStyle>
          <a:p>
            <a:pPr eaLnBrk="1" hangingPunct="1">
              <a:lnSpc>
                <a:spcPct val="100000"/>
              </a:lnSpc>
              <a:spcBef>
                <a:spcPct val="0"/>
              </a:spcBef>
              <a:spcAft>
                <a:spcPct val="0"/>
              </a:spcAft>
              <a:buClrTx/>
              <a:buFontTx/>
              <a:buNone/>
            </a:pPr>
            <a:r>
              <a:rPr lang="ja-JP" altLang="en-US" sz="1800" dirty="0">
                <a:solidFill>
                  <a:schemeClr val="tx1"/>
                </a:solidFill>
                <a:latin typeface="Calibri" pitchFamily="34" charset="0"/>
              </a:rPr>
              <a:t>ロベルト・マイヤー</a:t>
            </a:r>
            <a:endParaRPr lang="en-US" altLang="ja-JP" sz="1800" dirty="0">
              <a:solidFill>
                <a:schemeClr val="tx1"/>
              </a:solidFill>
              <a:latin typeface="Calibri" pitchFamily="34" charset="0"/>
            </a:endParaRPr>
          </a:p>
          <a:p>
            <a:pPr eaLnBrk="1" hangingPunct="1">
              <a:lnSpc>
                <a:spcPct val="100000"/>
              </a:lnSpc>
              <a:spcBef>
                <a:spcPct val="0"/>
              </a:spcBef>
              <a:spcAft>
                <a:spcPct val="0"/>
              </a:spcAft>
              <a:buClrTx/>
              <a:buFontTx/>
              <a:buNone/>
            </a:pPr>
            <a:r>
              <a:rPr lang="en-US" altLang="ja-JP" sz="1800" dirty="0">
                <a:solidFill>
                  <a:schemeClr val="tx1"/>
                </a:solidFill>
                <a:latin typeface="Calibri" pitchFamily="34" charset="0"/>
              </a:rPr>
              <a:t>(Robert Mayer)1814-1878</a:t>
            </a:r>
            <a:endParaRPr lang="ja-JP" altLang="en-US" sz="1800" dirty="0">
              <a:solidFill>
                <a:schemeClr val="tx1"/>
              </a:solidFill>
              <a:latin typeface="Calibri" pitchFamily="34" charset="0"/>
            </a:endParaRPr>
          </a:p>
        </p:txBody>
      </p:sp>
      <p:sp>
        <p:nvSpPr>
          <p:cNvPr id="54" name="Text Box 4 1 2">
            <a:extLst>
              <a:ext uri="{FF2B5EF4-FFF2-40B4-BE49-F238E27FC236}">
                <a16:creationId xmlns:a16="http://schemas.microsoft.com/office/drawing/2014/main" id="{1A596A33-A2DE-4892-970F-D47BDFDA6E7E}"/>
              </a:ext>
            </a:extLst>
          </p:cNvPr>
          <p:cNvSpPr txBox="1">
            <a:spLocks noChangeArrowheads="1"/>
          </p:cNvSpPr>
          <p:nvPr/>
        </p:nvSpPr>
        <p:spPr bwMode="auto">
          <a:xfrm>
            <a:off x="2362200" y="1297693"/>
            <a:ext cx="6659879"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defRPr/>
            </a:pPr>
            <a:r>
              <a:rPr lang="ja-JP" altLang="en-US" sz="2800" dirty="0">
                <a:solidFill>
                  <a:schemeClr val="tx2"/>
                </a:solidFill>
                <a:latin typeface="+mj-ea"/>
                <a:ea typeface="+mj-ea"/>
              </a:rPr>
              <a:t>マイヤー</a:t>
            </a:r>
            <a:r>
              <a:rPr lang="en-US" altLang="ja-JP" sz="2800" dirty="0">
                <a:solidFill>
                  <a:schemeClr val="tx2"/>
                </a:solidFill>
                <a:latin typeface="+mj-ea"/>
                <a:ea typeface="+mj-ea"/>
              </a:rPr>
              <a:t>: 1840</a:t>
            </a:r>
            <a:r>
              <a:rPr lang="ja-JP" altLang="en-US" sz="2800" dirty="0">
                <a:solidFill>
                  <a:schemeClr val="tx2"/>
                </a:solidFill>
                <a:latin typeface="+mj-ea"/>
                <a:ea typeface="+mj-ea"/>
              </a:rPr>
              <a:t>年、船医として東インド諸島への航海に同行</a:t>
            </a:r>
            <a:endParaRPr lang="en-US" altLang="ja-JP" sz="2800" dirty="0">
              <a:solidFill>
                <a:schemeClr val="tx2"/>
              </a:solidFill>
              <a:latin typeface="+mj-ea"/>
              <a:ea typeface="+mj-ea"/>
            </a:endParaRPr>
          </a:p>
        </p:txBody>
      </p:sp>
      <p:sp>
        <p:nvSpPr>
          <p:cNvPr id="60" name="Text Box 4 1 3">
            <a:extLst>
              <a:ext uri="{FF2B5EF4-FFF2-40B4-BE49-F238E27FC236}">
                <a16:creationId xmlns:a16="http://schemas.microsoft.com/office/drawing/2014/main" id="{CACE1A6D-6742-444F-9D5F-856B40E7AE43}"/>
              </a:ext>
            </a:extLst>
          </p:cNvPr>
          <p:cNvSpPr txBox="1">
            <a:spLocks noChangeArrowheads="1"/>
          </p:cNvSpPr>
          <p:nvPr/>
        </p:nvSpPr>
        <p:spPr bwMode="auto">
          <a:xfrm>
            <a:off x="2362199" y="2377832"/>
            <a:ext cx="6781801"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defRPr/>
            </a:pPr>
            <a:r>
              <a:rPr lang="ja-JP" altLang="en-US" sz="2800" dirty="0">
                <a:solidFill>
                  <a:schemeClr val="tx2"/>
                </a:solidFill>
                <a:latin typeface="+mj-ea"/>
                <a:ea typeface="+mj-ea"/>
              </a:rPr>
              <a:t>東ジャワで瀉血のために船員の血液を採取</a:t>
            </a:r>
            <a:endParaRPr lang="en-US" altLang="ja-JP" sz="2800" dirty="0">
              <a:solidFill>
                <a:schemeClr val="tx2"/>
              </a:solidFill>
              <a:latin typeface="+mj-ea"/>
              <a:ea typeface="+mj-ea"/>
            </a:endParaRPr>
          </a:p>
        </p:txBody>
      </p:sp>
      <p:sp>
        <p:nvSpPr>
          <p:cNvPr id="61" name="Text Box 4 1 4">
            <a:extLst>
              <a:ext uri="{FF2B5EF4-FFF2-40B4-BE49-F238E27FC236}">
                <a16:creationId xmlns:a16="http://schemas.microsoft.com/office/drawing/2014/main" id="{41159221-1051-444F-ABBE-E76F443E599B}"/>
              </a:ext>
            </a:extLst>
          </p:cNvPr>
          <p:cNvSpPr txBox="1">
            <a:spLocks noChangeArrowheads="1"/>
          </p:cNvSpPr>
          <p:nvPr/>
        </p:nvSpPr>
        <p:spPr bwMode="auto">
          <a:xfrm>
            <a:off x="2362199" y="2979337"/>
            <a:ext cx="6781801"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defRPr/>
            </a:pPr>
            <a:r>
              <a:rPr lang="ja-JP" altLang="en-US" sz="2800" dirty="0">
                <a:solidFill>
                  <a:schemeClr val="tx2"/>
                </a:solidFill>
                <a:latin typeface="+mj-ea"/>
                <a:ea typeface="+mj-ea"/>
              </a:rPr>
              <a:t>静脈血が寒い地域のものよりも</a:t>
            </a:r>
            <a:r>
              <a:rPr lang="ja-JP" altLang="en-US" sz="2800" dirty="0">
                <a:solidFill>
                  <a:srgbClr val="FF0000"/>
                </a:solidFill>
                <a:latin typeface="+mj-ea"/>
                <a:ea typeface="+mj-ea"/>
              </a:rPr>
              <a:t>鮮やかな赤</a:t>
            </a:r>
            <a:endParaRPr lang="en-US" altLang="ja-JP" sz="2800" dirty="0">
              <a:solidFill>
                <a:srgbClr val="FF0000"/>
              </a:solidFill>
              <a:latin typeface="+mj-ea"/>
              <a:ea typeface="+mj-ea"/>
            </a:endParaRPr>
          </a:p>
        </p:txBody>
      </p:sp>
      <p:sp>
        <p:nvSpPr>
          <p:cNvPr id="64" name="Text Box 4 1 5">
            <a:extLst>
              <a:ext uri="{FF2B5EF4-FFF2-40B4-BE49-F238E27FC236}">
                <a16:creationId xmlns:a16="http://schemas.microsoft.com/office/drawing/2014/main" id="{464937E3-DAA7-4E3F-AB95-4B438878685A}"/>
              </a:ext>
            </a:extLst>
          </p:cNvPr>
          <p:cNvSpPr txBox="1">
            <a:spLocks noChangeArrowheads="1"/>
          </p:cNvSpPr>
          <p:nvPr/>
        </p:nvSpPr>
        <p:spPr bwMode="auto">
          <a:xfrm>
            <a:off x="2362199" y="3618969"/>
            <a:ext cx="6964681"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defRPr/>
            </a:pPr>
            <a:r>
              <a:rPr lang="ja-JP" altLang="en-US" sz="2800" dirty="0">
                <a:solidFill>
                  <a:schemeClr val="tx2"/>
                </a:solidFill>
                <a:latin typeface="+mj-ea"/>
                <a:ea typeface="+mj-ea"/>
              </a:rPr>
              <a:t>熱帯では必要な酸素量が少なくて済む</a:t>
            </a:r>
            <a:endParaRPr lang="en-US" altLang="ja-JP" sz="2800" dirty="0">
              <a:solidFill>
                <a:schemeClr val="tx2"/>
              </a:solidFill>
              <a:latin typeface="+mj-ea"/>
              <a:ea typeface="+mj-ea"/>
            </a:endParaRPr>
          </a:p>
          <a:p>
            <a:pPr>
              <a:defRPr/>
            </a:pPr>
            <a:r>
              <a:rPr lang="ja-JP" altLang="en-US" sz="2800" dirty="0" err="1">
                <a:solidFill>
                  <a:schemeClr val="tx2"/>
                </a:solidFill>
                <a:latin typeface="+mj-ea"/>
                <a:ea typeface="+mj-ea"/>
              </a:rPr>
              <a:t>ので</a:t>
            </a:r>
            <a:r>
              <a:rPr lang="ja-JP" altLang="en-US" sz="2800" dirty="0">
                <a:solidFill>
                  <a:schemeClr val="tx2"/>
                </a:solidFill>
                <a:latin typeface="+mj-ea"/>
                <a:ea typeface="+mj-ea"/>
              </a:rPr>
              <a:t>血液により酸素が含まれているのでは？</a:t>
            </a:r>
            <a:endParaRPr lang="en-US" altLang="ja-JP" sz="2800" dirty="0">
              <a:solidFill>
                <a:srgbClr val="FF0000"/>
              </a:solidFill>
              <a:latin typeface="+mj-ea"/>
              <a:ea typeface="+mj-ea"/>
            </a:endParaRPr>
          </a:p>
        </p:txBody>
      </p:sp>
      <p:sp>
        <p:nvSpPr>
          <p:cNvPr id="65" name="Text Box 4 1 6">
            <a:extLst>
              <a:ext uri="{FF2B5EF4-FFF2-40B4-BE49-F238E27FC236}">
                <a16:creationId xmlns:a16="http://schemas.microsoft.com/office/drawing/2014/main" id="{4A2D723A-4721-41D0-8BE1-80A1287F5F6C}"/>
              </a:ext>
            </a:extLst>
          </p:cNvPr>
          <p:cNvSpPr txBox="1">
            <a:spLocks noChangeArrowheads="1"/>
          </p:cNvSpPr>
          <p:nvPr/>
        </p:nvSpPr>
        <p:spPr bwMode="auto">
          <a:xfrm>
            <a:off x="2362198" y="4552989"/>
            <a:ext cx="6964681"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defRPr/>
            </a:pPr>
            <a:r>
              <a:rPr lang="ja-JP" altLang="en-US" sz="2800" dirty="0">
                <a:solidFill>
                  <a:srgbClr val="FF0000"/>
                </a:solidFill>
                <a:latin typeface="+mj-ea"/>
                <a:ea typeface="+mj-ea"/>
              </a:rPr>
              <a:t>⇒熱と運動の関係性の推論の発端</a:t>
            </a:r>
            <a:endParaRPr lang="en-US" altLang="ja-JP" sz="2800" dirty="0">
              <a:solidFill>
                <a:srgbClr val="FF0000"/>
              </a:solidFill>
              <a:latin typeface="+mj-ea"/>
              <a:ea typeface="+mj-ea"/>
            </a:endParaRPr>
          </a:p>
        </p:txBody>
      </p:sp>
      <p:sp>
        <p:nvSpPr>
          <p:cNvPr id="66" name="Text Box 4 1 7">
            <a:extLst>
              <a:ext uri="{FF2B5EF4-FFF2-40B4-BE49-F238E27FC236}">
                <a16:creationId xmlns:a16="http://schemas.microsoft.com/office/drawing/2014/main" id="{C2D41368-13D9-484A-9CDE-1AF3DEABE6BD}"/>
              </a:ext>
            </a:extLst>
          </p:cNvPr>
          <p:cNvSpPr txBox="1">
            <a:spLocks noChangeArrowheads="1"/>
          </p:cNvSpPr>
          <p:nvPr/>
        </p:nvSpPr>
        <p:spPr bwMode="auto">
          <a:xfrm>
            <a:off x="131131" y="5099890"/>
            <a:ext cx="509619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defRPr/>
            </a:pPr>
            <a:r>
              <a:rPr lang="en-US" altLang="ja-JP" sz="2800" dirty="0">
                <a:solidFill>
                  <a:srgbClr val="FF0000"/>
                </a:solidFill>
                <a:latin typeface="+mj-ea"/>
                <a:ea typeface="+mj-ea"/>
              </a:rPr>
              <a:t>1842</a:t>
            </a:r>
            <a:r>
              <a:rPr lang="ja-JP" altLang="en-US" sz="2800" dirty="0">
                <a:solidFill>
                  <a:srgbClr val="FF0000"/>
                </a:solidFill>
                <a:latin typeface="+mj-ea"/>
                <a:ea typeface="+mj-ea"/>
              </a:rPr>
              <a:t>年</a:t>
            </a:r>
            <a:r>
              <a:rPr lang="en-US" altLang="ja-JP" sz="2800" dirty="0">
                <a:solidFill>
                  <a:srgbClr val="FF0000"/>
                </a:solidFill>
                <a:latin typeface="+mj-ea"/>
                <a:ea typeface="+mj-ea"/>
              </a:rPr>
              <a:t>: </a:t>
            </a:r>
            <a:r>
              <a:rPr lang="ja-JP" altLang="en-US" sz="2800" dirty="0">
                <a:solidFill>
                  <a:srgbClr val="FF0000"/>
                </a:solidFill>
                <a:latin typeface="+mj-ea"/>
                <a:ea typeface="+mj-ea"/>
              </a:rPr>
              <a:t>熱の仕事当量の算出</a:t>
            </a:r>
            <a:endParaRPr lang="en-US" altLang="ja-JP" sz="2800" dirty="0">
              <a:solidFill>
                <a:srgbClr val="FF0000"/>
              </a:solidFill>
              <a:latin typeface="+mj-ea"/>
              <a:ea typeface="+mj-ea"/>
            </a:endParaRPr>
          </a:p>
        </p:txBody>
      </p:sp>
      <p:pic>
        <p:nvPicPr>
          <p:cNvPr id="4" name="図 3" descr="\documentclass{article}&#10;\usepackage{amsmath}&#10;\pagestyle{empty}&#10;\begin{document}&#10;$$ J=\frac{R}{c_{p} - c_V} = 3.58 \textrm{[J/Cal]}$$&#10;\end{document}" title="IguanaTex Bitmap Display">
            <a:extLst>
              <a:ext uri="{FF2B5EF4-FFF2-40B4-BE49-F238E27FC236}">
                <a16:creationId xmlns:a16="http://schemas.microsoft.com/office/drawing/2014/main" id="{DADE461C-8363-4B73-BF10-47CB8C946924}"/>
              </a:ext>
            </a:extLst>
          </p:cNvPr>
          <p:cNvPicPr>
            <a:picLocks noChangeAspect="1"/>
          </p:cNvPicPr>
          <p:nvPr>
            <p:custDataLst>
              <p:tags r:id="rId1"/>
            </p:custDataLst>
          </p:nvPr>
        </p:nvPicPr>
        <p:blipFill>
          <a:blip r:embed="rId6" cstate="print">
            <a:extLst>
              <a:ext uri="{28A0092B-C50C-407E-A947-70E740481C1C}">
                <a14:useLocalDpi xmlns:a14="http://schemas.microsoft.com/office/drawing/2010/main" val="0"/>
              </a:ext>
            </a:extLst>
          </a:blip>
          <a:stretch>
            <a:fillRect/>
          </a:stretch>
        </p:blipFill>
        <p:spPr>
          <a:xfrm>
            <a:off x="4817746" y="5099890"/>
            <a:ext cx="3461080" cy="703856"/>
          </a:xfrm>
          <a:prstGeom prst="rect">
            <a:avLst/>
          </a:prstGeom>
        </p:spPr>
      </p:pic>
      <p:sp>
        <p:nvSpPr>
          <p:cNvPr id="67" name="Text Box 4 1 8">
            <a:extLst>
              <a:ext uri="{FF2B5EF4-FFF2-40B4-BE49-F238E27FC236}">
                <a16:creationId xmlns:a16="http://schemas.microsoft.com/office/drawing/2014/main" id="{E42A6CC6-710F-4F0D-8B37-00D836D31CC3}"/>
              </a:ext>
            </a:extLst>
          </p:cNvPr>
          <p:cNvSpPr txBox="1">
            <a:spLocks noChangeArrowheads="1"/>
          </p:cNvSpPr>
          <p:nvPr/>
        </p:nvSpPr>
        <p:spPr bwMode="auto">
          <a:xfrm>
            <a:off x="184149" y="5736851"/>
            <a:ext cx="6521451"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defRPr/>
            </a:pPr>
            <a:r>
              <a:rPr lang="en-US" altLang="ja-JP" sz="2800" dirty="0">
                <a:latin typeface="+mj-ea"/>
                <a:ea typeface="+mj-ea"/>
              </a:rPr>
              <a:t>(c</a:t>
            </a:r>
            <a:r>
              <a:rPr lang="en-US" altLang="ja-JP" sz="2800" baseline="-25000" dirty="0">
                <a:latin typeface="+mj-ea"/>
                <a:ea typeface="+mj-ea"/>
              </a:rPr>
              <a:t>p</a:t>
            </a:r>
            <a:r>
              <a:rPr lang="en-US" altLang="ja-JP" sz="2800" dirty="0">
                <a:latin typeface="+mj-ea"/>
                <a:ea typeface="+mj-ea"/>
              </a:rPr>
              <a:t>:</a:t>
            </a:r>
            <a:r>
              <a:rPr lang="ja-JP" altLang="en-US" sz="2800" dirty="0">
                <a:latin typeface="+mj-ea"/>
                <a:ea typeface="+mj-ea"/>
              </a:rPr>
              <a:t>定圧比熱、</a:t>
            </a:r>
            <a:r>
              <a:rPr lang="en-US" altLang="ja-JP" sz="2800" dirty="0">
                <a:latin typeface="+mj-ea"/>
                <a:ea typeface="+mj-ea"/>
              </a:rPr>
              <a:t>c</a:t>
            </a:r>
            <a:r>
              <a:rPr lang="en-US" altLang="ja-JP" sz="2800" baseline="-25000" dirty="0">
                <a:latin typeface="+mj-ea"/>
                <a:ea typeface="+mj-ea"/>
              </a:rPr>
              <a:t>V</a:t>
            </a:r>
            <a:r>
              <a:rPr lang="en-US" altLang="ja-JP" sz="2800" dirty="0">
                <a:latin typeface="+mj-ea"/>
                <a:ea typeface="+mj-ea"/>
              </a:rPr>
              <a:t>:</a:t>
            </a:r>
            <a:r>
              <a:rPr lang="ja-JP" altLang="en-US" sz="2800" dirty="0">
                <a:latin typeface="+mj-ea"/>
                <a:ea typeface="+mj-ea"/>
              </a:rPr>
              <a:t>定積比熱、</a:t>
            </a:r>
            <a:endParaRPr lang="en-US" altLang="ja-JP" sz="2800" dirty="0">
              <a:latin typeface="+mj-ea"/>
              <a:ea typeface="+mj-ea"/>
            </a:endParaRPr>
          </a:p>
          <a:p>
            <a:pPr>
              <a:defRPr/>
            </a:pPr>
            <a:r>
              <a:rPr lang="ja-JP" altLang="en-US" sz="2800" dirty="0">
                <a:latin typeface="+mj-ea"/>
                <a:ea typeface="+mj-ea"/>
              </a:rPr>
              <a:t> 実際の値</a:t>
            </a:r>
            <a:r>
              <a:rPr lang="en-US" altLang="ja-JP" sz="2800" dirty="0">
                <a:solidFill>
                  <a:srgbClr val="FF0000"/>
                </a:solidFill>
                <a:latin typeface="+mj-ea"/>
                <a:ea typeface="+mj-ea"/>
              </a:rPr>
              <a:t>1Cal=4.1868J</a:t>
            </a:r>
            <a:r>
              <a:rPr lang="ja-JP" altLang="en-US" sz="2800" dirty="0">
                <a:latin typeface="+mj-ea"/>
                <a:ea typeface="+mj-ea"/>
              </a:rPr>
              <a:t>より</a:t>
            </a:r>
            <a:r>
              <a:rPr lang="en-US" altLang="ja-JP" sz="2800" dirty="0">
                <a:latin typeface="+mj-ea"/>
                <a:ea typeface="+mj-ea"/>
              </a:rPr>
              <a:t>1</a:t>
            </a:r>
            <a:r>
              <a:rPr lang="ja-JP" altLang="en-US" sz="2800" dirty="0">
                <a:latin typeface="+mj-ea"/>
                <a:ea typeface="+mj-ea"/>
              </a:rPr>
              <a:t>割小さい</a:t>
            </a:r>
            <a:r>
              <a:rPr lang="en-US" altLang="ja-JP" sz="2800" dirty="0">
                <a:latin typeface="+mj-ea"/>
                <a:ea typeface="+mj-ea"/>
              </a:rPr>
              <a:t>)</a:t>
            </a:r>
          </a:p>
        </p:txBody>
      </p:sp>
      <p:pic>
        <p:nvPicPr>
          <p:cNvPr id="5" name="図 4" descr="\documentclass{article}&#10;\usepackage{amsmath}&#10;\pagestyle{empty}&#10;\begin{document}&#10;$$ \frac{3.58 \textrm{J}}{1\textrm{Cal}} \Leftrightarrow 1 \textrm{Cal} = 3.58 \textrm{J} $$&#10;\end{document}" title="IguanaTex Bitmap Display">
            <a:extLst>
              <a:ext uri="{FF2B5EF4-FFF2-40B4-BE49-F238E27FC236}">
                <a16:creationId xmlns:a16="http://schemas.microsoft.com/office/drawing/2014/main" id="{026F6EE7-7272-44FC-8185-7C63ECAC4975}"/>
              </a:ext>
            </a:extLst>
          </p:cNvPr>
          <p:cNvPicPr>
            <a:picLocks noChangeAspect="1"/>
          </p:cNvPicPr>
          <p:nvPr>
            <p:custDataLst>
              <p:tags r:id="rId2"/>
            </p:custDataLst>
          </p:nvPr>
        </p:nvPicPr>
        <p:blipFill>
          <a:blip r:embed="rId7" cstate="print">
            <a:extLst>
              <a:ext uri="{28A0092B-C50C-407E-A947-70E740481C1C}">
                <a14:useLocalDpi xmlns:a14="http://schemas.microsoft.com/office/drawing/2010/main" val="0"/>
              </a:ext>
            </a:extLst>
          </a:blip>
          <a:stretch>
            <a:fillRect/>
          </a:stretch>
        </p:blipFill>
        <p:spPr>
          <a:xfrm>
            <a:off x="6466053" y="5748895"/>
            <a:ext cx="2415238" cy="522667"/>
          </a:xfrm>
          <a:prstGeom prst="rect">
            <a:avLst/>
          </a:prstGeom>
        </p:spPr>
      </p:pic>
    </p:spTree>
    <p:extLst>
      <p:ext uri="{BB962C8B-B14F-4D97-AF65-F5344CB8AC3E}">
        <p14:creationId xmlns:p14="http://schemas.microsoft.com/office/powerpoint/2010/main" val="25574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additive="base">
                                        <p:cTn id="7" dur="500" fill="hold"/>
                                        <p:tgtEl>
                                          <p:spTgt spid="30"/>
                                        </p:tgtEl>
                                        <p:attrNameLst>
                                          <p:attrName>ppt_x</p:attrName>
                                        </p:attrNameLst>
                                      </p:cBhvr>
                                      <p:tavLst>
                                        <p:tav tm="0">
                                          <p:val>
                                            <p:strVal val="#ppt_x"/>
                                          </p:val>
                                        </p:tav>
                                        <p:tav tm="100000">
                                          <p:val>
                                            <p:strVal val="#ppt_x"/>
                                          </p:val>
                                        </p:tav>
                                      </p:tavLst>
                                    </p:anim>
                                    <p:anim calcmode="lin" valueType="num">
                                      <p:cBhvr additive="base">
                                        <p:cTn id="8"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52"/>
                                        </p:tgtEl>
                                        <p:attrNameLst>
                                          <p:attrName>style.visibility</p:attrName>
                                        </p:attrNameLst>
                                      </p:cBhvr>
                                      <p:to>
                                        <p:strVal val="visible"/>
                                      </p:to>
                                    </p:set>
                                    <p:anim calcmode="lin" valueType="num">
                                      <p:cBhvr additive="base">
                                        <p:cTn id="17" dur="500" fill="hold"/>
                                        <p:tgtEl>
                                          <p:spTgt spid="52"/>
                                        </p:tgtEl>
                                        <p:attrNameLst>
                                          <p:attrName>ppt_x</p:attrName>
                                        </p:attrNameLst>
                                      </p:cBhvr>
                                      <p:tavLst>
                                        <p:tav tm="0">
                                          <p:val>
                                            <p:strVal val="#ppt_x"/>
                                          </p:val>
                                        </p:tav>
                                        <p:tav tm="100000">
                                          <p:val>
                                            <p:strVal val="#ppt_x"/>
                                          </p:val>
                                        </p:tav>
                                      </p:tavLst>
                                    </p:anim>
                                    <p:anim calcmode="lin" valueType="num">
                                      <p:cBhvr additive="base">
                                        <p:cTn id="18" dur="500" fill="hold"/>
                                        <p:tgtEl>
                                          <p:spTgt spid="52"/>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54"/>
                                        </p:tgtEl>
                                        <p:attrNameLst>
                                          <p:attrName>style.visibility</p:attrName>
                                        </p:attrNameLst>
                                      </p:cBhvr>
                                      <p:to>
                                        <p:strVal val="visible"/>
                                      </p:to>
                                    </p:set>
                                    <p:anim calcmode="lin" valueType="num">
                                      <p:cBhvr additive="base">
                                        <p:cTn id="21" dur="500" fill="hold"/>
                                        <p:tgtEl>
                                          <p:spTgt spid="54"/>
                                        </p:tgtEl>
                                        <p:attrNameLst>
                                          <p:attrName>ppt_x</p:attrName>
                                        </p:attrNameLst>
                                      </p:cBhvr>
                                      <p:tavLst>
                                        <p:tav tm="0">
                                          <p:val>
                                            <p:strVal val="#ppt_x"/>
                                          </p:val>
                                        </p:tav>
                                        <p:tav tm="100000">
                                          <p:val>
                                            <p:strVal val="#ppt_x"/>
                                          </p:val>
                                        </p:tav>
                                      </p:tavLst>
                                    </p:anim>
                                    <p:anim calcmode="lin" valueType="num">
                                      <p:cBhvr additive="base">
                                        <p:cTn id="22" dur="500" fill="hold"/>
                                        <p:tgtEl>
                                          <p:spTgt spid="54"/>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60"/>
                                        </p:tgtEl>
                                        <p:attrNameLst>
                                          <p:attrName>style.visibility</p:attrName>
                                        </p:attrNameLst>
                                      </p:cBhvr>
                                      <p:to>
                                        <p:strVal val="visible"/>
                                      </p:to>
                                    </p:set>
                                    <p:anim calcmode="lin" valueType="num">
                                      <p:cBhvr additive="base">
                                        <p:cTn id="27" dur="500" fill="hold"/>
                                        <p:tgtEl>
                                          <p:spTgt spid="60"/>
                                        </p:tgtEl>
                                        <p:attrNameLst>
                                          <p:attrName>ppt_x</p:attrName>
                                        </p:attrNameLst>
                                      </p:cBhvr>
                                      <p:tavLst>
                                        <p:tav tm="0">
                                          <p:val>
                                            <p:strVal val="#ppt_x"/>
                                          </p:val>
                                        </p:tav>
                                        <p:tav tm="100000">
                                          <p:val>
                                            <p:strVal val="#ppt_x"/>
                                          </p:val>
                                        </p:tav>
                                      </p:tavLst>
                                    </p:anim>
                                    <p:anim calcmode="lin" valueType="num">
                                      <p:cBhvr additive="base">
                                        <p:cTn id="28" dur="500" fill="hold"/>
                                        <p:tgtEl>
                                          <p:spTgt spid="60"/>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61"/>
                                        </p:tgtEl>
                                        <p:attrNameLst>
                                          <p:attrName>style.visibility</p:attrName>
                                        </p:attrNameLst>
                                      </p:cBhvr>
                                      <p:to>
                                        <p:strVal val="visible"/>
                                      </p:to>
                                    </p:set>
                                    <p:anim calcmode="lin" valueType="num">
                                      <p:cBhvr additive="base">
                                        <p:cTn id="33" dur="500" fill="hold"/>
                                        <p:tgtEl>
                                          <p:spTgt spid="61"/>
                                        </p:tgtEl>
                                        <p:attrNameLst>
                                          <p:attrName>ppt_x</p:attrName>
                                        </p:attrNameLst>
                                      </p:cBhvr>
                                      <p:tavLst>
                                        <p:tav tm="0">
                                          <p:val>
                                            <p:strVal val="#ppt_x"/>
                                          </p:val>
                                        </p:tav>
                                        <p:tav tm="100000">
                                          <p:val>
                                            <p:strVal val="#ppt_x"/>
                                          </p:val>
                                        </p:tav>
                                      </p:tavLst>
                                    </p:anim>
                                    <p:anim calcmode="lin" valueType="num">
                                      <p:cBhvr additive="base">
                                        <p:cTn id="34" dur="500" fill="hold"/>
                                        <p:tgtEl>
                                          <p:spTgt spid="61"/>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64"/>
                                        </p:tgtEl>
                                        <p:attrNameLst>
                                          <p:attrName>style.visibility</p:attrName>
                                        </p:attrNameLst>
                                      </p:cBhvr>
                                      <p:to>
                                        <p:strVal val="visible"/>
                                      </p:to>
                                    </p:set>
                                    <p:anim calcmode="lin" valueType="num">
                                      <p:cBhvr additive="base">
                                        <p:cTn id="39" dur="500" fill="hold"/>
                                        <p:tgtEl>
                                          <p:spTgt spid="64"/>
                                        </p:tgtEl>
                                        <p:attrNameLst>
                                          <p:attrName>ppt_x</p:attrName>
                                        </p:attrNameLst>
                                      </p:cBhvr>
                                      <p:tavLst>
                                        <p:tav tm="0">
                                          <p:val>
                                            <p:strVal val="#ppt_x"/>
                                          </p:val>
                                        </p:tav>
                                        <p:tav tm="100000">
                                          <p:val>
                                            <p:strVal val="#ppt_x"/>
                                          </p:val>
                                        </p:tav>
                                      </p:tavLst>
                                    </p:anim>
                                    <p:anim calcmode="lin" valueType="num">
                                      <p:cBhvr additive="base">
                                        <p:cTn id="40" dur="500" fill="hold"/>
                                        <p:tgtEl>
                                          <p:spTgt spid="64"/>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65"/>
                                        </p:tgtEl>
                                        <p:attrNameLst>
                                          <p:attrName>style.visibility</p:attrName>
                                        </p:attrNameLst>
                                      </p:cBhvr>
                                      <p:to>
                                        <p:strVal val="visible"/>
                                      </p:to>
                                    </p:set>
                                    <p:anim calcmode="lin" valueType="num">
                                      <p:cBhvr additive="base">
                                        <p:cTn id="45" dur="500" fill="hold"/>
                                        <p:tgtEl>
                                          <p:spTgt spid="65"/>
                                        </p:tgtEl>
                                        <p:attrNameLst>
                                          <p:attrName>ppt_x</p:attrName>
                                        </p:attrNameLst>
                                      </p:cBhvr>
                                      <p:tavLst>
                                        <p:tav tm="0">
                                          <p:val>
                                            <p:strVal val="#ppt_x"/>
                                          </p:val>
                                        </p:tav>
                                        <p:tav tm="100000">
                                          <p:val>
                                            <p:strVal val="#ppt_x"/>
                                          </p:val>
                                        </p:tav>
                                      </p:tavLst>
                                    </p:anim>
                                    <p:anim calcmode="lin" valueType="num">
                                      <p:cBhvr additive="base">
                                        <p:cTn id="46" dur="500" fill="hold"/>
                                        <p:tgtEl>
                                          <p:spTgt spid="65"/>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66"/>
                                        </p:tgtEl>
                                        <p:attrNameLst>
                                          <p:attrName>style.visibility</p:attrName>
                                        </p:attrNameLst>
                                      </p:cBhvr>
                                      <p:to>
                                        <p:strVal val="visible"/>
                                      </p:to>
                                    </p:set>
                                    <p:anim calcmode="lin" valueType="num">
                                      <p:cBhvr additive="base">
                                        <p:cTn id="51" dur="500" fill="hold"/>
                                        <p:tgtEl>
                                          <p:spTgt spid="66"/>
                                        </p:tgtEl>
                                        <p:attrNameLst>
                                          <p:attrName>ppt_x</p:attrName>
                                        </p:attrNameLst>
                                      </p:cBhvr>
                                      <p:tavLst>
                                        <p:tav tm="0">
                                          <p:val>
                                            <p:strVal val="#ppt_x"/>
                                          </p:val>
                                        </p:tav>
                                        <p:tav tm="100000">
                                          <p:val>
                                            <p:strVal val="#ppt_x"/>
                                          </p:val>
                                        </p:tav>
                                      </p:tavLst>
                                    </p:anim>
                                    <p:anim calcmode="lin" valueType="num">
                                      <p:cBhvr additive="base">
                                        <p:cTn id="52" dur="500" fill="hold"/>
                                        <p:tgtEl>
                                          <p:spTgt spid="66"/>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4"/>
                                        </p:tgtEl>
                                        <p:attrNameLst>
                                          <p:attrName>style.visibility</p:attrName>
                                        </p:attrNameLst>
                                      </p:cBhvr>
                                      <p:to>
                                        <p:strVal val="visible"/>
                                      </p:to>
                                    </p:set>
                                    <p:anim calcmode="lin" valueType="num">
                                      <p:cBhvr additive="base">
                                        <p:cTn id="55" dur="500" fill="hold"/>
                                        <p:tgtEl>
                                          <p:spTgt spid="4"/>
                                        </p:tgtEl>
                                        <p:attrNameLst>
                                          <p:attrName>ppt_x</p:attrName>
                                        </p:attrNameLst>
                                      </p:cBhvr>
                                      <p:tavLst>
                                        <p:tav tm="0">
                                          <p:val>
                                            <p:strVal val="#ppt_x"/>
                                          </p:val>
                                        </p:tav>
                                        <p:tav tm="100000">
                                          <p:val>
                                            <p:strVal val="#ppt_x"/>
                                          </p:val>
                                        </p:tav>
                                      </p:tavLst>
                                    </p:anim>
                                    <p:anim calcmode="lin" valueType="num">
                                      <p:cBhvr additive="base">
                                        <p:cTn id="56" dur="500" fill="hold"/>
                                        <p:tgtEl>
                                          <p:spTgt spid="4"/>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67"/>
                                        </p:tgtEl>
                                        <p:attrNameLst>
                                          <p:attrName>style.visibility</p:attrName>
                                        </p:attrNameLst>
                                      </p:cBhvr>
                                      <p:to>
                                        <p:strVal val="visible"/>
                                      </p:to>
                                    </p:set>
                                    <p:anim calcmode="lin" valueType="num">
                                      <p:cBhvr additive="base">
                                        <p:cTn id="59" dur="500" fill="hold"/>
                                        <p:tgtEl>
                                          <p:spTgt spid="67"/>
                                        </p:tgtEl>
                                        <p:attrNameLst>
                                          <p:attrName>ppt_x</p:attrName>
                                        </p:attrNameLst>
                                      </p:cBhvr>
                                      <p:tavLst>
                                        <p:tav tm="0">
                                          <p:val>
                                            <p:strVal val="#ppt_x"/>
                                          </p:val>
                                        </p:tav>
                                        <p:tav tm="100000">
                                          <p:val>
                                            <p:strVal val="#ppt_x"/>
                                          </p:val>
                                        </p:tav>
                                      </p:tavLst>
                                    </p:anim>
                                    <p:anim calcmode="lin" valueType="num">
                                      <p:cBhvr additive="base">
                                        <p:cTn id="60" dur="500" fill="hold"/>
                                        <p:tgtEl>
                                          <p:spTgt spid="67"/>
                                        </p:tgtEl>
                                        <p:attrNameLst>
                                          <p:attrName>ppt_y</p:attrName>
                                        </p:attrNameLst>
                                      </p:cBhvr>
                                      <p:tavLst>
                                        <p:tav tm="0">
                                          <p:val>
                                            <p:strVal val="1+#ppt_h/2"/>
                                          </p:val>
                                        </p:tav>
                                        <p:tav tm="100000">
                                          <p:val>
                                            <p:strVal val="#ppt_y"/>
                                          </p:val>
                                        </p:tav>
                                      </p:tavLst>
                                    </p:anim>
                                  </p:childTnLst>
                                </p:cTn>
                              </p:par>
                              <p:par>
                                <p:cTn id="61" presetID="2" presetClass="entr" presetSubtype="4" fill="hold" nodeType="withEffect">
                                  <p:stCondLst>
                                    <p:cond delay="0"/>
                                  </p:stCondLst>
                                  <p:childTnLst>
                                    <p:set>
                                      <p:cBhvr>
                                        <p:cTn id="62" dur="1" fill="hold">
                                          <p:stCondLst>
                                            <p:cond delay="0"/>
                                          </p:stCondLst>
                                        </p:cTn>
                                        <p:tgtEl>
                                          <p:spTgt spid="5"/>
                                        </p:tgtEl>
                                        <p:attrNameLst>
                                          <p:attrName>style.visibility</p:attrName>
                                        </p:attrNameLst>
                                      </p:cBhvr>
                                      <p:to>
                                        <p:strVal val="visible"/>
                                      </p:to>
                                    </p:set>
                                    <p:anim calcmode="lin" valueType="num">
                                      <p:cBhvr additive="base">
                                        <p:cTn id="63" dur="500" fill="hold"/>
                                        <p:tgtEl>
                                          <p:spTgt spid="5"/>
                                        </p:tgtEl>
                                        <p:attrNameLst>
                                          <p:attrName>ppt_x</p:attrName>
                                        </p:attrNameLst>
                                      </p:cBhvr>
                                      <p:tavLst>
                                        <p:tav tm="0">
                                          <p:val>
                                            <p:strVal val="#ppt_x"/>
                                          </p:val>
                                        </p:tav>
                                        <p:tav tm="100000">
                                          <p:val>
                                            <p:strVal val="#ppt_x"/>
                                          </p:val>
                                        </p:tav>
                                      </p:tavLst>
                                    </p:anim>
                                    <p:anim calcmode="lin" valueType="num">
                                      <p:cBhvr additive="base">
                                        <p:cTn id="6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52" grpId="0"/>
      <p:bldP spid="54" grpId="0"/>
      <p:bldP spid="60" grpId="0"/>
      <p:bldP spid="61" grpId="0"/>
      <p:bldP spid="64" grpId="0"/>
      <p:bldP spid="65" grpId="0"/>
      <p:bldP spid="66" grpId="0"/>
      <p:bldP spid="6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正方形/長方形 39">
            <a:extLst>
              <a:ext uri="{FF2B5EF4-FFF2-40B4-BE49-F238E27FC236}">
                <a16:creationId xmlns:a16="http://schemas.microsoft.com/office/drawing/2014/main" id="{BCD4A4C3-F8F2-4F81-B574-A1448A5E8640}"/>
              </a:ext>
            </a:extLst>
          </p:cNvPr>
          <p:cNvSpPr/>
          <p:nvPr/>
        </p:nvSpPr>
        <p:spPr bwMode="gray">
          <a:xfrm>
            <a:off x="3830928" y="2312176"/>
            <a:ext cx="5268138" cy="509924"/>
          </a:xfrm>
          <a:prstGeom prst="rect">
            <a:avLst/>
          </a:prstGeom>
          <a:solidFill>
            <a:schemeClr val="accent3">
              <a:lumMod val="20000"/>
              <a:lumOff val="80000"/>
            </a:schemeClr>
          </a:solidFill>
          <a:ln w="9525" algn="ctr">
            <a:solidFill>
              <a:schemeClr val="accent2"/>
            </a:solidFill>
            <a:miter lim="800000"/>
            <a:headEnd/>
            <a:tailEnd/>
          </a:ln>
          <a:effectLst/>
        </p:spPr>
        <p:txBody>
          <a:bodyPr wrap="none" rtlCol="0" anchor="ctr"/>
          <a:lstStyle/>
          <a:p>
            <a:pPr algn="ctr"/>
            <a:endParaRPr kumimoji="1" lang="ja-JP" altLang="en-US" dirty="0"/>
          </a:p>
        </p:txBody>
      </p:sp>
      <p:sp>
        <p:nvSpPr>
          <p:cNvPr id="41" name="正方形/長方形 1">
            <a:extLst>
              <a:ext uri="{FF2B5EF4-FFF2-40B4-BE49-F238E27FC236}">
                <a16:creationId xmlns:a16="http://schemas.microsoft.com/office/drawing/2014/main" id="{A641363A-3D5D-46BD-A5DF-948D18C26278}"/>
              </a:ext>
            </a:extLst>
          </p:cNvPr>
          <p:cNvSpPr>
            <a:spLocks noChangeArrowheads="1"/>
          </p:cNvSpPr>
          <p:nvPr/>
        </p:nvSpPr>
        <p:spPr bwMode="gray">
          <a:xfrm>
            <a:off x="-7938" y="6373813"/>
            <a:ext cx="9144001" cy="484187"/>
          </a:xfrm>
          <a:prstGeom prst="rect">
            <a:avLst/>
          </a:prstGeom>
          <a:solidFill>
            <a:schemeClr val="bg1"/>
          </a:solidFill>
          <a:ln w="9525" algn="ctr">
            <a:solidFill>
              <a:schemeClr val="bg1"/>
            </a:solidFill>
            <a:miter lim="800000"/>
            <a:headEnd/>
            <a:tailEnd/>
          </a:ln>
        </p:spPr>
        <p:txBody>
          <a:bodyPr wrap="none" anchor="ctr"/>
          <a:lstStyle>
            <a:lvl1pPr>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a:buBlip>
                <a:blip r:embed="rId2"/>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9pPr>
          </a:lstStyle>
          <a:p>
            <a:pPr algn="ctr" eaLnBrk="1" hangingPunct="1">
              <a:lnSpc>
                <a:spcPct val="100000"/>
              </a:lnSpc>
              <a:spcBef>
                <a:spcPct val="0"/>
              </a:spcBef>
              <a:spcAft>
                <a:spcPct val="0"/>
              </a:spcAft>
              <a:buClrTx/>
              <a:buFontTx/>
              <a:buNone/>
            </a:pPr>
            <a:endParaRPr lang="ja-JP" altLang="en-US" sz="1800">
              <a:solidFill>
                <a:schemeClr val="tx1"/>
              </a:solidFill>
              <a:latin typeface="Calibri" pitchFamily="34" charset="0"/>
            </a:endParaRPr>
          </a:p>
        </p:txBody>
      </p:sp>
      <p:sp>
        <p:nvSpPr>
          <p:cNvPr id="6155" name="スライド番号プレースホルダー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a:buBlip>
                <a:blip r:embed="rId2"/>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9pPr>
          </a:lstStyle>
          <a:p>
            <a:pPr>
              <a:lnSpc>
                <a:spcPct val="100000"/>
              </a:lnSpc>
              <a:spcBef>
                <a:spcPct val="0"/>
              </a:spcBef>
              <a:spcAft>
                <a:spcPct val="0"/>
              </a:spcAft>
              <a:buClrTx/>
              <a:buFontTx/>
              <a:buNone/>
            </a:pPr>
            <a:fld id="{BDCDC8F8-78A8-4677-A59B-900A672EDA56}" type="slidenum">
              <a:rPr kumimoji="0" lang="ja-JP" altLang="en-US" smtClean="0">
                <a:solidFill>
                  <a:schemeClr val="tx1"/>
                </a:solidFill>
              </a:rPr>
              <a:pPr>
                <a:lnSpc>
                  <a:spcPct val="100000"/>
                </a:lnSpc>
                <a:spcBef>
                  <a:spcPct val="0"/>
                </a:spcBef>
                <a:spcAft>
                  <a:spcPct val="0"/>
                </a:spcAft>
                <a:buClrTx/>
                <a:buFontTx/>
                <a:buNone/>
              </a:pPr>
              <a:t>21</a:t>
            </a:fld>
            <a:endParaRPr kumimoji="0" lang="ja-JP" altLang="en-US">
              <a:solidFill>
                <a:schemeClr val="tx1"/>
              </a:solidFill>
            </a:endParaRPr>
          </a:p>
        </p:txBody>
      </p:sp>
      <p:sp>
        <p:nvSpPr>
          <p:cNvPr id="30" name="Text Box 4 1">
            <a:extLst>
              <a:ext uri="{FF2B5EF4-FFF2-40B4-BE49-F238E27FC236}">
                <a16:creationId xmlns:a16="http://schemas.microsoft.com/office/drawing/2014/main" id="{5501B454-1E3A-45BE-9C63-A276602162C5}"/>
              </a:ext>
            </a:extLst>
          </p:cNvPr>
          <p:cNvSpPr txBox="1">
            <a:spLocks noChangeArrowheads="1"/>
          </p:cNvSpPr>
          <p:nvPr/>
        </p:nvSpPr>
        <p:spPr bwMode="auto">
          <a:xfrm>
            <a:off x="1" y="747713"/>
            <a:ext cx="498348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defRPr/>
            </a:pPr>
            <a:r>
              <a:rPr lang="ja-JP" altLang="en-US" sz="2800" dirty="0">
                <a:solidFill>
                  <a:schemeClr val="tx2"/>
                </a:solidFill>
                <a:latin typeface="+mj-ea"/>
                <a:ea typeface="+mj-ea"/>
              </a:rPr>
              <a:t>熱と運動</a:t>
            </a:r>
            <a:r>
              <a:rPr lang="en-US" altLang="ja-JP" sz="2800" dirty="0">
                <a:solidFill>
                  <a:schemeClr val="tx2"/>
                </a:solidFill>
                <a:latin typeface="+mj-ea"/>
                <a:ea typeface="+mj-ea"/>
              </a:rPr>
              <a:t>(</a:t>
            </a:r>
            <a:r>
              <a:rPr lang="ja-JP" altLang="en-US" sz="2800" dirty="0">
                <a:solidFill>
                  <a:schemeClr val="tx2"/>
                </a:solidFill>
                <a:latin typeface="+mj-ea"/>
                <a:ea typeface="+mj-ea"/>
              </a:rPr>
              <a:t>エネルギー</a:t>
            </a:r>
            <a:r>
              <a:rPr lang="en-US" altLang="ja-JP" sz="2800" dirty="0">
                <a:solidFill>
                  <a:schemeClr val="tx2"/>
                </a:solidFill>
                <a:latin typeface="+mj-ea"/>
                <a:ea typeface="+mj-ea"/>
              </a:rPr>
              <a:t>)</a:t>
            </a:r>
            <a:r>
              <a:rPr lang="ja-JP" altLang="en-US" sz="2800" dirty="0">
                <a:solidFill>
                  <a:schemeClr val="tx2"/>
                </a:solidFill>
                <a:latin typeface="+mj-ea"/>
                <a:ea typeface="+mj-ea"/>
              </a:rPr>
              <a:t>の関係</a:t>
            </a:r>
            <a:endParaRPr lang="en-US" altLang="ja-JP" sz="2800" dirty="0">
              <a:solidFill>
                <a:schemeClr val="tx2"/>
              </a:solidFill>
              <a:latin typeface="+mj-ea"/>
              <a:ea typeface="+mj-ea"/>
            </a:endParaRPr>
          </a:p>
        </p:txBody>
      </p:sp>
      <p:sp>
        <p:nvSpPr>
          <p:cNvPr id="52" name="テキスト ボックス 2">
            <a:extLst>
              <a:ext uri="{FF2B5EF4-FFF2-40B4-BE49-F238E27FC236}">
                <a16:creationId xmlns:a16="http://schemas.microsoft.com/office/drawing/2014/main" id="{7EB648F6-1CD1-48F0-B9BD-BFF0B5FEDF89}"/>
              </a:ext>
            </a:extLst>
          </p:cNvPr>
          <p:cNvSpPr txBox="1">
            <a:spLocks noChangeArrowheads="1"/>
          </p:cNvSpPr>
          <p:nvPr/>
        </p:nvSpPr>
        <p:spPr bwMode="auto">
          <a:xfrm>
            <a:off x="44934" y="3622318"/>
            <a:ext cx="2004057"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a:buBlip>
                <a:blip r:embed="rId2"/>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9pPr>
          </a:lstStyle>
          <a:p>
            <a:pPr eaLnBrk="1" hangingPunct="1">
              <a:lnSpc>
                <a:spcPct val="100000"/>
              </a:lnSpc>
              <a:spcBef>
                <a:spcPct val="0"/>
              </a:spcBef>
              <a:spcAft>
                <a:spcPct val="0"/>
              </a:spcAft>
              <a:buClrTx/>
              <a:buFontTx/>
              <a:buNone/>
            </a:pPr>
            <a:r>
              <a:rPr lang="ja-JP" altLang="en-US" sz="1800" dirty="0">
                <a:solidFill>
                  <a:schemeClr val="tx1"/>
                </a:solidFill>
                <a:latin typeface="Calibri" pitchFamily="34" charset="0"/>
              </a:rPr>
              <a:t>ジェームズ・プレスコット・ジュール</a:t>
            </a:r>
            <a:endParaRPr lang="en-US" altLang="ja-JP" sz="1800" dirty="0">
              <a:solidFill>
                <a:schemeClr val="tx1"/>
              </a:solidFill>
              <a:latin typeface="Calibri" pitchFamily="34" charset="0"/>
            </a:endParaRPr>
          </a:p>
          <a:p>
            <a:pPr eaLnBrk="1" hangingPunct="1">
              <a:lnSpc>
                <a:spcPct val="100000"/>
              </a:lnSpc>
              <a:spcBef>
                <a:spcPct val="0"/>
              </a:spcBef>
              <a:spcAft>
                <a:spcPct val="0"/>
              </a:spcAft>
              <a:buClrTx/>
              <a:buFontTx/>
              <a:buNone/>
            </a:pPr>
            <a:r>
              <a:rPr lang="en-US" altLang="ja-JP" sz="1800" dirty="0">
                <a:solidFill>
                  <a:schemeClr val="tx1"/>
                </a:solidFill>
                <a:latin typeface="Calibri" pitchFamily="34" charset="0"/>
              </a:rPr>
              <a:t>(James Prescott Joule) 1818-1879</a:t>
            </a:r>
            <a:endParaRPr lang="ja-JP" altLang="en-US" sz="1800" dirty="0">
              <a:solidFill>
                <a:schemeClr val="tx1"/>
              </a:solidFill>
              <a:latin typeface="Calibri" pitchFamily="34" charset="0"/>
            </a:endParaRPr>
          </a:p>
        </p:txBody>
      </p:sp>
      <p:pic>
        <p:nvPicPr>
          <p:cNvPr id="4" name="図 3">
            <a:extLst>
              <a:ext uri="{FF2B5EF4-FFF2-40B4-BE49-F238E27FC236}">
                <a16:creationId xmlns:a16="http://schemas.microsoft.com/office/drawing/2014/main" id="{FD2B6423-90D6-4044-9594-4EDAD43E6A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4150" y="1276033"/>
            <a:ext cx="1725627" cy="2284730"/>
          </a:xfrm>
          <a:prstGeom prst="rect">
            <a:avLst/>
          </a:prstGeom>
        </p:spPr>
      </p:pic>
      <p:cxnSp>
        <p:nvCxnSpPr>
          <p:cNvPr id="9" name="直線コネクタ 8">
            <a:extLst>
              <a:ext uri="{FF2B5EF4-FFF2-40B4-BE49-F238E27FC236}">
                <a16:creationId xmlns:a16="http://schemas.microsoft.com/office/drawing/2014/main" id="{714C1C16-EEDB-4010-B0D5-D1F5A52B9D5C}"/>
              </a:ext>
            </a:extLst>
          </p:cNvPr>
          <p:cNvCxnSpPr>
            <a:cxnSpLocks/>
          </p:cNvCxnSpPr>
          <p:nvPr/>
        </p:nvCxnSpPr>
        <p:spPr bwMode="auto">
          <a:xfrm>
            <a:off x="2529271" y="1767840"/>
            <a:ext cx="0" cy="2006283"/>
          </a:xfrm>
          <a:prstGeom prst="line">
            <a:avLst/>
          </a:prstGeom>
          <a:gradFill rotWithShape="0">
            <a:gsLst>
              <a:gs pos="0">
                <a:srgbClr val="FFFFFF"/>
              </a:gs>
              <a:gs pos="100000">
                <a:srgbClr val="C8C8C8"/>
              </a:gs>
            </a:gsLst>
            <a:lin ang="5400000" scaled="1"/>
          </a:gradFill>
          <a:ln w="9525" cap="flat" cmpd="sng" algn="ctr">
            <a:solidFill>
              <a:srgbClr val="505050"/>
            </a:solidFill>
            <a:prstDash val="solid"/>
            <a:round/>
            <a:headEnd type="none" w="med" len="med"/>
            <a:tailEnd type="none" w="med" len="med"/>
          </a:ln>
          <a:effectLst/>
        </p:spPr>
      </p:cxnSp>
      <p:cxnSp>
        <p:nvCxnSpPr>
          <p:cNvPr id="10" name="直線コネクタ 9">
            <a:extLst>
              <a:ext uri="{FF2B5EF4-FFF2-40B4-BE49-F238E27FC236}">
                <a16:creationId xmlns:a16="http://schemas.microsoft.com/office/drawing/2014/main" id="{15E50B05-A287-4849-9E1D-DC382C29C13D}"/>
              </a:ext>
            </a:extLst>
          </p:cNvPr>
          <p:cNvCxnSpPr>
            <a:cxnSpLocks/>
          </p:cNvCxnSpPr>
          <p:nvPr/>
        </p:nvCxnSpPr>
        <p:spPr bwMode="auto">
          <a:xfrm>
            <a:off x="2529271" y="3774123"/>
            <a:ext cx="1008854" cy="15240"/>
          </a:xfrm>
          <a:prstGeom prst="line">
            <a:avLst/>
          </a:prstGeom>
          <a:gradFill rotWithShape="0">
            <a:gsLst>
              <a:gs pos="0">
                <a:srgbClr val="FFFFFF"/>
              </a:gs>
              <a:gs pos="100000">
                <a:srgbClr val="C8C8C8"/>
              </a:gs>
            </a:gsLst>
            <a:lin ang="5400000" scaled="1"/>
          </a:gradFill>
          <a:ln w="9525" cap="flat" cmpd="sng" algn="ctr">
            <a:solidFill>
              <a:srgbClr val="505050"/>
            </a:solidFill>
            <a:prstDash val="solid"/>
            <a:round/>
            <a:headEnd type="none" w="med" len="med"/>
            <a:tailEnd type="none" w="med" len="med"/>
          </a:ln>
          <a:effectLst/>
        </p:spPr>
      </p:cxnSp>
      <p:cxnSp>
        <p:nvCxnSpPr>
          <p:cNvPr id="15" name="直線コネクタ 14">
            <a:extLst>
              <a:ext uri="{FF2B5EF4-FFF2-40B4-BE49-F238E27FC236}">
                <a16:creationId xmlns:a16="http://schemas.microsoft.com/office/drawing/2014/main" id="{837EF4BD-1746-463C-8F31-38357DC992E2}"/>
              </a:ext>
            </a:extLst>
          </p:cNvPr>
          <p:cNvCxnSpPr>
            <a:cxnSpLocks/>
          </p:cNvCxnSpPr>
          <p:nvPr/>
        </p:nvCxnSpPr>
        <p:spPr bwMode="auto">
          <a:xfrm>
            <a:off x="3550351" y="1783080"/>
            <a:ext cx="0" cy="2006283"/>
          </a:xfrm>
          <a:prstGeom prst="line">
            <a:avLst/>
          </a:prstGeom>
          <a:gradFill rotWithShape="0">
            <a:gsLst>
              <a:gs pos="0">
                <a:srgbClr val="FFFFFF"/>
              </a:gs>
              <a:gs pos="100000">
                <a:srgbClr val="C8C8C8"/>
              </a:gs>
            </a:gsLst>
            <a:lin ang="5400000" scaled="1"/>
          </a:gradFill>
          <a:ln w="9525" cap="flat" cmpd="sng" algn="ctr">
            <a:solidFill>
              <a:srgbClr val="505050"/>
            </a:solidFill>
            <a:prstDash val="solid"/>
            <a:round/>
            <a:headEnd type="none" w="med" len="med"/>
            <a:tailEnd type="none" w="med" len="med"/>
          </a:ln>
          <a:effectLst/>
        </p:spPr>
      </p:cxnSp>
      <p:sp>
        <p:nvSpPr>
          <p:cNvPr id="6" name="正方形/長方形 5">
            <a:extLst>
              <a:ext uri="{FF2B5EF4-FFF2-40B4-BE49-F238E27FC236}">
                <a16:creationId xmlns:a16="http://schemas.microsoft.com/office/drawing/2014/main" id="{7D85DE1C-2742-4ED1-AC50-8D5EC889436C}"/>
              </a:ext>
            </a:extLst>
          </p:cNvPr>
          <p:cNvSpPr/>
          <p:nvPr/>
        </p:nvSpPr>
        <p:spPr bwMode="gray">
          <a:xfrm>
            <a:off x="2592285" y="2148840"/>
            <a:ext cx="945840" cy="1594799"/>
          </a:xfrm>
          <a:prstGeom prst="rect">
            <a:avLst/>
          </a:prstGeom>
          <a:solidFill>
            <a:schemeClr val="accent4">
              <a:lumMod val="20000"/>
              <a:lumOff val="80000"/>
            </a:schemeClr>
          </a:solidFill>
          <a:ln w="9525" algn="ctr">
            <a:noFill/>
            <a:miter lim="800000"/>
            <a:headEnd/>
            <a:tailEnd/>
          </a:ln>
          <a:effectLst/>
        </p:spPr>
        <p:txBody>
          <a:bodyPr wrap="none" rtlCol="0" anchor="ctr"/>
          <a:lstStyle/>
          <a:p>
            <a:pPr algn="ctr"/>
            <a:r>
              <a:rPr kumimoji="1" lang="ja-JP" altLang="en-US" dirty="0"/>
              <a:t>水</a:t>
            </a:r>
          </a:p>
        </p:txBody>
      </p:sp>
      <p:sp>
        <p:nvSpPr>
          <p:cNvPr id="12" name="正方形/長方形 11">
            <a:extLst>
              <a:ext uri="{FF2B5EF4-FFF2-40B4-BE49-F238E27FC236}">
                <a16:creationId xmlns:a16="http://schemas.microsoft.com/office/drawing/2014/main" id="{D0E11735-A56A-4623-A652-A6E7D3D6667C}"/>
              </a:ext>
            </a:extLst>
          </p:cNvPr>
          <p:cNvSpPr/>
          <p:nvPr/>
        </p:nvSpPr>
        <p:spPr bwMode="gray">
          <a:xfrm>
            <a:off x="3261360" y="1615440"/>
            <a:ext cx="152387" cy="2128199"/>
          </a:xfrm>
          <a:prstGeom prst="rect">
            <a:avLst/>
          </a:prstGeom>
          <a:gradFill flip="none" rotWithShape="1">
            <a:gsLst>
              <a:gs pos="0">
                <a:schemeClr val="bg1"/>
              </a:gs>
              <a:gs pos="100000">
                <a:schemeClr val="bg2"/>
              </a:gs>
            </a:gsLst>
            <a:path path="circle">
              <a:fillToRect l="50000" t="50000" r="50000" b="50000"/>
            </a:path>
            <a:tileRect/>
          </a:gradFill>
          <a:ln w="9525" algn="ctr">
            <a:noFill/>
            <a:miter lim="800000"/>
            <a:headEnd/>
            <a:tailEnd/>
          </a:ln>
          <a:effectLst/>
        </p:spPr>
        <p:txBody>
          <a:bodyPr wrap="none" rtlCol="0" anchor="ctr"/>
          <a:lstStyle/>
          <a:p>
            <a:pPr algn="ctr"/>
            <a:endParaRPr kumimoji="1" lang="ja-JP" altLang="en-US" dirty="0"/>
          </a:p>
        </p:txBody>
      </p:sp>
      <p:sp>
        <p:nvSpPr>
          <p:cNvPr id="14" name="フリーフォーム: 図形 13">
            <a:extLst>
              <a:ext uri="{FF2B5EF4-FFF2-40B4-BE49-F238E27FC236}">
                <a16:creationId xmlns:a16="http://schemas.microsoft.com/office/drawing/2014/main" id="{E88FEAA4-C984-4E84-A4ED-A20BEE18D8A9}"/>
              </a:ext>
            </a:extLst>
          </p:cNvPr>
          <p:cNvSpPr/>
          <p:nvPr/>
        </p:nvSpPr>
        <p:spPr bwMode="gray">
          <a:xfrm>
            <a:off x="3261360" y="3505200"/>
            <a:ext cx="182880" cy="76200"/>
          </a:xfrm>
          <a:custGeom>
            <a:avLst/>
            <a:gdLst>
              <a:gd name="connsiteX0" fmla="*/ 0 w 182880"/>
              <a:gd name="connsiteY0" fmla="*/ 76200 h 76200"/>
              <a:gd name="connsiteX1" fmla="*/ 121920 w 182880"/>
              <a:gd name="connsiteY1" fmla="*/ 45720 h 76200"/>
              <a:gd name="connsiteX2" fmla="*/ 182880 w 182880"/>
              <a:gd name="connsiteY2" fmla="*/ 0 h 76200"/>
            </a:gdLst>
            <a:ahLst/>
            <a:cxnLst>
              <a:cxn ang="0">
                <a:pos x="connsiteX0" y="connsiteY0"/>
              </a:cxn>
              <a:cxn ang="0">
                <a:pos x="connsiteX1" y="connsiteY1"/>
              </a:cxn>
              <a:cxn ang="0">
                <a:pos x="connsiteX2" y="connsiteY2"/>
              </a:cxn>
            </a:cxnLst>
            <a:rect l="l" t="t" r="r" b="b"/>
            <a:pathLst>
              <a:path w="182880" h="76200">
                <a:moveTo>
                  <a:pt x="0" y="76200"/>
                </a:moveTo>
                <a:cubicBezTo>
                  <a:pt x="28983" y="70403"/>
                  <a:pt x="90678" y="61341"/>
                  <a:pt x="121920" y="45720"/>
                </a:cubicBezTo>
                <a:cubicBezTo>
                  <a:pt x="156385" y="28487"/>
                  <a:pt x="161448" y="21432"/>
                  <a:pt x="182880" y="0"/>
                </a:cubicBezTo>
              </a:path>
            </a:pathLst>
          </a:custGeom>
          <a:noFill/>
          <a:ln w="9525" algn="ctr">
            <a:solidFill>
              <a:schemeClr val="tx1"/>
            </a:solidFill>
            <a:miter lim="800000"/>
            <a:headEnd/>
            <a:tailEn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ctr" latinLnBrk="0" hangingPunct="1">
              <a:lnSpc>
                <a:spcPct val="100000"/>
              </a:lnSpc>
              <a:spcBef>
                <a:spcPct val="0"/>
              </a:spcBef>
              <a:spcAft>
                <a:spcPct val="0"/>
              </a:spcAft>
              <a:buClrTx/>
              <a:buSzTx/>
              <a:buFontTx/>
              <a:buNone/>
              <a:tabLst/>
            </a:pPr>
            <a:endParaRPr kumimoji="1" lang="ja-JP" altLang="en-US" sz="1800" b="0" i="0" u="none" strike="noStrike" cap="none" normalizeH="0" baseline="0">
              <a:ln>
                <a:noFill/>
              </a:ln>
              <a:solidFill>
                <a:srgbClr val="000000"/>
              </a:solidFill>
              <a:effectLst/>
              <a:latin typeface="ＭＳ Ｐゴシック" charset="-128"/>
              <a:ea typeface="ＭＳ Ｐゴシック" charset="-128"/>
            </a:endParaRPr>
          </a:p>
        </p:txBody>
      </p:sp>
      <p:sp>
        <p:nvSpPr>
          <p:cNvPr id="21" name="フリーフォーム: 図形 20">
            <a:extLst>
              <a:ext uri="{FF2B5EF4-FFF2-40B4-BE49-F238E27FC236}">
                <a16:creationId xmlns:a16="http://schemas.microsoft.com/office/drawing/2014/main" id="{055F531B-8ED4-4BBF-9B2D-CD3BA97AACC5}"/>
              </a:ext>
            </a:extLst>
          </p:cNvPr>
          <p:cNvSpPr/>
          <p:nvPr/>
        </p:nvSpPr>
        <p:spPr bwMode="gray">
          <a:xfrm>
            <a:off x="3261360" y="3352800"/>
            <a:ext cx="182880" cy="76200"/>
          </a:xfrm>
          <a:custGeom>
            <a:avLst/>
            <a:gdLst>
              <a:gd name="connsiteX0" fmla="*/ 0 w 182880"/>
              <a:gd name="connsiteY0" fmla="*/ 76200 h 76200"/>
              <a:gd name="connsiteX1" fmla="*/ 121920 w 182880"/>
              <a:gd name="connsiteY1" fmla="*/ 45720 h 76200"/>
              <a:gd name="connsiteX2" fmla="*/ 182880 w 182880"/>
              <a:gd name="connsiteY2" fmla="*/ 0 h 76200"/>
            </a:gdLst>
            <a:ahLst/>
            <a:cxnLst>
              <a:cxn ang="0">
                <a:pos x="connsiteX0" y="connsiteY0"/>
              </a:cxn>
              <a:cxn ang="0">
                <a:pos x="connsiteX1" y="connsiteY1"/>
              </a:cxn>
              <a:cxn ang="0">
                <a:pos x="connsiteX2" y="connsiteY2"/>
              </a:cxn>
            </a:cxnLst>
            <a:rect l="l" t="t" r="r" b="b"/>
            <a:pathLst>
              <a:path w="182880" h="76200">
                <a:moveTo>
                  <a:pt x="0" y="76200"/>
                </a:moveTo>
                <a:cubicBezTo>
                  <a:pt x="28983" y="70403"/>
                  <a:pt x="90678" y="61341"/>
                  <a:pt x="121920" y="45720"/>
                </a:cubicBezTo>
                <a:cubicBezTo>
                  <a:pt x="156385" y="28487"/>
                  <a:pt x="161448" y="21432"/>
                  <a:pt x="182880" y="0"/>
                </a:cubicBezTo>
              </a:path>
            </a:pathLst>
          </a:custGeom>
          <a:noFill/>
          <a:ln w="9525" algn="ctr">
            <a:solidFill>
              <a:schemeClr val="tx1"/>
            </a:solidFill>
            <a:miter lim="800000"/>
            <a:headEnd/>
            <a:tailEn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ctr" latinLnBrk="0" hangingPunct="1">
              <a:lnSpc>
                <a:spcPct val="100000"/>
              </a:lnSpc>
              <a:spcBef>
                <a:spcPct val="0"/>
              </a:spcBef>
              <a:spcAft>
                <a:spcPct val="0"/>
              </a:spcAft>
              <a:buClrTx/>
              <a:buSzTx/>
              <a:buFontTx/>
              <a:buNone/>
              <a:tabLst/>
            </a:pPr>
            <a:endParaRPr kumimoji="1" lang="ja-JP" altLang="en-US" sz="1800" b="0" i="0" u="none" strike="noStrike" cap="none" normalizeH="0" baseline="0">
              <a:ln>
                <a:noFill/>
              </a:ln>
              <a:solidFill>
                <a:srgbClr val="000000"/>
              </a:solidFill>
              <a:effectLst/>
              <a:latin typeface="ＭＳ Ｐゴシック" charset="-128"/>
              <a:ea typeface="ＭＳ Ｐゴシック" charset="-128"/>
            </a:endParaRPr>
          </a:p>
        </p:txBody>
      </p:sp>
      <p:sp>
        <p:nvSpPr>
          <p:cNvPr id="26" name="フリーフォーム: 図形 25">
            <a:extLst>
              <a:ext uri="{FF2B5EF4-FFF2-40B4-BE49-F238E27FC236}">
                <a16:creationId xmlns:a16="http://schemas.microsoft.com/office/drawing/2014/main" id="{A301C47C-7A79-4297-9DB3-532427086595}"/>
              </a:ext>
            </a:extLst>
          </p:cNvPr>
          <p:cNvSpPr/>
          <p:nvPr/>
        </p:nvSpPr>
        <p:spPr bwMode="gray">
          <a:xfrm>
            <a:off x="3279052" y="3218647"/>
            <a:ext cx="182880" cy="76200"/>
          </a:xfrm>
          <a:custGeom>
            <a:avLst/>
            <a:gdLst>
              <a:gd name="connsiteX0" fmla="*/ 0 w 182880"/>
              <a:gd name="connsiteY0" fmla="*/ 76200 h 76200"/>
              <a:gd name="connsiteX1" fmla="*/ 121920 w 182880"/>
              <a:gd name="connsiteY1" fmla="*/ 45720 h 76200"/>
              <a:gd name="connsiteX2" fmla="*/ 182880 w 182880"/>
              <a:gd name="connsiteY2" fmla="*/ 0 h 76200"/>
            </a:gdLst>
            <a:ahLst/>
            <a:cxnLst>
              <a:cxn ang="0">
                <a:pos x="connsiteX0" y="connsiteY0"/>
              </a:cxn>
              <a:cxn ang="0">
                <a:pos x="connsiteX1" y="connsiteY1"/>
              </a:cxn>
              <a:cxn ang="0">
                <a:pos x="connsiteX2" y="connsiteY2"/>
              </a:cxn>
            </a:cxnLst>
            <a:rect l="l" t="t" r="r" b="b"/>
            <a:pathLst>
              <a:path w="182880" h="76200">
                <a:moveTo>
                  <a:pt x="0" y="76200"/>
                </a:moveTo>
                <a:cubicBezTo>
                  <a:pt x="28983" y="70403"/>
                  <a:pt x="90678" y="61341"/>
                  <a:pt x="121920" y="45720"/>
                </a:cubicBezTo>
                <a:cubicBezTo>
                  <a:pt x="156385" y="28487"/>
                  <a:pt x="161448" y="21432"/>
                  <a:pt x="182880" y="0"/>
                </a:cubicBezTo>
              </a:path>
            </a:pathLst>
          </a:custGeom>
          <a:noFill/>
          <a:ln w="9525" algn="ctr">
            <a:solidFill>
              <a:schemeClr val="tx1"/>
            </a:solidFill>
            <a:miter lim="800000"/>
            <a:headEnd/>
            <a:tailEn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ctr" latinLnBrk="0" hangingPunct="1">
              <a:lnSpc>
                <a:spcPct val="100000"/>
              </a:lnSpc>
              <a:spcBef>
                <a:spcPct val="0"/>
              </a:spcBef>
              <a:spcAft>
                <a:spcPct val="0"/>
              </a:spcAft>
              <a:buClrTx/>
              <a:buSzTx/>
              <a:buFontTx/>
              <a:buNone/>
              <a:tabLst/>
            </a:pPr>
            <a:endParaRPr kumimoji="1" lang="ja-JP" altLang="en-US" sz="1800" b="0" i="0" u="none" strike="noStrike" cap="none" normalizeH="0" baseline="0">
              <a:ln>
                <a:noFill/>
              </a:ln>
              <a:solidFill>
                <a:srgbClr val="000000"/>
              </a:solidFill>
              <a:effectLst/>
              <a:latin typeface="ＭＳ Ｐゴシック" charset="-128"/>
              <a:ea typeface="ＭＳ Ｐゴシック" charset="-128"/>
            </a:endParaRPr>
          </a:p>
        </p:txBody>
      </p:sp>
      <p:sp>
        <p:nvSpPr>
          <p:cNvPr id="27" name="フリーフォーム: 図形 26">
            <a:extLst>
              <a:ext uri="{FF2B5EF4-FFF2-40B4-BE49-F238E27FC236}">
                <a16:creationId xmlns:a16="http://schemas.microsoft.com/office/drawing/2014/main" id="{B5D1470C-602B-48AB-A0E1-8A5EA472139C}"/>
              </a:ext>
            </a:extLst>
          </p:cNvPr>
          <p:cNvSpPr/>
          <p:nvPr/>
        </p:nvSpPr>
        <p:spPr bwMode="gray">
          <a:xfrm>
            <a:off x="3279052" y="3066247"/>
            <a:ext cx="182880" cy="76200"/>
          </a:xfrm>
          <a:custGeom>
            <a:avLst/>
            <a:gdLst>
              <a:gd name="connsiteX0" fmla="*/ 0 w 182880"/>
              <a:gd name="connsiteY0" fmla="*/ 76200 h 76200"/>
              <a:gd name="connsiteX1" fmla="*/ 121920 w 182880"/>
              <a:gd name="connsiteY1" fmla="*/ 45720 h 76200"/>
              <a:gd name="connsiteX2" fmla="*/ 182880 w 182880"/>
              <a:gd name="connsiteY2" fmla="*/ 0 h 76200"/>
            </a:gdLst>
            <a:ahLst/>
            <a:cxnLst>
              <a:cxn ang="0">
                <a:pos x="connsiteX0" y="connsiteY0"/>
              </a:cxn>
              <a:cxn ang="0">
                <a:pos x="connsiteX1" y="connsiteY1"/>
              </a:cxn>
              <a:cxn ang="0">
                <a:pos x="connsiteX2" y="connsiteY2"/>
              </a:cxn>
            </a:cxnLst>
            <a:rect l="l" t="t" r="r" b="b"/>
            <a:pathLst>
              <a:path w="182880" h="76200">
                <a:moveTo>
                  <a:pt x="0" y="76200"/>
                </a:moveTo>
                <a:cubicBezTo>
                  <a:pt x="28983" y="70403"/>
                  <a:pt x="90678" y="61341"/>
                  <a:pt x="121920" y="45720"/>
                </a:cubicBezTo>
                <a:cubicBezTo>
                  <a:pt x="156385" y="28487"/>
                  <a:pt x="161448" y="21432"/>
                  <a:pt x="182880" y="0"/>
                </a:cubicBezTo>
              </a:path>
            </a:pathLst>
          </a:custGeom>
          <a:noFill/>
          <a:ln w="9525" algn="ctr">
            <a:solidFill>
              <a:schemeClr val="tx1"/>
            </a:solidFill>
            <a:miter lim="800000"/>
            <a:headEnd/>
            <a:tailEn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ctr" latinLnBrk="0" hangingPunct="1">
              <a:lnSpc>
                <a:spcPct val="100000"/>
              </a:lnSpc>
              <a:spcBef>
                <a:spcPct val="0"/>
              </a:spcBef>
              <a:spcAft>
                <a:spcPct val="0"/>
              </a:spcAft>
              <a:buClrTx/>
              <a:buSzTx/>
              <a:buFontTx/>
              <a:buNone/>
              <a:tabLst/>
            </a:pPr>
            <a:endParaRPr kumimoji="1" lang="ja-JP" altLang="en-US" sz="1800" b="0" i="0" u="none" strike="noStrike" cap="none" normalizeH="0" baseline="0">
              <a:ln>
                <a:noFill/>
              </a:ln>
              <a:solidFill>
                <a:srgbClr val="000000"/>
              </a:solidFill>
              <a:effectLst/>
              <a:latin typeface="ＭＳ Ｐゴシック" charset="-128"/>
              <a:ea typeface="ＭＳ Ｐゴシック" charset="-128"/>
            </a:endParaRPr>
          </a:p>
        </p:txBody>
      </p:sp>
      <p:sp>
        <p:nvSpPr>
          <p:cNvPr id="28" name="フリーフォーム: 図形 27">
            <a:extLst>
              <a:ext uri="{FF2B5EF4-FFF2-40B4-BE49-F238E27FC236}">
                <a16:creationId xmlns:a16="http://schemas.microsoft.com/office/drawing/2014/main" id="{AB2FE969-D2E9-4933-819D-650FA663F5E3}"/>
              </a:ext>
            </a:extLst>
          </p:cNvPr>
          <p:cNvSpPr/>
          <p:nvPr/>
        </p:nvSpPr>
        <p:spPr bwMode="gray">
          <a:xfrm>
            <a:off x="3261360" y="2906396"/>
            <a:ext cx="182880" cy="76200"/>
          </a:xfrm>
          <a:custGeom>
            <a:avLst/>
            <a:gdLst>
              <a:gd name="connsiteX0" fmla="*/ 0 w 182880"/>
              <a:gd name="connsiteY0" fmla="*/ 76200 h 76200"/>
              <a:gd name="connsiteX1" fmla="*/ 121920 w 182880"/>
              <a:gd name="connsiteY1" fmla="*/ 45720 h 76200"/>
              <a:gd name="connsiteX2" fmla="*/ 182880 w 182880"/>
              <a:gd name="connsiteY2" fmla="*/ 0 h 76200"/>
            </a:gdLst>
            <a:ahLst/>
            <a:cxnLst>
              <a:cxn ang="0">
                <a:pos x="connsiteX0" y="connsiteY0"/>
              </a:cxn>
              <a:cxn ang="0">
                <a:pos x="connsiteX1" y="connsiteY1"/>
              </a:cxn>
              <a:cxn ang="0">
                <a:pos x="connsiteX2" y="connsiteY2"/>
              </a:cxn>
            </a:cxnLst>
            <a:rect l="l" t="t" r="r" b="b"/>
            <a:pathLst>
              <a:path w="182880" h="76200">
                <a:moveTo>
                  <a:pt x="0" y="76200"/>
                </a:moveTo>
                <a:cubicBezTo>
                  <a:pt x="28983" y="70403"/>
                  <a:pt x="90678" y="61341"/>
                  <a:pt x="121920" y="45720"/>
                </a:cubicBezTo>
                <a:cubicBezTo>
                  <a:pt x="156385" y="28487"/>
                  <a:pt x="161448" y="21432"/>
                  <a:pt x="182880" y="0"/>
                </a:cubicBezTo>
              </a:path>
            </a:pathLst>
          </a:custGeom>
          <a:noFill/>
          <a:ln w="9525" algn="ctr">
            <a:solidFill>
              <a:schemeClr val="tx1"/>
            </a:solidFill>
            <a:miter lim="800000"/>
            <a:headEnd/>
            <a:tailEn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ctr" latinLnBrk="0" hangingPunct="1">
              <a:lnSpc>
                <a:spcPct val="100000"/>
              </a:lnSpc>
              <a:spcBef>
                <a:spcPct val="0"/>
              </a:spcBef>
              <a:spcAft>
                <a:spcPct val="0"/>
              </a:spcAft>
              <a:buClrTx/>
              <a:buSzTx/>
              <a:buFontTx/>
              <a:buNone/>
              <a:tabLst/>
            </a:pPr>
            <a:endParaRPr kumimoji="1" lang="ja-JP" altLang="en-US" sz="1800" b="0" i="0" u="none" strike="noStrike" cap="none" normalizeH="0" baseline="0">
              <a:ln>
                <a:noFill/>
              </a:ln>
              <a:solidFill>
                <a:srgbClr val="000000"/>
              </a:solidFill>
              <a:effectLst/>
              <a:latin typeface="ＭＳ Ｐゴシック" charset="-128"/>
              <a:ea typeface="ＭＳ Ｐゴシック" charset="-128"/>
            </a:endParaRPr>
          </a:p>
        </p:txBody>
      </p:sp>
      <p:sp>
        <p:nvSpPr>
          <p:cNvPr id="29" name="フリーフォーム: 図形 28">
            <a:extLst>
              <a:ext uri="{FF2B5EF4-FFF2-40B4-BE49-F238E27FC236}">
                <a16:creationId xmlns:a16="http://schemas.microsoft.com/office/drawing/2014/main" id="{63779D2D-8CBE-4E83-A4CE-81565670F170}"/>
              </a:ext>
            </a:extLst>
          </p:cNvPr>
          <p:cNvSpPr/>
          <p:nvPr/>
        </p:nvSpPr>
        <p:spPr bwMode="gray">
          <a:xfrm>
            <a:off x="3261360" y="2753996"/>
            <a:ext cx="182880" cy="76200"/>
          </a:xfrm>
          <a:custGeom>
            <a:avLst/>
            <a:gdLst>
              <a:gd name="connsiteX0" fmla="*/ 0 w 182880"/>
              <a:gd name="connsiteY0" fmla="*/ 76200 h 76200"/>
              <a:gd name="connsiteX1" fmla="*/ 121920 w 182880"/>
              <a:gd name="connsiteY1" fmla="*/ 45720 h 76200"/>
              <a:gd name="connsiteX2" fmla="*/ 182880 w 182880"/>
              <a:gd name="connsiteY2" fmla="*/ 0 h 76200"/>
            </a:gdLst>
            <a:ahLst/>
            <a:cxnLst>
              <a:cxn ang="0">
                <a:pos x="connsiteX0" y="connsiteY0"/>
              </a:cxn>
              <a:cxn ang="0">
                <a:pos x="connsiteX1" y="connsiteY1"/>
              </a:cxn>
              <a:cxn ang="0">
                <a:pos x="connsiteX2" y="connsiteY2"/>
              </a:cxn>
            </a:cxnLst>
            <a:rect l="l" t="t" r="r" b="b"/>
            <a:pathLst>
              <a:path w="182880" h="76200">
                <a:moveTo>
                  <a:pt x="0" y="76200"/>
                </a:moveTo>
                <a:cubicBezTo>
                  <a:pt x="28983" y="70403"/>
                  <a:pt x="90678" y="61341"/>
                  <a:pt x="121920" y="45720"/>
                </a:cubicBezTo>
                <a:cubicBezTo>
                  <a:pt x="156385" y="28487"/>
                  <a:pt x="161448" y="21432"/>
                  <a:pt x="182880" y="0"/>
                </a:cubicBezTo>
              </a:path>
            </a:pathLst>
          </a:custGeom>
          <a:noFill/>
          <a:ln w="9525" algn="ctr">
            <a:solidFill>
              <a:schemeClr val="tx1"/>
            </a:solidFill>
            <a:miter lim="800000"/>
            <a:headEnd/>
            <a:tailEn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ctr" latinLnBrk="0" hangingPunct="1">
              <a:lnSpc>
                <a:spcPct val="100000"/>
              </a:lnSpc>
              <a:spcBef>
                <a:spcPct val="0"/>
              </a:spcBef>
              <a:spcAft>
                <a:spcPct val="0"/>
              </a:spcAft>
              <a:buClrTx/>
              <a:buSzTx/>
              <a:buFontTx/>
              <a:buNone/>
              <a:tabLst/>
            </a:pPr>
            <a:endParaRPr kumimoji="1" lang="ja-JP" altLang="en-US" sz="1800" b="0" i="0" u="none" strike="noStrike" cap="none" normalizeH="0" baseline="0">
              <a:ln>
                <a:noFill/>
              </a:ln>
              <a:solidFill>
                <a:srgbClr val="000000"/>
              </a:solidFill>
              <a:effectLst/>
              <a:latin typeface="ＭＳ Ｐゴシック" charset="-128"/>
              <a:ea typeface="ＭＳ Ｐゴシック" charset="-128"/>
            </a:endParaRPr>
          </a:p>
        </p:txBody>
      </p:sp>
      <p:sp>
        <p:nvSpPr>
          <p:cNvPr id="31" name="フリーフォーム: 図形 30">
            <a:extLst>
              <a:ext uri="{FF2B5EF4-FFF2-40B4-BE49-F238E27FC236}">
                <a16:creationId xmlns:a16="http://schemas.microsoft.com/office/drawing/2014/main" id="{1CB0005B-D7BC-4D8F-AE17-5D569AAD0B33}"/>
              </a:ext>
            </a:extLst>
          </p:cNvPr>
          <p:cNvSpPr/>
          <p:nvPr/>
        </p:nvSpPr>
        <p:spPr bwMode="gray">
          <a:xfrm>
            <a:off x="3279052" y="2619843"/>
            <a:ext cx="182880" cy="76200"/>
          </a:xfrm>
          <a:custGeom>
            <a:avLst/>
            <a:gdLst>
              <a:gd name="connsiteX0" fmla="*/ 0 w 182880"/>
              <a:gd name="connsiteY0" fmla="*/ 76200 h 76200"/>
              <a:gd name="connsiteX1" fmla="*/ 121920 w 182880"/>
              <a:gd name="connsiteY1" fmla="*/ 45720 h 76200"/>
              <a:gd name="connsiteX2" fmla="*/ 182880 w 182880"/>
              <a:gd name="connsiteY2" fmla="*/ 0 h 76200"/>
            </a:gdLst>
            <a:ahLst/>
            <a:cxnLst>
              <a:cxn ang="0">
                <a:pos x="connsiteX0" y="connsiteY0"/>
              </a:cxn>
              <a:cxn ang="0">
                <a:pos x="connsiteX1" y="connsiteY1"/>
              </a:cxn>
              <a:cxn ang="0">
                <a:pos x="connsiteX2" y="connsiteY2"/>
              </a:cxn>
            </a:cxnLst>
            <a:rect l="l" t="t" r="r" b="b"/>
            <a:pathLst>
              <a:path w="182880" h="76200">
                <a:moveTo>
                  <a:pt x="0" y="76200"/>
                </a:moveTo>
                <a:cubicBezTo>
                  <a:pt x="28983" y="70403"/>
                  <a:pt x="90678" y="61341"/>
                  <a:pt x="121920" y="45720"/>
                </a:cubicBezTo>
                <a:cubicBezTo>
                  <a:pt x="156385" y="28487"/>
                  <a:pt x="161448" y="21432"/>
                  <a:pt x="182880" y="0"/>
                </a:cubicBezTo>
              </a:path>
            </a:pathLst>
          </a:custGeom>
          <a:noFill/>
          <a:ln w="9525" algn="ctr">
            <a:solidFill>
              <a:schemeClr val="tx1"/>
            </a:solidFill>
            <a:miter lim="800000"/>
            <a:headEnd/>
            <a:tailEn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ctr" latinLnBrk="0" hangingPunct="1">
              <a:lnSpc>
                <a:spcPct val="100000"/>
              </a:lnSpc>
              <a:spcBef>
                <a:spcPct val="0"/>
              </a:spcBef>
              <a:spcAft>
                <a:spcPct val="0"/>
              </a:spcAft>
              <a:buClrTx/>
              <a:buSzTx/>
              <a:buFontTx/>
              <a:buNone/>
              <a:tabLst/>
            </a:pPr>
            <a:endParaRPr kumimoji="1" lang="ja-JP" altLang="en-US" sz="1800" b="0" i="0" u="none" strike="noStrike" cap="none" normalizeH="0" baseline="0">
              <a:ln>
                <a:noFill/>
              </a:ln>
              <a:solidFill>
                <a:srgbClr val="000000"/>
              </a:solidFill>
              <a:effectLst/>
              <a:latin typeface="ＭＳ Ｐゴシック" charset="-128"/>
              <a:ea typeface="ＭＳ Ｐゴシック" charset="-128"/>
            </a:endParaRPr>
          </a:p>
        </p:txBody>
      </p:sp>
      <p:sp>
        <p:nvSpPr>
          <p:cNvPr id="32" name="フリーフォーム: 図形 31">
            <a:extLst>
              <a:ext uri="{FF2B5EF4-FFF2-40B4-BE49-F238E27FC236}">
                <a16:creationId xmlns:a16="http://schemas.microsoft.com/office/drawing/2014/main" id="{959640A6-4CEC-47B5-BDD0-506C46E1EBD3}"/>
              </a:ext>
            </a:extLst>
          </p:cNvPr>
          <p:cNvSpPr/>
          <p:nvPr/>
        </p:nvSpPr>
        <p:spPr bwMode="gray">
          <a:xfrm>
            <a:off x="3279052" y="2467443"/>
            <a:ext cx="182880" cy="76200"/>
          </a:xfrm>
          <a:custGeom>
            <a:avLst/>
            <a:gdLst>
              <a:gd name="connsiteX0" fmla="*/ 0 w 182880"/>
              <a:gd name="connsiteY0" fmla="*/ 76200 h 76200"/>
              <a:gd name="connsiteX1" fmla="*/ 121920 w 182880"/>
              <a:gd name="connsiteY1" fmla="*/ 45720 h 76200"/>
              <a:gd name="connsiteX2" fmla="*/ 182880 w 182880"/>
              <a:gd name="connsiteY2" fmla="*/ 0 h 76200"/>
            </a:gdLst>
            <a:ahLst/>
            <a:cxnLst>
              <a:cxn ang="0">
                <a:pos x="connsiteX0" y="connsiteY0"/>
              </a:cxn>
              <a:cxn ang="0">
                <a:pos x="connsiteX1" y="connsiteY1"/>
              </a:cxn>
              <a:cxn ang="0">
                <a:pos x="connsiteX2" y="connsiteY2"/>
              </a:cxn>
            </a:cxnLst>
            <a:rect l="l" t="t" r="r" b="b"/>
            <a:pathLst>
              <a:path w="182880" h="76200">
                <a:moveTo>
                  <a:pt x="0" y="76200"/>
                </a:moveTo>
                <a:cubicBezTo>
                  <a:pt x="28983" y="70403"/>
                  <a:pt x="90678" y="61341"/>
                  <a:pt x="121920" y="45720"/>
                </a:cubicBezTo>
                <a:cubicBezTo>
                  <a:pt x="156385" y="28487"/>
                  <a:pt x="161448" y="21432"/>
                  <a:pt x="182880" y="0"/>
                </a:cubicBezTo>
              </a:path>
            </a:pathLst>
          </a:custGeom>
          <a:noFill/>
          <a:ln w="9525" algn="ctr">
            <a:solidFill>
              <a:schemeClr val="tx1"/>
            </a:solidFill>
            <a:miter lim="800000"/>
            <a:headEnd/>
            <a:tailEn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ctr" latinLnBrk="0" hangingPunct="1">
              <a:lnSpc>
                <a:spcPct val="100000"/>
              </a:lnSpc>
              <a:spcBef>
                <a:spcPct val="0"/>
              </a:spcBef>
              <a:spcAft>
                <a:spcPct val="0"/>
              </a:spcAft>
              <a:buClrTx/>
              <a:buSzTx/>
              <a:buFontTx/>
              <a:buNone/>
              <a:tabLst/>
            </a:pPr>
            <a:endParaRPr kumimoji="1" lang="ja-JP" altLang="en-US" sz="1800" b="0" i="0" u="none" strike="noStrike" cap="none" normalizeH="0" baseline="0">
              <a:ln>
                <a:noFill/>
              </a:ln>
              <a:solidFill>
                <a:srgbClr val="000000"/>
              </a:solidFill>
              <a:effectLst/>
              <a:latin typeface="ＭＳ Ｐゴシック" charset="-128"/>
              <a:ea typeface="ＭＳ Ｐゴシック" charset="-128"/>
            </a:endParaRPr>
          </a:p>
        </p:txBody>
      </p:sp>
      <p:sp>
        <p:nvSpPr>
          <p:cNvPr id="33" name="フリーフォーム: 図形 32">
            <a:extLst>
              <a:ext uri="{FF2B5EF4-FFF2-40B4-BE49-F238E27FC236}">
                <a16:creationId xmlns:a16="http://schemas.microsoft.com/office/drawing/2014/main" id="{3A576998-029F-4E97-BF1F-144599410F95}"/>
              </a:ext>
            </a:extLst>
          </p:cNvPr>
          <p:cNvSpPr/>
          <p:nvPr/>
        </p:nvSpPr>
        <p:spPr bwMode="gray">
          <a:xfrm>
            <a:off x="3261360" y="2333290"/>
            <a:ext cx="182880" cy="76200"/>
          </a:xfrm>
          <a:custGeom>
            <a:avLst/>
            <a:gdLst>
              <a:gd name="connsiteX0" fmla="*/ 0 w 182880"/>
              <a:gd name="connsiteY0" fmla="*/ 76200 h 76200"/>
              <a:gd name="connsiteX1" fmla="*/ 121920 w 182880"/>
              <a:gd name="connsiteY1" fmla="*/ 45720 h 76200"/>
              <a:gd name="connsiteX2" fmla="*/ 182880 w 182880"/>
              <a:gd name="connsiteY2" fmla="*/ 0 h 76200"/>
            </a:gdLst>
            <a:ahLst/>
            <a:cxnLst>
              <a:cxn ang="0">
                <a:pos x="connsiteX0" y="connsiteY0"/>
              </a:cxn>
              <a:cxn ang="0">
                <a:pos x="connsiteX1" y="connsiteY1"/>
              </a:cxn>
              <a:cxn ang="0">
                <a:pos x="connsiteX2" y="connsiteY2"/>
              </a:cxn>
            </a:cxnLst>
            <a:rect l="l" t="t" r="r" b="b"/>
            <a:pathLst>
              <a:path w="182880" h="76200">
                <a:moveTo>
                  <a:pt x="0" y="76200"/>
                </a:moveTo>
                <a:cubicBezTo>
                  <a:pt x="28983" y="70403"/>
                  <a:pt x="90678" y="61341"/>
                  <a:pt x="121920" y="45720"/>
                </a:cubicBezTo>
                <a:cubicBezTo>
                  <a:pt x="156385" y="28487"/>
                  <a:pt x="161448" y="21432"/>
                  <a:pt x="182880" y="0"/>
                </a:cubicBezTo>
              </a:path>
            </a:pathLst>
          </a:custGeom>
          <a:noFill/>
          <a:ln w="9525" algn="ctr">
            <a:solidFill>
              <a:schemeClr val="tx1"/>
            </a:solidFill>
            <a:miter lim="800000"/>
            <a:headEnd/>
            <a:tailEn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ctr" latinLnBrk="0" hangingPunct="1">
              <a:lnSpc>
                <a:spcPct val="100000"/>
              </a:lnSpc>
              <a:spcBef>
                <a:spcPct val="0"/>
              </a:spcBef>
              <a:spcAft>
                <a:spcPct val="0"/>
              </a:spcAft>
              <a:buClrTx/>
              <a:buSzTx/>
              <a:buFontTx/>
              <a:buNone/>
              <a:tabLst/>
            </a:pPr>
            <a:endParaRPr kumimoji="1" lang="ja-JP" altLang="en-US" sz="1800" b="0" i="0" u="none" strike="noStrike" cap="none" normalizeH="0" baseline="0">
              <a:ln>
                <a:noFill/>
              </a:ln>
              <a:solidFill>
                <a:srgbClr val="000000"/>
              </a:solidFill>
              <a:effectLst/>
              <a:latin typeface="ＭＳ Ｐゴシック" charset="-128"/>
              <a:ea typeface="ＭＳ Ｐゴシック" charset="-128"/>
            </a:endParaRPr>
          </a:p>
        </p:txBody>
      </p:sp>
      <p:sp>
        <p:nvSpPr>
          <p:cNvPr id="34" name="フリーフォーム: 図形 33">
            <a:extLst>
              <a:ext uri="{FF2B5EF4-FFF2-40B4-BE49-F238E27FC236}">
                <a16:creationId xmlns:a16="http://schemas.microsoft.com/office/drawing/2014/main" id="{DF137CF2-3CBF-4AF7-B747-1E049907C818}"/>
              </a:ext>
            </a:extLst>
          </p:cNvPr>
          <p:cNvSpPr/>
          <p:nvPr/>
        </p:nvSpPr>
        <p:spPr bwMode="gray">
          <a:xfrm>
            <a:off x="3261360" y="2180890"/>
            <a:ext cx="182880" cy="76200"/>
          </a:xfrm>
          <a:custGeom>
            <a:avLst/>
            <a:gdLst>
              <a:gd name="connsiteX0" fmla="*/ 0 w 182880"/>
              <a:gd name="connsiteY0" fmla="*/ 76200 h 76200"/>
              <a:gd name="connsiteX1" fmla="*/ 121920 w 182880"/>
              <a:gd name="connsiteY1" fmla="*/ 45720 h 76200"/>
              <a:gd name="connsiteX2" fmla="*/ 182880 w 182880"/>
              <a:gd name="connsiteY2" fmla="*/ 0 h 76200"/>
            </a:gdLst>
            <a:ahLst/>
            <a:cxnLst>
              <a:cxn ang="0">
                <a:pos x="connsiteX0" y="connsiteY0"/>
              </a:cxn>
              <a:cxn ang="0">
                <a:pos x="connsiteX1" y="connsiteY1"/>
              </a:cxn>
              <a:cxn ang="0">
                <a:pos x="connsiteX2" y="connsiteY2"/>
              </a:cxn>
            </a:cxnLst>
            <a:rect l="l" t="t" r="r" b="b"/>
            <a:pathLst>
              <a:path w="182880" h="76200">
                <a:moveTo>
                  <a:pt x="0" y="76200"/>
                </a:moveTo>
                <a:cubicBezTo>
                  <a:pt x="28983" y="70403"/>
                  <a:pt x="90678" y="61341"/>
                  <a:pt x="121920" y="45720"/>
                </a:cubicBezTo>
                <a:cubicBezTo>
                  <a:pt x="156385" y="28487"/>
                  <a:pt x="161448" y="21432"/>
                  <a:pt x="182880" y="0"/>
                </a:cubicBezTo>
              </a:path>
            </a:pathLst>
          </a:custGeom>
          <a:noFill/>
          <a:ln w="9525" algn="ctr">
            <a:solidFill>
              <a:schemeClr val="tx1"/>
            </a:solidFill>
            <a:miter lim="800000"/>
            <a:headEnd/>
            <a:tailEn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ctr" latinLnBrk="0" hangingPunct="1">
              <a:lnSpc>
                <a:spcPct val="100000"/>
              </a:lnSpc>
              <a:spcBef>
                <a:spcPct val="0"/>
              </a:spcBef>
              <a:spcAft>
                <a:spcPct val="0"/>
              </a:spcAft>
              <a:buClrTx/>
              <a:buSzTx/>
              <a:buFontTx/>
              <a:buNone/>
              <a:tabLst/>
            </a:pPr>
            <a:endParaRPr kumimoji="1" lang="ja-JP" altLang="en-US" sz="1800" b="0" i="0" u="none" strike="noStrike" cap="none" normalizeH="0" baseline="0">
              <a:ln>
                <a:noFill/>
              </a:ln>
              <a:solidFill>
                <a:srgbClr val="000000"/>
              </a:solidFill>
              <a:effectLst/>
              <a:latin typeface="ＭＳ Ｐゴシック" charset="-128"/>
              <a:ea typeface="ＭＳ Ｐゴシック" charset="-128"/>
            </a:endParaRPr>
          </a:p>
        </p:txBody>
      </p:sp>
      <p:sp>
        <p:nvSpPr>
          <p:cNvPr id="35" name="フリーフォーム: 図形 34">
            <a:extLst>
              <a:ext uri="{FF2B5EF4-FFF2-40B4-BE49-F238E27FC236}">
                <a16:creationId xmlns:a16="http://schemas.microsoft.com/office/drawing/2014/main" id="{ADD445DC-AC9C-4569-8544-5BBDAE8E2DFD}"/>
              </a:ext>
            </a:extLst>
          </p:cNvPr>
          <p:cNvSpPr/>
          <p:nvPr/>
        </p:nvSpPr>
        <p:spPr bwMode="gray">
          <a:xfrm>
            <a:off x="3279052" y="2046737"/>
            <a:ext cx="182880" cy="76200"/>
          </a:xfrm>
          <a:custGeom>
            <a:avLst/>
            <a:gdLst>
              <a:gd name="connsiteX0" fmla="*/ 0 w 182880"/>
              <a:gd name="connsiteY0" fmla="*/ 76200 h 76200"/>
              <a:gd name="connsiteX1" fmla="*/ 121920 w 182880"/>
              <a:gd name="connsiteY1" fmla="*/ 45720 h 76200"/>
              <a:gd name="connsiteX2" fmla="*/ 182880 w 182880"/>
              <a:gd name="connsiteY2" fmla="*/ 0 h 76200"/>
            </a:gdLst>
            <a:ahLst/>
            <a:cxnLst>
              <a:cxn ang="0">
                <a:pos x="connsiteX0" y="connsiteY0"/>
              </a:cxn>
              <a:cxn ang="0">
                <a:pos x="connsiteX1" y="connsiteY1"/>
              </a:cxn>
              <a:cxn ang="0">
                <a:pos x="connsiteX2" y="connsiteY2"/>
              </a:cxn>
            </a:cxnLst>
            <a:rect l="l" t="t" r="r" b="b"/>
            <a:pathLst>
              <a:path w="182880" h="76200">
                <a:moveTo>
                  <a:pt x="0" y="76200"/>
                </a:moveTo>
                <a:cubicBezTo>
                  <a:pt x="28983" y="70403"/>
                  <a:pt x="90678" y="61341"/>
                  <a:pt x="121920" y="45720"/>
                </a:cubicBezTo>
                <a:cubicBezTo>
                  <a:pt x="156385" y="28487"/>
                  <a:pt x="161448" y="21432"/>
                  <a:pt x="182880" y="0"/>
                </a:cubicBezTo>
              </a:path>
            </a:pathLst>
          </a:custGeom>
          <a:noFill/>
          <a:ln w="9525" algn="ctr">
            <a:solidFill>
              <a:schemeClr val="tx1"/>
            </a:solidFill>
            <a:miter lim="800000"/>
            <a:headEnd/>
            <a:tailEn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ctr" latinLnBrk="0" hangingPunct="1">
              <a:lnSpc>
                <a:spcPct val="100000"/>
              </a:lnSpc>
              <a:spcBef>
                <a:spcPct val="0"/>
              </a:spcBef>
              <a:spcAft>
                <a:spcPct val="0"/>
              </a:spcAft>
              <a:buClrTx/>
              <a:buSzTx/>
              <a:buFontTx/>
              <a:buNone/>
              <a:tabLst/>
            </a:pPr>
            <a:endParaRPr kumimoji="1" lang="ja-JP" altLang="en-US" sz="1800" b="0" i="0" u="none" strike="noStrike" cap="none" normalizeH="0" baseline="0">
              <a:ln>
                <a:noFill/>
              </a:ln>
              <a:solidFill>
                <a:srgbClr val="000000"/>
              </a:solidFill>
              <a:effectLst/>
              <a:latin typeface="ＭＳ Ｐゴシック" charset="-128"/>
              <a:ea typeface="ＭＳ Ｐゴシック" charset="-128"/>
            </a:endParaRPr>
          </a:p>
        </p:txBody>
      </p:sp>
      <p:sp>
        <p:nvSpPr>
          <p:cNvPr id="36" name="フリーフォーム: 図形 35">
            <a:extLst>
              <a:ext uri="{FF2B5EF4-FFF2-40B4-BE49-F238E27FC236}">
                <a16:creationId xmlns:a16="http://schemas.microsoft.com/office/drawing/2014/main" id="{038B77C3-0322-4855-891A-EC5040199B85}"/>
              </a:ext>
            </a:extLst>
          </p:cNvPr>
          <p:cNvSpPr/>
          <p:nvPr/>
        </p:nvSpPr>
        <p:spPr bwMode="gray">
          <a:xfrm>
            <a:off x="3279052" y="1700048"/>
            <a:ext cx="393788" cy="270489"/>
          </a:xfrm>
          <a:custGeom>
            <a:avLst/>
            <a:gdLst>
              <a:gd name="connsiteX0" fmla="*/ 0 w 182880"/>
              <a:gd name="connsiteY0" fmla="*/ 76200 h 76200"/>
              <a:gd name="connsiteX1" fmla="*/ 121920 w 182880"/>
              <a:gd name="connsiteY1" fmla="*/ 45720 h 76200"/>
              <a:gd name="connsiteX2" fmla="*/ 182880 w 182880"/>
              <a:gd name="connsiteY2" fmla="*/ 0 h 76200"/>
            </a:gdLst>
            <a:ahLst/>
            <a:cxnLst>
              <a:cxn ang="0">
                <a:pos x="connsiteX0" y="connsiteY0"/>
              </a:cxn>
              <a:cxn ang="0">
                <a:pos x="connsiteX1" y="connsiteY1"/>
              </a:cxn>
              <a:cxn ang="0">
                <a:pos x="connsiteX2" y="connsiteY2"/>
              </a:cxn>
            </a:cxnLst>
            <a:rect l="l" t="t" r="r" b="b"/>
            <a:pathLst>
              <a:path w="182880" h="76200">
                <a:moveTo>
                  <a:pt x="0" y="76200"/>
                </a:moveTo>
                <a:cubicBezTo>
                  <a:pt x="28983" y="70403"/>
                  <a:pt x="90678" y="61341"/>
                  <a:pt x="121920" y="45720"/>
                </a:cubicBezTo>
                <a:cubicBezTo>
                  <a:pt x="156385" y="28487"/>
                  <a:pt x="161448" y="21432"/>
                  <a:pt x="182880" y="0"/>
                </a:cubicBezTo>
              </a:path>
            </a:pathLst>
          </a:custGeom>
          <a:noFill/>
          <a:ln w="9525" algn="ctr">
            <a:solidFill>
              <a:schemeClr val="tx1"/>
            </a:solidFill>
            <a:miter lim="800000"/>
            <a:headEnd/>
            <a:tailEn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ctr" latinLnBrk="0" hangingPunct="1">
              <a:lnSpc>
                <a:spcPct val="100000"/>
              </a:lnSpc>
              <a:spcBef>
                <a:spcPct val="0"/>
              </a:spcBef>
              <a:spcAft>
                <a:spcPct val="0"/>
              </a:spcAft>
              <a:buClrTx/>
              <a:buSzTx/>
              <a:buFontTx/>
              <a:buNone/>
              <a:tabLst/>
            </a:pPr>
            <a:endParaRPr kumimoji="1" lang="ja-JP" altLang="en-US" sz="1800" b="0" i="0" u="none" strike="noStrike" cap="none" normalizeH="0" baseline="0">
              <a:ln>
                <a:noFill/>
              </a:ln>
              <a:solidFill>
                <a:srgbClr val="000000"/>
              </a:solidFill>
              <a:effectLst/>
              <a:latin typeface="ＭＳ Ｐゴシック" charset="-128"/>
              <a:ea typeface="ＭＳ Ｐゴシック" charset="-128"/>
            </a:endParaRPr>
          </a:p>
        </p:txBody>
      </p:sp>
      <p:sp>
        <p:nvSpPr>
          <p:cNvPr id="16" name="テキスト ボックス 15">
            <a:extLst>
              <a:ext uri="{FF2B5EF4-FFF2-40B4-BE49-F238E27FC236}">
                <a16:creationId xmlns:a16="http://schemas.microsoft.com/office/drawing/2014/main" id="{E01F39BC-B8FE-472C-B4A6-AF179248DD44}"/>
              </a:ext>
            </a:extLst>
          </p:cNvPr>
          <p:cNvSpPr txBox="1"/>
          <p:nvPr/>
        </p:nvSpPr>
        <p:spPr bwMode="gray">
          <a:xfrm>
            <a:off x="2859837" y="1661381"/>
            <a:ext cx="41036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rtlCol="0">
            <a:spAutoFit/>
          </a:bodyPr>
          <a:lstStyle/>
          <a:p>
            <a:pPr marL="0" indent="0" algn="l" eaLnBrk="1" hangingPunct="1">
              <a:buFont typeface="Wingdings" pitchFamily="2" charset="2"/>
              <a:buNone/>
            </a:pPr>
            <a:r>
              <a:rPr kumimoji="1" lang="ja-JP" altLang="en-US" sz="2400" kern="0" baseline="-25000" dirty="0"/>
              <a:t>電流</a:t>
            </a:r>
          </a:p>
        </p:txBody>
      </p:sp>
      <p:sp>
        <p:nvSpPr>
          <p:cNvPr id="37" name="Text Box 4 1">
            <a:extLst>
              <a:ext uri="{FF2B5EF4-FFF2-40B4-BE49-F238E27FC236}">
                <a16:creationId xmlns:a16="http://schemas.microsoft.com/office/drawing/2014/main" id="{ECBB12F7-49F2-40E7-9450-7E530BF2A3C4}"/>
              </a:ext>
            </a:extLst>
          </p:cNvPr>
          <p:cNvSpPr txBox="1">
            <a:spLocks noChangeArrowheads="1"/>
          </p:cNvSpPr>
          <p:nvPr/>
        </p:nvSpPr>
        <p:spPr bwMode="auto">
          <a:xfrm>
            <a:off x="3715540" y="1264883"/>
            <a:ext cx="5268138"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defRPr/>
            </a:pPr>
            <a:r>
              <a:rPr lang="ja-JP" altLang="en-US" sz="2800" dirty="0">
                <a:solidFill>
                  <a:schemeClr val="tx2"/>
                </a:solidFill>
                <a:latin typeface="+mj-ea"/>
                <a:ea typeface="+mj-ea"/>
              </a:rPr>
              <a:t>ジュール</a:t>
            </a:r>
            <a:r>
              <a:rPr lang="en-US" altLang="ja-JP" sz="2800" dirty="0">
                <a:solidFill>
                  <a:schemeClr val="tx2"/>
                </a:solidFill>
                <a:latin typeface="+mj-ea"/>
                <a:ea typeface="+mj-ea"/>
              </a:rPr>
              <a:t>(1841</a:t>
            </a:r>
            <a:r>
              <a:rPr lang="ja-JP" altLang="en-US" sz="2800" dirty="0">
                <a:solidFill>
                  <a:schemeClr val="tx2"/>
                </a:solidFill>
                <a:latin typeface="+mj-ea"/>
                <a:ea typeface="+mj-ea"/>
              </a:rPr>
              <a:t>年</a:t>
            </a:r>
            <a:r>
              <a:rPr lang="en-US" altLang="ja-JP" sz="2800" dirty="0">
                <a:solidFill>
                  <a:schemeClr val="tx2"/>
                </a:solidFill>
                <a:latin typeface="+mj-ea"/>
                <a:ea typeface="+mj-ea"/>
              </a:rPr>
              <a:t>)</a:t>
            </a:r>
          </a:p>
          <a:p>
            <a:pPr>
              <a:defRPr/>
            </a:pPr>
            <a:r>
              <a:rPr lang="ja-JP" altLang="en-US" sz="2800" dirty="0">
                <a:solidFill>
                  <a:schemeClr val="tx2"/>
                </a:solidFill>
                <a:latin typeface="+mj-ea"/>
                <a:ea typeface="+mj-ea"/>
              </a:rPr>
              <a:t>電流の発熱作用の実験</a:t>
            </a:r>
            <a:endParaRPr lang="en-US" altLang="ja-JP" sz="2800" dirty="0">
              <a:solidFill>
                <a:schemeClr val="tx2"/>
              </a:solidFill>
              <a:latin typeface="+mj-ea"/>
              <a:ea typeface="+mj-ea"/>
            </a:endParaRPr>
          </a:p>
        </p:txBody>
      </p:sp>
      <p:sp>
        <p:nvSpPr>
          <p:cNvPr id="38" name="Text Box 4 1">
            <a:extLst>
              <a:ext uri="{FF2B5EF4-FFF2-40B4-BE49-F238E27FC236}">
                <a16:creationId xmlns:a16="http://schemas.microsoft.com/office/drawing/2014/main" id="{40FA4F1F-D971-48EB-B415-8F6E2CC40FCF}"/>
              </a:ext>
            </a:extLst>
          </p:cNvPr>
          <p:cNvSpPr txBox="1">
            <a:spLocks noChangeArrowheads="1"/>
          </p:cNvSpPr>
          <p:nvPr/>
        </p:nvSpPr>
        <p:spPr bwMode="auto">
          <a:xfrm>
            <a:off x="3815270" y="2234023"/>
            <a:ext cx="5268138"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defRPr/>
            </a:pPr>
            <a:r>
              <a:rPr lang="en-US" altLang="ja-JP" sz="2800" dirty="0">
                <a:solidFill>
                  <a:srgbClr val="FF0000"/>
                </a:solidFill>
                <a:latin typeface="+mj-ea"/>
                <a:ea typeface="+mj-ea"/>
              </a:rPr>
              <a:t>Q(</a:t>
            </a:r>
            <a:r>
              <a:rPr lang="ja-JP" altLang="en-US" sz="2800" dirty="0">
                <a:solidFill>
                  <a:srgbClr val="FF0000"/>
                </a:solidFill>
                <a:latin typeface="+mj-ea"/>
                <a:ea typeface="+mj-ea"/>
              </a:rPr>
              <a:t>発熱量</a:t>
            </a:r>
            <a:r>
              <a:rPr lang="en-US" altLang="ja-JP" sz="2800" dirty="0">
                <a:solidFill>
                  <a:srgbClr val="FF0000"/>
                </a:solidFill>
                <a:latin typeface="+mj-ea"/>
                <a:ea typeface="+mj-ea"/>
              </a:rPr>
              <a:t>)</a:t>
            </a:r>
            <a:r>
              <a:rPr lang="ja-JP" altLang="en-US" sz="2800" dirty="0">
                <a:solidFill>
                  <a:srgbClr val="FF0000"/>
                </a:solidFill>
                <a:latin typeface="+mj-ea"/>
                <a:ea typeface="+mj-ea"/>
              </a:rPr>
              <a:t>∝</a:t>
            </a:r>
            <a:r>
              <a:rPr lang="en-US" altLang="ja-JP" sz="2800" dirty="0">
                <a:solidFill>
                  <a:srgbClr val="FF0000"/>
                </a:solidFill>
                <a:latin typeface="+mj-ea"/>
                <a:ea typeface="+mj-ea"/>
              </a:rPr>
              <a:t>I</a:t>
            </a:r>
            <a:r>
              <a:rPr lang="en-US" altLang="ja-JP" sz="2800" baseline="30000" dirty="0">
                <a:solidFill>
                  <a:srgbClr val="FF0000"/>
                </a:solidFill>
                <a:latin typeface="+mj-ea"/>
                <a:ea typeface="+mj-ea"/>
              </a:rPr>
              <a:t>2</a:t>
            </a:r>
            <a:r>
              <a:rPr lang="en-US" altLang="ja-JP" sz="2800" dirty="0">
                <a:solidFill>
                  <a:srgbClr val="FF0000"/>
                </a:solidFill>
                <a:latin typeface="+mj-ea"/>
                <a:ea typeface="+mj-ea"/>
              </a:rPr>
              <a:t>R</a:t>
            </a:r>
          </a:p>
        </p:txBody>
      </p:sp>
      <p:sp>
        <p:nvSpPr>
          <p:cNvPr id="39" name="Text Box 4 1">
            <a:extLst>
              <a:ext uri="{FF2B5EF4-FFF2-40B4-BE49-F238E27FC236}">
                <a16:creationId xmlns:a16="http://schemas.microsoft.com/office/drawing/2014/main" id="{7C7B7834-C531-4F39-9FA0-98716FD486A0}"/>
              </a:ext>
            </a:extLst>
          </p:cNvPr>
          <p:cNvSpPr txBox="1">
            <a:spLocks noChangeArrowheads="1"/>
          </p:cNvSpPr>
          <p:nvPr/>
        </p:nvSpPr>
        <p:spPr bwMode="auto">
          <a:xfrm>
            <a:off x="6401153" y="2243933"/>
            <a:ext cx="273491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defRPr/>
            </a:pPr>
            <a:r>
              <a:rPr lang="en-US" altLang="ja-JP" sz="2800" dirty="0">
                <a:solidFill>
                  <a:schemeClr val="tx2"/>
                </a:solidFill>
                <a:latin typeface="+mj-ea"/>
                <a:ea typeface="+mj-ea"/>
              </a:rPr>
              <a:t>(I:</a:t>
            </a:r>
            <a:r>
              <a:rPr lang="ja-JP" altLang="en-US" sz="2800" dirty="0">
                <a:solidFill>
                  <a:schemeClr val="tx2"/>
                </a:solidFill>
                <a:latin typeface="+mj-ea"/>
                <a:ea typeface="+mj-ea"/>
              </a:rPr>
              <a:t>電流、</a:t>
            </a:r>
            <a:r>
              <a:rPr lang="en-US" altLang="ja-JP" sz="2800" dirty="0">
                <a:solidFill>
                  <a:schemeClr val="tx2"/>
                </a:solidFill>
                <a:latin typeface="+mj-ea"/>
                <a:ea typeface="+mj-ea"/>
              </a:rPr>
              <a:t>R:</a:t>
            </a:r>
            <a:r>
              <a:rPr lang="ja-JP" altLang="en-US" sz="2800" dirty="0">
                <a:solidFill>
                  <a:schemeClr val="tx2"/>
                </a:solidFill>
                <a:latin typeface="+mj-ea"/>
                <a:ea typeface="+mj-ea"/>
              </a:rPr>
              <a:t>抵抗</a:t>
            </a:r>
            <a:r>
              <a:rPr lang="en-US" altLang="ja-JP" sz="2800" dirty="0">
                <a:solidFill>
                  <a:schemeClr val="tx2"/>
                </a:solidFill>
                <a:latin typeface="+mj-ea"/>
                <a:ea typeface="+mj-ea"/>
              </a:rPr>
              <a:t>)</a:t>
            </a:r>
          </a:p>
        </p:txBody>
      </p:sp>
      <p:pic>
        <p:nvPicPr>
          <p:cNvPr id="18" name="図 17">
            <a:extLst>
              <a:ext uri="{FF2B5EF4-FFF2-40B4-BE49-F238E27FC236}">
                <a16:creationId xmlns:a16="http://schemas.microsoft.com/office/drawing/2014/main" id="{06CD0E49-8356-4DC8-BD43-3E68BD3F3DF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14829" y="4267807"/>
            <a:ext cx="2968849" cy="2442555"/>
          </a:xfrm>
          <a:prstGeom prst="rect">
            <a:avLst/>
          </a:prstGeom>
        </p:spPr>
      </p:pic>
      <p:sp>
        <p:nvSpPr>
          <p:cNvPr id="43" name="Text Box 4 1">
            <a:extLst>
              <a:ext uri="{FF2B5EF4-FFF2-40B4-BE49-F238E27FC236}">
                <a16:creationId xmlns:a16="http://schemas.microsoft.com/office/drawing/2014/main" id="{B233FCFD-3722-419F-9940-9ABB870AC0A4}"/>
              </a:ext>
            </a:extLst>
          </p:cNvPr>
          <p:cNvSpPr txBox="1">
            <a:spLocks noChangeArrowheads="1"/>
          </p:cNvSpPr>
          <p:nvPr/>
        </p:nvSpPr>
        <p:spPr bwMode="auto">
          <a:xfrm>
            <a:off x="3730212" y="3347403"/>
            <a:ext cx="5268138"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defRPr/>
            </a:pPr>
            <a:r>
              <a:rPr lang="ja-JP" altLang="en-US" sz="2800" dirty="0">
                <a:solidFill>
                  <a:schemeClr val="tx2"/>
                </a:solidFill>
                <a:latin typeface="+mj-ea"/>
                <a:ea typeface="+mj-ea"/>
              </a:rPr>
              <a:t>ジュール</a:t>
            </a:r>
            <a:r>
              <a:rPr lang="en-US" altLang="ja-JP" sz="2800" dirty="0">
                <a:solidFill>
                  <a:schemeClr val="tx2"/>
                </a:solidFill>
                <a:latin typeface="+mj-ea"/>
                <a:ea typeface="+mj-ea"/>
              </a:rPr>
              <a:t>(1845</a:t>
            </a:r>
            <a:r>
              <a:rPr lang="ja-JP" altLang="en-US" sz="2800" dirty="0">
                <a:solidFill>
                  <a:schemeClr val="tx2"/>
                </a:solidFill>
                <a:latin typeface="+mj-ea"/>
                <a:ea typeface="+mj-ea"/>
              </a:rPr>
              <a:t>年～</a:t>
            </a:r>
            <a:r>
              <a:rPr lang="en-US" altLang="ja-JP" sz="2800" dirty="0">
                <a:solidFill>
                  <a:schemeClr val="tx2"/>
                </a:solidFill>
                <a:latin typeface="+mj-ea"/>
                <a:ea typeface="+mj-ea"/>
              </a:rPr>
              <a:t>)</a:t>
            </a:r>
          </a:p>
          <a:p>
            <a:pPr>
              <a:defRPr/>
            </a:pPr>
            <a:r>
              <a:rPr lang="ja-JP" altLang="en-US" sz="2800" dirty="0">
                <a:solidFill>
                  <a:schemeClr val="tx2"/>
                </a:solidFill>
                <a:latin typeface="+mj-ea"/>
                <a:ea typeface="+mj-ea"/>
              </a:rPr>
              <a:t>流体摩擦による熱の仕事当量の測定</a:t>
            </a:r>
            <a:endParaRPr lang="en-US" altLang="ja-JP" sz="2800" dirty="0">
              <a:solidFill>
                <a:schemeClr val="tx2"/>
              </a:solidFill>
              <a:latin typeface="+mj-ea"/>
              <a:ea typeface="+mj-ea"/>
            </a:endParaRPr>
          </a:p>
        </p:txBody>
      </p:sp>
      <p:sp>
        <p:nvSpPr>
          <p:cNvPr id="44" name="Text Box 4 1">
            <a:extLst>
              <a:ext uri="{FF2B5EF4-FFF2-40B4-BE49-F238E27FC236}">
                <a16:creationId xmlns:a16="http://schemas.microsoft.com/office/drawing/2014/main" id="{F34B0C92-EF64-41E9-B0A0-BB45C9B8BFF4}"/>
              </a:ext>
            </a:extLst>
          </p:cNvPr>
          <p:cNvSpPr txBox="1">
            <a:spLocks noChangeArrowheads="1"/>
          </p:cNvSpPr>
          <p:nvPr/>
        </p:nvSpPr>
        <p:spPr bwMode="auto">
          <a:xfrm>
            <a:off x="62534" y="5940842"/>
            <a:ext cx="5942327" cy="523220"/>
          </a:xfrm>
          <a:prstGeom prst="rect">
            <a:avLst/>
          </a:prstGeom>
          <a:solidFill>
            <a:schemeClr val="accent3">
              <a:lumMod val="20000"/>
              <a:lumOff val="80000"/>
            </a:schemeClr>
          </a:solidFill>
          <a:ln>
            <a:solidFill>
              <a:schemeClr val="accent2"/>
            </a:solidFill>
          </a:ln>
          <a:effectLst/>
          <a:extLst/>
        </p:spPr>
        <p:txBody>
          <a:bodyPr wrap="square">
            <a:spAutoFit/>
          </a:bodyPr>
          <a:lstStyle/>
          <a:p>
            <a:pPr>
              <a:defRPr/>
            </a:pPr>
            <a:r>
              <a:rPr lang="ja-JP" altLang="en-US" sz="2800" dirty="0">
                <a:solidFill>
                  <a:schemeClr val="tx2"/>
                </a:solidFill>
                <a:latin typeface="+mj-ea"/>
                <a:ea typeface="+mj-ea"/>
              </a:rPr>
              <a:t>熱と運動</a:t>
            </a:r>
            <a:r>
              <a:rPr lang="en-US" altLang="ja-JP" sz="2800" dirty="0">
                <a:solidFill>
                  <a:schemeClr val="tx2"/>
                </a:solidFill>
                <a:latin typeface="+mj-ea"/>
                <a:ea typeface="+mj-ea"/>
              </a:rPr>
              <a:t>(</a:t>
            </a:r>
            <a:r>
              <a:rPr lang="ja-JP" altLang="en-US" sz="2800" dirty="0">
                <a:solidFill>
                  <a:schemeClr val="tx2"/>
                </a:solidFill>
                <a:latin typeface="+mj-ea"/>
                <a:ea typeface="+mj-ea"/>
              </a:rPr>
              <a:t>エネルギー</a:t>
            </a:r>
            <a:r>
              <a:rPr lang="en-US" altLang="ja-JP" sz="2800" dirty="0">
                <a:solidFill>
                  <a:schemeClr val="tx2"/>
                </a:solidFill>
                <a:latin typeface="+mj-ea"/>
                <a:ea typeface="+mj-ea"/>
              </a:rPr>
              <a:t>)</a:t>
            </a:r>
            <a:r>
              <a:rPr lang="ja-JP" altLang="en-US" sz="2800" dirty="0">
                <a:solidFill>
                  <a:schemeClr val="tx2"/>
                </a:solidFill>
                <a:latin typeface="+mj-ea"/>
                <a:ea typeface="+mj-ea"/>
              </a:rPr>
              <a:t>の等価性</a:t>
            </a:r>
            <a:endParaRPr lang="en-US" altLang="ja-JP" sz="2800" dirty="0">
              <a:solidFill>
                <a:schemeClr val="tx2"/>
              </a:solidFill>
              <a:latin typeface="+mj-ea"/>
              <a:ea typeface="+mj-ea"/>
            </a:endParaRPr>
          </a:p>
        </p:txBody>
      </p:sp>
      <p:sp>
        <p:nvSpPr>
          <p:cNvPr id="45" name="Text Box 4 1">
            <a:extLst>
              <a:ext uri="{FF2B5EF4-FFF2-40B4-BE49-F238E27FC236}">
                <a16:creationId xmlns:a16="http://schemas.microsoft.com/office/drawing/2014/main" id="{90588B34-10DA-41E0-B9C5-3ED8D8C4D771}"/>
              </a:ext>
            </a:extLst>
          </p:cNvPr>
          <p:cNvSpPr txBox="1">
            <a:spLocks noChangeArrowheads="1"/>
          </p:cNvSpPr>
          <p:nvPr/>
        </p:nvSpPr>
        <p:spPr bwMode="auto">
          <a:xfrm>
            <a:off x="257977" y="4809373"/>
            <a:ext cx="5268138"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defRPr/>
            </a:pPr>
            <a:r>
              <a:rPr lang="en-US" altLang="ja-JP" sz="2800" dirty="0">
                <a:solidFill>
                  <a:schemeClr val="tx2"/>
                </a:solidFill>
                <a:latin typeface="+mj-ea"/>
                <a:ea typeface="+mj-ea"/>
              </a:rPr>
              <a:t>1849</a:t>
            </a:r>
            <a:r>
              <a:rPr lang="ja-JP" altLang="en-US" sz="2800" dirty="0">
                <a:solidFill>
                  <a:schemeClr val="tx2"/>
                </a:solidFill>
                <a:latin typeface="+mj-ea"/>
                <a:ea typeface="+mj-ea"/>
              </a:rPr>
              <a:t>年には</a:t>
            </a:r>
            <a:r>
              <a:rPr lang="en-US" altLang="ja-JP" sz="2800" dirty="0">
                <a:solidFill>
                  <a:srgbClr val="FF0000"/>
                </a:solidFill>
                <a:latin typeface="+mj-ea"/>
                <a:ea typeface="+mj-ea"/>
              </a:rPr>
              <a:t>1Cal=4.15J</a:t>
            </a:r>
            <a:r>
              <a:rPr lang="ja-JP" altLang="en-US" sz="2800" dirty="0">
                <a:solidFill>
                  <a:schemeClr val="tx2"/>
                </a:solidFill>
                <a:latin typeface="+mj-ea"/>
                <a:ea typeface="+mj-ea"/>
              </a:rPr>
              <a:t>と測定</a:t>
            </a:r>
            <a:endParaRPr lang="en-US" altLang="ja-JP" sz="2800" dirty="0">
              <a:solidFill>
                <a:schemeClr val="tx2"/>
              </a:solidFill>
              <a:latin typeface="+mj-ea"/>
              <a:ea typeface="+mj-ea"/>
            </a:endParaRPr>
          </a:p>
          <a:p>
            <a:pPr>
              <a:defRPr/>
            </a:pPr>
            <a:r>
              <a:rPr lang="en-US" altLang="ja-JP" sz="2800" dirty="0">
                <a:solidFill>
                  <a:schemeClr val="tx2"/>
                </a:solidFill>
                <a:latin typeface="+mj-ea"/>
                <a:ea typeface="+mj-ea"/>
              </a:rPr>
              <a:t>(</a:t>
            </a:r>
            <a:r>
              <a:rPr lang="ja-JP" altLang="en-US" sz="2800" dirty="0">
                <a:solidFill>
                  <a:schemeClr val="tx2"/>
                </a:solidFill>
                <a:latin typeface="+mj-ea"/>
                <a:ea typeface="+mj-ea"/>
              </a:rPr>
              <a:t>現在では</a:t>
            </a:r>
            <a:r>
              <a:rPr lang="en-US" altLang="ja-JP" sz="2800" dirty="0">
                <a:solidFill>
                  <a:schemeClr val="tx2"/>
                </a:solidFill>
                <a:latin typeface="+mj-ea"/>
                <a:ea typeface="+mj-ea"/>
              </a:rPr>
              <a:t>1Cal=4.1868J)</a:t>
            </a:r>
          </a:p>
        </p:txBody>
      </p:sp>
      <p:sp>
        <p:nvSpPr>
          <p:cNvPr id="47" name="タイトル 1">
            <a:extLst>
              <a:ext uri="{FF2B5EF4-FFF2-40B4-BE49-F238E27FC236}">
                <a16:creationId xmlns:a16="http://schemas.microsoft.com/office/drawing/2014/main" id="{2AE0199F-8474-49F4-B99E-5D7D2B9BE4C6}"/>
              </a:ext>
            </a:extLst>
          </p:cNvPr>
          <p:cNvSpPr>
            <a:spLocks noGrp="1"/>
          </p:cNvSpPr>
          <p:nvPr>
            <p:ph type="title"/>
          </p:nvPr>
        </p:nvSpPr>
        <p:spPr>
          <a:xfrm>
            <a:off x="184150" y="53975"/>
            <a:ext cx="4006850" cy="693738"/>
          </a:xfrm>
        </p:spPr>
        <p:txBody>
          <a:bodyPr/>
          <a:lstStyle/>
          <a:p>
            <a:pPr eaLnBrk="1" hangingPunct="1"/>
            <a:r>
              <a:rPr lang="en-US" altLang="ja-JP" dirty="0"/>
              <a:t>3. </a:t>
            </a:r>
            <a:r>
              <a:rPr lang="ja-JP" altLang="en-US" dirty="0"/>
              <a:t>熱力学第</a:t>
            </a:r>
            <a:r>
              <a:rPr lang="en-US" altLang="ja-JP" dirty="0"/>
              <a:t>1</a:t>
            </a:r>
            <a:r>
              <a:rPr lang="ja-JP" altLang="en-US" dirty="0"/>
              <a:t>法則</a:t>
            </a:r>
          </a:p>
        </p:txBody>
      </p:sp>
    </p:spTree>
    <p:extLst>
      <p:ext uri="{BB962C8B-B14F-4D97-AF65-F5344CB8AC3E}">
        <p14:creationId xmlns:p14="http://schemas.microsoft.com/office/powerpoint/2010/main" val="3177045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additive="base">
                                        <p:cTn id="7" dur="500" fill="hold"/>
                                        <p:tgtEl>
                                          <p:spTgt spid="30"/>
                                        </p:tgtEl>
                                        <p:attrNameLst>
                                          <p:attrName>ppt_x</p:attrName>
                                        </p:attrNameLst>
                                      </p:cBhvr>
                                      <p:tavLst>
                                        <p:tav tm="0">
                                          <p:val>
                                            <p:strVal val="#ppt_x"/>
                                          </p:val>
                                        </p:tav>
                                        <p:tav tm="100000">
                                          <p:val>
                                            <p:strVal val="#ppt_x"/>
                                          </p:val>
                                        </p:tav>
                                      </p:tavLst>
                                    </p:anim>
                                    <p:anim calcmode="lin" valueType="num">
                                      <p:cBhvr additive="base">
                                        <p:cTn id="8"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7"/>
                                        </p:tgtEl>
                                        <p:attrNameLst>
                                          <p:attrName>style.visibility</p:attrName>
                                        </p:attrNameLst>
                                      </p:cBhvr>
                                      <p:to>
                                        <p:strVal val="visible"/>
                                      </p:to>
                                    </p:set>
                                    <p:anim calcmode="lin" valueType="num">
                                      <p:cBhvr additive="base">
                                        <p:cTn id="13" dur="500" fill="hold"/>
                                        <p:tgtEl>
                                          <p:spTgt spid="37"/>
                                        </p:tgtEl>
                                        <p:attrNameLst>
                                          <p:attrName>ppt_x</p:attrName>
                                        </p:attrNameLst>
                                      </p:cBhvr>
                                      <p:tavLst>
                                        <p:tav tm="0">
                                          <p:val>
                                            <p:strVal val="#ppt_x"/>
                                          </p:val>
                                        </p:tav>
                                        <p:tav tm="100000">
                                          <p:val>
                                            <p:strVal val="#ppt_x"/>
                                          </p:val>
                                        </p:tav>
                                      </p:tavLst>
                                    </p:anim>
                                    <p:anim calcmode="lin" valueType="num">
                                      <p:cBhvr additive="base">
                                        <p:cTn id="14" dur="500" fill="hold"/>
                                        <p:tgtEl>
                                          <p:spTgt spid="37"/>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52"/>
                                        </p:tgtEl>
                                        <p:attrNameLst>
                                          <p:attrName>style.visibility</p:attrName>
                                        </p:attrNameLst>
                                      </p:cBhvr>
                                      <p:to>
                                        <p:strVal val="visible"/>
                                      </p:to>
                                    </p:set>
                                    <p:anim calcmode="lin" valueType="num">
                                      <p:cBhvr additive="base">
                                        <p:cTn id="17" dur="500" fill="hold"/>
                                        <p:tgtEl>
                                          <p:spTgt spid="52"/>
                                        </p:tgtEl>
                                        <p:attrNameLst>
                                          <p:attrName>ppt_x</p:attrName>
                                        </p:attrNameLst>
                                      </p:cBhvr>
                                      <p:tavLst>
                                        <p:tav tm="0">
                                          <p:val>
                                            <p:strVal val="#ppt_x"/>
                                          </p:val>
                                        </p:tav>
                                        <p:tav tm="100000">
                                          <p:val>
                                            <p:strVal val="#ppt_x"/>
                                          </p:val>
                                        </p:tav>
                                      </p:tavLst>
                                    </p:anim>
                                    <p:anim calcmode="lin" valueType="num">
                                      <p:cBhvr additive="base">
                                        <p:cTn id="18" dur="500" fill="hold"/>
                                        <p:tgtEl>
                                          <p:spTgt spid="52"/>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additive="base">
                                        <p:cTn id="21" dur="500" fill="hold"/>
                                        <p:tgtEl>
                                          <p:spTgt spid="4"/>
                                        </p:tgtEl>
                                        <p:attrNameLst>
                                          <p:attrName>ppt_x</p:attrName>
                                        </p:attrNameLst>
                                      </p:cBhvr>
                                      <p:tavLst>
                                        <p:tav tm="0">
                                          <p:val>
                                            <p:strVal val="#ppt_x"/>
                                          </p:val>
                                        </p:tav>
                                        <p:tav tm="100000">
                                          <p:val>
                                            <p:strVal val="#ppt_x"/>
                                          </p:val>
                                        </p:tav>
                                      </p:tavLst>
                                    </p:anim>
                                    <p:anim calcmode="lin" valueType="num">
                                      <p:cBhvr additive="base">
                                        <p:cTn id="22" dur="500" fill="hold"/>
                                        <p:tgtEl>
                                          <p:spTgt spid="4"/>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0"/>
                                        </p:tgtEl>
                                        <p:attrNameLst>
                                          <p:attrName>style.visibility</p:attrName>
                                        </p:attrNameLst>
                                      </p:cBhvr>
                                      <p:to>
                                        <p:strVal val="visible"/>
                                      </p:to>
                                    </p:set>
                                    <p:anim calcmode="lin" valueType="num">
                                      <p:cBhvr additive="base">
                                        <p:cTn id="29" dur="500" fill="hold"/>
                                        <p:tgtEl>
                                          <p:spTgt spid="10"/>
                                        </p:tgtEl>
                                        <p:attrNameLst>
                                          <p:attrName>ppt_x</p:attrName>
                                        </p:attrNameLst>
                                      </p:cBhvr>
                                      <p:tavLst>
                                        <p:tav tm="0">
                                          <p:val>
                                            <p:strVal val="#ppt_x"/>
                                          </p:val>
                                        </p:tav>
                                        <p:tav tm="100000">
                                          <p:val>
                                            <p:strVal val="#ppt_x"/>
                                          </p:val>
                                        </p:tav>
                                      </p:tavLst>
                                    </p:anim>
                                    <p:anim calcmode="lin" valueType="num">
                                      <p:cBhvr additive="base">
                                        <p:cTn id="30" dur="500" fill="hold"/>
                                        <p:tgtEl>
                                          <p:spTgt spid="10"/>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additive="base">
                                        <p:cTn id="33" dur="500" fill="hold"/>
                                        <p:tgtEl>
                                          <p:spTgt spid="15"/>
                                        </p:tgtEl>
                                        <p:attrNameLst>
                                          <p:attrName>ppt_x</p:attrName>
                                        </p:attrNameLst>
                                      </p:cBhvr>
                                      <p:tavLst>
                                        <p:tav tm="0">
                                          <p:val>
                                            <p:strVal val="#ppt_x"/>
                                          </p:val>
                                        </p:tav>
                                        <p:tav tm="100000">
                                          <p:val>
                                            <p:strVal val="#ppt_x"/>
                                          </p:val>
                                        </p:tav>
                                      </p:tavLst>
                                    </p:anim>
                                    <p:anim calcmode="lin" valueType="num">
                                      <p:cBhvr additive="base">
                                        <p:cTn id="34" dur="500" fill="hold"/>
                                        <p:tgtEl>
                                          <p:spTgt spid="15"/>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6"/>
                                        </p:tgtEl>
                                        <p:attrNameLst>
                                          <p:attrName>style.visibility</p:attrName>
                                        </p:attrNameLst>
                                      </p:cBhvr>
                                      <p:to>
                                        <p:strVal val="visible"/>
                                      </p:to>
                                    </p:set>
                                    <p:anim calcmode="lin" valueType="num">
                                      <p:cBhvr additive="base">
                                        <p:cTn id="37" dur="500" fill="hold"/>
                                        <p:tgtEl>
                                          <p:spTgt spid="6"/>
                                        </p:tgtEl>
                                        <p:attrNameLst>
                                          <p:attrName>ppt_x</p:attrName>
                                        </p:attrNameLst>
                                      </p:cBhvr>
                                      <p:tavLst>
                                        <p:tav tm="0">
                                          <p:val>
                                            <p:strVal val="#ppt_x"/>
                                          </p:val>
                                        </p:tav>
                                        <p:tav tm="100000">
                                          <p:val>
                                            <p:strVal val="#ppt_x"/>
                                          </p:val>
                                        </p:tav>
                                      </p:tavLst>
                                    </p:anim>
                                    <p:anim calcmode="lin" valueType="num">
                                      <p:cBhvr additive="base">
                                        <p:cTn id="38" dur="500" fill="hold"/>
                                        <p:tgtEl>
                                          <p:spTgt spid="6"/>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12"/>
                                        </p:tgtEl>
                                        <p:attrNameLst>
                                          <p:attrName>style.visibility</p:attrName>
                                        </p:attrNameLst>
                                      </p:cBhvr>
                                      <p:to>
                                        <p:strVal val="visible"/>
                                      </p:to>
                                    </p:set>
                                    <p:anim calcmode="lin" valueType="num">
                                      <p:cBhvr additive="base">
                                        <p:cTn id="41" dur="500" fill="hold"/>
                                        <p:tgtEl>
                                          <p:spTgt spid="12"/>
                                        </p:tgtEl>
                                        <p:attrNameLst>
                                          <p:attrName>ppt_x</p:attrName>
                                        </p:attrNameLst>
                                      </p:cBhvr>
                                      <p:tavLst>
                                        <p:tav tm="0">
                                          <p:val>
                                            <p:strVal val="#ppt_x"/>
                                          </p:val>
                                        </p:tav>
                                        <p:tav tm="100000">
                                          <p:val>
                                            <p:strVal val="#ppt_x"/>
                                          </p:val>
                                        </p:tav>
                                      </p:tavLst>
                                    </p:anim>
                                    <p:anim calcmode="lin" valueType="num">
                                      <p:cBhvr additive="base">
                                        <p:cTn id="42" dur="500" fill="hold"/>
                                        <p:tgtEl>
                                          <p:spTgt spid="12"/>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additive="base">
                                        <p:cTn id="45" dur="500" fill="hold"/>
                                        <p:tgtEl>
                                          <p:spTgt spid="14"/>
                                        </p:tgtEl>
                                        <p:attrNameLst>
                                          <p:attrName>ppt_x</p:attrName>
                                        </p:attrNameLst>
                                      </p:cBhvr>
                                      <p:tavLst>
                                        <p:tav tm="0">
                                          <p:val>
                                            <p:strVal val="#ppt_x"/>
                                          </p:val>
                                        </p:tav>
                                        <p:tav tm="100000">
                                          <p:val>
                                            <p:strVal val="#ppt_x"/>
                                          </p:val>
                                        </p:tav>
                                      </p:tavLst>
                                    </p:anim>
                                    <p:anim calcmode="lin" valueType="num">
                                      <p:cBhvr additive="base">
                                        <p:cTn id="46" dur="500" fill="hold"/>
                                        <p:tgtEl>
                                          <p:spTgt spid="14"/>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21"/>
                                        </p:tgtEl>
                                        <p:attrNameLst>
                                          <p:attrName>style.visibility</p:attrName>
                                        </p:attrNameLst>
                                      </p:cBhvr>
                                      <p:to>
                                        <p:strVal val="visible"/>
                                      </p:to>
                                    </p:set>
                                    <p:anim calcmode="lin" valueType="num">
                                      <p:cBhvr additive="base">
                                        <p:cTn id="49" dur="500" fill="hold"/>
                                        <p:tgtEl>
                                          <p:spTgt spid="21"/>
                                        </p:tgtEl>
                                        <p:attrNameLst>
                                          <p:attrName>ppt_x</p:attrName>
                                        </p:attrNameLst>
                                      </p:cBhvr>
                                      <p:tavLst>
                                        <p:tav tm="0">
                                          <p:val>
                                            <p:strVal val="#ppt_x"/>
                                          </p:val>
                                        </p:tav>
                                        <p:tav tm="100000">
                                          <p:val>
                                            <p:strVal val="#ppt_x"/>
                                          </p:val>
                                        </p:tav>
                                      </p:tavLst>
                                    </p:anim>
                                    <p:anim calcmode="lin" valueType="num">
                                      <p:cBhvr additive="base">
                                        <p:cTn id="50" dur="500" fill="hold"/>
                                        <p:tgtEl>
                                          <p:spTgt spid="2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26"/>
                                        </p:tgtEl>
                                        <p:attrNameLst>
                                          <p:attrName>style.visibility</p:attrName>
                                        </p:attrNameLst>
                                      </p:cBhvr>
                                      <p:to>
                                        <p:strVal val="visible"/>
                                      </p:to>
                                    </p:set>
                                    <p:anim calcmode="lin" valueType="num">
                                      <p:cBhvr additive="base">
                                        <p:cTn id="53" dur="500" fill="hold"/>
                                        <p:tgtEl>
                                          <p:spTgt spid="26"/>
                                        </p:tgtEl>
                                        <p:attrNameLst>
                                          <p:attrName>ppt_x</p:attrName>
                                        </p:attrNameLst>
                                      </p:cBhvr>
                                      <p:tavLst>
                                        <p:tav tm="0">
                                          <p:val>
                                            <p:strVal val="#ppt_x"/>
                                          </p:val>
                                        </p:tav>
                                        <p:tav tm="100000">
                                          <p:val>
                                            <p:strVal val="#ppt_x"/>
                                          </p:val>
                                        </p:tav>
                                      </p:tavLst>
                                    </p:anim>
                                    <p:anim calcmode="lin" valueType="num">
                                      <p:cBhvr additive="base">
                                        <p:cTn id="54" dur="500" fill="hold"/>
                                        <p:tgtEl>
                                          <p:spTgt spid="26"/>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27"/>
                                        </p:tgtEl>
                                        <p:attrNameLst>
                                          <p:attrName>style.visibility</p:attrName>
                                        </p:attrNameLst>
                                      </p:cBhvr>
                                      <p:to>
                                        <p:strVal val="visible"/>
                                      </p:to>
                                    </p:set>
                                    <p:anim calcmode="lin" valueType="num">
                                      <p:cBhvr additive="base">
                                        <p:cTn id="57" dur="500" fill="hold"/>
                                        <p:tgtEl>
                                          <p:spTgt spid="27"/>
                                        </p:tgtEl>
                                        <p:attrNameLst>
                                          <p:attrName>ppt_x</p:attrName>
                                        </p:attrNameLst>
                                      </p:cBhvr>
                                      <p:tavLst>
                                        <p:tav tm="0">
                                          <p:val>
                                            <p:strVal val="#ppt_x"/>
                                          </p:val>
                                        </p:tav>
                                        <p:tav tm="100000">
                                          <p:val>
                                            <p:strVal val="#ppt_x"/>
                                          </p:val>
                                        </p:tav>
                                      </p:tavLst>
                                    </p:anim>
                                    <p:anim calcmode="lin" valueType="num">
                                      <p:cBhvr additive="base">
                                        <p:cTn id="58" dur="500" fill="hold"/>
                                        <p:tgtEl>
                                          <p:spTgt spid="27"/>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28"/>
                                        </p:tgtEl>
                                        <p:attrNameLst>
                                          <p:attrName>style.visibility</p:attrName>
                                        </p:attrNameLst>
                                      </p:cBhvr>
                                      <p:to>
                                        <p:strVal val="visible"/>
                                      </p:to>
                                    </p:set>
                                    <p:anim calcmode="lin" valueType="num">
                                      <p:cBhvr additive="base">
                                        <p:cTn id="61" dur="500" fill="hold"/>
                                        <p:tgtEl>
                                          <p:spTgt spid="28"/>
                                        </p:tgtEl>
                                        <p:attrNameLst>
                                          <p:attrName>ppt_x</p:attrName>
                                        </p:attrNameLst>
                                      </p:cBhvr>
                                      <p:tavLst>
                                        <p:tav tm="0">
                                          <p:val>
                                            <p:strVal val="#ppt_x"/>
                                          </p:val>
                                        </p:tav>
                                        <p:tav tm="100000">
                                          <p:val>
                                            <p:strVal val="#ppt_x"/>
                                          </p:val>
                                        </p:tav>
                                      </p:tavLst>
                                    </p:anim>
                                    <p:anim calcmode="lin" valueType="num">
                                      <p:cBhvr additive="base">
                                        <p:cTn id="62" dur="500" fill="hold"/>
                                        <p:tgtEl>
                                          <p:spTgt spid="28"/>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29"/>
                                        </p:tgtEl>
                                        <p:attrNameLst>
                                          <p:attrName>style.visibility</p:attrName>
                                        </p:attrNameLst>
                                      </p:cBhvr>
                                      <p:to>
                                        <p:strVal val="visible"/>
                                      </p:to>
                                    </p:set>
                                    <p:anim calcmode="lin" valueType="num">
                                      <p:cBhvr additive="base">
                                        <p:cTn id="65" dur="500" fill="hold"/>
                                        <p:tgtEl>
                                          <p:spTgt spid="29"/>
                                        </p:tgtEl>
                                        <p:attrNameLst>
                                          <p:attrName>ppt_x</p:attrName>
                                        </p:attrNameLst>
                                      </p:cBhvr>
                                      <p:tavLst>
                                        <p:tav tm="0">
                                          <p:val>
                                            <p:strVal val="#ppt_x"/>
                                          </p:val>
                                        </p:tav>
                                        <p:tav tm="100000">
                                          <p:val>
                                            <p:strVal val="#ppt_x"/>
                                          </p:val>
                                        </p:tav>
                                      </p:tavLst>
                                    </p:anim>
                                    <p:anim calcmode="lin" valueType="num">
                                      <p:cBhvr additive="base">
                                        <p:cTn id="66" dur="500" fill="hold"/>
                                        <p:tgtEl>
                                          <p:spTgt spid="29"/>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31"/>
                                        </p:tgtEl>
                                        <p:attrNameLst>
                                          <p:attrName>style.visibility</p:attrName>
                                        </p:attrNameLst>
                                      </p:cBhvr>
                                      <p:to>
                                        <p:strVal val="visible"/>
                                      </p:to>
                                    </p:set>
                                    <p:anim calcmode="lin" valueType="num">
                                      <p:cBhvr additive="base">
                                        <p:cTn id="69" dur="500" fill="hold"/>
                                        <p:tgtEl>
                                          <p:spTgt spid="31"/>
                                        </p:tgtEl>
                                        <p:attrNameLst>
                                          <p:attrName>ppt_x</p:attrName>
                                        </p:attrNameLst>
                                      </p:cBhvr>
                                      <p:tavLst>
                                        <p:tav tm="0">
                                          <p:val>
                                            <p:strVal val="#ppt_x"/>
                                          </p:val>
                                        </p:tav>
                                        <p:tav tm="100000">
                                          <p:val>
                                            <p:strVal val="#ppt_x"/>
                                          </p:val>
                                        </p:tav>
                                      </p:tavLst>
                                    </p:anim>
                                    <p:anim calcmode="lin" valueType="num">
                                      <p:cBhvr additive="base">
                                        <p:cTn id="70" dur="500" fill="hold"/>
                                        <p:tgtEl>
                                          <p:spTgt spid="31"/>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32"/>
                                        </p:tgtEl>
                                        <p:attrNameLst>
                                          <p:attrName>style.visibility</p:attrName>
                                        </p:attrNameLst>
                                      </p:cBhvr>
                                      <p:to>
                                        <p:strVal val="visible"/>
                                      </p:to>
                                    </p:set>
                                    <p:anim calcmode="lin" valueType="num">
                                      <p:cBhvr additive="base">
                                        <p:cTn id="73" dur="500" fill="hold"/>
                                        <p:tgtEl>
                                          <p:spTgt spid="32"/>
                                        </p:tgtEl>
                                        <p:attrNameLst>
                                          <p:attrName>ppt_x</p:attrName>
                                        </p:attrNameLst>
                                      </p:cBhvr>
                                      <p:tavLst>
                                        <p:tav tm="0">
                                          <p:val>
                                            <p:strVal val="#ppt_x"/>
                                          </p:val>
                                        </p:tav>
                                        <p:tav tm="100000">
                                          <p:val>
                                            <p:strVal val="#ppt_x"/>
                                          </p:val>
                                        </p:tav>
                                      </p:tavLst>
                                    </p:anim>
                                    <p:anim calcmode="lin" valueType="num">
                                      <p:cBhvr additive="base">
                                        <p:cTn id="74" dur="500" fill="hold"/>
                                        <p:tgtEl>
                                          <p:spTgt spid="32"/>
                                        </p:tgtEl>
                                        <p:attrNameLst>
                                          <p:attrName>ppt_y</p:attrName>
                                        </p:attrNameLst>
                                      </p:cBhvr>
                                      <p:tavLst>
                                        <p:tav tm="0">
                                          <p:val>
                                            <p:strVal val="1+#ppt_h/2"/>
                                          </p:val>
                                        </p:tav>
                                        <p:tav tm="100000">
                                          <p:val>
                                            <p:strVal val="#ppt_y"/>
                                          </p:val>
                                        </p:tav>
                                      </p:tavLst>
                                    </p:anim>
                                  </p:childTnLst>
                                </p:cTn>
                              </p:par>
                              <p:par>
                                <p:cTn id="75" presetID="2" presetClass="entr" presetSubtype="4" fill="hold" grpId="0" nodeType="withEffect">
                                  <p:stCondLst>
                                    <p:cond delay="0"/>
                                  </p:stCondLst>
                                  <p:childTnLst>
                                    <p:set>
                                      <p:cBhvr>
                                        <p:cTn id="76" dur="1" fill="hold">
                                          <p:stCondLst>
                                            <p:cond delay="0"/>
                                          </p:stCondLst>
                                        </p:cTn>
                                        <p:tgtEl>
                                          <p:spTgt spid="33"/>
                                        </p:tgtEl>
                                        <p:attrNameLst>
                                          <p:attrName>style.visibility</p:attrName>
                                        </p:attrNameLst>
                                      </p:cBhvr>
                                      <p:to>
                                        <p:strVal val="visible"/>
                                      </p:to>
                                    </p:set>
                                    <p:anim calcmode="lin" valueType="num">
                                      <p:cBhvr additive="base">
                                        <p:cTn id="77" dur="500" fill="hold"/>
                                        <p:tgtEl>
                                          <p:spTgt spid="33"/>
                                        </p:tgtEl>
                                        <p:attrNameLst>
                                          <p:attrName>ppt_x</p:attrName>
                                        </p:attrNameLst>
                                      </p:cBhvr>
                                      <p:tavLst>
                                        <p:tav tm="0">
                                          <p:val>
                                            <p:strVal val="#ppt_x"/>
                                          </p:val>
                                        </p:tav>
                                        <p:tav tm="100000">
                                          <p:val>
                                            <p:strVal val="#ppt_x"/>
                                          </p:val>
                                        </p:tav>
                                      </p:tavLst>
                                    </p:anim>
                                    <p:anim calcmode="lin" valueType="num">
                                      <p:cBhvr additive="base">
                                        <p:cTn id="78" dur="500" fill="hold"/>
                                        <p:tgtEl>
                                          <p:spTgt spid="33"/>
                                        </p:tgtEl>
                                        <p:attrNameLst>
                                          <p:attrName>ppt_y</p:attrName>
                                        </p:attrNameLst>
                                      </p:cBhvr>
                                      <p:tavLst>
                                        <p:tav tm="0">
                                          <p:val>
                                            <p:strVal val="1+#ppt_h/2"/>
                                          </p:val>
                                        </p:tav>
                                        <p:tav tm="100000">
                                          <p:val>
                                            <p:strVal val="#ppt_y"/>
                                          </p:val>
                                        </p:tav>
                                      </p:tavLst>
                                    </p:anim>
                                  </p:childTnLst>
                                </p:cTn>
                              </p:par>
                              <p:par>
                                <p:cTn id="79" presetID="2" presetClass="entr" presetSubtype="4" fill="hold" grpId="0" nodeType="withEffect">
                                  <p:stCondLst>
                                    <p:cond delay="0"/>
                                  </p:stCondLst>
                                  <p:childTnLst>
                                    <p:set>
                                      <p:cBhvr>
                                        <p:cTn id="80" dur="1" fill="hold">
                                          <p:stCondLst>
                                            <p:cond delay="0"/>
                                          </p:stCondLst>
                                        </p:cTn>
                                        <p:tgtEl>
                                          <p:spTgt spid="34"/>
                                        </p:tgtEl>
                                        <p:attrNameLst>
                                          <p:attrName>style.visibility</p:attrName>
                                        </p:attrNameLst>
                                      </p:cBhvr>
                                      <p:to>
                                        <p:strVal val="visible"/>
                                      </p:to>
                                    </p:set>
                                    <p:anim calcmode="lin" valueType="num">
                                      <p:cBhvr additive="base">
                                        <p:cTn id="81" dur="500" fill="hold"/>
                                        <p:tgtEl>
                                          <p:spTgt spid="34"/>
                                        </p:tgtEl>
                                        <p:attrNameLst>
                                          <p:attrName>ppt_x</p:attrName>
                                        </p:attrNameLst>
                                      </p:cBhvr>
                                      <p:tavLst>
                                        <p:tav tm="0">
                                          <p:val>
                                            <p:strVal val="#ppt_x"/>
                                          </p:val>
                                        </p:tav>
                                        <p:tav tm="100000">
                                          <p:val>
                                            <p:strVal val="#ppt_x"/>
                                          </p:val>
                                        </p:tav>
                                      </p:tavLst>
                                    </p:anim>
                                    <p:anim calcmode="lin" valueType="num">
                                      <p:cBhvr additive="base">
                                        <p:cTn id="82" dur="500" fill="hold"/>
                                        <p:tgtEl>
                                          <p:spTgt spid="34"/>
                                        </p:tgtEl>
                                        <p:attrNameLst>
                                          <p:attrName>ppt_y</p:attrName>
                                        </p:attrNameLst>
                                      </p:cBhvr>
                                      <p:tavLst>
                                        <p:tav tm="0">
                                          <p:val>
                                            <p:strVal val="1+#ppt_h/2"/>
                                          </p:val>
                                        </p:tav>
                                        <p:tav tm="100000">
                                          <p:val>
                                            <p:strVal val="#ppt_y"/>
                                          </p:val>
                                        </p:tav>
                                      </p:tavLst>
                                    </p:anim>
                                  </p:childTnLst>
                                </p:cTn>
                              </p:par>
                              <p:par>
                                <p:cTn id="83" presetID="2" presetClass="entr" presetSubtype="4" fill="hold" grpId="0" nodeType="withEffect">
                                  <p:stCondLst>
                                    <p:cond delay="0"/>
                                  </p:stCondLst>
                                  <p:childTnLst>
                                    <p:set>
                                      <p:cBhvr>
                                        <p:cTn id="84" dur="1" fill="hold">
                                          <p:stCondLst>
                                            <p:cond delay="0"/>
                                          </p:stCondLst>
                                        </p:cTn>
                                        <p:tgtEl>
                                          <p:spTgt spid="35"/>
                                        </p:tgtEl>
                                        <p:attrNameLst>
                                          <p:attrName>style.visibility</p:attrName>
                                        </p:attrNameLst>
                                      </p:cBhvr>
                                      <p:to>
                                        <p:strVal val="visible"/>
                                      </p:to>
                                    </p:set>
                                    <p:anim calcmode="lin" valueType="num">
                                      <p:cBhvr additive="base">
                                        <p:cTn id="85" dur="500" fill="hold"/>
                                        <p:tgtEl>
                                          <p:spTgt spid="35"/>
                                        </p:tgtEl>
                                        <p:attrNameLst>
                                          <p:attrName>ppt_x</p:attrName>
                                        </p:attrNameLst>
                                      </p:cBhvr>
                                      <p:tavLst>
                                        <p:tav tm="0">
                                          <p:val>
                                            <p:strVal val="#ppt_x"/>
                                          </p:val>
                                        </p:tav>
                                        <p:tav tm="100000">
                                          <p:val>
                                            <p:strVal val="#ppt_x"/>
                                          </p:val>
                                        </p:tav>
                                      </p:tavLst>
                                    </p:anim>
                                    <p:anim calcmode="lin" valueType="num">
                                      <p:cBhvr additive="base">
                                        <p:cTn id="86" dur="500" fill="hold"/>
                                        <p:tgtEl>
                                          <p:spTgt spid="35"/>
                                        </p:tgtEl>
                                        <p:attrNameLst>
                                          <p:attrName>ppt_y</p:attrName>
                                        </p:attrNameLst>
                                      </p:cBhvr>
                                      <p:tavLst>
                                        <p:tav tm="0">
                                          <p:val>
                                            <p:strVal val="1+#ppt_h/2"/>
                                          </p:val>
                                        </p:tav>
                                        <p:tav tm="100000">
                                          <p:val>
                                            <p:strVal val="#ppt_y"/>
                                          </p:val>
                                        </p:tav>
                                      </p:tavLst>
                                    </p:anim>
                                  </p:childTnLst>
                                </p:cTn>
                              </p:par>
                              <p:par>
                                <p:cTn id="87" presetID="2" presetClass="entr" presetSubtype="4" fill="hold" grpId="0" nodeType="withEffect">
                                  <p:stCondLst>
                                    <p:cond delay="0"/>
                                  </p:stCondLst>
                                  <p:childTnLst>
                                    <p:set>
                                      <p:cBhvr>
                                        <p:cTn id="88" dur="1" fill="hold">
                                          <p:stCondLst>
                                            <p:cond delay="0"/>
                                          </p:stCondLst>
                                        </p:cTn>
                                        <p:tgtEl>
                                          <p:spTgt spid="36"/>
                                        </p:tgtEl>
                                        <p:attrNameLst>
                                          <p:attrName>style.visibility</p:attrName>
                                        </p:attrNameLst>
                                      </p:cBhvr>
                                      <p:to>
                                        <p:strVal val="visible"/>
                                      </p:to>
                                    </p:set>
                                    <p:anim calcmode="lin" valueType="num">
                                      <p:cBhvr additive="base">
                                        <p:cTn id="89" dur="500" fill="hold"/>
                                        <p:tgtEl>
                                          <p:spTgt spid="36"/>
                                        </p:tgtEl>
                                        <p:attrNameLst>
                                          <p:attrName>ppt_x</p:attrName>
                                        </p:attrNameLst>
                                      </p:cBhvr>
                                      <p:tavLst>
                                        <p:tav tm="0">
                                          <p:val>
                                            <p:strVal val="#ppt_x"/>
                                          </p:val>
                                        </p:tav>
                                        <p:tav tm="100000">
                                          <p:val>
                                            <p:strVal val="#ppt_x"/>
                                          </p:val>
                                        </p:tav>
                                      </p:tavLst>
                                    </p:anim>
                                    <p:anim calcmode="lin" valueType="num">
                                      <p:cBhvr additive="base">
                                        <p:cTn id="90" dur="500" fill="hold"/>
                                        <p:tgtEl>
                                          <p:spTgt spid="36"/>
                                        </p:tgtEl>
                                        <p:attrNameLst>
                                          <p:attrName>ppt_y</p:attrName>
                                        </p:attrNameLst>
                                      </p:cBhvr>
                                      <p:tavLst>
                                        <p:tav tm="0">
                                          <p:val>
                                            <p:strVal val="1+#ppt_h/2"/>
                                          </p:val>
                                        </p:tav>
                                        <p:tav tm="100000">
                                          <p:val>
                                            <p:strVal val="#ppt_y"/>
                                          </p:val>
                                        </p:tav>
                                      </p:tavLst>
                                    </p:anim>
                                  </p:childTnLst>
                                </p:cTn>
                              </p:par>
                              <p:par>
                                <p:cTn id="91" presetID="2" presetClass="entr" presetSubtype="4" fill="hold" grpId="0" nodeType="with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additive="base">
                                        <p:cTn id="93" dur="500" fill="hold"/>
                                        <p:tgtEl>
                                          <p:spTgt spid="16"/>
                                        </p:tgtEl>
                                        <p:attrNameLst>
                                          <p:attrName>ppt_x</p:attrName>
                                        </p:attrNameLst>
                                      </p:cBhvr>
                                      <p:tavLst>
                                        <p:tav tm="0">
                                          <p:val>
                                            <p:strVal val="#ppt_x"/>
                                          </p:val>
                                        </p:tav>
                                        <p:tav tm="100000">
                                          <p:val>
                                            <p:strVal val="#ppt_x"/>
                                          </p:val>
                                        </p:tav>
                                      </p:tavLst>
                                    </p:anim>
                                    <p:anim calcmode="lin" valueType="num">
                                      <p:cBhvr additive="base">
                                        <p:cTn id="94"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5" fill="hold">
                      <p:stCondLst>
                        <p:cond delay="indefinite"/>
                      </p:stCondLst>
                      <p:childTnLst>
                        <p:par>
                          <p:cTn id="96" fill="hold">
                            <p:stCondLst>
                              <p:cond delay="0"/>
                            </p:stCondLst>
                            <p:childTnLst>
                              <p:par>
                                <p:cTn id="97" presetID="2" presetClass="entr" presetSubtype="4" fill="hold" grpId="0" nodeType="clickEffect">
                                  <p:stCondLst>
                                    <p:cond delay="0"/>
                                  </p:stCondLst>
                                  <p:childTnLst>
                                    <p:set>
                                      <p:cBhvr>
                                        <p:cTn id="98" dur="1" fill="hold">
                                          <p:stCondLst>
                                            <p:cond delay="0"/>
                                          </p:stCondLst>
                                        </p:cTn>
                                        <p:tgtEl>
                                          <p:spTgt spid="40"/>
                                        </p:tgtEl>
                                        <p:attrNameLst>
                                          <p:attrName>style.visibility</p:attrName>
                                        </p:attrNameLst>
                                      </p:cBhvr>
                                      <p:to>
                                        <p:strVal val="visible"/>
                                      </p:to>
                                    </p:set>
                                    <p:anim calcmode="lin" valueType="num">
                                      <p:cBhvr additive="base">
                                        <p:cTn id="99" dur="500" fill="hold"/>
                                        <p:tgtEl>
                                          <p:spTgt spid="40"/>
                                        </p:tgtEl>
                                        <p:attrNameLst>
                                          <p:attrName>ppt_x</p:attrName>
                                        </p:attrNameLst>
                                      </p:cBhvr>
                                      <p:tavLst>
                                        <p:tav tm="0">
                                          <p:val>
                                            <p:strVal val="#ppt_x"/>
                                          </p:val>
                                        </p:tav>
                                        <p:tav tm="100000">
                                          <p:val>
                                            <p:strVal val="#ppt_x"/>
                                          </p:val>
                                        </p:tav>
                                      </p:tavLst>
                                    </p:anim>
                                    <p:anim calcmode="lin" valueType="num">
                                      <p:cBhvr additive="base">
                                        <p:cTn id="100" dur="500" fill="hold"/>
                                        <p:tgtEl>
                                          <p:spTgt spid="40"/>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500" fill="hold"/>
                                        <p:tgtEl>
                                          <p:spTgt spid="38"/>
                                        </p:tgtEl>
                                        <p:attrNameLst>
                                          <p:attrName>ppt_x</p:attrName>
                                        </p:attrNameLst>
                                      </p:cBhvr>
                                      <p:tavLst>
                                        <p:tav tm="0">
                                          <p:val>
                                            <p:strVal val="#ppt_x"/>
                                          </p:val>
                                        </p:tav>
                                        <p:tav tm="100000">
                                          <p:val>
                                            <p:strVal val="#ppt_x"/>
                                          </p:val>
                                        </p:tav>
                                      </p:tavLst>
                                    </p:anim>
                                    <p:anim calcmode="lin" valueType="num">
                                      <p:cBhvr additive="base">
                                        <p:cTn id="104" dur="5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500" fill="hold"/>
                                        <p:tgtEl>
                                          <p:spTgt spid="39"/>
                                        </p:tgtEl>
                                        <p:attrNameLst>
                                          <p:attrName>ppt_x</p:attrName>
                                        </p:attrNameLst>
                                      </p:cBhvr>
                                      <p:tavLst>
                                        <p:tav tm="0">
                                          <p:val>
                                            <p:strVal val="#ppt_x"/>
                                          </p:val>
                                        </p:tav>
                                        <p:tav tm="100000">
                                          <p:val>
                                            <p:strVal val="#ppt_x"/>
                                          </p:val>
                                        </p:tav>
                                      </p:tavLst>
                                    </p:anim>
                                    <p:anim calcmode="lin" valueType="num">
                                      <p:cBhvr additive="base">
                                        <p:cTn id="108" dur="500" fill="hold"/>
                                        <p:tgtEl>
                                          <p:spTgt spid="39"/>
                                        </p:tgtEl>
                                        <p:attrNameLst>
                                          <p:attrName>ppt_y</p:attrName>
                                        </p:attrNameLst>
                                      </p:cBhvr>
                                      <p:tavLst>
                                        <p:tav tm="0">
                                          <p:val>
                                            <p:strVal val="1+#ppt_h/2"/>
                                          </p:val>
                                        </p:tav>
                                        <p:tav tm="100000">
                                          <p:val>
                                            <p:strVal val="#ppt_y"/>
                                          </p:val>
                                        </p:tav>
                                      </p:tavLst>
                                    </p:anim>
                                  </p:childTnLst>
                                </p:cTn>
                              </p:par>
                            </p:childTnLst>
                          </p:cTn>
                        </p:par>
                      </p:childTnLst>
                    </p:cTn>
                  </p:par>
                  <p:par>
                    <p:cTn id="109" fill="hold">
                      <p:stCondLst>
                        <p:cond delay="indefinite"/>
                      </p:stCondLst>
                      <p:childTnLst>
                        <p:par>
                          <p:cTn id="110" fill="hold">
                            <p:stCondLst>
                              <p:cond delay="0"/>
                            </p:stCondLst>
                            <p:childTnLst>
                              <p:par>
                                <p:cTn id="111" presetID="2" presetClass="entr" presetSubtype="4" fill="hold" nodeType="click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additive="base">
                                        <p:cTn id="113" dur="500" fill="hold"/>
                                        <p:tgtEl>
                                          <p:spTgt spid="18"/>
                                        </p:tgtEl>
                                        <p:attrNameLst>
                                          <p:attrName>ppt_x</p:attrName>
                                        </p:attrNameLst>
                                      </p:cBhvr>
                                      <p:tavLst>
                                        <p:tav tm="0">
                                          <p:val>
                                            <p:strVal val="#ppt_x"/>
                                          </p:val>
                                        </p:tav>
                                        <p:tav tm="100000">
                                          <p:val>
                                            <p:strVal val="#ppt_x"/>
                                          </p:val>
                                        </p:tav>
                                      </p:tavLst>
                                    </p:anim>
                                    <p:anim calcmode="lin" valueType="num">
                                      <p:cBhvr additive="base">
                                        <p:cTn id="114" dur="500" fill="hold"/>
                                        <p:tgtEl>
                                          <p:spTgt spid="18"/>
                                        </p:tgtEl>
                                        <p:attrNameLst>
                                          <p:attrName>ppt_y</p:attrName>
                                        </p:attrNameLst>
                                      </p:cBhvr>
                                      <p:tavLst>
                                        <p:tav tm="0">
                                          <p:val>
                                            <p:strVal val="1+#ppt_h/2"/>
                                          </p:val>
                                        </p:tav>
                                        <p:tav tm="100000">
                                          <p:val>
                                            <p:strVal val="#ppt_y"/>
                                          </p:val>
                                        </p:tav>
                                      </p:tavLst>
                                    </p:anim>
                                  </p:childTnLst>
                                </p:cTn>
                              </p:par>
                              <p:par>
                                <p:cTn id="115" presetID="2" presetClass="entr" presetSubtype="4" fill="hold" grpId="0" nodeType="withEffect">
                                  <p:stCondLst>
                                    <p:cond delay="0"/>
                                  </p:stCondLst>
                                  <p:childTnLst>
                                    <p:set>
                                      <p:cBhvr>
                                        <p:cTn id="116" dur="1" fill="hold">
                                          <p:stCondLst>
                                            <p:cond delay="0"/>
                                          </p:stCondLst>
                                        </p:cTn>
                                        <p:tgtEl>
                                          <p:spTgt spid="43"/>
                                        </p:tgtEl>
                                        <p:attrNameLst>
                                          <p:attrName>style.visibility</p:attrName>
                                        </p:attrNameLst>
                                      </p:cBhvr>
                                      <p:to>
                                        <p:strVal val="visible"/>
                                      </p:to>
                                    </p:set>
                                    <p:anim calcmode="lin" valueType="num">
                                      <p:cBhvr additive="base">
                                        <p:cTn id="117" dur="500" fill="hold"/>
                                        <p:tgtEl>
                                          <p:spTgt spid="43"/>
                                        </p:tgtEl>
                                        <p:attrNameLst>
                                          <p:attrName>ppt_x</p:attrName>
                                        </p:attrNameLst>
                                      </p:cBhvr>
                                      <p:tavLst>
                                        <p:tav tm="0">
                                          <p:val>
                                            <p:strVal val="#ppt_x"/>
                                          </p:val>
                                        </p:tav>
                                        <p:tav tm="100000">
                                          <p:val>
                                            <p:strVal val="#ppt_x"/>
                                          </p:val>
                                        </p:tav>
                                      </p:tavLst>
                                    </p:anim>
                                    <p:anim calcmode="lin" valueType="num">
                                      <p:cBhvr additive="base">
                                        <p:cTn id="118" dur="500" fill="hold"/>
                                        <p:tgtEl>
                                          <p:spTgt spid="43"/>
                                        </p:tgtEl>
                                        <p:attrNameLst>
                                          <p:attrName>ppt_y</p:attrName>
                                        </p:attrNameLst>
                                      </p:cBhvr>
                                      <p:tavLst>
                                        <p:tav tm="0">
                                          <p:val>
                                            <p:strVal val="1+#ppt_h/2"/>
                                          </p:val>
                                        </p:tav>
                                        <p:tav tm="100000">
                                          <p:val>
                                            <p:strVal val="#ppt_y"/>
                                          </p:val>
                                        </p:tav>
                                      </p:tavLst>
                                    </p:anim>
                                  </p:childTnLst>
                                </p:cTn>
                              </p:par>
                            </p:childTnLst>
                          </p:cTn>
                        </p:par>
                      </p:childTnLst>
                    </p:cTn>
                  </p:par>
                  <p:par>
                    <p:cTn id="119" fill="hold">
                      <p:stCondLst>
                        <p:cond delay="indefinite"/>
                      </p:stCondLst>
                      <p:childTnLst>
                        <p:par>
                          <p:cTn id="120" fill="hold">
                            <p:stCondLst>
                              <p:cond delay="0"/>
                            </p:stCondLst>
                            <p:childTnLst>
                              <p:par>
                                <p:cTn id="121" presetID="2" presetClass="entr" presetSubtype="4" fill="hold" grpId="0" nodeType="clickEffect">
                                  <p:stCondLst>
                                    <p:cond delay="0"/>
                                  </p:stCondLst>
                                  <p:childTnLst>
                                    <p:set>
                                      <p:cBhvr>
                                        <p:cTn id="122" dur="1" fill="hold">
                                          <p:stCondLst>
                                            <p:cond delay="0"/>
                                          </p:stCondLst>
                                        </p:cTn>
                                        <p:tgtEl>
                                          <p:spTgt spid="45"/>
                                        </p:tgtEl>
                                        <p:attrNameLst>
                                          <p:attrName>style.visibility</p:attrName>
                                        </p:attrNameLst>
                                      </p:cBhvr>
                                      <p:to>
                                        <p:strVal val="visible"/>
                                      </p:to>
                                    </p:set>
                                    <p:anim calcmode="lin" valueType="num">
                                      <p:cBhvr additive="base">
                                        <p:cTn id="123" dur="500" fill="hold"/>
                                        <p:tgtEl>
                                          <p:spTgt spid="45"/>
                                        </p:tgtEl>
                                        <p:attrNameLst>
                                          <p:attrName>ppt_x</p:attrName>
                                        </p:attrNameLst>
                                      </p:cBhvr>
                                      <p:tavLst>
                                        <p:tav tm="0">
                                          <p:val>
                                            <p:strVal val="#ppt_x"/>
                                          </p:val>
                                        </p:tav>
                                        <p:tav tm="100000">
                                          <p:val>
                                            <p:strVal val="#ppt_x"/>
                                          </p:val>
                                        </p:tav>
                                      </p:tavLst>
                                    </p:anim>
                                    <p:anim calcmode="lin" valueType="num">
                                      <p:cBhvr additive="base">
                                        <p:cTn id="124" dur="500" fill="hold"/>
                                        <p:tgtEl>
                                          <p:spTgt spid="45"/>
                                        </p:tgtEl>
                                        <p:attrNameLst>
                                          <p:attrName>ppt_y</p:attrName>
                                        </p:attrNameLst>
                                      </p:cBhvr>
                                      <p:tavLst>
                                        <p:tav tm="0">
                                          <p:val>
                                            <p:strVal val="1+#ppt_h/2"/>
                                          </p:val>
                                        </p:tav>
                                        <p:tav tm="100000">
                                          <p:val>
                                            <p:strVal val="#ppt_y"/>
                                          </p:val>
                                        </p:tav>
                                      </p:tavLst>
                                    </p:anim>
                                  </p:childTnLst>
                                </p:cTn>
                              </p:par>
                            </p:childTnLst>
                          </p:cTn>
                        </p:par>
                      </p:childTnLst>
                    </p:cTn>
                  </p:par>
                  <p:par>
                    <p:cTn id="125" fill="hold">
                      <p:stCondLst>
                        <p:cond delay="indefinite"/>
                      </p:stCondLst>
                      <p:childTnLst>
                        <p:par>
                          <p:cTn id="126" fill="hold">
                            <p:stCondLst>
                              <p:cond delay="0"/>
                            </p:stCondLst>
                            <p:childTnLst>
                              <p:par>
                                <p:cTn id="127" presetID="2" presetClass="entr" presetSubtype="4" fill="hold" grpId="0" nodeType="clickEffect">
                                  <p:stCondLst>
                                    <p:cond delay="0"/>
                                  </p:stCondLst>
                                  <p:childTnLst>
                                    <p:set>
                                      <p:cBhvr>
                                        <p:cTn id="128" dur="1" fill="hold">
                                          <p:stCondLst>
                                            <p:cond delay="0"/>
                                          </p:stCondLst>
                                        </p:cTn>
                                        <p:tgtEl>
                                          <p:spTgt spid="44"/>
                                        </p:tgtEl>
                                        <p:attrNameLst>
                                          <p:attrName>style.visibility</p:attrName>
                                        </p:attrNameLst>
                                      </p:cBhvr>
                                      <p:to>
                                        <p:strVal val="visible"/>
                                      </p:to>
                                    </p:set>
                                    <p:anim calcmode="lin" valueType="num">
                                      <p:cBhvr additive="base">
                                        <p:cTn id="129" dur="500" fill="hold"/>
                                        <p:tgtEl>
                                          <p:spTgt spid="44"/>
                                        </p:tgtEl>
                                        <p:attrNameLst>
                                          <p:attrName>ppt_x</p:attrName>
                                        </p:attrNameLst>
                                      </p:cBhvr>
                                      <p:tavLst>
                                        <p:tav tm="0">
                                          <p:val>
                                            <p:strVal val="#ppt_x"/>
                                          </p:val>
                                        </p:tav>
                                        <p:tav tm="100000">
                                          <p:val>
                                            <p:strVal val="#ppt_x"/>
                                          </p:val>
                                        </p:tav>
                                      </p:tavLst>
                                    </p:anim>
                                    <p:anim calcmode="lin" valueType="num">
                                      <p:cBhvr additive="base">
                                        <p:cTn id="130"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0" grpId="0"/>
      <p:bldP spid="52" grpId="0"/>
      <p:bldP spid="6" grpId="0" animBg="1"/>
      <p:bldP spid="12" grpId="0" animBg="1"/>
      <p:bldP spid="14" grpId="0" animBg="1"/>
      <p:bldP spid="21" grpId="0" animBg="1"/>
      <p:bldP spid="26" grpId="0" animBg="1"/>
      <p:bldP spid="27" grpId="0" animBg="1"/>
      <p:bldP spid="28" grpId="0" animBg="1"/>
      <p:bldP spid="29" grpId="0" animBg="1"/>
      <p:bldP spid="31" grpId="0" animBg="1"/>
      <p:bldP spid="32" grpId="0" animBg="1"/>
      <p:bldP spid="33" grpId="0" animBg="1"/>
      <p:bldP spid="34" grpId="0" animBg="1"/>
      <p:bldP spid="35" grpId="0" animBg="1"/>
      <p:bldP spid="36" grpId="0" animBg="1"/>
      <p:bldP spid="16" grpId="0"/>
      <p:bldP spid="37" grpId="0"/>
      <p:bldP spid="38" grpId="0"/>
      <p:bldP spid="39" grpId="0"/>
      <p:bldP spid="43" grpId="0"/>
      <p:bldP spid="44" grpId="0" animBg="1"/>
      <p:bldP spid="4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正方形/長方形 1">
            <a:extLst>
              <a:ext uri="{FF2B5EF4-FFF2-40B4-BE49-F238E27FC236}">
                <a16:creationId xmlns:a16="http://schemas.microsoft.com/office/drawing/2014/main" id="{A641363A-3D5D-46BD-A5DF-948D18C26278}"/>
              </a:ext>
            </a:extLst>
          </p:cNvPr>
          <p:cNvSpPr>
            <a:spLocks noChangeArrowheads="1"/>
          </p:cNvSpPr>
          <p:nvPr/>
        </p:nvSpPr>
        <p:spPr bwMode="gray">
          <a:xfrm>
            <a:off x="-7938" y="6373813"/>
            <a:ext cx="9144001" cy="484187"/>
          </a:xfrm>
          <a:prstGeom prst="rect">
            <a:avLst/>
          </a:prstGeom>
          <a:solidFill>
            <a:schemeClr val="bg1"/>
          </a:solidFill>
          <a:ln w="9525" algn="ctr">
            <a:solidFill>
              <a:schemeClr val="bg1"/>
            </a:solidFill>
            <a:miter lim="800000"/>
            <a:headEnd/>
            <a:tailEnd/>
          </a:ln>
        </p:spPr>
        <p:txBody>
          <a:bodyPr wrap="none" anchor="ctr"/>
          <a:lstStyle>
            <a:lvl1pPr>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a:buBlip>
                <a:blip r:embed="rId2"/>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9pPr>
          </a:lstStyle>
          <a:p>
            <a:pPr algn="ctr" eaLnBrk="1" hangingPunct="1">
              <a:lnSpc>
                <a:spcPct val="100000"/>
              </a:lnSpc>
              <a:spcBef>
                <a:spcPct val="0"/>
              </a:spcBef>
              <a:spcAft>
                <a:spcPct val="0"/>
              </a:spcAft>
              <a:buClrTx/>
              <a:buFontTx/>
              <a:buNone/>
            </a:pPr>
            <a:endParaRPr lang="ja-JP" altLang="en-US" sz="1800">
              <a:solidFill>
                <a:schemeClr val="tx1"/>
              </a:solidFill>
              <a:latin typeface="Calibri" pitchFamily="34" charset="0"/>
            </a:endParaRPr>
          </a:p>
        </p:txBody>
      </p:sp>
      <p:sp>
        <p:nvSpPr>
          <p:cNvPr id="6155" name="スライド番号プレースホルダー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a:buBlip>
                <a:blip r:embed="rId2"/>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9pPr>
          </a:lstStyle>
          <a:p>
            <a:pPr>
              <a:lnSpc>
                <a:spcPct val="100000"/>
              </a:lnSpc>
              <a:spcBef>
                <a:spcPct val="0"/>
              </a:spcBef>
              <a:spcAft>
                <a:spcPct val="0"/>
              </a:spcAft>
              <a:buClrTx/>
              <a:buFontTx/>
              <a:buNone/>
            </a:pPr>
            <a:fld id="{BDCDC8F8-78A8-4677-A59B-900A672EDA56}" type="slidenum">
              <a:rPr kumimoji="0" lang="ja-JP" altLang="en-US" smtClean="0">
                <a:solidFill>
                  <a:schemeClr val="tx1"/>
                </a:solidFill>
              </a:rPr>
              <a:pPr>
                <a:lnSpc>
                  <a:spcPct val="100000"/>
                </a:lnSpc>
                <a:spcBef>
                  <a:spcPct val="0"/>
                </a:spcBef>
                <a:spcAft>
                  <a:spcPct val="0"/>
                </a:spcAft>
                <a:buClrTx/>
                <a:buFontTx/>
                <a:buNone/>
              </a:pPr>
              <a:t>22</a:t>
            </a:fld>
            <a:endParaRPr kumimoji="0" lang="ja-JP" altLang="en-US">
              <a:solidFill>
                <a:schemeClr val="tx1"/>
              </a:solidFill>
            </a:endParaRPr>
          </a:p>
        </p:txBody>
      </p:sp>
      <p:sp>
        <p:nvSpPr>
          <p:cNvPr id="30" name="Text Box 4 1">
            <a:extLst>
              <a:ext uri="{FF2B5EF4-FFF2-40B4-BE49-F238E27FC236}">
                <a16:creationId xmlns:a16="http://schemas.microsoft.com/office/drawing/2014/main" id="{5501B454-1E3A-45BE-9C63-A276602162C5}"/>
              </a:ext>
            </a:extLst>
          </p:cNvPr>
          <p:cNvSpPr txBox="1">
            <a:spLocks noChangeArrowheads="1"/>
          </p:cNvSpPr>
          <p:nvPr/>
        </p:nvSpPr>
        <p:spPr bwMode="auto">
          <a:xfrm>
            <a:off x="0" y="747713"/>
            <a:ext cx="832104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defRPr/>
            </a:pPr>
            <a:r>
              <a:rPr lang="ja-JP" altLang="en-US" sz="2800" dirty="0">
                <a:solidFill>
                  <a:schemeClr val="tx2"/>
                </a:solidFill>
                <a:latin typeface="+mj-ea"/>
                <a:ea typeface="+mj-ea"/>
              </a:rPr>
              <a:t>ジュール</a:t>
            </a:r>
            <a:r>
              <a:rPr lang="en-US" altLang="ja-JP" sz="2800" dirty="0">
                <a:solidFill>
                  <a:schemeClr val="tx2"/>
                </a:solidFill>
                <a:latin typeface="+mj-ea"/>
                <a:ea typeface="+mj-ea"/>
              </a:rPr>
              <a:t>(Joule)[J]</a:t>
            </a:r>
            <a:r>
              <a:rPr lang="ja-JP" altLang="en-US" sz="2800" dirty="0">
                <a:solidFill>
                  <a:schemeClr val="tx2"/>
                </a:solidFill>
                <a:latin typeface="+mj-ea"/>
                <a:ea typeface="+mj-ea"/>
              </a:rPr>
              <a:t>と、カロリー</a:t>
            </a:r>
            <a:r>
              <a:rPr lang="en-US" altLang="ja-JP" sz="2800" dirty="0">
                <a:solidFill>
                  <a:schemeClr val="tx2"/>
                </a:solidFill>
                <a:latin typeface="+mj-ea"/>
                <a:ea typeface="+mj-ea"/>
              </a:rPr>
              <a:t>(Calorie)[Cal]</a:t>
            </a:r>
            <a:r>
              <a:rPr lang="ja-JP" altLang="en-US" sz="2800" dirty="0">
                <a:solidFill>
                  <a:schemeClr val="tx2"/>
                </a:solidFill>
                <a:latin typeface="+mj-ea"/>
                <a:ea typeface="+mj-ea"/>
              </a:rPr>
              <a:t>について</a:t>
            </a:r>
            <a:endParaRPr lang="en-US" altLang="ja-JP" sz="2800" dirty="0">
              <a:solidFill>
                <a:schemeClr val="tx2"/>
              </a:solidFill>
              <a:latin typeface="+mj-ea"/>
              <a:ea typeface="+mj-ea"/>
            </a:endParaRPr>
          </a:p>
        </p:txBody>
      </p:sp>
      <p:sp>
        <p:nvSpPr>
          <p:cNvPr id="47" name="タイトル 1">
            <a:extLst>
              <a:ext uri="{FF2B5EF4-FFF2-40B4-BE49-F238E27FC236}">
                <a16:creationId xmlns:a16="http://schemas.microsoft.com/office/drawing/2014/main" id="{2AE0199F-8474-49F4-B99E-5D7D2B9BE4C6}"/>
              </a:ext>
            </a:extLst>
          </p:cNvPr>
          <p:cNvSpPr>
            <a:spLocks noGrp="1"/>
          </p:cNvSpPr>
          <p:nvPr>
            <p:ph type="title"/>
          </p:nvPr>
        </p:nvSpPr>
        <p:spPr>
          <a:xfrm>
            <a:off x="184150" y="53975"/>
            <a:ext cx="4006850" cy="693738"/>
          </a:xfrm>
        </p:spPr>
        <p:txBody>
          <a:bodyPr/>
          <a:lstStyle/>
          <a:p>
            <a:pPr eaLnBrk="1" hangingPunct="1"/>
            <a:r>
              <a:rPr lang="en-US" altLang="ja-JP" dirty="0"/>
              <a:t>3. </a:t>
            </a:r>
            <a:r>
              <a:rPr lang="ja-JP" altLang="en-US" dirty="0"/>
              <a:t>熱力学第</a:t>
            </a:r>
            <a:r>
              <a:rPr lang="en-US" altLang="ja-JP" dirty="0"/>
              <a:t>1</a:t>
            </a:r>
            <a:r>
              <a:rPr lang="ja-JP" altLang="en-US" dirty="0"/>
              <a:t>法則</a:t>
            </a:r>
          </a:p>
        </p:txBody>
      </p:sp>
      <p:sp>
        <p:nvSpPr>
          <p:cNvPr id="42" name="Text Box 4 1">
            <a:extLst>
              <a:ext uri="{FF2B5EF4-FFF2-40B4-BE49-F238E27FC236}">
                <a16:creationId xmlns:a16="http://schemas.microsoft.com/office/drawing/2014/main" id="{15A473A7-3954-40EB-AAB3-C45BAD2AC1B1}"/>
              </a:ext>
            </a:extLst>
          </p:cNvPr>
          <p:cNvSpPr txBox="1">
            <a:spLocks noChangeArrowheads="1"/>
          </p:cNvSpPr>
          <p:nvPr/>
        </p:nvSpPr>
        <p:spPr bwMode="auto">
          <a:xfrm>
            <a:off x="22542" y="4650165"/>
            <a:ext cx="8321040" cy="523220"/>
          </a:xfrm>
          <a:prstGeom prst="rect">
            <a:avLst/>
          </a:prstGeom>
          <a:solidFill>
            <a:schemeClr val="accent3">
              <a:lumMod val="20000"/>
              <a:lumOff val="80000"/>
            </a:schemeClr>
          </a:solidFill>
          <a:ln>
            <a:solidFill>
              <a:srgbClr val="00B050"/>
            </a:solidFill>
          </a:ln>
          <a:effectLst/>
          <a:extLst/>
        </p:spPr>
        <p:txBody>
          <a:bodyPr wrap="square">
            <a:spAutoFit/>
          </a:bodyPr>
          <a:lstStyle/>
          <a:p>
            <a:pPr>
              <a:defRPr/>
            </a:pPr>
            <a:r>
              <a:rPr lang="en-US" altLang="ja-JP" sz="2800" dirty="0">
                <a:solidFill>
                  <a:schemeClr val="tx2"/>
                </a:solidFill>
                <a:latin typeface="+mj-ea"/>
                <a:ea typeface="+mj-ea"/>
              </a:rPr>
              <a:t>1</a:t>
            </a:r>
            <a:r>
              <a:rPr lang="ja-JP" altLang="en-US" sz="2800" dirty="0">
                <a:solidFill>
                  <a:schemeClr val="tx2"/>
                </a:solidFill>
                <a:latin typeface="+mj-ea"/>
                <a:ea typeface="+mj-ea"/>
              </a:rPr>
              <a:t>カロリー</a:t>
            </a:r>
            <a:r>
              <a:rPr lang="en-US" altLang="ja-JP" sz="2800" dirty="0">
                <a:solidFill>
                  <a:schemeClr val="tx2"/>
                </a:solidFill>
                <a:latin typeface="+mj-ea"/>
                <a:ea typeface="+mj-ea"/>
              </a:rPr>
              <a:t>: </a:t>
            </a:r>
            <a:r>
              <a:rPr lang="ja-JP" altLang="en-US" sz="2800" dirty="0">
                <a:latin typeface="+mj-ea"/>
                <a:ea typeface="+mj-ea"/>
              </a:rPr>
              <a:t>水</a:t>
            </a:r>
            <a:r>
              <a:rPr lang="en-US" altLang="ja-JP" sz="2800" dirty="0">
                <a:solidFill>
                  <a:schemeClr val="accent1"/>
                </a:solidFill>
                <a:latin typeface="+mj-ea"/>
                <a:ea typeface="+mj-ea"/>
              </a:rPr>
              <a:t>1g</a:t>
            </a:r>
            <a:r>
              <a:rPr lang="ja-JP" altLang="en-US" sz="2800" dirty="0">
                <a:latin typeface="+mj-ea"/>
                <a:ea typeface="+mj-ea"/>
              </a:rPr>
              <a:t>の温度を標準大気圧で</a:t>
            </a:r>
            <a:r>
              <a:rPr lang="en-US" altLang="ja-JP" sz="2800" dirty="0">
                <a:solidFill>
                  <a:schemeClr val="accent1"/>
                </a:solidFill>
                <a:latin typeface="+mj-ea"/>
                <a:ea typeface="+mj-ea"/>
              </a:rPr>
              <a:t>1</a:t>
            </a:r>
            <a:r>
              <a:rPr lang="ja-JP" altLang="en-US" sz="2800" dirty="0">
                <a:solidFill>
                  <a:schemeClr val="accent1"/>
                </a:solidFill>
                <a:latin typeface="+mj-ea"/>
                <a:ea typeface="+mj-ea"/>
              </a:rPr>
              <a:t>℃</a:t>
            </a:r>
            <a:r>
              <a:rPr lang="ja-JP" altLang="en-US" sz="2800" dirty="0">
                <a:latin typeface="+mj-ea"/>
                <a:ea typeface="+mj-ea"/>
              </a:rPr>
              <a:t>上げる熱量</a:t>
            </a:r>
            <a:endParaRPr lang="en-US" altLang="ja-JP" sz="2800" dirty="0">
              <a:latin typeface="+mj-ea"/>
              <a:ea typeface="+mj-ea"/>
            </a:endParaRPr>
          </a:p>
        </p:txBody>
      </p:sp>
      <p:sp>
        <p:nvSpPr>
          <p:cNvPr id="49" name="Text Box 4 1">
            <a:extLst>
              <a:ext uri="{FF2B5EF4-FFF2-40B4-BE49-F238E27FC236}">
                <a16:creationId xmlns:a16="http://schemas.microsoft.com/office/drawing/2014/main" id="{D728EF45-8F84-41EA-8430-140229269400}"/>
              </a:ext>
            </a:extLst>
          </p:cNvPr>
          <p:cNvSpPr txBox="1">
            <a:spLocks noChangeArrowheads="1"/>
          </p:cNvSpPr>
          <p:nvPr/>
        </p:nvSpPr>
        <p:spPr bwMode="auto">
          <a:xfrm>
            <a:off x="30480" y="1327905"/>
            <a:ext cx="8984297" cy="523220"/>
          </a:xfrm>
          <a:prstGeom prst="rect">
            <a:avLst/>
          </a:prstGeom>
          <a:solidFill>
            <a:schemeClr val="accent3">
              <a:lumMod val="20000"/>
              <a:lumOff val="80000"/>
            </a:schemeClr>
          </a:solidFill>
          <a:ln>
            <a:solidFill>
              <a:srgbClr val="00B050"/>
            </a:solidFill>
          </a:ln>
          <a:effectLst/>
          <a:extLst/>
        </p:spPr>
        <p:txBody>
          <a:bodyPr wrap="square">
            <a:spAutoFit/>
          </a:bodyPr>
          <a:lstStyle/>
          <a:p>
            <a:pPr>
              <a:defRPr/>
            </a:pPr>
            <a:r>
              <a:rPr lang="en-US" altLang="ja-JP" sz="2800" dirty="0">
                <a:solidFill>
                  <a:schemeClr val="tx2"/>
                </a:solidFill>
                <a:latin typeface="+mj-ea"/>
                <a:ea typeface="+mj-ea"/>
              </a:rPr>
              <a:t>1</a:t>
            </a:r>
            <a:r>
              <a:rPr lang="ja-JP" altLang="en-US" sz="2800" dirty="0">
                <a:solidFill>
                  <a:schemeClr val="tx2"/>
                </a:solidFill>
                <a:latin typeface="+mj-ea"/>
                <a:ea typeface="+mj-ea"/>
              </a:rPr>
              <a:t>ジュール</a:t>
            </a:r>
            <a:r>
              <a:rPr lang="en-US" altLang="ja-JP" sz="2800" dirty="0">
                <a:solidFill>
                  <a:schemeClr val="tx2"/>
                </a:solidFill>
                <a:latin typeface="+mj-ea"/>
                <a:ea typeface="+mj-ea"/>
              </a:rPr>
              <a:t>:</a:t>
            </a:r>
            <a:r>
              <a:rPr lang="en-US" altLang="ja-JP" sz="2800" dirty="0">
                <a:solidFill>
                  <a:srgbClr val="7030A0"/>
                </a:solidFill>
                <a:latin typeface="+mj-ea"/>
                <a:ea typeface="+mj-ea"/>
              </a:rPr>
              <a:t>1</a:t>
            </a:r>
            <a:r>
              <a:rPr lang="ja-JP" altLang="en-US" sz="2800" dirty="0">
                <a:solidFill>
                  <a:srgbClr val="7030A0"/>
                </a:solidFill>
                <a:latin typeface="+mj-ea"/>
                <a:ea typeface="+mj-ea"/>
              </a:rPr>
              <a:t>ニュートン</a:t>
            </a:r>
            <a:r>
              <a:rPr lang="ja-JP" altLang="en-US" sz="2800" dirty="0">
                <a:solidFill>
                  <a:schemeClr val="tx2"/>
                </a:solidFill>
                <a:latin typeface="+mj-ea"/>
                <a:ea typeface="+mj-ea"/>
              </a:rPr>
              <a:t>の力が物体を</a:t>
            </a:r>
            <a:r>
              <a:rPr lang="en-US" altLang="ja-JP" sz="2800" dirty="0">
                <a:solidFill>
                  <a:schemeClr val="accent4"/>
                </a:solidFill>
                <a:latin typeface="+mj-ea"/>
                <a:ea typeface="+mj-ea"/>
              </a:rPr>
              <a:t>1</a:t>
            </a:r>
            <a:r>
              <a:rPr lang="ja-JP" altLang="en-US" sz="2800" dirty="0">
                <a:solidFill>
                  <a:schemeClr val="accent4"/>
                </a:solidFill>
                <a:latin typeface="+mj-ea"/>
                <a:ea typeface="+mj-ea"/>
              </a:rPr>
              <a:t>メートル</a:t>
            </a:r>
            <a:r>
              <a:rPr lang="ja-JP" altLang="en-US" sz="2800" dirty="0">
                <a:solidFill>
                  <a:schemeClr val="tx2"/>
                </a:solidFill>
                <a:latin typeface="+mj-ea"/>
                <a:ea typeface="+mj-ea"/>
              </a:rPr>
              <a:t>動かす仕事量</a:t>
            </a:r>
            <a:endParaRPr lang="en-US" altLang="ja-JP" sz="2800" dirty="0">
              <a:solidFill>
                <a:srgbClr val="FF0000"/>
              </a:solidFill>
              <a:latin typeface="+mj-ea"/>
              <a:ea typeface="+mj-ea"/>
            </a:endParaRPr>
          </a:p>
        </p:txBody>
      </p:sp>
      <p:sp>
        <p:nvSpPr>
          <p:cNvPr id="50" name="Text Box 4 1">
            <a:extLst>
              <a:ext uri="{FF2B5EF4-FFF2-40B4-BE49-F238E27FC236}">
                <a16:creationId xmlns:a16="http://schemas.microsoft.com/office/drawing/2014/main" id="{50780FE8-4EF6-4F93-A24E-B5491C441D97}"/>
              </a:ext>
            </a:extLst>
          </p:cNvPr>
          <p:cNvSpPr txBox="1">
            <a:spLocks noChangeArrowheads="1"/>
          </p:cNvSpPr>
          <p:nvPr/>
        </p:nvSpPr>
        <p:spPr bwMode="auto">
          <a:xfrm>
            <a:off x="-7938" y="2393008"/>
            <a:ext cx="9144001"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defRPr/>
            </a:pPr>
            <a:r>
              <a:rPr lang="en-US" altLang="ja-JP" sz="2800" dirty="0">
                <a:solidFill>
                  <a:schemeClr val="tx2"/>
                </a:solidFill>
                <a:latin typeface="+mj-ea"/>
                <a:ea typeface="+mj-ea"/>
              </a:rPr>
              <a:t>MKSA</a:t>
            </a:r>
            <a:r>
              <a:rPr lang="ja-JP" altLang="en-US" sz="2800" dirty="0">
                <a:solidFill>
                  <a:schemeClr val="tx2"/>
                </a:solidFill>
                <a:latin typeface="+mj-ea"/>
                <a:ea typeface="+mj-ea"/>
              </a:rPr>
              <a:t>単位系では</a:t>
            </a:r>
            <a:r>
              <a:rPr lang="en-US" altLang="ja-JP" sz="2800" dirty="0">
                <a:solidFill>
                  <a:schemeClr val="tx2"/>
                </a:solidFill>
                <a:latin typeface="+mj-ea"/>
                <a:ea typeface="+mj-ea"/>
              </a:rPr>
              <a:t>[</a:t>
            </a:r>
            <a:r>
              <a:rPr lang="en-US" altLang="ja-JP" sz="2800" dirty="0">
                <a:solidFill>
                  <a:schemeClr val="accent1"/>
                </a:solidFill>
                <a:latin typeface="+mj-ea"/>
                <a:ea typeface="+mj-ea"/>
              </a:rPr>
              <a:t>J</a:t>
            </a:r>
            <a:r>
              <a:rPr lang="en-US" altLang="ja-JP" sz="2800" dirty="0">
                <a:solidFill>
                  <a:schemeClr val="tx2"/>
                </a:solidFill>
                <a:latin typeface="+mj-ea"/>
                <a:ea typeface="+mj-ea"/>
              </a:rPr>
              <a:t>]=[</a:t>
            </a:r>
            <a:r>
              <a:rPr lang="en-US" altLang="ja-JP" sz="2800" dirty="0" err="1">
                <a:solidFill>
                  <a:srgbClr val="7030A0"/>
                </a:solidFill>
                <a:latin typeface="+mj-ea"/>
                <a:ea typeface="+mj-ea"/>
              </a:rPr>
              <a:t>N</a:t>
            </a:r>
            <a:r>
              <a:rPr lang="en-US" altLang="ja-JP" sz="2800" dirty="0" err="1">
                <a:solidFill>
                  <a:schemeClr val="tx2"/>
                </a:solidFill>
                <a:latin typeface="+mj-ea"/>
                <a:ea typeface="+mj-ea"/>
              </a:rPr>
              <a:t>×</a:t>
            </a:r>
            <a:r>
              <a:rPr lang="en-US" altLang="ja-JP" sz="2800" dirty="0" err="1">
                <a:solidFill>
                  <a:schemeClr val="accent4"/>
                </a:solidFill>
                <a:latin typeface="+mj-ea"/>
                <a:ea typeface="+mj-ea"/>
              </a:rPr>
              <a:t>m</a:t>
            </a:r>
            <a:r>
              <a:rPr lang="en-US" altLang="ja-JP" sz="2800" dirty="0">
                <a:solidFill>
                  <a:schemeClr val="tx2"/>
                </a:solidFill>
                <a:latin typeface="+mj-ea"/>
                <a:ea typeface="+mj-ea"/>
              </a:rPr>
              <a:t>]=[(</a:t>
            </a:r>
            <a:r>
              <a:rPr lang="en-US" altLang="ja-JP" sz="2800" dirty="0" err="1">
                <a:solidFill>
                  <a:srgbClr val="7030A0"/>
                </a:solidFill>
                <a:latin typeface="+mj-ea"/>
                <a:ea typeface="+mj-ea"/>
              </a:rPr>
              <a:t>kg×m</a:t>
            </a:r>
            <a:r>
              <a:rPr lang="en-US" altLang="ja-JP" sz="2800" dirty="0">
                <a:solidFill>
                  <a:srgbClr val="7030A0"/>
                </a:solidFill>
                <a:latin typeface="+mj-ea"/>
                <a:ea typeface="+mj-ea"/>
              </a:rPr>
              <a:t>/s</a:t>
            </a:r>
            <a:r>
              <a:rPr lang="en-US" altLang="ja-JP" sz="2800" baseline="30000" dirty="0">
                <a:solidFill>
                  <a:srgbClr val="7030A0"/>
                </a:solidFill>
                <a:latin typeface="+mj-ea"/>
                <a:ea typeface="+mj-ea"/>
              </a:rPr>
              <a:t>2</a:t>
            </a:r>
            <a:r>
              <a:rPr lang="en-US" altLang="ja-JP" sz="2800" dirty="0">
                <a:solidFill>
                  <a:schemeClr val="tx2"/>
                </a:solidFill>
                <a:latin typeface="+mj-ea"/>
                <a:ea typeface="+mj-ea"/>
              </a:rPr>
              <a:t>)×</a:t>
            </a:r>
            <a:r>
              <a:rPr lang="en-US" altLang="ja-JP" sz="2800" dirty="0">
                <a:solidFill>
                  <a:srgbClr val="0070C0"/>
                </a:solidFill>
                <a:latin typeface="+mj-ea"/>
                <a:ea typeface="+mj-ea"/>
              </a:rPr>
              <a:t>m</a:t>
            </a:r>
            <a:r>
              <a:rPr lang="en-US" altLang="ja-JP" sz="2800" dirty="0">
                <a:solidFill>
                  <a:schemeClr val="tx2"/>
                </a:solidFill>
                <a:latin typeface="+mj-ea"/>
                <a:ea typeface="+mj-ea"/>
              </a:rPr>
              <a:t>]=[</a:t>
            </a:r>
            <a:r>
              <a:rPr lang="en-US" altLang="ja-JP" sz="2800" dirty="0">
                <a:solidFill>
                  <a:schemeClr val="accent1"/>
                </a:solidFill>
                <a:latin typeface="+mj-ea"/>
                <a:ea typeface="+mj-ea"/>
              </a:rPr>
              <a:t>kg×m</a:t>
            </a:r>
            <a:r>
              <a:rPr lang="en-US" altLang="ja-JP" sz="2800" baseline="30000" dirty="0">
                <a:solidFill>
                  <a:schemeClr val="accent1"/>
                </a:solidFill>
                <a:latin typeface="+mj-ea"/>
                <a:ea typeface="+mj-ea"/>
              </a:rPr>
              <a:t>2</a:t>
            </a:r>
            <a:r>
              <a:rPr lang="en-US" altLang="ja-JP" sz="2800" dirty="0">
                <a:solidFill>
                  <a:schemeClr val="accent1"/>
                </a:solidFill>
                <a:latin typeface="+mj-ea"/>
                <a:ea typeface="+mj-ea"/>
              </a:rPr>
              <a:t>/s</a:t>
            </a:r>
            <a:r>
              <a:rPr lang="en-US" altLang="ja-JP" sz="2800" baseline="30000" dirty="0">
                <a:solidFill>
                  <a:schemeClr val="accent1"/>
                </a:solidFill>
                <a:latin typeface="+mj-ea"/>
                <a:ea typeface="+mj-ea"/>
              </a:rPr>
              <a:t>2</a:t>
            </a:r>
            <a:r>
              <a:rPr lang="en-US" altLang="ja-JP" sz="2800" dirty="0">
                <a:solidFill>
                  <a:schemeClr val="tx2"/>
                </a:solidFill>
                <a:latin typeface="+mj-ea"/>
                <a:ea typeface="+mj-ea"/>
              </a:rPr>
              <a:t>]</a:t>
            </a:r>
          </a:p>
        </p:txBody>
      </p:sp>
      <p:pic>
        <p:nvPicPr>
          <p:cNvPr id="3" name="図 2">
            <a:extLst>
              <a:ext uri="{FF2B5EF4-FFF2-40B4-BE49-F238E27FC236}">
                <a16:creationId xmlns:a16="http://schemas.microsoft.com/office/drawing/2014/main" id="{3DF1F19B-CFC3-4FE2-817D-97DDA02403E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137" y="2977198"/>
            <a:ext cx="2095500" cy="1571625"/>
          </a:xfrm>
          <a:prstGeom prst="rect">
            <a:avLst/>
          </a:prstGeom>
        </p:spPr>
      </p:pic>
      <p:sp>
        <p:nvSpPr>
          <p:cNvPr id="51" name="Text Box 4 1">
            <a:extLst>
              <a:ext uri="{FF2B5EF4-FFF2-40B4-BE49-F238E27FC236}">
                <a16:creationId xmlns:a16="http://schemas.microsoft.com/office/drawing/2014/main" id="{E183EDEF-FF6D-4115-B594-30AFF317E55E}"/>
              </a:ext>
            </a:extLst>
          </p:cNvPr>
          <p:cNvSpPr txBox="1">
            <a:spLocks noChangeArrowheads="1"/>
          </p:cNvSpPr>
          <p:nvPr/>
        </p:nvSpPr>
        <p:spPr bwMode="auto">
          <a:xfrm>
            <a:off x="2258566" y="3004146"/>
            <a:ext cx="2381250"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defRPr/>
            </a:pPr>
            <a:r>
              <a:rPr lang="en-US" altLang="ja-JP" sz="2000" dirty="0">
                <a:solidFill>
                  <a:schemeClr val="tx2"/>
                </a:solidFill>
                <a:latin typeface="+mj-ea"/>
                <a:ea typeface="+mj-ea"/>
              </a:rPr>
              <a:t>2018</a:t>
            </a:r>
            <a:r>
              <a:rPr lang="ja-JP" altLang="en-US" sz="2000" dirty="0">
                <a:solidFill>
                  <a:schemeClr val="tx2"/>
                </a:solidFill>
                <a:latin typeface="+mj-ea"/>
                <a:ea typeface="+mj-ea"/>
              </a:rPr>
              <a:t>年までは</a:t>
            </a:r>
            <a:endParaRPr lang="en-US" altLang="ja-JP" sz="2000" dirty="0">
              <a:solidFill>
                <a:schemeClr val="tx2"/>
              </a:solidFill>
              <a:latin typeface="+mj-ea"/>
              <a:ea typeface="+mj-ea"/>
            </a:endParaRPr>
          </a:p>
          <a:p>
            <a:pPr>
              <a:defRPr/>
            </a:pPr>
            <a:r>
              <a:rPr lang="ja-JP" altLang="en-US" sz="2000" dirty="0">
                <a:solidFill>
                  <a:schemeClr val="tx2"/>
                </a:solidFill>
                <a:latin typeface="+mj-ea"/>
                <a:ea typeface="+mj-ea"/>
              </a:rPr>
              <a:t>　「キログラム原器」</a:t>
            </a:r>
            <a:endParaRPr lang="en-US" altLang="ja-JP" sz="2000" dirty="0">
              <a:solidFill>
                <a:schemeClr val="tx2"/>
              </a:solidFill>
              <a:latin typeface="+mj-ea"/>
              <a:ea typeface="+mj-ea"/>
            </a:endParaRPr>
          </a:p>
          <a:p>
            <a:pPr>
              <a:defRPr/>
            </a:pPr>
            <a:r>
              <a:rPr lang="ja-JP" altLang="en-US" sz="2000" dirty="0">
                <a:solidFill>
                  <a:schemeClr val="tx2"/>
                </a:solidFill>
                <a:latin typeface="+mj-ea"/>
                <a:ea typeface="+mj-ea"/>
              </a:rPr>
              <a:t>で</a:t>
            </a:r>
            <a:r>
              <a:rPr lang="en-US" altLang="ja-JP" sz="2000" dirty="0">
                <a:solidFill>
                  <a:schemeClr val="tx2"/>
                </a:solidFill>
                <a:latin typeface="+mj-ea"/>
                <a:ea typeface="+mj-ea"/>
              </a:rPr>
              <a:t>1kg</a:t>
            </a:r>
            <a:r>
              <a:rPr lang="ja-JP" altLang="en-US" sz="2000" dirty="0">
                <a:solidFill>
                  <a:schemeClr val="tx2"/>
                </a:solidFill>
                <a:latin typeface="+mj-ea"/>
                <a:ea typeface="+mj-ea"/>
              </a:rPr>
              <a:t>を定義</a:t>
            </a:r>
            <a:endParaRPr lang="en-US" altLang="ja-JP" sz="2000" dirty="0">
              <a:solidFill>
                <a:schemeClr val="tx2"/>
              </a:solidFill>
              <a:latin typeface="+mj-ea"/>
              <a:ea typeface="+mj-ea"/>
            </a:endParaRPr>
          </a:p>
        </p:txBody>
      </p:sp>
      <p:cxnSp>
        <p:nvCxnSpPr>
          <p:cNvPr id="7" name="直線矢印コネクタ 6">
            <a:extLst>
              <a:ext uri="{FF2B5EF4-FFF2-40B4-BE49-F238E27FC236}">
                <a16:creationId xmlns:a16="http://schemas.microsoft.com/office/drawing/2014/main" id="{BA20F81C-4BCD-4B29-9F5C-2FEE4C987B85}"/>
              </a:ext>
            </a:extLst>
          </p:cNvPr>
          <p:cNvCxnSpPr>
            <a:cxnSpLocks/>
          </p:cNvCxnSpPr>
          <p:nvPr/>
        </p:nvCxnSpPr>
        <p:spPr bwMode="auto">
          <a:xfrm>
            <a:off x="2271711" y="4280674"/>
            <a:ext cx="2011680" cy="0"/>
          </a:xfrm>
          <a:prstGeom prst="straightConnector1">
            <a:avLst/>
          </a:prstGeom>
          <a:ln w="76200">
            <a:headEnd type="none" w="med" len="med"/>
            <a:tailEnd type="triangle"/>
          </a:ln>
        </p:spPr>
        <p:style>
          <a:lnRef idx="1">
            <a:schemeClr val="accent1"/>
          </a:lnRef>
          <a:fillRef idx="0">
            <a:schemeClr val="accent1"/>
          </a:fillRef>
          <a:effectRef idx="0">
            <a:schemeClr val="accent1"/>
          </a:effectRef>
          <a:fontRef idx="minor">
            <a:schemeClr val="tx1"/>
          </a:fontRef>
        </p:style>
      </p:cxnSp>
      <p:pic>
        <p:nvPicPr>
          <p:cNvPr id="13" name="図 12">
            <a:extLst>
              <a:ext uri="{FF2B5EF4-FFF2-40B4-BE49-F238E27FC236}">
                <a16:creationId xmlns:a16="http://schemas.microsoft.com/office/drawing/2014/main" id="{3C1E6D2B-F99A-416A-9BE6-C7AA3ADC150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96241" y="2926557"/>
            <a:ext cx="1571625" cy="1571625"/>
          </a:xfrm>
          <a:prstGeom prst="rect">
            <a:avLst/>
          </a:prstGeom>
        </p:spPr>
      </p:pic>
      <p:sp>
        <p:nvSpPr>
          <p:cNvPr id="53" name="Text Box 4 1">
            <a:extLst>
              <a:ext uri="{FF2B5EF4-FFF2-40B4-BE49-F238E27FC236}">
                <a16:creationId xmlns:a16="http://schemas.microsoft.com/office/drawing/2014/main" id="{0B55371F-969D-4CDB-B6B9-D0F6316008A6}"/>
              </a:ext>
            </a:extLst>
          </p:cNvPr>
          <p:cNvSpPr txBox="1">
            <a:spLocks noChangeArrowheads="1"/>
          </p:cNvSpPr>
          <p:nvPr/>
        </p:nvSpPr>
        <p:spPr bwMode="auto">
          <a:xfrm>
            <a:off x="6625810" y="2850257"/>
            <a:ext cx="2518190" cy="1815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defRPr/>
            </a:pPr>
            <a:r>
              <a:rPr lang="en-US" altLang="ja-JP" sz="2000" dirty="0">
                <a:solidFill>
                  <a:schemeClr val="tx2"/>
                </a:solidFill>
                <a:latin typeface="+mj-ea"/>
                <a:ea typeface="+mj-ea"/>
              </a:rPr>
              <a:t>2019</a:t>
            </a:r>
            <a:r>
              <a:rPr lang="ja-JP" altLang="en-US" sz="2000" dirty="0">
                <a:solidFill>
                  <a:schemeClr val="tx2"/>
                </a:solidFill>
                <a:latin typeface="+mj-ea"/>
                <a:ea typeface="+mj-ea"/>
              </a:rPr>
              <a:t>年からは</a:t>
            </a:r>
            <a:endParaRPr lang="en-US" altLang="ja-JP" sz="2000" dirty="0">
              <a:solidFill>
                <a:schemeClr val="tx2"/>
              </a:solidFill>
              <a:latin typeface="+mj-ea"/>
              <a:ea typeface="+mj-ea"/>
            </a:endParaRPr>
          </a:p>
          <a:p>
            <a:pPr>
              <a:defRPr/>
            </a:pPr>
            <a:r>
              <a:rPr lang="ja-JP" altLang="en-US" sz="2000" dirty="0">
                <a:solidFill>
                  <a:schemeClr val="tx2"/>
                </a:solidFill>
                <a:latin typeface="+mj-ea"/>
                <a:ea typeface="+mj-ea"/>
              </a:rPr>
              <a:t>　「プランク定数」</a:t>
            </a:r>
            <a:endParaRPr lang="en-US" altLang="ja-JP" sz="2000" dirty="0">
              <a:solidFill>
                <a:schemeClr val="tx2"/>
              </a:solidFill>
              <a:latin typeface="+mj-ea"/>
              <a:ea typeface="+mj-ea"/>
            </a:endParaRPr>
          </a:p>
          <a:p>
            <a:pPr>
              <a:defRPr/>
            </a:pPr>
            <a:r>
              <a:rPr lang="en-US" altLang="ja-JP" sz="2000" dirty="0">
                <a:solidFill>
                  <a:schemeClr val="tx2"/>
                </a:solidFill>
                <a:latin typeface="+mj-ea"/>
                <a:ea typeface="+mj-ea"/>
              </a:rPr>
              <a:t>h=6.626×10</a:t>
            </a:r>
            <a:r>
              <a:rPr lang="en-US" altLang="ja-JP" sz="2000" baseline="30000" dirty="0">
                <a:solidFill>
                  <a:schemeClr val="tx2"/>
                </a:solidFill>
                <a:latin typeface="+mj-ea"/>
                <a:ea typeface="+mj-ea"/>
              </a:rPr>
              <a:t>-34</a:t>
            </a:r>
            <a:r>
              <a:rPr lang="en-US" altLang="ja-JP" sz="2000" dirty="0">
                <a:solidFill>
                  <a:schemeClr val="tx2"/>
                </a:solidFill>
                <a:latin typeface="+mj-ea"/>
                <a:ea typeface="+mj-ea"/>
              </a:rPr>
              <a:t>[J×s]</a:t>
            </a:r>
          </a:p>
          <a:p>
            <a:pPr>
              <a:defRPr/>
            </a:pPr>
            <a:r>
              <a:rPr lang="ja-JP" altLang="en-US" sz="2000" dirty="0">
                <a:solidFill>
                  <a:schemeClr val="tx2"/>
                </a:solidFill>
                <a:latin typeface="+mj-ea"/>
                <a:ea typeface="+mj-ea"/>
              </a:rPr>
              <a:t>で</a:t>
            </a:r>
            <a:r>
              <a:rPr lang="en-US" altLang="ja-JP" sz="2000" dirty="0">
                <a:solidFill>
                  <a:schemeClr val="tx2"/>
                </a:solidFill>
                <a:latin typeface="+mj-ea"/>
                <a:ea typeface="+mj-ea"/>
              </a:rPr>
              <a:t>1kg</a:t>
            </a:r>
            <a:r>
              <a:rPr lang="ja-JP" altLang="en-US" sz="2000" dirty="0">
                <a:solidFill>
                  <a:schemeClr val="tx2"/>
                </a:solidFill>
                <a:latin typeface="+mj-ea"/>
                <a:ea typeface="+mj-ea"/>
              </a:rPr>
              <a:t>を定義</a:t>
            </a:r>
            <a:endParaRPr lang="en-US" altLang="ja-JP" sz="2000" dirty="0">
              <a:solidFill>
                <a:schemeClr val="tx2"/>
              </a:solidFill>
              <a:latin typeface="+mj-ea"/>
              <a:ea typeface="+mj-ea"/>
            </a:endParaRPr>
          </a:p>
          <a:p>
            <a:pPr>
              <a:defRPr/>
            </a:pPr>
            <a:r>
              <a:rPr lang="en-US" altLang="ja-JP" sz="1600" dirty="0">
                <a:solidFill>
                  <a:schemeClr val="tx2"/>
                </a:solidFill>
                <a:latin typeface="+mj-ea"/>
                <a:ea typeface="+mj-ea"/>
              </a:rPr>
              <a:t>(</a:t>
            </a:r>
            <a:r>
              <a:rPr lang="ja-JP" altLang="en-US" sz="1600" dirty="0">
                <a:solidFill>
                  <a:schemeClr val="tx2"/>
                </a:solidFill>
                <a:latin typeface="+mj-ea"/>
                <a:ea typeface="+mj-ea"/>
              </a:rPr>
              <a:t>秒とメートルの定義は</a:t>
            </a:r>
            <a:r>
              <a:rPr lang="en-US" altLang="ja-JP" sz="1600" dirty="0">
                <a:solidFill>
                  <a:schemeClr val="tx2"/>
                </a:solidFill>
                <a:latin typeface="+mj-ea"/>
                <a:ea typeface="+mj-ea"/>
              </a:rPr>
              <a:t>2018</a:t>
            </a:r>
            <a:r>
              <a:rPr lang="ja-JP" altLang="en-US" sz="1600" dirty="0">
                <a:solidFill>
                  <a:schemeClr val="tx2"/>
                </a:solidFill>
                <a:latin typeface="+mj-ea"/>
                <a:ea typeface="+mj-ea"/>
              </a:rPr>
              <a:t>年</a:t>
            </a:r>
            <a:r>
              <a:rPr lang="ja-JP" altLang="en-US" sz="1600">
                <a:solidFill>
                  <a:schemeClr val="tx2"/>
                </a:solidFill>
                <a:latin typeface="+mj-ea"/>
                <a:ea typeface="+mj-ea"/>
              </a:rPr>
              <a:t>以前と実質的に同じ</a:t>
            </a:r>
            <a:r>
              <a:rPr lang="en-US" altLang="ja-JP" sz="1600" dirty="0">
                <a:solidFill>
                  <a:schemeClr val="tx2"/>
                </a:solidFill>
                <a:latin typeface="+mj-ea"/>
                <a:ea typeface="+mj-ea"/>
              </a:rPr>
              <a:t>)</a:t>
            </a:r>
          </a:p>
        </p:txBody>
      </p:sp>
      <p:sp>
        <p:nvSpPr>
          <p:cNvPr id="54" name="Text Box 4 1">
            <a:extLst>
              <a:ext uri="{FF2B5EF4-FFF2-40B4-BE49-F238E27FC236}">
                <a16:creationId xmlns:a16="http://schemas.microsoft.com/office/drawing/2014/main" id="{A7AE4C6A-400B-43EB-9B29-1EF1CC801288}"/>
              </a:ext>
            </a:extLst>
          </p:cNvPr>
          <p:cNvSpPr txBox="1">
            <a:spLocks noChangeArrowheads="1"/>
          </p:cNvSpPr>
          <p:nvPr/>
        </p:nvSpPr>
        <p:spPr bwMode="auto">
          <a:xfrm>
            <a:off x="-15876" y="5325367"/>
            <a:ext cx="8545197"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defRPr/>
            </a:pPr>
            <a:r>
              <a:rPr lang="ja-JP" altLang="en-US" sz="2800" dirty="0">
                <a:solidFill>
                  <a:schemeClr val="tx2"/>
                </a:solidFill>
                <a:latin typeface="+mj-ea"/>
                <a:ea typeface="+mj-ea"/>
              </a:rPr>
              <a:t>・</a:t>
            </a:r>
            <a:r>
              <a:rPr lang="en-US" altLang="ja-JP" sz="2800" dirty="0">
                <a:solidFill>
                  <a:schemeClr val="tx2"/>
                </a:solidFill>
                <a:latin typeface="+mj-ea"/>
                <a:ea typeface="+mj-ea"/>
              </a:rPr>
              <a:t>1842</a:t>
            </a:r>
            <a:r>
              <a:rPr lang="ja-JP" altLang="en-US" sz="2800" dirty="0">
                <a:solidFill>
                  <a:schemeClr val="tx2"/>
                </a:solidFill>
                <a:latin typeface="+mj-ea"/>
                <a:ea typeface="+mj-ea"/>
              </a:rPr>
              <a:t>年</a:t>
            </a:r>
            <a:r>
              <a:rPr lang="en-US" altLang="ja-JP" sz="2800" dirty="0">
                <a:solidFill>
                  <a:schemeClr val="tx2"/>
                </a:solidFill>
                <a:latin typeface="+mj-ea"/>
                <a:ea typeface="+mj-ea"/>
              </a:rPr>
              <a:t>(</a:t>
            </a:r>
            <a:r>
              <a:rPr lang="ja-JP" altLang="en-US" sz="2800" dirty="0">
                <a:solidFill>
                  <a:schemeClr val="tx2"/>
                </a:solidFill>
                <a:latin typeface="+mj-ea"/>
                <a:ea typeface="+mj-ea"/>
              </a:rPr>
              <a:t>マイヤー</a:t>
            </a:r>
            <a:r>
              <a:rPr lang="en-US" altLang="ja-JP" sz="2800" dirty="0">
                <a:solidFill>
                  <a:schemeClr val="tx2"/>
                </a:solidFill>
                <a:latin typeface="+mj-ea"/>
                <a:ea typeface="+mj-ea"/>
              </a:rPr>
              <a:t>) </a:t>
            </a:r>
            <a:r>
              <a:rPr lang="en-US" altLang="ja-JP" sz="2800" dirty="0">
                <a:solidFill>
                  <a:schemeClr val="accent1"/>
                </a:solidFill>
                <a:latin typeface="+mj-ea"/>
                <a:ea typeface="+mj-ea"/>
              </a:rPr>
              <a:t>1Cal=3.58J</a:t>
            </a:r>
          </a:p>
          <a:p>
            <a:pPr>
              <a:defRPr/>
            </a:pPr>
            <a:r>
              <a:rPr lang="ja-JP" altLang="en-US" sz="2800" dirty="0">
                <a:solidFill>
                  <a:schemeClr val="tx2"/>
                </a:solidFill>
                <a:latin typeface="+mj-ea"/>
                <a:ea typeface="+mj-ea"/>
              </a:rPr>
              <a:t>・</a:t>
            </a:r>
            <a:r>
              <a:rPr lang="en-US" altLang="ja-JP" sz="2800" dirty="0">
                <a:solidFill>
                  <a:schemeClr val="tx2"/>
                </a:solidFill>
                <a:latin typeface="+mj-ea"/>
                <a:ea typeface="+mj-ea"/>
              </a:rPr>
              <a:t>1849</a:t>
            </a:r>
            <a:r>
              <a:rPr lang="ja-JP" altLang="en-US" sz="2800" dirty="0">
                <a:solidFill>
                  <a:schemeClr val="tx2"/>
                </a:solidFill>
                <a:latin typeface="+mj-ea"/>
                <a:ea typeface="+mj-ea"/>
              </a:rPr>
              <a:t>年</a:t>
            </a:r>
            <a:r>
              <a:rPr lang="en-US" altLang="ja-JP" sz="2800" dirty="0">
                <a:solidFill>
                  <a:schemeClr val="tx2"/>
                </a:solidFill>
                <a:latin typeface="+mj-ea"/>
                <a:ea typeface="+mj-ea"/>
              </a:rPr>
              <a:t>(</a:t>
            </a:r>
            <a:r>
              <a:rPr lang="ja-JP" altLang="en-US" sz="2800" dirty="0">
                <a:solidFill>
                  <a:schemeClr val="tx2"/>
                </a:solidFill>
                <a:latin typeface="+mj-ea"/>
                <a:ea typeface="+mj-ea"/>
              </a:rPr>
              <a:t>ジュール</a:t>
            </a:r>
            <a:r>
              <a:rPr lang="en-US" altLang="ja-JP" sz="2800" dirty="0">
                <a:solidFill>
                  <a:schemeClr val="tx2"/>
                </a:solidFill>
                <a:latin typeface="+mj-ea"/>
                <a:ea typeface="+mj-ea"/>
              </a:rPr>
              <a:t>)</a:t>
            </a:r>
            <a:r>
              <a:rPr lang="ja-JP" altLang="en-US" sz="2800" dirty="0">
                <a:solidFill>
                  <a:schemeClr val="tx2"/>
                </a:solidFill>
                <a:latin typeface="+mj-ea"/>
                <a:ea typeface="+mj-ea"/>
              </a:rPr>
              <a:t> </a:t>
            </a:r>
            <a:r>
              <a:rPr lang="en-US" altLang="ja-JP" sz="2800" dirty="0">
                <a:solidFill>
                  <a:srgbClr val="FF0000"/>
                </a:solidFill>
                <a:latin typeface="+mj-ea"/>
                <a:ea typeface="+mj-ea"/>
              </a:rPr>
              <a:t>1Cal=4.15J</a:t>
            </a:r>
            <a:endParaRPr lang="en-US" altLang="ja-JP" sz="2800" dirty="0">
              <a:solidFill>
                <a:schemeClr val="tx2"/>
              </a:solidFill>
              <a:latin typeface="+mj-ea"/>
              <a:ea typeface="+mj-ea"/>
            </a:endParaRPr>
          </a:p>
          <a:p>
            <a:pPr>
              <a:defRPr/>
            </a:pPr>
            <a:r>
              <a:rPr lang="ja-JP" altLang="en-US" sz="2800" dirty="0">
                <a:solidFill>
                  <a:schemeClr val="tx2"/>
                </a:solidFill>
                <a:latin typeface="+mj-ea"/>
                <a:ea typeface="+mj-ea"/>
              </a:rPr>
              <a:t>・現在</a:t>
            </a:r>
            <a:r>
              <a:rPr lang="en-US" altLang="ja-JP" sz="2800" dirty="0">
                <a:solidFill>
                  <a:schemeClr val="tx2"/>
                </a:solidFill>
                <a:latin typeface="+mj-ea"/>
                <a:ea typeface="+mj-ea"/>
              </a:rPr>
              <a:t>: </a:t>
            </a:r>
            <a:r>
              <a:rPr lang="en-US" altLang="ja-JP" sz="2800" dirty="0">
                <a:solidFill>
                  <a:schemeClr val="accent1"/>
                </a:solidFill>
                <a:latin typeface="+mj-ea"/>
                <a:ea typeface="+mj-ea"/>
              </a:rPr>
              <a:t>1Cal=4.1868J</a:t>
            </a:r>
            <a:r>
              <a:rPr lang="ja-JP" altLang="en-US" sz="2800" dirty="0">
                <a:solidFill>
                  <a:schemeClr val="accent1"/>
                </a:solidFill>
                <a:latin typeface="+mj-ea"/>
                <a:ea typeface="+mj-ea"/>
              </a:rPr>
              <a:t> </a:t>
            </a:r>
            <a:r>
              <a:rPr lang="en-US" altLang="ja-JP" sz="2800" dirty="0">
                <a:solidFill>
                  <a:schemeClr val="tx2"/>
                </a:solidFill>
                <a:latin typeface="+mj-ea"/>
                <a:ea typeface="+mj-ea"/>
              </a:rPr>
              <a:t>(</a:t>
            </a:r>
            <a:r>
              <a:rPr lang="ja-JP" altLang="en-US" sz="2800" dirty="0">
                <a:solidFill>
                  <a:schemeClr val="tx2"/>
                </a:solidFill>
                <a:latin typeface="+mj-ea"/>
                <a:ea typeface="+mj-ea"/>
              </a:rPr>
              <a:t>国際蒸気量カロリー</a:t>
            </a:r>
            <a:r>
              <a:rPr lang="en-US" altLang="ja-JP" sz="2800" dirty="0">
                <a:solidFill>
                  <a:schemeClr val="tx2"/>
                </a:solidFill>
                <a:latin typeface="+mj-ea"/>
                <a:ea typeface="+mj-ea"/>
              </a:rPr>
              <a:t>:1956</a:t>
            </a:r>
            <a:r>
              <a:rPr lang="ja-JP" altLang="en-US" sz="2800" dirty="0">
                <a:solidFill>
                  <a:schemeClr val="tx2"/>
                </a:solidFill>
                <a:latin typeface="+mj-ea"/>
                <a:ea typeface="+mj-ea"/>
              </a:rPr>
              <a:t>年</a:t>
            </a:r>
            <a:r>
              <a:rPr lang="en-US" altLang="ja-JP" sz="2800" dirty="0">
                <a:solidFill>
                  <a:schemeClr val="tx2"/>
                </a:solidFill>
                <a:latin typeface="+mj-ea"/>
                <a:ea typeface="+mj-ea"/>
              </a:rPr>
              <a:t>)</a:t>
            </a:r>
          </a:p>
        </p:txBody>
      </p:sp>
      <p:sp>
        <p:nvSpPr>
          <p:cNvPr id="55" name="Text Box 4 1">
            <a:extLst>
              <a:ext uri="{FF2B5EF4-FFF2-40B4-BE49-F238E27FC236}">
                <a16:creationId xmlns:a16="http://schemas.microsoft.com/office/drawing/2014/main" id="{44EE69DF-0940-48BC-806C-BBA22AC5DE2F}"/>
              </a:ext>
            </a:extLst>
          </p:cNvPr>
          <p:cNvSpPr txBox="1">
            <a:spLocks noChangeArrowheads="1"/>
          </p:cNvSpPr>
          <p:nvPr/>
        </p:nvSpPr>
        <p:spPr bwMode="auto">
          <a:xfrm>
            <a:off x="-15875" y="1812816"/>
            <a:ext cx="8545196"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defRPr/>
            </a:pPr>
            <a:r>
              <a:rPr lang="en-US" altLang="ja-JP" sz="2800" dirty="0">
                <a:latin typeface="+mj-ea"/>
                <a:ea typeface="+mj-ea"/>
              </a:rPr>
              <a:t>(</a:t>
            </a:r>
            <a:r>
              <a:rPr lang="en-US" altLang="ja-JP" sz="2800" dirty="0">
                <a:solidFill>
                  <a:srgbClr val="7030A0"/>
                </a:solidFill>
                <a:latin typeface="+mj-ea"/>
                <a:ea typeface="+mj-ea"/>
              </a:rPr>
              <a:t>1</a:t>
            </a:r>
            <a:r>
              <a:rPr lang="ja-JP" altLang="en-US" sz="2800" dirty="0">
                <a:solidFill>
                  <a:srgbClr val="7030A0"/>
                </a:solidFill>
                <a:latin typeface="+mj-ea"/>
                <a:ea typeface="+mj-ea"/>
              </a:rPr>
              <a:t>ニュートン</a:t>
            </a:r>
            <a:r>
              <a:rPr lang="en-US" altLang="ja-JP" sz="2800" dirty="0">
                <a:solidFill>
                  <a:schemeClr val="tx2"/>
                </a:solidFill>
                <a:latin typeface="+mj-ea"/>
                <a:ea typeface="+mj-ea"/>
              </a:rPr>
              <a:t>: 1kg</a:t>
            </a:r>
            <a:r>
              <a:rPr lang="ja-JP" altLang="en-US" sz="2800" dirty="0">
                <a:solidFill>
                  <a:schemeClr val="tx2"/>
                </a:solidFill>
                <a:latin typeface="+mj-ea"/>
                <a:ea typeface="+mj-ea"/>
              </a:rPr>
              <a:t>の物体に</a:t>
            </a:r>
            <a:r>
              <a:rPr lang="en-US" altLang="ja-JP" sz="2800" dirty="0">
                <a:solidFill>
                  <a:schemeClr val="tx2"/>
                </a:solidFill>
                <a:latin typeface="+mj-ea"/>
                <a:ea typeface="+mj-ea"/>
              </a:rPr>
              <a:t>1m/s</a:t>
            </a:r>
            <a:r>
              <a:rPr lang="en-US" altLang="ja-JP" sz="2800" baseline="30000" dirty="0">
                <a:solidFill>
                  <a:schemeClr val="tx2"/>
                </a:solidFill>
                <a:latin typeface="+mj-ea"/>
                <a:ea typeface="+mj-ea"/>
              </a:rPr>
              <a:t>2</a:t>
            </a:r>
            <a:r>
              <a:rPr lang="ja-JP" altLang="en-US" sz="2800" dirty="0">
                <a:solidFill>
                  <a:schemeClr val="tx2"/>
                </a:solidFill>
                <a:latin typeface="+mj-ea"/>
                <a:ea typeface="+mj-ea"/>
              </a:rPr>
              <a:t>の加速度をもたらす力</a:t>
            </a:r>
            <a:r>
              <a:rPr lang="en-US" altLang="ja-JP" sz="2800" dirty="0">
                <a:solidFill>
                  <a:schemeClr val="tx2"/>
                </a:solidFill>
                <a:latin typeface="+mj-ea"/>
                <a:ea typeface="+mj-ea"/>
              </a:rPr>
              <a:t>)</a:t>
            </a:r>
          </a:p>
        </p:txBody>
      </p:sp>
    </p:spTree>
    <p:extLst>
      <p:ext uri="{BB962C8B-B14F-4D97-AF65-F5344CB8AC3E}">
        <p14:creationId xmlns:p14="http://schemas.microsoft.com/office/powerpoint/2010/main" val="3453563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additive="base">
                                        <p:cTn id="7" dur="500" fill="hold"/>
                                        <p:tgtEl>
                                          <p:spTgt spid="30"/>
                                        </p:tgtEl>
                                        <p:attrNameLst>
                                          <p:attrName>ppt_x</p:attrName>
                                        </p:attrNameLst>
                                      </p:cBhvr>
                                      <p:tavLst>
                                        <p:tav tm="0">
                                          <p:val>
                                            <p:strVal val="#ppt_x"/>
                                          </p:val>
                                        </p:tav>
                                        <p:tav tm="100000">
                                          <p:val>
                                            <p:strVal val="#ppt_x"/>
                                          </p:val>
                                        </p:tav>
                                      </p:tavLst>
                                    </p:anim>
                                    <p:anim calcmode="lin" valueType="num">
                                      <p:cBhvr additive="base">
                                        <p:cTn id="8"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9"/>
                                        </p:tgtEl>
                                        <p:attrNameLst>
                                          <p:attrName>style.visibility</p:attrName>
                                        </p:attrNameLst>
                                      </p:cBhvr>
                                      <p:to>
                                        <p:strVal val="visible"/>
                                      </p:to>
                                    </p:set>
                                    <p:anim calcmode="lin" valueType="num">
                                      <p:cBhvr additive="base">
                                        <p:cTn id="13" dur="500" fill="hold"/>
                                        <p:tgtEl>
                                          <p:spTgt spid="49"/>
                                        </p:tgtEl>
                                        <p:attrNameLst>
                                          <p:attrName>ppt_x</p:attrName>
                                        </p:attrNameLst>
                                      </p:cBhvr>
                                      <p:tavLst>
                                        <p:tav tm="0">
                                          <p:val>
                                            <p:strVal val="#ppt_x"/>
                                          </p:val>
                                        </p:tav>
                                        <p:tav tm="100000">
                                          <p:val>
                                            <p:strVal val="#ppt_x"/>
                                          </p:val>
                                        </p:tav>
                                      </p:tavLst>
                                    </p:anim>
                                    <p:anim calcmode="lin" valueType="num">
                                      <p:cBhvr additive="base">
                                        <p:cTn id="14" dur="500" fill="hold"/>
                                        <p:tgtEl>
                                          <p:spTgt spid="49"/>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additive="base">
                                        <p:cTn id="17" dur="500" fill="hold"/>
                                        <p:tgtEl>
                                          <p:spTgt spid="50"/>
                                        </p:tgtEl>
                                        <p:attrNameLst>
                                          <p:attrName>ppt_x</p:attrName>
                                        </p:attrNameLst>
                                      </p:cBhvr>
                                      <p:tavLst>
                                        <p:tav tm="0">
                                          <p:val>
                                            <p:strVal val="#ppt_x"/>
                                          </p:val>
                                        </p:tav>
                                        <p:tav tm="100000">
                                          <p:val>
                                            <p:strVal val="#ppt_x"/>
                                          </p:val>
                                        </p:tav>
                                      </p:tavLst>
                                    </p:anim>
                                    <p:anim calcmode="lin" valueType="num">
                                      <p:cBhvr additive="base">
                                        <p:cTn id="18" dur="500" fill="hold"/>
                                        <p:tgtEl>
                                          <p:spTgt spid="50"/>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55"/>
                                        </p:tgtEl>
                                        <p:attrNameLst>
                                          <p:attrName>style.visibility</p:attrName>
                                        </p:attrNameLst>
                                      </p:cBhvr>
                                      <p:to>
                                        <p:strVal val="visible"/>
                                      </p:to>
                                    </p:set>
                                    <p:anim calcmode="lin" valueType="num">
                                      <p:cBhvr additive="base">
                                        <p:cTn id="21" dur="500" fill="hold"/>
                                        <p:tgtEl>
                                          <p:spTgt spid="55"/>
                                        </p:tgtEl>
                                        <p:attrNameLst>
                                          <p:attrName>ppt_x</p:attrName>
                                        </p:attrNameLst>
                                      </p:cBhvr>
                                      <p:tavLst>
                                        <p:tav tm="0">
                                          <p:val>
                                            <p:strVal val="#ppt_x"/>
                                          </p:val>
                                        </p:tav>
                                        <p:tav tm="100000">
                                          <p:val>
                                            <p:strVal val="#ppt_x"/>
                                          </p:val>
                                        </p:tav>
                                      </p:tavLst>
                                    </p:anim>
                                    <p:anim calcmode="lin" valueType="num">
                                      <p:cBhvr additive="base">
                                        <p:cTn id="22" dur="500" fill="hold"/>
                                        <p:tgtEl>
                                          <p:spTgt spid="55"/>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additive="base">
                                        <p:cTn id="27" dur="500" fill="hold"/>
                                        <p:tgtEl>
                                          <p:spTgt spid="3"/>
                                        </p:tgtEl>
                                        <p:attrNameLst>
                                          <p:attrName>ppt_x</p:attrName>
                                        </p:attrNameLst>
                                      </p:cBhvr>
                                      <p:tavLst>
                                        <p:tav tm="0">
                                          <p:val>
                                            <p:strVal val="#ppt_x"/>
                                          </p:val>
                                        </p:tav>
                                        <p:tav tm="100000">
                                          <p:val>
                                            <p:strVal val="#ppt_x"/>
                                          </p:val>
                                        </p:tav>
                                      </p:tavLst>
                                    </p:anim>
                                    <p:anim calcmode="lin" valueType="num">
                                      <p:cBhvr additive="base">
                                        <p:cTn id="28" dur="500" fill="hold"/>
                                        <p:tgtEl>
                                          <p:spTgt spid="3"/>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51"/>
                                        </p:tgtEl>
                                        <p:attrNameLst>
                                          <p:attrName>style.visibility</p:attrName>
                                        </p:attrNameLst>
                                      </p:cBhvr>
                                      <p:to>
                                        <p:strVal val="visible"/>
                                      </p:to>
                                    </p:set>
                                    <p:anim calcmode="lin" valueType="num">
                                      <p:cBhvr additive="base">
                                        <p:cTn id="31" dur="500" fill="hold"/>
                                        <p:tgtEl>
                                          <p:spTgt spid="51"/>
                                        </p:tgtEl>
                                        <p:attrNameLst>
                                          <p:attrName>ppt_x</p:attrName>
                                        </p:attrNameLst>
                                      </p:cBhvr>
                                      <p:tavLst>
                                        <p:tav tm="0">
                                          <p:val>
                                            <p:strVal val="#ppt_x"/>
                                          </p:val>
                                        </p:tav>
                                        <p:tav tm="100000">
                                          <p:val>
                                            <p:strVal val="#ppt_x"/>
                                          </p:val>
                                        </p:tav>
                                      </p:tavLst>
                                    </p:anim>
                                    <p:anim calcmode="lin" valueType="num">
                                      <p:cBhvr additive="base">
                                        <p:cTn id="32" dur="500" fill="hold"/>
                                        <p:tgtEl>
                                          <p:spTgt spid="51"/>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7"/>
                                        </p:tgtEl>
                                        <p:attrNameLst>
                                          <p:attrName>style.visibility</p:attrName>
                                        </p:attrNameLst>
                                      </p:cBhvr>
                                      <p:to>
                                        <p:strVal val="visible"/>
                                      </p:to>
                                    </p:set>
                                    <p:anim calcmode="lin" valueType="num">
                                      <p:cBhvr additive="base">
                                        <p:cTn id="37" dur="500" fill="hold"/>
                                        <p:tgtEl>
                                          <p:spTgt spid="7"/>
                                        </p:tgtEl>
                                        <p:attrNameLst>
                                          <p:attrName>ppt_x</p:attrName>
                                        </p:attrNameLst>
                                      </p:cBhvr>
                                      <p:tavLst>
                                        <p:tav tm="0">
                                          <p:val>
                                            <p:strVal val="#ppt_x"/>
                                          </p:val>
                                        </p:tav>
                                        <p:tav tm="100000">
                                          <p:val>
                                            <p:strVal val="#ppt_x"/>
                                          </p:val>
                                        </p:tav>
                                      </p:tavLst>
                                    </p:anim>
                                    <p:anim calcmode="lin" valueType="num">
                                      <p:cBhvr additive="base">
                                        <p:cTn id="38" dur="500" fill="hold"/>
                                        <p:tgtEl>
                                          <p:spTgt spid="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3"/>
                                        </p:tgtEl>
                                        <p:attrNameLst>
                                          <p:attrName>style.visibility</p:attrName>
                                        </p:attrNameLst>
                                      </p:cBhvr>
                                      <p:to>
                                        <p:strVal val="visible"/>
                                      </p:to>
                                    </p:set>
                                    <p:anim calcmode="lin" valueType="num">
                                      <p:cBhvr additive="base">
                                        <p:cTn id="45" dur="500" fill="hold"/>
                                        <p:tgtEl>
                                          <p:spTgt spid="53"/>
                                        </p:tgtEl>
                                        <p:attrNameLst>
                                          <p:attrName>ppt_x</p:attrName>
                                        </p:attrNameLst>
                                      </p:cBhvr>
                                      <p:tavLst>
                                        <p:tav tm="0">
                                          <p:val>
                                            <p:strVal val="#ppt_x"/>
                                          </p:val>
                                        </p:tav>
                                        <p:tav tm="100000">
                                          <p:val>
                                            <p:strVal val="#ppt_x"/>
                                          </p:val>
                                        </p:tav>
                                      </p:tavLst>
                                    </p:anim>
                                    <p:anim calcmode="lin" valueType="num">
                                      <p:cBhvr additive="base">
                                        <p:cTn id="46" dur="500" fill="hold"/>
                                        <p:tgtEl>
                                          <p:spTgt spid="53"/>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42"/>
                                        </p:tgtEl>
                                        <p:attrNameLst>
                                          <p:attrName>style.visibility</p:attrName>
                                        </p:attrNameLst>
                                      </p:cBhvr>
                                      <p:to>
                                        <p:strVal val="visible"/>
                                      </p:to>
                                    </p:set>
                                    <p:anim calcmode="lin" valueType="num">
                                      <p:cBhvr additive="base">
                                        <p:cTn id="51" dur="500" fill="hold"/>
                                        <p:tgtEl>
                                          <p:spTgt spid="42"/>
                                        </p:tgtEl>
                                        <p:attrNameLst>
                                          <p:attrName>ppt_x</p:attrName>
                                        </p:attrNameLst>
                                      </p:cBhvr>
                                      <p:tavLst>
                                        <p:tav tm="0">
                                          <p:val>
                                            <p:strVal val="#ppt_x"/>
                                          </p:val>
                                        </p:tav>
                                        <p:tav tm="100000">
                                          <p:val>
                                            <p:strVal val="#ppt_x"/>
                                          </p:val>
                                        </p:tav>
                                      </p:tavLst>
                                    </p:anim>
                                    <p:anim calcmode="lin" valueType="num">
                                      <p:cBhvr additive="base">
                                        <p:cTn id="52" dur="500" fill="hold"/>
                                        <p:tgtEl>
                                          <p:spTgt spid="42"/>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grpId="0" nodeType="clickEffect">
                                  <p:stCondLst>
                                    <p:cond delay="0"/>
                                  </p:stCondLst>
                                  <p:childTnLst>
                                    <p:set>
                                      <p:cBhvr>
                                        <p:cTn id="56" dur="1" fill="hold">
                                          <p:stCondLst>
                                            <p:cond delay="0"/>
                                          </p:stCondLst>
                                        </p:cTn>
                                        <p:tgtEl>
                                          <p:spTgt spid="54"/>
                                        </p:tgtEl>
                                        <p:attrNameLst>
                                          <p:attrName>style.visibility</p:attrName>
                                        </p:attrNameLst>
                                      </p:cBhvr>
                                      <p:to>
                                        <p:strVal val="visible"/>
                                      </p:to>
                                    </p:set>
                                    <p:anim calcmode="lin" valueType="num">
                                      <p:cBhvr additive="base">
                                        <p:cTn id="57" dur="500" fill="hold"/>
                                        <p:tgtEl>
                                          <p:spTgt spid="54"/>
                                        </p:tgtEl>
                                        <p:attrNameLst>
                                          <p:attrName>ppt_x</p:attrName>
                                        </p:attrNameLst>
                                      </p:cBhvr>
                                      <p:tavLst>
                                        <p:tav tm="0">
                                          <p:val>
                                            <p:strVal val="#ppt_x"/>
                                          </p:val>
                                        </p:tav>
                                        <p:tav tm="100000">
                                          <p:val>
                                            <p:strVal val="#ppt_x"/>
                                          </p:val>
                                        </p:tav>
                                      </p:tavLst>
                                    </p:anim>
                                    <p:anim calcmode="lin" valueType="num">
                                      <p:cBhvr additive="base">
                                        <p:cTn id="58" dur="500" fill="hold"/>
                                        <p:tgtEl>
                                          <p:spTgt spid="5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42" grpId="0" animBg="1"/>
      <p:bldP spid="49" grpId="0" animBg="1"/>
      <p:bldP spid="50" grpId="0"/>
      <p:bldP spid="51" grpId="0"/>
      <p:bldP spid="53" grpId="0"/>
      <p:bldP spid="54" grpId="0"/>
      <p:bldP spid="5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55" name="スライド番号プレースホルダー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a:buBlip>
                <a:blip r:embed="rId2"/>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9pPr>
          </a:lstStyle>
          <a:p>
            <a:pPr>
              <a:lnSpc>
                <a:spcPct val="100000"/>
              </a:lnSpc>
              <a:spcBef>
                <a:spcPct val="0"/>
              </a:spcBef>
              <a:spcAft>
                <a:spcPct val="0"/>
              </a:spcAft>
              <a:buClrTx/>
              <a:buFontTx/>
              <a:buNone/>
            </a:pPr>
            <a:fld id="{BDCDC8F8-78A8-4677-A59B-900A672EDA56}" type="slidenum">
              <a:rPr kumimoji="0" lang="ja-JP" altLang="en-US" smtClean="0">
                <a:solidFill>
                  <a:schemeClr val="tx1"/>
                </a:solidFill>
              </a:rPr>
              <a:pPr>
                <a:lnSpc>
                  <a:spcPct val="100000"/>
                </a:lnSpc>
                <a:spcBef>
                  <a:spcPct val="0"/>
                </a:spcBef>
                <a:spcAft>
                  <a:spcPct val="0"/>
                </a:spcAft>
                <a:buClrTx/>
                <a:buFontTx/>
                <a:buNone/>
              </a:pPr>
              <a:t>23</a:t>
            </a:fld>
            <a:endParaRPr kumimoji="0" lang="ja-JP" altLang="en-US">
              <a:solidFill>
                <a:schemeClr val="tx1"/>
              </a:solidFill>
            </a:endParaRPr>
          </a:p>
        </p:txBody>
      </p:sp>
      <p:sp>
        <p:nvSpPr>
          <p:cNvPr id="30" name="Text Box 4 1 1">
            <a:extLst>
              <a:ext uri="{FF2B5EF4-FFF2-40B4-BE49-F238E27FC236}">
                <a16:creationId xmlns:a16="http://schemas.microsoft.com/office/drawing/2014/main" id="{5501B454-1E3A-45BE-9C63-A276602162C5}"/>
              </a:ext>
            </a:extLst>
          </p:cNvPr>
          <p:cNvSpPr txBox="1">
            <a:spLocks noChangeArrowheads="1"/>
          </p:cNvSpPr>
          <p:nvPr/>
        </p:nvSpPr>
        <p:spPr bwMode="auto">
          <a:xfrm>
            <a:off x="1" y="747713"/>
            <a:ext cx="498348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defRPr/>
            </a:pPr>
            <a:r>
              <a:rPr lang="ja-JP" altLang="en-US" sz="2800" dirty="0">
                <a:solidFill>
                  <a:schemeClr val="tx2"/>
                </a:solidFill>
                <a:latin typeface="+mj-ea"/>
                <a:ea typeface="+mj-ea"/>
              </a:rPr>
              <a:t>熱と運動</a:t>
            </a:r>
            <a:r>
              <a:rPr lang="en-US" altLang="ja-JP" sz="2800" dirty="0">
                <a:solidFill>
                  <a:schemeClr val="tx2"/>
                </a:solidFill>
                <a:latin typeface="+mj-ea"/>
                <a:ea typeface="+mj-ea"/>
              </a:rPr>
              <a:t>(</a:t>
            </a:r>
            <a:r>
              <a:rPr lang="ja-JP" altLang="en-US" sz="2800" dirty="0">
                <a:solidFill>
                  <a:schemeClr val="tx2"/>
                </a:solidFill>
                <a:latin typeface="+mj-ea"/>
                <a:ea typeface="+mj-ea"/>
              </a:rPr>
              <a:t>エネルギー</a:t>
            </a:r>
            <a:r>
              <a:rPr lang="en-US" altLang="ja-JP" sz="2800" dirty="0">
                <a:solidFill>
                  <a:schemeClr val="tx2"/>
                </a:solidFill>
                <a:latin typeface="+mj-ea"/>
                <a:ea typeface="+mj-ea"/>
              </a:rPr>
              <a:t>)</a:t>
            </a:r>
            <a:r>
              <a:rPr lang="ja-JP" altLang="en-US" sz="2800" dirty="0">
                <a:solidFill>
                  <a:schemeClr val="tx2"/>
                </a:solidFill>
                <a:latin typeface="+mj-ea"/>
                <a:ea typeface="+mj-ea"/>
              </a:rPr>
              <a:t>の等価性</a:t>
            </a:r>
            <a:endParaRPr lang="en-US" altLang="ja-JP" sz="2800" dirty="0">
              <a:solidFill>
                <a:schemeClr val="tx2"/>
              </a:solidFill>
              <a:latin typeface="+mj-ea"/>
              <a:ea typeface="+mj-ea"/>
            </a:endParaRPr>
          </a:p>
        </p:txBody>
      </p:sp>
      <p:sp>
        <p:nvSpPr>
          <p:cNvPr id="42" name="タイトル 1">
            <a:extLst>
              <a:ext uri="{FF2B5EF4-FFF2-40B4-BE49-F238E27FC236}">
                <a16:creationId xmlns:a16="http://schemas.microsoft.com/office/drawing/2014/main" id="{C0220186-7671-43DD-A802-A8180E8BF03D}"/>
              </a:ext>
            </a:extLst>
          </p:cNvPr>
          <p:cNvSpPr>
            <a:spLocks noGrp="1"/>
          </p:cNvSpPr>
          <p:nvPr>
            <p:ph type="title"/>
          </p:nvPr>
        </p:nvSpPr>
        <p:spPr>
          <a:xfrm>
            <a:off x="184150" y="53975"/>
            <a:ext cx="4006850" cy="693738"/>
          </a:xfrm>
        </p:spPr>
        <p:txBody>
          <a:bodyPr/>
          <a:lstStyle/>
          <a:p>
            <a:pPr eaLnBrk="1" hangingPunct="1"/>
            <a:r>
              <a:rPr lang="en-US" altLang="ja-JP" dirty="0"/>
              <a:t>3. </a:t>
            </a:r>
            <a:r>
              <a:rPr lang="ja-JP" altLang="en-US" dirty="0"/>
              <a:t>熱力学第</a:t>
            </a:r>
            <a:r>
              <a:rPr lang="en-US" altLang="ja-JP" dirty="0"/>
              <a:t>1</a:t>
            </a:r>
            <a:r>
              <a:rPr lang="ja-JP" altLang="en-US" dirty="0"/>
              <a:t>法則</a:t>
            </a:r>
          </a:p>
        </p:txBody>
      </p:sp>
      <p:sp>
        <p:nvSpPr>
          <p:cNvPr id="46" name="Text Box 4 1 2">
            <a:extLst>
              <a:ext uri="{FF2B5EF4-FFF2-40B4-BE49-F238E27FC236}">
                <a16:creationId xmlns:a16="http://schemas.microsoft.com/office/drawing/2014/main" id="{DF88022D-E157-4F88-9E7D-769AF618E0EA}"/>
              </a:ext>
            </a:extLst>
          </p:cNvPr>
          <p:cNvSpPr txBox="1">
            <a:spLocks noChangeArrowheads="1"/>
          </p:cNvSpPr>
          <p:nvPr/>
        </p:nvSpPr>
        <p:spPr bwMode="auto">
          <a:xfrm>
            <a:off x="184150" y="1270933"/>
            <a:ext cx="8575675" cy="1384995"/>
          </a:xfrm>
          <a:prstGeom prst="rect">
            <a:avLst/>
          </a:prstGeom>
          <a:solidFill>
            <a:schemeClr val="accent3">
              <a:lumMod val="20000"/>
              <a:lumOff val="80000"/>
            </a:schemeClr>
          </a:solidFill>
          <a:ln>
            <a:solidFill>
              <a:srgbClr val="00B050"/>
            </a:solidFill>
          </a:ln>
          <a:effectLst/>
          <a:extLst/>
        </p:spPr>
        <p:txBody>
          <a:bodyPr wrap="square">
            <a:spAutoFit/>
          </a:bodyPr>
          <a:lstStyle/>
          <a:p>
            <a:pPr>
              <a:defRPr/>
            </a:pPr>
            <a:r>
              <a:rPr lang="ja-JP" altLang="en-US" sz="2800" dirty="0">
                <a:solidFill>
                  <a:schemeClr val="tx2"/>
                </a:solidFill>
                <a:latin typeface="+mj-ea"/>
                <a:ea typeface="+mj-ea"/>
              </a:rPr>
              <a:t>熱力学第</a:t>
            </a:r>
            <a:r>
              <a:rPr lang="en-US" altLang="ja-JP" sz="2800" dirty="0">
                <a:solidFill>
                  <a:schemeClr val="tx2"/>
                </a:solidFill>
                <a:latin typeface="+mj-ea"/>
                <a:ea typeface="+mj-ea"/>
              </a:rPr>
              <a:t>1</a:t>
            </a:r>
            <a:r>
              <a:rPr lang="ja-JP" altLang="en-US" sz="2800" dirty="0">
                <a:solidFill>
                  <a:schemeClr val="tx2"/>
                </a:solidFill>
                <a:latin typeface="+mj-ea"/>
                <a:ea typeface="+mj-ea"/>
              </a:rPr>
              <a:t>法則（</a:t>
            </a:r>
            <a:r>
              <a:rPr lang="en-US" altLang="ja-JP" sz="2800" dirty="0">
                <a:solidFill>
                  <a:schemeClr val="tx2"/>
                </a:solidFill>
                <a:latin typeface="+mj-ea"/>
                <a:ea typeface="+mj-ea"/>
              </a:rPr>
              <a:t>1850</a:t>
            </a:r>
            <a:r>
              <a:rPr lang="ja-JP" altLang="en-US" sz="2800" dirty="0">
                <a:solidFill>
                  <a:schemeClr val="tx2"/>
                </a:solidFill>
                <a:latin typeface="+mj-ea"/>
                <a:ea typeface="+mj-ea"/>
              </a:rPr>
              <a:t>年頃</a:t>
            </a:r>
            <a:r>
              <a:rPr lang="en-US" altLang="ja-JP" sz="2800" dirty="0">
                <a:solidFill>
                  <a:schemeClr val="tx2"/>
                </a:solidFill>
                <a:latin typeface="+mj-ea"/>
                <a:ea typeface="+mj-ea"/>
              </a:rPr>
              <a:t>)</a:t>
            </a:r>
          </a:p>
          <a:p>
            <a:pPr>
              <a:defRPr/>
            </a:pPr>
            <a:r>
              <a:rPr lang="ja-JP" altLang="en-US" sz="2800" dirty="0">
                <a:solidFill>
                  <a:schemeClr val="tx2"/>
                </a:solidFill>
                <a:latin typeface="+mj-ea"/>
                <a:ea typeface="+mj-ea"/>
              </a:rPr>
              <a:t>・熱とはエネルギーの一形態である。</a:t>
            </a:r>
            <a:endParaRPr lang="en-US" altLang="ja-JP" sz="2800" dirty="0">
              <a:solidFill>
                <a:schemeClr val="tx2"/>
              </a:solidFill>
              <a:latin typeface="+mj-ea"/>
              <a:ea typeface="+mj-ea"/>
            </a:endParaRPr>
          </a:p>
          <a:p>
            <a:pPr>
              <a:defRPr/>
            </a:pPr>
            <a:r>
              <a:rPr lang="ja-JP" altLang="en-US" sz="2800" dirty="0">
                <a:solidFill>
                  <a:schemeClr val="tx2"/>
                </a:solidFill>
                <a:latin typeface="+mj-ea"/>
                <a:ea typeface="+mj-ea"/>
              </a:rPr>
              <a:t>・熱エネルギーも含めて、系のエネルギーは保存する</a:t>
            </a:r>
            <a:endParaRPr lang="en-US" altLang="ja-JP" sz="2800" dirty="0">
              <a:solidFill>
                <a:schemeClr val="tx2"/>
              </a:solidFill>
              <a:latin typeface="+mj-ea"/>
              <a:ea typeface="+mj-ea"/>
            </a:endParaRPr>
          </a:p>
        </p:txBody>
      </p:sp>
      <p:sp>
        <p:nvSpPr>
          <p:cNvPr id="47" name="Text Box 4 1 3">
            <a:extLst>
              <a:ext uri="{FF2B5EF4-FFF2-40B4-BE49-F238E27FC236}">
                <a16:creationId xmlns:a16="http://schemas.microsoft.com/office/drawing/2014/main" id="{3B8095B6-A2B6-4EB1-9B18-4FF774919F53}"/>
              </a:ext>
            </a:extLst>
          </p:cNvPr>
          <p:cNvSpPr txBox="1">
            <a:spLocks noChangeArrowheads="1"/>
          </p:cNvSpPr>
          <p:nvPr/>
        </p:nvSpPr>
        <p:spPr bwMode="auto">
          <a:xfrm>
            <a:off x="126366" y="2749668"/>
            <a:ext cx="3211036"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defRPr/>
            </a:pPr>
            <a:r>
              <a:rPr lang="ja-JP" altLang="en-US" sz="2800" dirty="0">
                <a:solidFill>
                  <a:schemeClr val="tx2"/>
                </a:solidFill>
                <a:latin typeface="+mj-ea"/>
                <a:ea typeface="+mj-ea"/>
              </a:rPr>
              <a:t>第</a:t>
            </a:r>
            <a:r>
              <a:rPr lang="en-US" altLang="ja-JP" sz="2800" dirty="0">
                <a:solidFill>
                  <a:schemeClr val="tx2"/>
                </a:solidFill>
                <a:latin typeface="+mj-ea"/>
                <a:ea typeface="+mj-ea"/>
              </a:rPr>
              <a:t>1</a:t>
            </a:r>
            <a:r>
              <a:rPr lang="ja-JP" altLang="en-US" sz="2800" dirty="0">
                <a:solidFill>
                  <a:schemeClr val="tx2"/>
                </a:solidFill>
                <a:latin typeface="+mj-ea"/>
                <a:ea typeface="+mj-ea"/>
              </a:rPr>
              <a:t>種永久機関</a:t>
            </a:r>
            <a:endParaRPr lang="en-US" altLang="ja-JP" sz="2800" dirty="0">
              <a:solidFill>
                <a:schemeClr val="tx2"/>
              </a:solidFill>
              <a:latin typeface="+mj-ea"/>
              <a:ea typeface="+mj-ea"/>
            </a:endParaRPr>
          </a:p>
        </p:txBody>
      </p:sp>
      <p:sp>
        <p:nvSpPr>
          <p:cNvPr id="74" name="Text Box 4 1 3">
            <a:extLst>
              <a:ext uri="{FF2B5EF4-FFF2-40B4-BE49-F238E27FC236}">
                <a16:creationId xmlns:a16="http://schemas.microsoft.com/office/drawing/2014/main" id="{CE60EBC3-F389-4647-94B0-8865F887858E}"/>
              </a:ext>
            </a:extLst>
          </p:cNvPr>
          <p:cNvSpPr txBox="1">
            <a:spLocks noChangeArrowheads="1"/>
          </p:cNvSpPr>
          <p:nvPr/>
        </p:nvSpPr>
        <p:spPr bwMode="auto">
          <a:xfrm>
            <a:off x="126366" y="3272888"/>
            <a:ext cx="5954075"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defRPr/>
            </a:pPr>
            <a:r>
              <a:rPr lang="ja-JP" altLang="en-US" sz="2800" dirty="0">
                <a:solidFill>
                  <a:schemeClr val="tx2"/>
                </a:solidFill>
                <a:latin typeface="+mj-ea"/>
                <a:ea typeface="+mj-ea"/>
              </a:rPr>
              <a:t>外部から何もエネルギーを受け取らなくても、勝手に外部に仕事をする機関</a:t>
            </a:r>
            <a:endParaRPr lang="en-US" altLang="ja-JP" sz="2800" dirty="0">
              <a:solidFill>
                <a:schemeClr val="tx2"/>
              </a:solidFill>
              <a:latin typeface="+mj-ea"/>
              <a:ea typeface="+mj-ea"/>
            </a:endParaRPr>
          </a:p>
        </p:txBody>
      </p:sp>
      <p:pic>
        <p:nvPicPr>
          <p:cNvPr id="72" name="図 71">
            <a:extLst>
              <a:ext uri="{FF2B5EF4-FFF2-40B4-BE49-F238E27FC236}">
                <a16:creationId xmlns:a16="http://schemas.microsoft.com/office/drawing/2014/main" id="{D5339740-664C-439D-9F94-C9637D2826A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74080" y="2938135"/>
            <a:ext cx="2785745" cy="2771816"/>
          </a:xfrm>
          <a:prstGeom prst="rect">
            <a:avLst/>
          </a:prstGeom>
        </p:spPr>
      </p:pic>
      <p:sp>
        <p:nvSpPr>
          <p:cNvPr id="77" name="Text Box 4 1 3">
            <a:extLst>
              <a:ext uri="{FF2B5EF4-FFF2-40B4-BE49-F238E27FC236}">
                <a16:creationId xmlns:a16="http://schemas.microsoft.com/office/drawing/2014/main" id="{40205BEB-6AB8-44A5-86BF-A70B50DBF61D}"/>
              </a:ext>
            </a:extLst>
          </p:cNvPr>
          <p:cNvSpPr txBox="1">
            <a:spLocks noChangeArrowheads="1"/>
          </p:cNvSpPr>
          <p:nvPr/>
        </p:nvSpPr>
        <p:spPr bwMode="auto">
          <a:xfrm>
            <a:off x="126366" y="4449113"/>
            <a:ext cx="5847714"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defRPr/>
            </a:pPr>
            <a:r>
              <a:rPr lang="ja-JP" altLang="en-US" sz="2800" dirty="0">
                <a:solidFill>
                  <a:schemeClr val="tx2"/>
                </a:solidFill>
                <a:latin typeface="+mj-ea"/>
                <a:ea typeface="+mj-ea"/>
              </a:rPr>
              <a:t>⇒熱力学第</a:t>
            </a:r>
            <a:r>
              <a:rPr lang="en-US" altLang="ja-JP" sz="2800" dirty="0">
                <a:solidFill>
                  <a:schemeClr val="tx2"/>
                </a:solidFill>
                <a:latin typeface="+mj-ea"/>
                <a:ea typeface="+mj-ea"/>
              </a:rPr>
              <a:t>1</a:t>
            </a:r>
            <a:r>
              <a:rPr lang="ja-JP" altLang="en-US" sz="2800" dirty="0">
                <a:solidFill>
                  <a:schemeClr val="tx2"/>
                </a:solidFill>
                <a:latin typeface="+mj-ea"/>
                <a:ea typeface="+mj-ea"/>
              </a:rPr>
              <a:t>法則より第</a:t>
            </a:r>
            <a:r>
              <a:rPr lang="en-US" altLang="ja-JP" sz="2800" dirty="0">
                <a:solidFill>
                  <a:schemeClr val="tx2"/>
                </a:solidFill>
                <a:latin typeface="+mj-ea"/>
                <a:ea typeface="+mj-ea"/>
              </a:rPr>
              <a:t>1</a:t>
            </a:r>
            <a:r>
              <a:rPr lang="ja-JP" altLang="en-US" sz="2800" dirty="0">
                <a:solidFill>
                  <a:schemeClr val="tx2"/>
                </a:solidFill>
                <a:latin typeface="+mj-ea"/>
                <a:ea typeface="+mj-ea"/>
              </a:rPr>
              <a:t>種永久機関は不可能</a:t>
            </a:r>
            <a:endParaRPr lang="en-US" altLang="ja-JP" sz="2800" dirty="0">
              <a:solidFill>
                <a:schemeClr val="tx2"/>
              </a:solidFill>
              <a:latin typeface="+mj-ea"/>
              <a:ea typeface="+mj-ea"/>
            </a:endParaRPr>
          </a:p>
        </p:txBody>
      </p:sp>
      <p:sp>
        <p:nvSpPr>
          <p:cNvPr id="75" name="乗算記号 74">
            <a:extLst>
              <a:ext uri="{FF2B5EF4-FFF2-40B4-BE49-F238E27FC236}">
                <a16:creationId xmlns:a16="http://schemas.microsoft.com/office/drawing/2014/main" id="{34C81AAE-D491-42EB-A52B-4E4670909165}"/>
              </a:ext>
            </a:extLst>
          </p:cNvPr>
          <p:cNvSpPr/>
          <p:nvPr/>
        </p:nvSpPr>
        <p:spPr bwMode="gray">
          <a:xfrm>
            <a:off x="6080441" y="2090165"/>
            <a:ext cx="2422999" cy="3920392"/>
          </a:xfrm>
          <a:prstGeom prst="mathMultiply">
            <a:avLst/>
          </a:prstGeom>
          <a:noFill/>
          <a:ln w="9525" algn="ctr">
            <a:solidFill>
              <a:schemeClr val="accent1"/>
            </a:solidFill>
            <a:miter lim="800000"/>
            <a:headEnd/>
            <a:tailEnd/>
          </a:ln>
          <a:effectLst/>
        </p:spPr>
        <p:txBody>
          <a:bodyPr wrap="none" rtlCol="0" anchor="ctr"/>
          <a:lstStyle/>
          <a:p>
            <a:pPr algn="ctr"/>
            <a:endParaRPr kumimoji="1" lang="ja-JP" altLang="en-US" dirty="0"/>
          </a:p>
        </p:txBody>
      </p:sp>
      <p:sp>
        <p:nvSpPr>
          <p:cNvPr id="79" name="Text Box 4 1 3">
            <a:extLst>
              <a:ext uri="{FF2B5EF4-FFF2-40B4-BE49-F238E27FC236}">
                <a16:creationId xmlns:a16="http://schemas.microsoft.com/office/drawing/2014/main" id="{5FE29227-582F-487B-B5F9-0E1E10BE55AB}"/>
              </a:ext>
            </a:extLst>
          </p:cNvPr>
          <p:cNvSpPr txBox="1">
            <a:spLocks noChangeArrowheads="1"/>
          </p:cNvSpPr>
          <p:nvPr/>
        </p:nvSpPr>
        <p:spPr bwMode="auto">
          <a:xfrm>
            <a:off x="4983481" y="5515104"/>
            <a:ext cx="4282001"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defRPr/>
            </a:pPr>
            <a:r>
              <a:rPr lang="ja-JP" altLang="en-US" sz="2800" dirty="0">
                <a:solidFill>
                  <a:schemeClr val="tx2"/>
                </a:solidFill>
                <a:latin typeface="+mj-ea"/>
                <a:ea typeface="+mj-ea"/>
              </a:rPr>
              <a:t>スイングハンマーは勝手には回転し続けてくれない。</a:t>
            </a:r>
            <a:endParaRPr lang="en-US" altLang="ja-JP" sz="2800" dirty="0">
              <a:solidFill>
                <a:schemeClr val="tx2"/>
              </a:solidFill>
              <a:latin typeface="+mj-ea"/>
              <a:ea typeface="+mj-ea"/>
            </a:endParaRPr>
          </a:p>
        </p:txBody>
      </p:sp>
    </p:spTree>
    <p:extLst>
      <p:ext uri="{BB962C8B-B14F-4D97-AF65-F5344CB8AC3E}">
        <p14:creationId xmlns:p14="http://schemas.microsoft.com/office/powerpoint/2010/main" val="335444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additive="base">
                                        <p:cTn id="7" dur="500" fill="hold"/>
                                        <p:tgtEl>
                                          <p:spTgt spid="30"/>
                                        </p:tgtEl>
                                        <p:attrNameLst>
                                          <p:attrName>ppt_x</p:attrName>
                                        </p:attrNameLst>
                                      </p:cBhvr>
                                      <p:tavLst>
                                        <p:tav tm="0">
                                          <p:val>
                                            <p:strVal val="#ppt_x"/>
                                          </p:val>
                                        </p:tav>
                                        <p:tav tm="100000">
                                          <p:val>
                                            <p:strVal val="#ppt_x"/>
                                          </p:val>
                                        </p:tav>
                                      </p:tavLst>
                                    </p:anim>
                                    <p:anim calcmode="lin" valueType="num">
                                      <p:cBhvr additive="base">
                                        <p:cTn id="8"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6"/>
                                        </p:tgtEl>
                                        <p:attrNameLst>
                                          <p:attrName>style.visibility</p:attrName>
                                        </p:attrNameLst>
                                      </p:cBhvr>
                                      <p:to>
                                        <p:strVal val="visible"/>
                                      </p:to>
                                    </p:set>
                                    <p:anim calcmode="lin" valueType="num">
                                      <p:cBhvr additive="base">
                                        <p:cTn id="13" dur="500" fill="hold"/>
                                        <p:tgtEl>
                                          <p:spTgt spid="46"/>
                                        </p:tgtEl>
                                        <p:attrNameLst>
                                          <p:attrName>ppt_x</p:attrName>
                                        </p:attrNameLst>
                                      </p:cBhvr>
                                      <p:tavLst>
                                        <p:tav tm="0">
                                          <p:val>
                                            <p:strVal val="#ppt_x"/>
                                          </p:val>
                                        </p:tav>
                                        <p:tav tm="100000">
                                          <p:val>
                                            <p:strVal val="#ppt_x"/>
                                          </p:val>
                                        </p:tav>
                                      </p:tavLst>
                                    </p:anim>
                                    <p:anim calcmode="lin" valueType="num">
                                      <p:cBhvr additive="base">
                                        <p:cTn id="14" dur="500" fill="hold"/>
                                        <p:tgtEl>
                                          <p:spTgt spid="4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additive="base">
                                        <p:cTn id="19" dur="500" fill="hold"/>
                                        <p:tgtEl>
                                          <p:spTgt spid="47"/>
                                        </p:tgtEl>
                                        <p:attrNameLst>
                                          <p:attrName>ppt_x</p:attrName>
                                        </p:attrNameLst>
                                      </p:cBhvr>
                                      <p:tavLst>
                                        <p:tav tm="0">
                                          <p:val>
                                            <p:strVal val="#ppt_x"/>
                                          </p:val>
                                        </p:tav>
                                        <p:tav tm="100000">
                                          <p:val>
                                            <p:strVal val="#ppt_x"/>
                                          </p:val>
                                        </p:tav>
                                      </p:tavLst>
                                    </p:anim>
                                    <p:anim calcmode="lin" valueType="num">
                                      <p:cBhvr additive="base">
                                        <p:cTn id="20" dur="500" fill="hold"/>
                                        <p:tgtEl>
                                          <p:spTgt spid="47"/>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74"/>
                                        </p:tgtEl>
                                        <p:attrNameLst>
                                          <p:attrName>style.visibility</p:attrName>
                                        </p:attrNameLst>
                                      </p:cBhvr>
                                      <p:to>
                                        <p:strVal val="visible"/>
                                      </p:to>
                                    </p:set>
                                    <p:anim calcmode="lin" valueType="num">
                                      <p:cBhvr additive="base">
                                        <p:cTn id="23" dur="500" fill="hold"/>
                                        <p:tgtEl>
                                          <p:spTgt spid="74"/>
                                        </p:tgtEl>
                                        <p:attrNameLst>
                                          <p:attrName>ppt_x</p:attrName>
                                        </p:attrNameLst>
                                      </p:cBhvr>
                                      <p:tavLst>
                                        <p:tav tm="0">
                                          <p:val>
                                            <p:strVal val="#ppt_x"/>
                                          </p:val>
                                        </p:tav>
                                        <p:tav tm="100000">
                                          <p:val>
                                            <p:strVal val="#ppt_x"/>
                                          </p:val>
                                        </p:tav>
                                      </p:tavLst>
                                    </p:anim>
                                    <p:anim calcmode="lin" valueType="num">
                                      <p:cBhvr additive="base">
                                        <p:cTn id="24" dur="500" fill="hold"/>
                                        <p:tgtEl>
                                          <p:spTgt spid="74"/>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77"/>
                                        </p:tgtEl>
                                        <p:attrNameLst>
                                          <p:attrName>style.visibility</p:attrName>
                                        </p:attrNameLst>
                                      </p:cBhvr>
                                      <p:to>
                                        <p:strVal val="visible"/>
                                      </p:to>
                                    </p:set>
                                    <p:anim calcmode="lin" valueType="num">
                                      <p:cBhvr additive="base">
                                        <p:cTn id="29" dur="500" fill="hold"/>
                                        <p:tgtEl>
                                          <p:spTgt spid="77"/>
                                        </p:tgtEl>
                                        <p:attrNameLst>
                                          <p:attrName>ppt_x</p:attrName>
                                        </p:attrNameLst>
                                      </p:cBhvr>
                                      <p:tavLst>
                                        <p:tav tm="0">
                                          <p:val>
                                            <p:strVal val="#ppt_x"/>
                                          </p:val>
                                        </p:tav>
                                        <p:tav tm="100000">
                                          <p:val>
                                            <p:strVal val="#ppt_x"/>
                                          </p:val>
                                        </p:tav>
                                      </p:tavLst>
                                    </p:anim>
                                    <p:anim calcmode="lin" valueType="num">
                                      <p:cBhvr additive="base">
                                        <p:cTn id="30" dur="500" fill="hold"/>
                                        <p:tgtEl>
                                          <p:spTgt spid="77"/>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72"/>
                                        </p:tgtEl>
                                        <p:attrNameLst>
                                          <p:attrName>style.visibility</p:attrName>
                                        </p:attrNameLst>
                                      </p:cBhvr>
                                      <p:to>
                                        <p:strVal val="visible"/>
                                      </p:to>
                                    </p:set>
                                    <p:anim calcmode="lin" valueType="num">
                                      <p:cBhvr additive="base">
                                        <p:cTn id="33" dur="500" fill="hold"/>
                                        <p:tgtEl>
                                          <p:spTgt spid="72"/>
                                        </p:tgtEl>
                                        <p:attrNameLst>
                                          <p:attrName>ppt_x</p:attrName>
                                        </p:attrNameLst>
                                      </p:cBhvr>
                                      <p:tavLst>
                                        <p:tav tm="0">
                                          <p:val>
                                            <p:strVal val="#ppt_x"/>
                                          </p:val>
                                        </p:tav>
                                        <p:tav tm="100000">
                                          <p:val>
                                            <p:strVal val="#ppt_x"/>
                                          </p:val>
                                        </p:tav>
                                      </p:tavLst>
                                    </p:anim>
                                    <p:anim calcmode="lin" valueType="num">
                                      <p:cBhvr additive="base">
                                        <p:cTn id="34" dur="500" fill="hold"/>
                                        <p:tgtEl>
                                          <p:spTgt spid="72"/>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79"/>
                                        </p:tgtEl>
                                        <p:attrNameLst>
                                          <p:attrName>style.visibility</p:attrName>
                                        </p:attrNameLst>
                                      </p:cBhvr>
                                      <p:to>
                                        <p:strVal val="visible"/>
                                      </p:to>
                                    </p:set>
                                    <p:anim calcmode="lin" valueType="num">
                                      <p:cBhvr additive="base">
                                        <p:cTn id="37" dur="500" fill="hold"/>
                                        <p:tgtEl>
                                          <p:spTgt spid="79"/>
                                        </p:tgtEl>
                                        <p:attrNameLst>
                                          <p:attrName>ppt_x</p:attrName>
                                        </p:attrNameLst>
                                      </p:cBhvr>
                                      <p:tavLst>
                                        <p:tav tm="0">
                                          <p:val>
                                            <p:strVal val="#ppt_x"/>
                                          </p:val>
                                        </p:tav>
                                        <p:tav tm="100000">
                                          <p:val>
                                            <p:strVal val="#ppt_x"/>
                                          </p:val>
                                        </p:tav>
                                      </p:tavLst>
                                    </p:anim>
                                    <p:anim calcmode="lin" valueType="num">
                                      <p:cBhvr additive="base">
                                        <p:cTn id="38" dur="500" fill="hold"/>
                                        <p:tgtEl>
                                          <p:spTgt spid="79"/>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75"/>
                                        </p:tgtEl>
                                        <p:attrNameLst>
                                          <p:attrName>style.visibility</p:attrName>
                                        </p:attrNameLst>
                                      </p:cBhvr>
                                      <p:to>
                                        <p:strVal val="visible"/>
                                      </p:to>
                                    </p:set>
                                    <p:anim calcmode="lin" valueType="num">
                                      <p:cBhvr additive="base">
                                        <p:cTn id="41" dur="500" fill="hold"/>
                                        <p:tgtEl>
                                          <p:spTgt spid="75"/>
                                        </p:tgtEl>
                                        <p:attrNameLst>
                                          <p:attrName>ppt_x</p:attrName>
                                        </p:attrNameLst>
                                      </p:cBhvr>
                                      <p:tavLst>
                                        <p:tav tm="0">
                                          <p:val>
                                            <p:strVal val="#ppt_x"/>
                                          </p:val>
                                        </p:tav>
                                        <p:tav tm="100000">
                                          <p:val>
                                            <p:strVal val="#ppt_x"/>
                                          </p:val>
                                        </p:tav>
                                      </p:tavLst>
                                    </p:anim>
                                    <p:anim calcmode="lin" valueType="num">
                                      <p:cBhvr additive="base">
                                        <p:cTn id="42" dur="500" fill="hold"/>
                                        <p:tgtEl>
                                          <p:spTgt spid="7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46" grpId="0" animBg="1"/>
      <p:bldP spid="47" grpId="0"/>
      <p:bldP spid="74" grpId="0"/>
      <p:bldP spid="77" grpId="0"/>
      <p:bldP spid="75" grpId="0" animBg="1"/>
      <p:bldP spid="79"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正方形/長方形 49">
            <a:extLst>
              <a:ext uri="{FF2B5EF4-FFF2-40B4-BE49-F238E27FC236}">
                <a16:creationId xmlns:a16="http://schemas.microsoft.com/office/drawing/2014/main" id="{A1536B1E-1406-447E-995C-7B53B10FBB68}"/>
              </a:ext>
            </a:extLst>
          </p:cNvPr>
          <p:cNvSpPr/>
          <p:nvPr/>
        </p:nvSpPr>
        <p:spPr bwMode="gray">
          <a:xfrm>
            <a:off x="184149" y="1451313"/>
            <a:ext cx="4509771" cy="2081267"/>
          </a:xfrm>
          <a:prstGeom prst="rect">
            <a:avLst/>
          </a:prstGeom>
          <a:solidFill>
            <a:schemeClr val="accent3">
              <a:lumMod val="20000"/>
              <a:lumOff val="80000"/>
            </a:schemeClr>
          </a:solidFill>
          <a:ln w="9525" algn="ctr">
            <a:solidFill>
              <a:schemeClr val="accent2"/>
            </a:solidFill>
            <a:miter lim="800000"/>
            <a:headEnd/>
            <a:tailEnd/>
          </a:ln>
          <a:effectLst/>
        </p:spPr>
        <p:txBody>
          <a:bodyPr wrap="none" rtlCol="0" anchor="ctr"/>
          <a:lstStyle/>
          <a:p>
            <a:pPr algn="ctr"/>
            <a:endParaRPr kumimoji="1" lang="ja-JP" altLang="en-US" dirty="0"/>
          </a:p>
        </p:txBody>
      </p:sp>
      <p:sp>
        <p:nvSpPr>
          <p:cNvPr id="6155" name="スライド番号プレースホルダー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a:buBlip>
                <a:blip r:embed="rId3"/>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9pPr>
          </a:lstStyle>
          <a:p>
            <a:pPr>
              <a:lnSpc>
                <a:spcPct val="100000"/>
              </a:lnSpc>
              <a:spcBef>
                <a:spcPct val="0"/>
              </a:spcBef>
              <a:spcAft>
                <a:spcPct val="0"/>
              </a:spcAft>
              <a:buClrTx/>
              <a:buFontTx/>
              <a:buNone/>
            </a:pPr>
            <a:fld id="{BDCDC8F8-78A8-4677-A59B-900A672EDA56}" type="slidenum">
              <a:rPr kumimoji="0" lang="ja-JP" altLang="en-US" smtClean="0">
                <a:solidFill>
                  <a:schemeClr val="tx1"/>
                </a:solidFill>
              </a:rPr>
              <a:pPr>
                <a:lnSpc>
                  <a:spcPct val="100000"/>
                </a:lnSpc>
                <a:spcBef>
                  <a:spcPct val="0"/>
                </a:spcBef>
                <a:spcAft>
                  <a:spcPct val="0"/>
                </a:spcAft>
                <a:buClrTx/>
                <a:buFontTx/>
                <a:buNone/>
              </a:pPr>
              <a:t>24</a:t>
            </a:fld>
            <a:endParaRPr kumimoji="0" lang="ja-JP" altLang="en-US">
              <a:solidFill>
                <a:schemeClr val="tx1"/>
              </a:solidFill>
            </a:endParaRPr>
          </a:p>
        </p:txBody>
      </p:sp>
      <p:sp>
        <p:nvSpPr>
          <p:cNvPr id="42" name="タイトル 1">
            <a:extLst>
              <a:ext uri="{FF2B5EF4-FFF2-40B4-BE49-F238E27FC236}">
                <a16:creationId xmlns:a16="http://schemas.microsoft.com/office/drawing/2014/main" id="{C0220186-7671-43DD-A802-A8180E8BF03D}"/>
              </a:ext>
            </a:extLst>
          </p:cNvPr>
          <p:cNvSpPr>
            <a:spLocks noGrp="1"/>
          </p:cNvSpPr>
          <p:nvPr>
            <p:ph type="title"/>
          </p:nvPr>
        </p:nvSpPr>
        <p:spPr>
          <a:xfrm>
            <a:off x="184150" y="53975"/>
            <a:ext cx="4006850" cy="693738"/>
          </a:xfrm>
        </p:spPr>
        <p:txBody>
          <a:bodyPr/>
          <a:lstStyle/>
          <a:p>
            <a:pPr eaLnBrk="1" hangingPunct="1"/>
            <a:r>
              <a:rPr lang="en-US" altLang="ja-JP" dirty="0"/>
              <a:t>3. </a:t>
            </a:r>
            <a:r>
              <a:rPr lang="ja-JP" altLang="en-US" dirty="0"/>
              <a:t>熱力学第</a:t>
            </a:r>
            <a:r>
              <a:rPr lang="en-US" altLang="ja-JP" dirty="0"/>
              <a:t>1</a:t>
            </a:r>
            <a:r>
              <a:rPr lang="ja-JP" altLang="en-US" dirty="0"/>
              <a:t>法則</a:t>
            </a:r>
          </a:p>
        </p:txBody>
      </p:sp>
      <p:sp>
        <p:nvSpPr>
          <p:cNvPr id="47" name="Text Box 4 1 3">
            <a:extLst>
              <a:ext uri="{FF2B5EF4-FFF2-40B4-BE49-F238E27FC236}">
                <a16:creationId xmlns:a16="http://schemas.microsoft.com/office/drawing/2014/main" id="{3B8095B6-A2B6-4EB1-9B18-4FF774919F53}"/>
              </a:ext>
            </a:extLst>
          </p:cNvPr>
          <p:cNvSpPr txBox="1">
            <a:spLocks noChangeArrowheads="1"/>
          </p:cNvSpPr>
          <p:nvPr/>
        </p:nvSpPr>
        <p:spPr bwMode="auto">
          <a:xfrm>
            <a:off x="149077" y="897323"/>
            <a:ext cx="8391525"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defRPr/>
            </a:pPr>
            <a:r>
              <a:rPr lang="en-US" altLang="ja-JP" sz="2800" dirty="0">
                <a:solidFill>
                  <a:schemeClr val="tx2"/>
                </a:solidFill>
                <a:latin typeface="+mj-ea"/>
                <a:ea typeface="+mj-ea"/>
              </a:rPr>
              <a:t>1865</a:t>
            </a:r>
            <a:r>
              <a:rPr lang="ja-JP" altLang="en-US" sz="2800" dirty="0">
                <a:solidFill>
                  <a:schemeClr val="tx2"/>
                </a:solidFill>
                <a:latin typeface="+mj-ea"/>
                <a:ea typeface="+mj-ea"/>
              </a:rPr>
              <a:t>年頃には以下の現在の表記と同様の式で表現</a:t>
            </a:r>
            <a:endParaRPr lang="en-US" altLang="ja-JP" sz="2800" dirty="0">
              <a:solidFill>
                <a:schemeClr val="tx2"/>
              </a:solidFill>
              <a:latin typeface="+mj-ea"/>
              <a:ea typeface="+mj-ea"/>
            </a:endParaRPr>
          </a:p>
        </p:txBody>
      </p:sp>
      <p:pic>
        <p:nvPicPr>
          <p:cNvPr id="8" name="図 7" descr="\documentclass{article}&#10;\usepackage{amsmath}&#10;\pagestyle{empty}&#10;\begin{document}&#10;$$ dQ=dU+dW $$&#10;\end{document}" title="IguanaTex Bitmap Display">
            <a:extLst>
              <a:ext uri="{FF2B5EF4-FFF2-40B4-BE49-F238E27FC236}">
                <a16:creationId xmlns:a16="http://schemas.microsoft.com/office/drawing/2014/main" id="{367E08EB-6580-4079-B864-FA1A3946000F}"/>
              </a:ext>
            </a:extLst>
          </p:cNvPr>
          <p:cNvPicPr>
            <a:picLocks noChangeAspect="1"/>
          </p:cNvPicPr>
          <p:nvPr>
            <p:custDataLst>
              <p:tags r:id="rId1"/>
            </p:custDataLst>
          </p:nvPr>
        </p:nvPicPr>
        <p:blipFill>
          <a:blip r:embed="rId4" cstate="print">
            <a:extLst>
              <a:ext uri="{28A0092B-C50C-407E-A947-70E740481C1C}">
                <a14:useLocalDpi xmlns:a14="http://schemas.microsoft.com/office/drawing/2010/main" val="0"/>
              </a:ext>
            </a:extLst>
          </a:blip>
          <a:stretch>
            <a:fillRect/>
          </a:stretch>
        </p:blipFill>
        <p:spPr>
          <a:xfrm>
            <a:off x="491575" y="1524600"/>
            <a:ext cx="2955346" cy="395640"/>
          </a:xfrm>
          <a:prstGeom prst="rect">
            <a:avLst/>
          </a:prstGeom>
        </p:spPr>
      </p:pic>
      <p:sp>
        <p:nvSpPr>
          <p:cNvPr id="48" name="Text Box 4 1 4">
            <a:extLst>
              <a:ext uri="{FF2B5EF4-FFF2-40B4-BE49-F238E27FC236}">
                <a16:creationId xmlns:a16="http://schemas.microsoft.com/office/drawing/2014/main" id="{FED4250B-6360-48D7-BA3F-5A0FD23C4BF8}"/>
              </a:ext>
            </a:extLst>
          </p:cNvPr>
          <p:cNvSpPr txBox="1">
            <a:spLocks noChangeArrowheads="1"/>
          </p:cNvSpPr>
          <p:nvPr/>
        </p:nvSpPr>
        <p:spPr bwMode="auto">
          <a:xfrm>
            <a:off x="186802" y="1954802"/>
            <a:ext cx="4509771"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defRPr/>
            </a:pPr>
            <a:r>
              <a:rPr lang="en-US" altLang="ja-JP" sz="2800" dirty="0" err="1">
                <a:solidFill>
                  <a:schemeClr val="tx2"/>
                </a:solidFill>
                <a:latin typeface="+mj-ea"/>
                <a:ea typeface="+mj-ea"/>
              </a:rPr>
              <a:t>dQ</a:t>
            </a:r>
            <a:r>
              <a:rPr lang="en-US" altLang="ja-JP" sz="2800" dirty="0">
                <a:solidFill>
                  <a:schemeClr val="tx2"/>
                </a:solidFill>
                <a:latin typeface="+mj-ea"/>
                <a:ea typeface="+mj-ea"/>
              </a:rPr>
              <a:t>:</a:t>
            </a:r>
            <a:r>
              <a:rPr lang="ja-JP" altLang="en-US" sz="2800" dirty="0">
                <a:solidFill>
                  <a:schemeClr val="tx2"/>
                </a:solidFill>
                <a:latin typeface="+mj-ea"/>
                <a:ea typeface="+mj-ea"/>
              </a:rPr>
              <a:t>加えられた熱量</a:t>
            </a:r>
            <a:endParaRPr lang="en-US" altLang="ja-JP" sz="2800" dirty="0">
              <a:solidFill>
                <a:schemeClr val="tx2"/>
              </a:solidFill>
              <a:latin typeface="+mj-ea"/>
              <a:ea typeface="+mj-ea"/>
            </a:endParaRPr>
          </a:p>
          <a:p>
            <a:pPr>
              <a:defRPr/>
            </a:pPr>
            <a:r>
              <a:rPr lang="en-US" altLang="ja-JP" sz="2800" dirty="0" err="1">
                <a:solidFill>
                  <a:schemeClr val="tx2"/>
                </a:solidFill>
                <a:latin typeface="+mj-ea"/>
                <a:ea typeface="+mj-ea"/>
              </a:rPr>
              <a:t>dU</a:t>
            </a:r>
            <a:r>
              <a:rPr lang="en-US" altLang="ja-JP" sz="2800" dirty="0">
                <a:solidFill>
                  <a:schemeClr val="tx2"/>
                </a:solidFill>
                <a:latin typeface="+mj-ea"/>
                <a:ea typeface="+mj-ea"/>
              </a:rPr>
              <a:t>:</a:t>
            </a:r>
            <a:r>
              <a:rPr lang="ja-JP" altLang="en-US" sz="2800" dirty="0">
                <a:solidFill>
                  <a:schemeClr val="tx2"/>
                </a:solidFill>
                <a:latin typeface="+mj-ea"/>
                <a:ea typeface="+mj-ea"/>
              </a:rPr>
              <a:t>内部エネルギーの増加</a:t>
            </a:r>
            <a:endParaRPr lang="en-US" altLang="ja-JP" sz="2800" dirty="0">
              <a:solidFill>
                <a:schemeClr val="tx2"/>
              </a:solidFill>
              <a:latin typeface="+mj-ea"/>
              <a:ea typeface="+mj-ea"/>
            </a:endParaRPr>
          </a:p>
          <a:p>
            <a:pPr>
              <a:defRPr/>
            </a:pPr>
            <a:r>
              <a:rPr lang="en-US" altLang="ja-JP" sz="2800" dirty="0" err="1">
                <a:solidFill>
                  <a:schemeClr val="tx2"/>
                </a:solidFill>
                <a:latin typeface="+mj-ea"/>
                <a:ea typeface="+mj-ea"/>
              </a:rPr>
              <a:t>dW</a:t>
            </a:r>
            <a:r>
              <a:rPr lang="en-US" altLang="ja-JP" sz="2800" dirty="0">
                <a:solidFill>
                  <a:schemeClr val="tx2"/>
                </a:solidFill>
                <a:latin typeface="+mj-ea"/>
                <a:ea typeface="+mj-ea"/>
              </a:rPr>
              <a:t>:</a:t>
            </a:r>
            <a:r>
              <a:rPr lang="ja-JP" altLang="en-US" sz="2800" dirty="0">
                <a:solidFill>
                  <a:schemeClr val="tx2"/>
                </a:solidFill>
                <a:latin typeface="+mj-ea"/>
                <a:ea typeface="+mj-ea"/>
              </a:rPr>
              <a:t>気体が外部にした仕事量</a:t>
            </a:r>
            <a:endParaRPr lang="en-US" altLang="ja-JP" sz="2800" dirty="0">
              <a:solidFill>
                <a:schemeClr val="tx2"/>
              </a:solidFill>
              <a:latin typeface="+mj-ea"/>
              <a:ea typeface="+mj-ea"/>
            </a:endParaRPr>
          </a:p>
        </p:txBody>
      </p:sp>
      <p:sp>
        <p:nvSpPr>
          <p:cNvPr id="11" name="正方形/長方形 10">
            <a:extLst>
              <a:ext uri="{FF2B5EF4-FFF2-40B4-BE49-F238E27FC236}">
                <a16:creationId xmlns:a16="http://schemas.microsoft.com/office/drawing/2014/main" id="{F7D64C91-D5CD-44F6-B36D-904E049240BE}"/>
              </a:ext>
            </a:extLst>
          </p:cNvPr>
          <p:cNvSpPr/>
          <p:nvPr/>
        </p:nvSpPr>
        <p:spPr bwMode="gray">
          <a:xfrm>
            <a:off x="38417" y="3778751"/>
            <a:ext cx="1355091" cy="890489"/>
          </a:xfrm>
          <a:prstGeom prst="rect">
            <a:avLst/>
          </a:prstGeom>
          <a:solidFill>
            <a:srgbClr val="E6E6E6"/>
          </a:solidFill>
          <a:ln w="9525" algn="ctr">
            <a:solidFill>
              <a:schemeClr val="tx2"/>
            </a:solidFill>
            <a:miter lim="800000"/>
            <a:headEnd/>
            <a:tailEnd/>
          </a:ln>
          <a:effectLst/>
        </p:spPr>
        <p:txBody>
          <a:bodyPr wrap="none" rtlCol="0" anchor="ctr"/>
          <a:lstStyle/>
          <a:p>
            <a:pPr algn="ctr"/>
            <a:endParaRPr kumimoji="1" lang="ja-JP" altLang="en-US" dirty="0"/>
          </a:p>
        </p:txBody>
      </p:sp>
      <p:cxnSp>
        <p:nvCxnSpPr>
          <p:cNvPr id="17" name="直線コネクタ 16">
            <a:extLst>
              <a:ext uri="{FF2B5EF4-FFF2-40B4-BE49-F238E27FC236}">
                <a16:creationId xmlns:a16="http://schemas.microsoft.com/office/drawing/2014/main" id="{D3758680-7262-4CD1-9CEF-543F955EB277}"/>
              </a:ext>
            </a:extLst>
          </p:cNvPr>
          <p:cNvCxnSpPr/>
          <p:nvPr/>
        </p:nvCxnSpPr>
        <p:spPr bwMode="auto">
          <a:xfrm>
            <a:off x="1271588" y="3778752"/>
            <a:ext cx="1021080" cy="0"/>
          </a:xfrm>
          <a:prstGeom prst="line">
            <a:avLst/>
          </a:prstGeom>
          <a:gradFill rotWithShape="0">
            <a:gsLst>
              <a:gs pos="0">
                <a:srgbClr val="FFFFFF"/>
              </a:gs>
              <a:gs pos="100000">
                <a:srgbClr val="C8C8C8"/>
              </a:gs>
            </a:gsLst>
            <a:lin ang="5400000" scaled="1"/>
          </a:gradFill>
          <a:ln w="9525" cap="flat" cmpd="sng" algn="ctr">
            <a:solidFill>
              <a:srgbClr val="505050"/>
            </a:solidFill>
            <a:prstDash val="solid"/>
            <a:round/>
            <a:headEnd type="none" w="med" len="med"/>
            <a:tailEnd type="none" w="med" len="med"/>
          </a:ln>
          <a:effectLst/>
        </p:spPr>
      </p:cxnSp>
      <p:cxnSp>
        <p:nvCxnSpPr>
          <p:cNvPr id="53" name="直線コネクタ 52">
            <a:extLst>
              <a:ext uri="{FF2B5EF4-FFF2-40B4-BE49-F238E27FC236}">
                <a16:creationId xmlns:a16="http://schemas.microsoft.com/office/drawing/2014/main" id="{4A519776-B88B-4F34-B0D2-EDF33A239CA3}"/>
              </a:ext>
            </a:extLst>
          </p:cNvPr>
          <p:cNvCxnSpPr/>
          <p:nvPr/>
        </p:nvCxnSpPr>
        <p:spPr bwMode="auto">
          <a:xfrm>
            <a:off x="1271588" y="4677912"/>
            <a:ext cx="1021080" cy="0"/>
          </a:xfrm>
          <a:prstGeom prst="line">
            <a:avLst/>
          </a:prstGeom>
          <a:gradFill rotWithShape="0">
            <a:gsLst>
              <a:gs pos="0">
                <a:srgbClr val="FFFFFF"/>
              </a:gs>
              <a:gs pos="100000">
                <a:srgbClr val="C8C8C8"/>
              </a:gs>
            </a:gsLst>
            <a:lin ang="5400000" scaled="1"/>
          </a:gradFill>
          <a:ln w="9525" cap="flat" cmpd="sng" algn="ctr">
            <a:solidFill>
              <a:srgbClr val="505050"/>
            </a:solidFill>
            <a:prstDash val="solid"/>
            <a:round/>
            <a:headEnd type="none" w="med" len="med"/>
            <a:tailEnd type="none" w="med" len="med"/>
          </a:ln>
          <a:effectLst/>
        </p:spPr>
      </p:cxnSp>
      <p:sp>
        <p:nvSpPr>
          <p:cNvPr id="19" name="正方形/長方形 18">
            <a:extLst>
              <a:ext uri="{FF2B5EF4-FFF2-40B4-BE49-F238E27FC236}">
                <a16:creationId xmlns:a16="http://schemas.microsoft.com/office/drawing/2014/main" id="{B87D179C-E88A-4B14-8548-4E925D3812AF}"/>
              </a:ext>
            </a:extLst>
          </p:cNvPr>
          <p:cNvSpPr/>
          <p:nvPr/>
        </p:nvSpPr>
        <p:spPr bwMode="gray">
          <a:xfrm>
            <a:off x="1973263" y="3764902"/>
            <a:ext cx="167640" cy="907831"/>
          </a:xfrm>
          <a:prstGeom prst="rect">
            <a:avLst/>
          </a:prstGeom>
          <a:solidFill>
            <a:srgbClr val="E8CA18"/>
          </a:solidFill>
          <a:ln w="9525" algn="ctr">
            <a:solidFill>
              <a:srgbClr val="CD8B33"/>
            </a:solidFill>
            <a:miter lim="800000"/>
            <a:headEnd/>
            <a:tailEnd/>
          </a:ln>
          <a:effectLst/>
        </p:spPr>
        <p:txBody>
          <a:bodyPr wrap="none" rtlCol="0" anchor="ctr"/>
          <a:lstStyle/>
          <a:p>
            <a:pPr algn="ctr"/>
            <a:endParaRPr kumimoji="1" lang="ja-JP" altLang="en-US" dirty="0"/>
          </a:p>
        </p:txBody>
      </p:sp>
      <p:sp>
        <p:nvSpPr>
          <p:cNvPr id="54" name="Text Box 4 1 3">
            <a:extLst>
              <a:ext uri="{FF2B5EF4-FFF2-40B4-BE49-F238E27FC236}">
                <a16:creationId xmlns:a16="http://schemas.microsoft.com/office/drawing/2014/main" id="{3C919EF3-BB47-48ED-B2F0-AB8F044BCF45}"/>
              </a:ext>
            </a:extLst>
          </p:cNvPr>
          <p:cNvSpPr txBox="1">
            <a:spLocks noChangeArrowheads="1"/>
          </p:cNvSpPr>
          <p:nvPr/>
        </p:nvSpPr>
        <p:spPr bwMode="auto">
          <a:xfrm>
            <a:off x="1271588" y="3905434"/>
            <a:ext cx="1111885"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defRPr/>
            </a:pPr>
            <a:r>
              <a:rPr lang="en-US" altLang="ja-JP" sz="2800" dirty="0">
                <a:solidFill>
                  <a:schemeClr val="tx2"/>
                </a:solidFill>
                <a:latin typeface="+mj-ea"/>
                <a:ea typeface="+mj-ea"/>
              </a:rPr>
              <a:t>ΔV</a:t>
            </a:r>
          </a:p>
        </p:txBody>
      </p:sp>
      <p:sp>
        <p:nvSpPr>
          <p:cNvPr id="55" name="Text Box 4 1 3">
            <a:extLst>
              <a:ext uri="{FF2B5EF4-FFF2-40B4-BE49-F238E27FC236}">
                <a16:creationId xmlns:a16="http://schemas.microsoft.com/office/drawing/2014/main" id="{EC3CC176-D132-4053-917B-12565F938E8D}"/>
              </a:ext>
            </a:extLst>
          </p:cNvPr>
          <p:cNvSpPr txBox="1">
            <a:spLocks noChangeArrowheads="1"/>
          </p:cNvSpPr>
          <p:nvPr/>
        </p:nvSpPr>
        <p:spPr bwMode="auto">
          <a:xfrm>
            <a:off x="159703" y="3971046"/>
            <a:ext cx="1111885"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defRPr/>
            </a:pPr>
            <a:r>
              <a:rPr lang="ja-JP" altLang="en-US" sz="2800" dirty="0">
                <a:solidFill>
                  <a:schemeClr val="tx2"/>
                </a:solidFill>
                <a:latin typeface="+mj-ea"/>
                <a:ea typeface="+mj-ea"/>
              </a:rPr>
              <a:t>圧力</a:t>
            </a:r>
            <a:r>
              <a:rPr lang="en-US" altLang="ja-JP" sz="2800" dirty="0">
                <a:solidFill>
                  <a:schemeClr val="tx2"/>
                </a:solidFill>
                <a:latin typeface="+mj-ea"/>
                <a:ea typeface="+mj-ea"/>
              </a:rPr>
              <a:t>p</a:t>
            </a:r>
          </a:p>
        </p:txBody>
      </p:sp>
      <p:cxnSp>
        <p:nvCxnSpPr>
          <p:cNvPr id="22" name="直線矢印コネクタ 21">
            <a:extLst>
              <a:ext uri="{FF2B5EF4-FFF2-40B4-BE49-F238E27FC236}">
                <a16:creationId xmlns:a16="http://schemas.microsoft.com/office/drawing/2014/main" id="{C4C0D867-2383-455F-BB4A-E414C93C7710}"/>
              </a:ext>
            </a:extLst>
          </p:cNvPr>
          <p:cNvCxnSpPr>
            <a:cxnSpLocks/>
          </p:cNvCxnSpPr>
          <p:nvPr/>
        </p:nvCxnSpPr>
        <p:spPr bwMode="auto">
          <a:xfrm>
            <a:off x="1405414" y="3896762"/>
            <a:ext cx="567849" cy="0"/>
          </a:xfrm>
          <a:prstGeom prst="straightConnector1">
            <a:avLst/>
          </a:prstGeom>
          <a:gradFill rotWithShape="0">
            <a:gsLst>
              <a:gs pos="0">
                <a:srgbClr val="FFFFFF"/>
              </a:gs>
              <a:gs pos="100000">
                <a:srgbClr val="C8C8C8"/>
              </a:gs>
            </a:gsLst>
            <a:lin ang="5400000" scaled="1"/>
          </a:gradFill>
          <a:ln w="9525" cap="flat" cmpd="sng" algn="ctr">
            <a:solidFill>
              <a:schemeClr val="accent1"/>
            </a:solidFill>
            <a:prstDash val="solid"/>
            <a:round/>
            <a:headEnd type="none" w="med" len="med"/>
            <a:tailEnd type="triangle"/>
          </a:ln>
          <a:effectLst/>
        </p:spPr>
      </p:cxnSp>
      <p:sp>
        <p:nvSpPr>
          <p:cNvPr id="57" name="Text Box 4 1 3">
            <a:extLst>
              <a:ext uri="{FF2B5EF4-FFF2-40B4-BE49-F238E27FC236}">
                <a16:creationId xmlns:a16="http://schemas.microsoft.com/office/drawing/2014/main" id="{1BE13EEE-CD36-4031-9170-E3ED326689A5}"/>
              </a:ext>
            </a:extLst>
          </p:cNvPr>
          <p:cNvSpPr txBox="1">
            <a:spLocks noChangeArrowheads="1"/>
          </p:cNvSpPr>
          <p:nvPr/>
        </p:nvSpPr>
        <p:spPr bwMode="auto">
          <a:xfrm>
            <a:off x="2331402" y="3549665"/>
            <a:ext cx="3078521"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defRPr/>
            </a:pPr>
            <a:r>
              <a:rPr lang="ja-JP" altLang="en-US" sz="2800" dirty="0">
                <a:solidFill>
                  <a:schemeClr val="tx2"/>
                </a:solidFill>
                <a:latin typeface="+mj-ea"/>
                <a:ea typeface="+mj-ea"/>
              </a:rPr>
              <a:t>圧力</a:t>
            </a:r>
            <a:r>
              <a:rPr lang="en-US" altLang="ja-JP" sz="2800" dirty="0">
                <a:solidFill>
                  <a:schemeClr val="tx2"/>
                </a:solidFill>
                <a:latin typeface="+mj-ea"/>
                <a:ea typeface="+mj-ea"/>
              </a:rPr>
              <a:t>p</a:t>
            </a:r>
            <a:r>
              <a:rPr lang="ja-JP" altLang="en-US" sz="2800" dirty="0">
                <a:solidFill>
                  <a:schemeClr val="tx2"/>
                </a:solidFill>
                <a:latin typeface="+mj-ea"/>
                <a:ea typeface="+mj-ea"/>
              </a:rPr>
              <a:t>で、外部に</a:t>
            </a:r>
            <a:r>
              <a:rPr lang="en-US" altLang="ja-JP" sz="2800" dirty="0" err="1">
                <a:solidFill>
                  <a:schemeClr val="tx2"/>
                </a:solidFill>
                <a:latin typeface="+mj-ea"/>
                <a:ea typeface="+mj-ea"/>
              </a:rPr>
              <a:t>dV</a:t>
            </a:r>
            <a:r>
              <a:rPr lang="ja-JP" altLang="en-US" sz="2800" dirty="0" err="1">
                <a:solidFill>
                  <a:schemeClr val="tx2"/>
                </a:solidFill>
                <a:latin typeface="+mj-ea"/>
                <a:ea typeface="+mj-ea"/>
              </a:rPr>
              <a:t>だけ</a:t>
            </a:r>
            <a:r>
              <a:rPr lang="ja-JP" altLang="en-US" sz="2800" dirty="0">
                <a:solidFill>
                  <a:schemeClr val="tx2"/>
                </a:solidFill>
                <a:latin typeface="+mj-ea"/>
                <a:ea typeface="+mj-ea"/>
              </a:rPr>
              <a:t>押し出す</a:t>
            </a:r>
            <a:endParaRPr lang="en-US" altLang="ja-JP" sz="2800" dirty="0">
              <a:solidFill>
                <a:schemeClr val="tx2"/>
              </a:solidFill>
              <a:latin typeface="+mj-ea"/>
              <a:ea typeface="+mj-ea"/>
            </a:endParaRPr>
          </a:p>
          <a:p>
            <a:pPr>
              <a:defRPr/>
            </a:pPr>
            <a:r>
              <a:rPr lang="ja-JP" altLang="en-US" sz="2800" dirty="0">
                <a:solidFill>
                  <a:schemeClr val="tx2"/>
                </a:solidFill>
                <a:latin typeface="+mj-ea"/>
                <a:ea typeface="+mj-ea"/>
              </a:rPr>
              <a:t>⇒</a:t>
            </a:r>
            <a:r>
              <a:rPr lang="en-US" altLang="ja-JP" sz="2800" dirty="0" err="1">
                <a:solidFill>
                  <a:schemeClr val="tx2"/>
                </a:solidFill>
                <a:latin typeface="+mj-ea"/>
                <a:ea typeface="+mj-ea"/>
              </a:rPr>
              <a:t>dW</a:t>
            </a:r>
            <a:r>
              <a:rPr lang="en-US" altLang="ja-JP" sz="2800" dirty="0">
                <a:solidFill>
                  <a:schemeClr val="tx2"/>
                </a:solidFill>
                <a:latin typeface="+mj-ea"/>
                <a:ea typeface="+mj-ea"/>
              </a:rPr>
              <a:t>=p </a:t>
            </a:r>
            <a:r>
              <a:rPr lang="en-US" altLang="ja-JP" sz="2800" dirty="0" err="1">
                <a:solidFill>
                  <a:schemeClr val="tx2"/>
                </a:solidFill>
                <a:latin typeface="+mj-ea"/>
                <a:ea typeface="+mj-ea"/>
              </a:rPr>
              <a:t>dV</a:t>
            </a:r>
            <a:endParaRPr lang="en-US" altLang="ja-JP" sz="2800" dirty="0">
              <a:solidFill>
                <a:schemeClr val="tx2"/>
              </a:solidFill>
              <a:latin typeface="+mj-ea"/>
              <a:ea typeface="+mj-ea"/>
            </a:endParaRPr>
          </a:p>
        </p:txBody>
      </p:sp>
      <p:sp>
        <p:nvSpPr>
          <p:cNvPr id="58" name="Text Box 4 1 3">
            <a:extLst>
              <a:ext uri="{FF2B5EF4-FFF2-40B4-BE49-F238E27FC236}">
                <a16:creationId xmlns:a16="http://schemas.microsoft.com/office/drawing/2014/main" id="{411714AA-7FB2-41C5-9A18-F19326A5A43F}"/>
              </a:ext>
            </a:extLst>
          </p:cNvPr>
          <p:cNvSpPr txBox="1">
            <a:spLocks noChangeArrowheads="1"/>
          </p:cNvSpPr>
          <p:nvPr/>
        </p:nvSpPr>
        <p:spPr bwMode="auto">
          <a:xfrm>
            <a:off x="4796679" y="1559938"/>
            <a:ext cx="4160519"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defRPr/>
            </a:pPr>
            <a:r>
              <a:rPr lang="ja-JP" altLang="en-US" sz="2800" dirty="0">
                <a:solidFill>
                  <a:schemeClr val="tx2"/>
                </a:solidFill>
                <a:latin typeface="+mj-ea"/>
                <a:ea typeface="+mj-ea"/>
              </a:rPr>
              <a:t>気体の仕事を</a:t>
            </a:r>
            <a:r>
              <a:rPr lang="en-US" altLang="ja-JP" sz="2800" dirty="0" err="1">
                <a:solidFill>
                  <a:schemeClr val="tx2"/>
                </a:solidFill>
                <a:latin typeface="+mj-ea"/>
                <a:ea typeface="+mj-ea"/>
              </a:rPr>
              <a:t>pV</a:t>
            </a:r>
            <a:r>
              <a:rPr lang="ja-JP" altLang="en-US" sz="2800" dirty="0">
                <a:solidFill>
                  <a:schemeClr val="tx2"/>
                </a:solidFill>
                <a:latin typeface="+mj-ea"/>
                <a:ea typeface="+mj-ea"/>
              </a:rPr>
              <a:t>図で表現</a:t>
            </a:r>
            <a:endParaRPr lang="en-US" altLang="ja-JP" sz="2800" dirty="0">
              <a:solidFill>
                <a:schemeClr val="tx2"/>
              </a:solidFill>
              <a:latin typeface="+mj-ea"/>
              <a:ea typeface="+mj-ea"/>
            </a:endParaRPr>
          </a:p>
          <a:p>
            <a:pPr>
              <a:defRPr/>
            </a:pPr>
            <a:r>
              <a:rPr lang="ja-JP" altLang="en-US" sz="2800" dirty="0">
                <a:solidFill>
                  <a:schemeClr val="tx2"/>
                </a:solidFill>
                <a:latin typeface="+mj-ea"/>
                <a:ea typeface="+mj-ea"/>
              </a:rPr>
              <a:t>・ワット</a:t>
            </a:r>
            <a:r>
              <a:rPr lang="en-US" altLang="ja-JP" sz="2800" dirty="0">
                <a:solidFill>
                  <a:schemeClr val="tx2"/>
                </a:solidFill>
                <a:latin typeface="+mj-ea"/>
                <a:ea typeface="+mj-ea"/>
              </a:rPr>
              <a:t>1782</a:t>
            </a:r>
            <a:r>
              <a:rPr lang="ja-JP" altLang="en-US" sz="2800" dirty="0">
                <a:solidFill>
                  <a:schemeClr val="tx2"/>
                </a:solidFill>
                <a:latin typeface="+mj-ea"/>
                <a:ea typeface="+mj-ea"/>
              </a:rPr>
              <a:t>年</a:t>
            </a:r>
            <a:endParaRPr lang="en-US" altLang="ja-JP" sz="2800" dirty="0">
              <a:solidFill>
                <a:schemeClr val="tx2"/>
              </a:solidFill>
              <a:latin typeface="+mj-ea"/>
              <a:ea typeface="+mj-ea"/>
            </a:endParaRPr>
          </a:p>
          <a:p>
            <a:pPr>
              <a:defRPr/>
            </a:pPr>
            <a:r>
              <a:rPr lang="ja-JP" altLang="en-US" sz="2800" dirty="0">
                <a:solidFill>
                  <a:schemeClr val="tx2"/>
                </a:solidFill>
                <a:latin typeface="+mj-ea"/>
                <a:ea typeface="+mj-ea"/>
              </a:rPr>
              <a:t>・クラペイロン</a:t>
            </a:r>
            <a:r>
              <a:rPr lang="en-US" altLang="ja-JP" sz="2800" dirty="0">
                <a:solidFill>
                  <a:schemeClr val="tx2"/>
                </a:solidFill>
                <a:latin typeface="+mj-ea"/>
                <a:ea typeface="+mj-ea"/>
              </a:rPr>
              <a:t>1834</a:t>
            </a:r>
            <a:r>
              <a:rPr lang="ja-JP" altLang="en-US" sz="2800" dirty="0">
                <a:solidFill>
                  <a:schemeClr val="tx2"/>
                </a:solidFill>
                <a:latin typeface="+mj-ea"/>
                <a:ea typeface="+mj-ea"/>
              </a:rPr>
              <a:t>年</a:t>
            </a:r>
            <a:endParaRPr lang="en-US" altLang="ja-JP" sz="2800" dirty="0">
              <a:solidFill>
                <a:schemeClr val="tx2"/>
              </a:solidFill>
              <a:latin typeface="+mj-ea"/>
              <a:ea typeface="+mj-ea"/>
            </a:endParaRPr>
          </a:p>
        </p:txBody>
      </p:sp>
      <p:cxnSp>
        <p:nvCxnSpPr>
          <p:cNvPr id="56" name="直線矢印コネクタ 55">
            <a:extLst>
              <a:ext uri="{FF2B5EF4-FFF2-40B4-BE49-F238E27FC236}">
                <a16:creationId xmlns:a16="http://schemas.microsoft.com/office/drawing/2014/main" id="{17F2AF6E-F6F5-48BC-8A45-6C569199F6F6}"/>
              </a:ext>
            </a:extLst>
          </p:cNvPr>
          <p:cNvCxnSpPr>
            <a:cxnSpLocks/>
          </p:cNvCxnSpPr>
          <p:nvPr/>
        </p:nvCxnSpPr>
        <p:spPr bwMode="auto">
          <a:xfrm flipV="1">
            <a:off x="5717382" y="3051920"/>
            <a:ext cx="0" cy="1904838"/>
          </a:xfrm>
          <a:prstGeom prst="straightConnector1">
            <a:avLst/>
          </a:prstGeom>
          <a:gradFill rotWithShape="0">
            <a:gsLst>
              <a:gs pos="0">
                <a:srgbClr val="FFFFFF"/>
              </a:gs>
              <a:gs pos="100000">
                <a:srgbClr val="C8C8C8"/>
              </a:gs>
            </a:gsLst>
            <a:lin ang="5400000" scaled="1"/>
          </a:gradFill>
          <a:ln w="9525" cap="flat" cmpd="sng" algn="ctr">
            <a:solidFill>
              <a:srgbClr val="505050"/>
            </a:solidFill>
            <a:prstDash val="solid"/>
            <a:round/>
            <a:headEnd type="none" w="med" len="med"/>
            <a:tailEnd type="triangle"/>
          </a:ln>
          <a:effectLst/>
        </p:spPr>
      </p:cxnSp>
      <p:cxnSp>
        <p:nvCxnSpPr>
          <p:cNvPr id="61" name="直線矢印コネクタ 60">
            <a:extLst>
              <a:ext uri="{FF2B5EF4-FFF2-40B4-BE49-F238E27FC236}">
                <a16:creationId xmlns:a16="http://schemas.microsoft.com/office/drawing/2014/main" id="{F31C9EC8-A57F-45D2-A237-D6898A77A0BC}"/>
              </a:ext>
            </a:extLst>
          </p:cNvPr>
          <p:cNvCxnSpPr>
            <a:cxnSpLocks/>
          </p:cNvCxnSpPr>
          <p:nvPr/>
        </p:nvCxnSpPr>
        <p:spPr bwMode="auto">
          <a:xfrm>
            <a:off x="5562600" y="4669240"/>
            <a:ext cx="3013075" cy="0"/>
          </a:xfrm>
          <a:prstGeom prst="straightConnector1">
            <a:avLst/>
          </a:prstGeom>
          <a:gradFill rotWithShape="0">
            <a:gsLst>
              <a:gs pos="0">
                <a:srgbClr val="FFFFFF"/>
              </a:gs>
              <a:gs pos="100000">
                <a:srgbClr val="C8C8C8"/>
              </a:gs>
            </a:gsLst>
            <a:lin ang="5400000" scaled="1"/>
          </a:gradFill>
          <a:ln w="9525" cap="flat" cmpd="sng" algn="ctr">
            <a:solidFill>
              <a:srgbClr val="505050"/>
            </a:solidFill>
            <a:prstDash val="solid"/>
            <a:round/>
            <a:headEnd type="none" w="med" len="med"/>
            <a:tailEnd type="triangle"/>
          </a:ln>
          <a:effectLst/>
        </p:spPr>
      </p:cxnSp>
      <p:sp>
        <p:nvSpPr>
          <p:cNvPr id="64" name="コンテンツ プレースホルダー 2">
            <a:extLst>
              <a:ext uri="{FF2B5EF4-FFF2-40B4-BE49-F238E27FC236}">
                <a16:creationId xmlns:a16="http://schemas.microsoft.com/office/drawing/2014/main" id="{5159DBB2-3C79-45C9-8F8B-5A4E2395F3E3}"/>
              </a:ext>
            </a:extLst>
          </p:cNvPr>
          <p:cNvSpPr txBox="1">
            <a:spLocks/>
          </p:cNvSpPr>
          <p:nvPr/>
        </p:nvSpPr>
        <p:spPr bwMode="gray">
          <a:xfrm>
            <a:off x="5387341" y="4666779"/>
            <a:ext cx="305354"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90513" indent="-290513" algn="l" defTabSz="457200" rtl="0" eaLnBrk="0" fontAlgn="base" hangingPunct="0">
              <a:lnSpc>
                <a:spcPct val="95000"/>
              </a:lnSpc>
              <a:spcBef>
                <a:spcPct val="20000"/>
              </a:spcBef>
              <a:spcAft>
                <a:spcPct val="10000"/>
              </a:spcAft>
              <a:buClr>
                <a:srgbClr val="A30B1A"/>
              </a:buClr>
              <a:buFont typeface="Wingdings" pitchFamily="2" charset="2"/>
              <a:buChar char="n"/>
              <a:defRPr kumimoji="1" sz="2800">
                <a:solidFill>
                  <a:srgbClr val="000000"/>
                </a:solidFill>
                <a:latin typeface="+mn-lt"/>
                <a:ea typeface="+mn-ea"/>
                <a:cs typeface="+mn-cs"/>
              </a:defRPr>
            </a:lvl1pPr>
            <a:lvl2pPr marL="581025" indent="-242888" algn="l" defTabSz="457200" rtl="0" eaLnBrk="0" fontAlgn="base" hangingPunct="0">
              <a:lnSpc>
                <a:spcPct val="95000"/>
              </a:lnSpc>
              <a:spcBef>
                <a:spcPct val="20000"/>
              </a:spcBef>
              <a:spcAft>
                <a:spcPct val="10000"/>
              </a:spcAft>
              <a:buClr>
                <a:srgbClr val="87867E"/>
              </a:buClr>
              <a:buFont typeface="Wingdings" pitchFamily="2" charset="2"/>
              <a:buChar char="n"/>
              <a:defRPr kumimoji="1" sz="2400">
                <a:solidFill>
                  <a:srgbClr val="000000"/>
                </a:solidFill>
                <a:latin typeface="+mn-lt"/>
                <a:ea typeface="+mn-ea"/>
                <a:cs typeface="+mn-cs"/>
              </a:defRPr>
            </a:lvl2pPr>
            <a:lvl3pPr marL="795338" indent="-138113" algn="l" defTabSz="457200" rtl="0" eaLnBrk="0" fontAlgn="base" hangingPunct="0">
              <a:lnSpc>
                <a:spcPct val="95000"/>
              </a:lnSpc>
              <a:spcBef>
                <a:spcPct val="20000"/>
              </a:spcBef>
              <a:spcAft>
                <a:spcPct val="10000"/>
              </a:spcAft>
              <a:buClr>
                <a:srgbClr val="87867E"/>
              </a:buClr>
              <a:buSzPct val="100000"/>
              <a:buChar char="•"/>
              <a:defRPr kumimoji="1" sz="2000">
                <a:solidFill>
                  <a:srgbClr val="000000"/>
                </a:solidFill>
                <a:latin typeface="+mn-lt"/>
                <a:ea typeface="+mn-ea"/>
                <a:cs typeface="+mn-cs"/>
              </a:defRPr>
            </a:lvl3pPr>
            <a:lvl4pPr marL="1014413" indent="-134938" algn="l" defTabSz="457200" rtl="0" eaLnBrk="0" fontAlgn="base" hangingPunct="0">
              <a:lnSpc>
                <a:spcPct val="95000"/>
              </a:lnSpc>
              <a:spcBef>
                <a:spcPct val="20000"/>
              </a:spcBef>
              <a:spcAft>
                <a:spcPct val="10000"/>
              </a:spcAft>
              <a:buClr>
                <a:srgbClr val="87867E"/>
              </a:buClr>
              <a:buSzPct val="100000"/>
              <a:buChar char="•"/>
              <a:defRPr kumimoji="1">
                <a:solidFill>
                  <a:srgbClr val="000000"/>
                </a:solidFill>
                <a:latin typeface="+mn-lt"/>
                <a:ea typeface="+mn-ea"/>
                <a:cs typeface="+mn-cs"/>
              </a:defRPr>
            </a:lvl4pPr>
            <a:lvl5pPr marL="2305050" indent="365125" algn="l" defTabSz="457200" rtl="0" eaLnBrk="0" fontAlgn="base" hangingPunct="0">
              <a:spcBef>
                <a:spcPct val="0"/>
              </a:spcBef>
              <a:spcAft>
                <a:spcPct val="0"/>
              </a:spcAft>
              <a:buBlip>
                <a:blip r:embed="rId3"/>
              </a:buBlip>
              <a:defRPr kumimoji="1" sz="2000">
                <a:solidFill>
                  <a:srgbClr val="000000"/>
                </a:solidFill>
                <a:latin typeface="+mn-lt"/>
                <a:ea typeface="+mn-ea"/>
                <a:cs typeface="+mn-cs"/>
              </a:defRPr>
            </a:lvl5pPr>
            <a:lvl6pPr marL="27622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6pPr>
            <a:lvl7pPr marL="32194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7pPr>
            <a:lvl8pPr marL="36766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8pPr>
            <a:lvl9pPr marL="41338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9pPr>
          </a:lstStyle>
          <a:p>
            <a:pPr marL="0" indent="0" eaLnBrk="1" hangingPunct="1">
              <a:buFont typeface="Wingdings" pitchFamily="2" charset="2"/>
              <a:buNone/>
              <a:defRPr/>
            </a:pPr>
            <a:r>
              <a:rPr lang="en-US" altLang="ja-JP" kern="0" dirty="0"/>
              <a:t>O</a:t>
            </a:r>
          </a:p>
        </p:txBody>
      </p:sp>
      <p:sp>
        <p:nvSpPr>
          <p:cNvPr id="65" name="コンテンツ プレースホルダー 2">
            <a:extLst>
              <a:ext uri="{FF2B5EF4-FFF2-40B4-BE49-F238E27FC236}">
                <a16:creationId xmlns:a16="http://schemas.microsoft.com/office/drawing/2014/main" id="{FEC7742C-C550-49CD-93F1-65945F7B5734}"/>
              </a:ext>
            </a:extLst>
          </p:cNvPr>
          <p:cNvSpPr txBox="1">
            <a:spLocks/>
          </p:cNvSpPr>
          <p:nvPr/>
        </p:nvSpPr>
        <p:spPr bwMode="gray">
          <a:xfrm>
            <a:off x="5409923" y="2916016"/>
            <a:ext cx="305354"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90513" indent="-290513" algn="l" defTabSz="457200" rtl="0" eaLnBrk="0" fontAlgn="base" hangingPunct="0">
              <a:lnSpc>
                <a:spcPct val="95000"/>
              </a:lnSpc>
              <a:spcBef>
                <a:spcPct val="20000"/>
              </a:spcBef>
              <a:spcAft>
                <a:spcPct val="10000"/>
              </a:spcAft>
              <a:buClr>
                <a:srgbClr val="A30B1A"/>
              </a:buClr>
              <a:buFont typeface="Wingdings" pitchFamily="2" charset="2"/>
              <a:buChar char="n"/>
              <a:defRPr kumimoji="1" sz="2800">
                <a:solidFill>
                  <a:srgbClr val="000000"/>
                </a:solidFill>
                <a:latin typeface="+mn-lt"/>
                <a:ea typeface="+mn-ea"/>
                <a:cs typeface="+mn-cs"/>
              </a:defRPr>
            </a:lvl1pPr>
            <a:lvl2pPr marL="581025" indent="-242888" algn="l" defTabSz="457200" rtl="0" eaLnBrk="0" fontAlgn="base" hangingPunct="0">
              <a:lnSpc>
                <a:spcPct val="95000"/>
              </a:lnSpc>
              <a:spcBef>
                <a:spcPct val="20000"/>
              </a:spcBef>
              <a:spcAft>
                <a:spcPct val="10000"/>
              </a:spcAft>
              <a:buClr>
                <a:srgbClr val="87867E"/>
              </a:buClr>
              <a:buFont typeface="Wingdings" pitchFamily="2" charset="2"/>
              <a:buChar char="n"/>
              <a:defRPr kumimoji="1" sz="2400">
                <a:solidFill>
                  <a:srgbClr val="000000"/>
                </a:solidFill>
                <a:latin typeface="+mn-lt"/>
                <a:ea typeface="+mn-ea"/>
                <a:cs typeface="+mn-cs"/>
              </a:defRPr>
            </a:lvl2pPr>
            <a:lvl3pPr marL="795338" indent="-138113" algn="l" defTabSz="457200" rtl="0" eaLnBrk="0" fontAlgn="base" hangingPunct="0">
              <a:lnSpc>
                <a:spcPct val="95000"/>
              </a:lnSpc>
              <a:spcBef>
                <a:spcPct val="20000"/>
              </a:spcBef>
              <a:spcAft>
                <a:spcPct val="10000"/>
              </a:spcAft>
              <a:buClr>
                <a:srgbClr val="87867E"/>
              </a:buClr>
              <a:buSzPct val="100000"/>
              <a:buChar char="•"/>
              <a:defRPr kumimoji="1" sz="2000">
                <a:solidFill>
                  <a:srgbClr val="000000"/>
                </a:solidFill>
                <a:latin typeface="+mn-lt"/>
                <a:ea typeface="+mn-ea"/>
                <a:cs typeface="+mn-cs"/>
              </a:defRPr>
            </a:lvl3pPr>
            <a:lvl4pPr marL="1014413" indent="-134938" algn="l" defTabSz="457200" rtl="0" eaLnBrk="0" fontAlgn="base" hangingPunct="0">
              <a:lnSpc>
                <a:spcPct val="95000"/>
              </a:lnSpc>
              <a:spcBef>
                <a:spcPct val="20000"/>
              </a:spcBef>
              <a:spcAft>
                <a:spcPct val="10000"/>
              </a:spcAft>
              <a:buClr>
                <a:srgbClr val="87867E"/>
              </a:buClr>
              <a:buSzPct val="100000"/>
              <a:buChar char="•"/>
              <a:defRPr kumimoji="1">
                <a:solidFill>
                  <a:srgbClr val="000000"/>
                </a:solidFill>
                <a:latin typeface="+mn-lt"/>
                <a:ea typeface="+mn-ea"/>
                <a:cs typeface="+mn-cs"/>
              </a:defRPr>
            </a:lvl4pPr>
            <a:lvl5pPr marL="2305050" indent="365125" algn="l" defTabSz="457200" rtl="0" eaLnBrk="0" fontAlgn="base" hangingPunct="0">
              <a:spcBef>
                <a:spcPct val="0"/>
              </a:spcBef>
              <a:spcAft>
                <a:spcPct val="0"/>
              </a:spcAft>
              <a:buBlip>
                <a:blip r:embed="rId3"/>
              </a:buBlip>
              <a:defRPr kumimoji="1" sz="2000">
                <a:solidFill>
                  <a:srgbClr val="000000"/>
                </a:solidFill>
                <a:latin typeface="+mn-lt"/>
                <a:ea typeface="+mn-ea"/>
                <a:cs typeface="+mn-cs"/>
              </a:defRPr>
            </a:lvl5pPr>
            <a:lvl6pPr marL="27622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6pPr>
            <a:lvl7pPr marL="32194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7pPr>
            <a:lvl8pPr marL="36766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8pPr>
            <a:lvl9pPr marL="41338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9pPr>
          </a:lstStyle>
          <a:p>
            <a:pPr marL="0" indent="0" eaLnBrk="1" hangingPunct="1">
              <a:buFont typeface="Wingdings" pitchFamily="2" charset="2"/>
              <a:buNone/>
              <a:defRPr/>
            </a:pPr>
            <a:r>
              <a:rPr lang="en-US" altLang="ja-JP" kern="0" dirty="0"/>
              <a:t>p</a:t>
            </a:r>
          </a:p>
        </p:txBody>
      </p:sp>
      <p:sp>
        <p:nvSpPr>
          <p:cNvPr id="66" name="コンテンツ プレースホルダー 2">
            <a:extLst>
              <a:ext uri="{FF2B5EF4-FFF2-40B4-BE49-F238E27FC236}">
                <a16:creationId xmlns:a16="http://schemas.microsoft.com/office/drawing/2014/main" id="{558C6446-7EF1-4684-A63E-A9F0A6EFFF72}"/>
              </a:ext>
            </a:extLst>
          </p:cNvPr>
          <p:cNvSpPr txBox="1">
            <a:spLocks/>
          </p:cNvSpPr>
          <p:nvPr/>
        </p:nvSpPr>
        <p:spPr bwMode="gray">
          <a:xfrm>
            <a:off x="8270321" y="4677912"/>
            <a:ext cx="305354"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90513" indent="-290513" algn="l" defTabSz="457200" rtl="0" eaLnBrk="0" fontAlgn="base" hangingPunct="0">
              <a:lnSpc>
                <a:spcPct val="95000"/>
              </a:lnSpc>
              <a:spcBef>
                <a:spcPct val="20000"/>
              </a:spcBef>
              <a:spcAft>
                <a:spcPct val="10000"/>
              </a:spcAft>
              <a:buClr>
                <a:srgbClr val="A30B1A"/>
              </a:buClr>
              <a:buFont typeface="Wingdings" pitchFamily="2" charset="2"/>
              <a:buChar char="n"/>
              <a:defRPr kumimoji="1" sz="2800">
                <a:solidFill>
                  <a:srgbClr val="000000"/>
                </a:solidFill>
                <a:latin typeface="+mn-lt"/>
                <a:ea typeface="+mn-ea"/>
                <a:cs typeface="+mn-cs"/>
              </a:defRPr>
            </a:lvl1pPr>
            <a:lvl2pPr marL="581025" indent="-242888" algn="l" defTabSz="457200" rtl="0" eaLnBrk="0" fontAlgn="base" hangingPunct="0">
              <a:lnSpc>
                <a:spcPct val="95000"/>
              </a:lnSpc>
              <a:spcBef>
                <a:spcPct val="20000"/>
              </a:spcBef>
              <a:spcAft>
                <a:spcPct val="10000"/>
              </a:spcAft>
              <a:buClr>
                <a:srgbClr val="87867E"/>
              </a:buClr>
              <a:buFont typeface="Wingdings" pitchFamily="2" charset="2"/>
              <a:buChar char="n"/>
              <a:defRPr kumimoji="1" sz="2400">
                <a:solidFill>
                  <a:srgbClr val="000000"/>
                </a:solidFill>
                <a:latin typeface="+mn-lt"/>
                <a:ea typeface="+mn-ea"/>
                <a:cs typeface="+mn-cs"/>
              </a:defRPr>
            </a:lvl2pPr>
            <a:lvl3pPr marL="795338" indent="-138113" algn="l" defTabSz="457200" rtl="0" eaLnBrk="0" fontAlgn="base" hangingPunct="0">
              <a:lnSpc>
                <a:spcPct val="95000"/>
              </a:lnSpc>
              <a:spcBef>
                <a:spcPct val="20000"/>
              </a:spcBef>
              <a:spcAft>
                <a:spcPct val="10000"/>
              </a:spcAft>
              <a:buClr>
                <a:srgbClr val="87867E"/>
              </a:buClr>
              <a:buSzPct val="100000"/>
              <a:buChar char="•"/>
              <a:defRPr kumimoji="1" sz="2000">
                <a:solidFill>
                  <a:srgbClr val="000000"/>
                </a:solidFill>
                <a:latin typeface="+mn-lt"/>
                <a:ea typeface="+mn-ea"/>
                <a:cs typeface="+mn-cs"/>
              </a:defRPr>
            </a:lvl3pPr>
            <a:lvl4pPr marL="1014413" indent="-134938" algn="l" defTabSz="457200" rtl="0" eaLnBrk="0" fontAlgn="base" hangingPunct="0">
              <a:lnSpc>
                <a:spcPct val="95000"/>
              </a:lnSpc>
              <a:spcBef>
                <a:spcPct val="20000"/>
              </a:spcBef>
              <a:spcAft>
                <a:spcPct val="10000"/>
              </a:spcAft>
              <a:buClr>
                <a:srgbClr val="87867E"/>
              </a:buClr>
              <a:buSzPct val="100000"/>
              <a:buChar char="•"/>
              <a:defRPr kumimoji="1">
                <a:solidFill>
                  <a:srgbClr val="000000"/>
                </a:solidFill>
                <a:latin typeface="+mn-lt"/>
                <a:ea typeface="+mn-ea"/>
                <a:cs typeface="+mn-cs"/>
              </a:defRPr>
            </a:lvl4pPr>
            <a:lvl5pPr marL="2305050" indent="365125" algn="l" defTabSz="457200" rtl="0" eaLnBrk="0" fontAlgn="base" hangingPunct="0">
              <a:spcBef>
                <a:spcPct val="0"/>
              </a:spcBef>
              <a:spcAft>
                <a:spcPct val="0"/>
              </a:spcAft>
              <a:buBlip>
                <a:blip r:embed="rId3"/>
              </a:buBlip>
              <a:defRPr kumimoji="1" sz="2000">
                <a:solidFill>
                  <a:srgbClr val="000000"/>
                </a:solidFill>
                <a:latin typeface="+mn-lt"/>
                <a:ea typeface="+mn-ea"/>
                <a:cs typeface="+mn-cs"/>
              </a:defRPr>
            </a:lvl5pPr>
            <a:lvl6pPr marL="27622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6pPr>
            <a:lvl7pPr marL="32194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7pPr>
            <a:lvl8pPr marL="36766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8pPr>
            <a:lvl9pPr marL="41338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9pPr>
          </a:lstStyle>
          <a:p>
            <a:pPr marL="0" indent="0" eaLnBrk="1" hangingPunct="1">
              <a:buFont typeface="Wingdings" pitchFamily="2" charset="2"/>
              <a:buNone/>
              <a:defRPr/>
            </a:pPr>
            <a:r>
              <a:rPr lang="en-US" altLang="ja-JP" kern="0" dirty="0"/>
              <a:t>V</a:t>
            </a:r>
          </a:p>
        </p:txBody>
      </p:sp>
      <p:cxnSp>
        <p:nvCxnSpPr>
          <p:cNvPr id="63" name="直線矢印コネクタ 62">
            <a:extLst>
              <a:ext uri="{FF2B5EF4-FFF2-40B4-BE49-F238E27FC236}">
                <a16:creationId xmlns:a16="http://schemas.microsoft.com/office/drawing/2014/main" id="{0FBB0CC2-71CD-47D5-9E54-127F80D62BA6}"/>
              </a:ext>
            </a:extLst>
          </p:cNvPr>
          <p:cNvCxnSpPr/>
          <p:nvPr/>
        </p:nvCxnSpPr>
        <p:spPr bwMode="auto">
          <a:xfrm>
            <a:off x="6446520" y="3532580"/>
            <a:ext cx="1400493" cy="0"/>
          </a:xfrm>
          <a:prstGeom prst="straightConnector1">
            <a:avLst/>
          </a:prstGeom>
          <a:gradFill rotWithShape="0">
            <a:gsLst>
              <a:gs pos="0">
                <a:srgbClr val="FFFFFF"/>
              </a:gs>
              <a:gs pos="100000">
                <a:srgbClr val="C8C8C8"/>
              </a:gs>
            </a:gsLst>
            <a:lin ang="5400000" scaled="1"/>
          </a:gradFill>
          <a:ln w="9525" cap="flat" cmpd="sng" algn="ctr">
            <a:solidFill>
              <a:srgbClr val="FF0000"/>
            </a:solidFill>
            <a:prstDash val="solid"/>
            <a:round/>
            <a:headEnd type="none" w="med" len="med"/>
            <a:tailEnd type="triangle"/>
          </a:ln>
          <a:effectLst/>
        </p:spPr>
      </p:cxnSp>
      <p:sp>
        <p:nvSpPr>
          <p:cNvPr id="69" name="Text Box 4 1 3">
            <a:extLst>
              <a:ext uri="{FF2B5EF4-FFF2-40B4-BE49-F238E27FC236}">
                <a16:creationId xmlns:a16="http://schemas.microsoft.com/office/drawing/2014/main" id="{8205E510-1945-40D3-BB13-CF0A13793D45}"/>
              </a:ext>
            </a:extLst>
          </p:cNvPr>
          <p:cNvSpPr txBox="1">
            <a:spLocks noChangeArrowheads="1"/>
          </p:cNvSpPr>
          <p:nvPr/>
        </p:nvSpPr>
        <p:spPr bwMode="auto">
          <a:xfrm>
            <a:off x="6245070" y="2969932"/>
            <a:ext cx="1782759"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defRPr/>
            </a:pPr>
            <a:r>
              <a:rPr lang="ja-JP" altLang="en-US" sz="2800" dirty="0">
                <a:solidFill>
                  <a:schemeClr val="tx2"/>
                </a:solidFill>
                <a:latin typeface="+mj-ea"/>
                <a:ea typeface="+mj-ea"/>
              </a:rPr>
              <a:t>定圧変化</a:t>
            </a:r>
            <a:endParaRPr lang="en-US" altLang="ja-JP" sz="2800" dirty="0">
              <a:solidFill>
                <a:schemeClr val="tx2"/>
              </a:solidFill>
              <a:latin typeface="+mj-ea"/>
              <a:ea typeface="+mj-ea"/>
            </a:endParaRPr>
          </a:p>
        </p:txBody>
      </p:sp>
      <p:sp>
        <p:nvSpPr>
          <p:cNvPr id="67" name="正方形/長方形 66">
            <a:extLst>
              <a:ext uri="{FF2B5EF4-FFF2-40B4-BE49-F238E27FC236}">
                <a16:creationId xmlns:a16="http://schemas.microsoft.com/office/drawing/2014/main" id="{1B7141A0-35C3-4C6A-97F3-5B94D986502B}"/>
              </a:ext>
            </a:extLst>
          </p:cNvPr>
          <p:cNvSpPr/>
          <p:nvPr/>
        </p:nvSpPr>
        <p:spPr bwMode="gray">
          <a:xfrm>
            <a:off x="6446520" y="3552990"/>
            <a:ext cx="1324294" cy="1083308"/>
          </a:xfrm>
          <a:prstGeom prst="rect">
            <a:avLst/>
          </a:prstGeom>
          <a:solidFill>
            <a:schemeClr val="accent1">
              <a:lumMod val="20000"/>
              <a:lumOff val="80000"/>
            </a:schemeClr>
          </a:solidFill>
          <a:ln w="9525" algn="ctr">
            <a:noFill/>
            <a:miter lim="800000"/>
            <a:headEnd/>
            <a:tailEnd/>
          </a:ln>
          <a:effectLst/>
        </p:spPr>
        <p:txBody>
          <a:bodyPr wrap="none" rtlCol="0" anchor="ctr"/>
          <a:lstStyle/>
          <a:p>
            <a:pPr algn="ctr"/>
            <a:endParaRPr kumimoji="1" lang="ja-JP" altLang="en-US" dirty="0"/>
          </a:p>
        </p:txBody>
      </p:sp>
      <p:sp>
        <p:nvSpPr>
          <p:cNvPr id="71" name="Text Box 4 1 3">
            <a:extLst>
              <a:ext uri="{FF2B5EF4-FFF2-40B4-BE49-F238E27FC236}">
                <a16:creationId xmlns:a16="http://schemas.microsoft.com/office/drawing/2014/main" id="{4449433F-E080-4269-BC2C-BA220607986B}"/>
              </a:ext>
            </a:extLst>
          </p:cNvPr>
          <p:cNvSpPr txBox="1">
            <a:spLocks noChangeArrowheads="1"/>
          </p:cNvSpPr>
          <p:nvPr/>
        </p:nvSpPr>
        <p:spPr bwMode="auto">
          <a:xfrm>
            <a:off x="6377668" y="3702600"/>
            <a:ext cx="1782759"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defRPr/>
            </a:pPr>
            <a:r>
              <a:rPr lang="ja-JP" altLang="en-US" sz="2800" dirty="0">
                <a:solidFill>
                  <a:schemeClr val="tx2"/>
                </a:solidFill>
                <a:latin typeface="+mj-ea"/>
                <a:ea typeface="+mj-ea"/>
              </a:rPr>
              <a:t>外部にした仕事</a:t>
            </a:r>
            <a:endParaRPr lang="en-US" altLang="ja-JP" sz="2800" dirty="0">
              <a:solidFill>
                <a:schemeClr val="tx2"/>
              </a:solidFill>
              <a:latin typeface="+mj-ea"/>
              <a:ea typeface="+mj-ea"/>
            </a:endParaRPr>
          </a:p>
        </p:txBody>
      </p:sp>
    </p:spTree>
    <p:extLst>
      <p:ext uri="{BB962C8B-B14F-4D97-AF65-F5344CB8AC3E}">
        <p14:creationId xmlns:p14="http://schemas.microsoft.com/office/powerpoint/2010/main" val="32094262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7"/>
                                        </p:tgtEl>
                                        <p:attrNameLst>
                                          <p:attrName>style.visibility</p:attrName>
                                        </p:attrNameLst>
                                      </p:cBhvr>
                                      <p:to>
                                        <p:strVal val="visible"/>
                                      </p:to>
                                    </p:set>
                                    <p:anim calcmode="lin" valueType="num">
                                      <p:cBhvr additive="base">
                                        <p:cTn id="7" dur="500" fill="hold"/>
                                        <p:tgtEl>
                                          <p:spTgt spid="47"/>
                                        </p:tgtEl>
                                        <p:attrNameLst>
                                          <p:attrName>ppt_x</p:attrName>
                                        </p:attrNameLst>
                                      </p:cBhvr>
                                      <p:tavLst>
                                        <p:tav tm="0">
                                          <p:val>
                                            <p:strVal val="#ppt_x"/>
                                          </p:val>
                                        </p:tav>
                                        <p:tav tm="100000">
                                          <p:val>
                                            <p:strVal val="#ppt_x"/>
                                          </p:val>
                                        </p:tav>
                                      </p:tavLst>
                                    </p:anim>
                                    <p:anim calcmode="lin" valueType="num">
                                      <p:cBhvr additive="base">
                                        <p:cTn id="8" dur="500" fill="hold"/>
                                        <p:tgtEl>
                                          <p:spTgt spid="4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0"/>
                                        </p:tgtEl>
                                        <p:attrNameLst>
                                          <p:attrName>style.visibility</p:attrName>
                                        </p:attrNameLst>
                                      </p:cBhvr>
                                      <p:to>
                                        <p:strVal val="visible"/>
                                      </p:to>
                                    </p:set>
                                    <p:anim calcmode="lin" valueType="num">
                                      <p:cBhvr additive="base">
                                        <p:cTn id="13" dur="500" fill="hold"/>
                                        <p:tgtEl>
                                          <p:spTgt spid="50"/>
                                        </p:tgtEl>
                                        <p:attrNameLst>
                                          <p:attrName>ppt_x</p:attrName>
                                        </p:attrNameLst>
                                      </p:cBhvr>
                                      <p:tavLst>
                                        <p:tav tm="0">
                                          <p:val>
                                            <p:strVal val="#ppt_x"/>
                                          </p:val>
                                        </p:tav>
                                        <p:tav tm="100000">
                                          <p:val>
                                            <p:strVal val="#ppt_x"/>
                                          </p:val>
                                        </p:tav>
                                      </p:tavLst>
                                    </p:anim>
                                    <p:anim calcmode="lin" valueType="num">
                                      <p:cBhvr additive="base">
                                        <p:cTn id="14" dur="500" fill="hold"/>
                                        <p:tgtEl>
                                          <p:spTgt spid="50"/>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fill="hold"/>
                                        <p:tgtEl>
                                          <p:spTgt spid="8"/>
                                        </p:tgtEl>
                                        <p:attrNameLst>
                                          <p:attrName>ppt_x</p:attrName>
                                        </p:attrNameLst>
                                      </p:cBhvr>
                                      <p:tavLst>
                                        <p:tav tm="0">
                                          <p:val>
                                            <p:strVal val="#ppt_x"/>
                                          </p:val>
                                        </p:tav>
                                        <p:tav tm="100000">
                                          <p:val>
                                            <p:strVal val="#ppt_x"/>
                                          </p:val>
                                        </p:tav>
                                      </p:tavLst>
                                    </p:anim>
                                    <p:anim calcmode="lin" valueType="num">
                                      <p:cBhvr additive="base">
                                        <p:cTn id="18" dur="500" fill="hold"/>
                                        <p:tgtEl>
                                          <p:spTgt spid="8"/>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48"/>
                                        </p:tgtEl>
                                        <p:attrNameLst>
                                          <p:attrName>style.visibility</p:attrName>
                                        </p:attrNameLst>
                                      </p:cBhvr>
                                      <p:to>
                                        <p:strVal val="visible"/>
                                      </p:to>
                                    </p:set>
                                    <p:anim calcmode="lin" valueType="num">
                                      <p:cBhvr additive="base">
                                        <p:cTn id="21" dur="500" fill="hold"/>
                                        <p:tgtEl>
                                          <p:spTgt spid="48"/>
                                        </p:tgtEl>
                                        <p:attrNameLst>
                                          <p:attrName>ppt_x</p:attrName>
                                        </p:attrNameLst>
                                      </p:cBhvr>
                                      <p:tavLst>
                                        <p:tav tm="0">
                                          <p:val>
                                            <p:strVal val="#ppt_x"/>
                                          </p:val>
                                        </p:tav>
                                        <p:tav tm="100000">
                                          <p:val>
                                            <p:strVal val="#ppt_x"/>
                                          </p:val>
                                        </p:tav>
                                      </p:tavLst>
                                    </p:anim>
                                    <p:anim calcmode="lin" valueType="num">
                                      <p:cBhvr additive="base">
                                        <p:cTn id="22" dur="500" fill="hold"/>
                                        <p:tgtEl>
                                          <p:spTgt spid="48"/>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ppt_x"/>
                                          </p:val>
                                        </p:tav>
                                        <p:tav tm="100000">
                                          <p:val>
                                            <p:strVal val="#ppt_x"/>
                                          </p:val>
                                        </p:tav>
                                      </p:tavLst>
                                    </p:anim>
                                    <p:anim calcmode="lin" valueType="num">
                                      <p:cBhvr additive="base">
                                        <p:cTn id="26" dur="500" fill="hold"/>
                                        <p:tgtEl>
                                          <p:spTgt spid="11"/>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additive="base">
                                        <p:cTn id="29" dur="500" fill="hold"/>
                                        <p:tgtEl>
                                          <p:spTgt spid="17"/>
                                        </p:tgtEl>
                                        <p:attrNameLst>
                                          <p:attrName>ppt_x</p:attrName>
                                        </p:attrNameLst>
                                      </p:cBhvr>
                                      <p:tavLst>
                                        <p:tav tm="0">
                                          <p:val>
                                            <p:strVal val="#ppt_x"/>
                                          </p:val>
                                        </p:tav>
                                        <p:tav tm="100000">
                                          <p:val>
                                            <p:strVal val="#ppt_x"/>
                                          </p:val>
                                        </p:tav>
                                      </p:tavLst>
                                    </p:anim>
                                    <p:anim calcmode="lin" valueType="num">
                                      <p:cBhvr additive="base">
                                        <p:cTn id="30" dur="500" fill="hold"/>
                                        <p:tgtEl>
                                          <p:spTgt spid="17"/>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additive="base">
                                        <p:cTn id="33" dur="500" fill="hold"/>
                                        <p:tgtEl>
                                          <p:spTgt spid="53"/>
                                        </p:tgtEl>
                                        <p:attrNameLst>
                                          <p:attrName>ppt_x</p:attrName>
                                        </p:attrNameLst>
                                      </p:cBhvr>
                                      <p:tavLst>
                                        <p:tav tm="0">
                                          <p:val>
                                            <p:strVal val="#ppt_x"/>
                                          </p:val>
                                        </p:tav>
                                        <p:tav tm="100000">
                                          <p:val>
                                            <p:strVal val="#ppt_x"/>
                                          </p:val>
                                        </p:tav>
                                      </p:tavLst>
                                    </p:anim>
                                    <p:anim calcmode="lin" valueType="num">
                                      <p:cBhvr additive="base">
                                        <p:cTn id="34" dur="500" fill="hold"/>
                                        <p:tgtEl>
                                          <p:spTgt spid="53"/>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19"/>
                                        </p:tgtEl>
                                        <p:attrNameLst>
                                          <p:attrName>style.visibility</p:attrName>
                                        </p:attrNameLst>
                                      </p:cBhvr>
                                      <p:to>
                                        <p:strVal val="visible"/>
                                      </p:to>
                                    </p:set>
                                    <p:anim calcmode="lin" valueType="num">
                                      <p:cBhvr additive="base">
                                        <p:cTn id="37" dur="500" fill="hold"/>
                                        <p:tgtEl>
                                          <p:spTgt spid="19"/>
                                        </p:tgtEl>
                                        <p:attrNameLst>
                                          <p:attrName>ppt_x</p:attrName>
                                        </p:attrNameLst>
                                      </p:cBhvr>
                                      <p:tavLst>
                                        <p:tav tm="0">
                                          <p:val>
                                            <p:strVal val="#ppt_x"/>
                                          </p:val>
                                        </p:tav>
                                        <p:tav tm="100000">
                                          <p:val>
                                            <p:strVal val="#ppt_x"/>
                                          </p:val>
                                        </p:tav>
                                      </p:tavLst>
                                    </p:anim>
                                    <p:anim calcmode="lin" valueType="num">
                                      <p:cBhvr additive="base">
                                        <p:cTn id="38" dur="500" fill="hold"/>
                                        <p:tgtEl>
                                          <p:spTgt spid="19"/>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54"/>
                                        </p:tgtEl>
                                        <p:attrNameLst>
                                          <p:attrName>style.visibility</p:attrName>
                                        </p:attrNameLst>
                                      </p:cBhvr>
                                      <p:to>
                                        <p:strVal val="visible"/>
                                      </p:to>
                                    </p:set>
                                    <p:anim calcmode="lin" valueType="num">
                                      <p:cBhvr additive="base">
                                        <p:cTn id="41" dur="500" fill="hold"/>
                                        <p:tgtEl>
                                          <p:spTgt spid="54"/>
                                        </p:tgtEl>
                                        <p:attrNameLst>
                                          <p:attrName>ppt_x</p:attrName>
                                        </p:attrNameLst>
                                      </p:cBhvr>
                                      <p:tavLst>
                                        <p:tav tm="0">
                                          <p:val>
                                            <p:strVal val="#ppt_x"/>
                                          </p:val>
                                        </p:tav>
                                        <p:tav tm="100000">
                                          <p:val>
                                            <p:strVal val="#ppt_x"/>
                                          </p:val>
                                        </p:tav>
                                      </p:tavLst>
                                    </p:anim>
                                    <p:anim calcmode="lin" valueType="num">
                                      <p:cBhvr additive="base">
                                        <p:cTn id="42" dur="500" fill="hold"/>
                                        <p:tgtEl>
                                          <p:spTgt spid="54"/>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5"/>
                                        </p:tgtEl>
                                        <p:attrNameLst>
                                          <p:attrName>style.visibility</p:attrName>
                                        </p:attrNameLst>
                                      </p:cBhvr>
                                      <p:to>
                                        <p:strVal val="visible"/>
                                      </p:to>
                                    </p:set>
                                    <p:anim calcmode="lin" valueType="num">
                                      <p:cBhvr additive="base">
                                        <p:cTn id="45" dur="500" fill="hold"/>
                                        <p:tgtEl>
                                          <p:spTgt spid="55"/>
                                        </p:tgtEl>
                                        <p:attrNameLst>
                                          <p:attrName>ppt_x</p:attrName>
                                        </p:attrNameLst>
                                      </p:cBhvr>
                                      <p:tavLst>
                                        <p:tav tm="0">
                                          <p:val>
                                            <p:strVal val="#ppt_x"/>
                                          </p:val>
                                        </p:tav>
                                        <p:tav tm="100000">
                                          <p:val>
                                            <p:strVal val="#ppt_x"/>
                                          </p:val>
                                        </p:tav>
                                      </p:tavLst>
                                    </p:anim>
                                    <p:anim calcmode="lin" valueType="num">
                                      <p:cBhvr additive="base">
                                        <p:cTn id="46" dur="500" fill="hold"/>
                                        <p:tgtEl>
                                          <p:spTgt spid="55"/>
                                        </p:tgtEl>
                                        <p:attrNameLst>
                                          <p:attrName>ppt_y</p:attrName>
                                        </p:attrNameLst>
                                      </p:cBhvr>
                                      <p:tavLst>
                                        <p:tav tm="0">
                                          <p:val>
                                            <p:strVal val="1+#ppt_h/2"/>
                                          </p:val>
                                        </p:tav>
                                        <p:tav tm="100000">
                                          <p:val>
                                            <p:strVal val="#ppt_y"/>
                                          </p:val>
                                        </p:tav>
                                      </p:tavLst>
                                    </p:anim>
                                  </p:childTnLst>
                                </p:cTn>
                              </p:par>
                              <p:par>
                                <p:cTn id="47" presetID="2" presetClass="entr" presetSubtype="4" fill="hold" nodeType="with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additive="base">
                                        <p:cTn id="49" dur="500" fill="hold"/>
                                        <p:tgtEl>
                                          <p:spTgt spid="22"/>
                                        </p:tgtEl>
                                        <p:attrNameLst>
                                          <p:attrName>ppt_x</p:attrName>
                                        </p:attrNameLst>
                                      </p:cBhvr>
                                      <p:tavLst>
                                        <p:tav tm="0">
                                          <p:val>
                                            <p:strVal val="#ppt_x"/>
                                          </p:val>
                                        </p:tav>
                                        <p:tav tm="100000">
                                          <p:val>
                                            <p:strVal val="#ppt_x"/>
                                          </p:val>
                                        </p:tav>
                                      </p:tavLst>
                                    </p:anim>
                                    <p:anim calcmode="lin" valueType="num">
                                      <p:cBhvr additive="base">
                                        <p:cTn id="50" dur="500" fill="hold"/>
                                        <p:tgtEl>
                                          <p:spTgt spid="22"/>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7"/>
                                        </p:tgtEl>
                                        <p:attrNameLst>
                                          <p:attrName>style.visibility</p:attrName>
                                        </p:attrNameLst>
                                      </p:cBhvr>
                                      <p:to>
                                        <p:strVal val="visible"/>
                                      </p:to>
                                    </p:set>
                                    <p:anim calcmode="lin" valueType="num">
                                      <p:cBhvr additive="base">
                                        <p:cTn id="53" dur="500" fill="hold"/>
                                        <p:tgtEl>
                                          <p:spTgt spid="57"/>
                                        </p:tgtEl>
                                        <p:attrNameLst>
                                          <p:attrName>ppt_x</p:attrName>
                                        </p:attrNameLst>
                                      </p:cBhvr>
                                      <p:tavLst>
                                        <p:tav tm="0">
                                          <p:val>
                                            <p:strVal val="#ppt_x"/>
                                          </p:val>
                                        </p:tav>
                                        <p:tav tm="100000">
                                          <p:val>
                                            <p:strVal val="#ppt_x"/>
                                          </p:val>
                                        </p:tav>
                                      </p:tavLst>
                                    </p:anim>
                                    <p:anim calcmode="lin" valueType="num">
                                      <p:cBhvr additive="base">
                                        <p:cTn id="54" dur="500" fill="hold"/>
                                        <p:tgtEl>
                                          <p:spTgt spid="57"/>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grpId="0" nodeType="clickEffect">
                                  <p:stCondLst>
                                    <p:cond delay="0"/>
                                  </p:stCondLst>
                                  <p:childTnLst>
                                    <p:set>
                                      <p:cBhvr>
                                        <p:cTn id="58" dur="1" fill="hold">
                                          <p:stCondLst>
                                            <p:cond delay="0"/>
                                          </p:stCondLst>
                                        </p:cTn>
                                        <p:tgtEl>
                                          <p:spTgt spid="58"/>
                                        </p:tgtEl>
                                        <p:attrNameLst>
                                          <p:attrName>style.visibility</p:attrName>
                                        </p:attrNameLst>
                                      </p:cBhvr>
                                      <p:to>
                                        <p:strVal val="visible"/>
                                      </p:to>
                                    </p:set>
                                    <p:anim calcmode="lin" valueType="num">
                                      <p:cBhvr additive="base">
                                        <p:cTn id="59" dur="500" fill="hold"/>
                                        <p:tgtEl>
                                          <p:spTgt spid="58"/>
                                        </p:tgtEl>
                                        <p:attrNameLst>
                                          <p:attrName>ppt_x</p:attrName>
                                        </p:attrNameLst>
                                      </p:cBhvr>
                                      <p:tavLst>
                                        <p:tav tm="0">
                                          <p:val>
                                            <p:strVal val="#ppt_x"/>
                                          </p:val>
                                        </p:tav>
                                        <p:tav tm="100000">
                                          <p:val>
                                            <p:strVal val="#ppt_x"/>
                                          </p:val>
                                        </p:tav>
                                      </p:tavLst>
                                    </p:anim>
                                    <p:anim calcmode="lin" valueType="num">
                                      <p:cBhvr additive="base">
                                        <p:cTn id="60" dur="500" fill="hold"/>
                                        <p:tgtEl>
                                          <p:spTgt spid="58"/>
                                        </p:tgtEl>
                                        <p:attrNameLst>
                                          <p:attrName>ppt_y</p:attrName>
                                        </p:attrNameLst>
                                      </p:cBhvr>
                                      <p:tavLst>
                                        <p:tav tm="0">
                                          <p:val>
                                            <p:strVal val="1+#ppt_h/2"/>
                                          </p:val>
                                        </p:tav>
                                        <p:tav tm="100000">
                                          <p:val>
                                            <p:strVal val="#ppt_y"/>
                                          </p:val>
                                        </p:tav>
                                      </p:tavLst>
                                    </p:anim>
                                  </p:childTnLst>
                                </p:cTn>
                              </p:par>
                              <p:par>
                                <p:cTn id="61" presetID="2" presetClass="entr" presetSubtype="4" fill="hold" nodeType="withEffect">
                                  <p:stCondLst>
                                    <p:cond delay="0"/>
                                  </p:stCondLst>
                                  <p:childTnLst>
                                    <p:set>
                                      <p:cBhvr>
                                        <p:cTn id="62" dur="1" fill="hold">
                                          <p:stCondLst>
                                            <p:cond delay="0"/>
                                          </p:stCondLst>
                                        </p:cTn>
                                        <p:tgtEl>
                                          <p:spTgt spid="56"/>
                                        </p:tgtEl>
                                        <p:attrNameLst>
                                          <p:attrName>style.visibility</p:attrName>
                                        </p:attrNameLst>
                                      </p:cBhvr>
                                      <p:to>
                                        <p:strVal val="visible"/>
                                      </p:to>
                                    </p:set>
                                    <p:anim calcmode="lin" valueType="num">
                                      <p:cBhvr additive="base">
                                        <p:cTn id="63" dur="500" fill="hold"/>
                                        <p:tgtEl>
                                          <p:spTgt spid="56"/>
                                        </p:tgtEl>
                                        <p:attrNameLst>
                                          <p:attrName>ppt_x</p:attrName>
                                        </p:attrNameLst>
                                      </p:cBhvr>
                                      <p:tavLst>
                                        <p:tav tm="0">
                                          <p:val>
                                            <p:strVal val="#ppt_x"/>
                                          </p:val>
                                        </p:tav>
                                        <p:tav tm="100000">
                                          <p:val>
                                            <p:strVal val="#ppt_x"/>
                                          </p:val>
                                        </p:tav>
                                      </p:tavLst>
                                    </p:anim>
                                    <p:anim calcmode="lin" valueType="num">
                                      <p:cBhvr additive="base">
                                        <p:cTn id="64" dur="500" fill="hold"/>
                                        <p:tgtEl>
                                          <p:spTgt spid="56"/>
                                        </p:tgtEl>
                                        <p:attrNameLst>
                                          <p:attrName>ppt_y</p:attrName>
                                        </p:attrNameLst>
                                      </p:cBhvr>
                                      <p:tavLst>
                                        <p:tav tm="0">
                                          <p:val>
                                            <p:strVal val="1+#ppt_h/2"/>
                                          </p:val>
                                        </p:tav>
                                        <p:tav tm="100000">
                                          <p:val>
                                            <p:strVal val="#ppt_y"/>
                                          </p:val>
                                        </p:tav>
                                      </p:tavLst>
                                    </p:anim>
                                  </p:childTnLst>
                                </p:cTn>
                              </p:par>
                              <p:par>
                                <p:cTn id="65" presetID="2" presetClass="entr" presetSubtype="4" fill="hold" nodeType="withEffect">
                                  <p:stCondLst>
                                    <p:cond delay="0"/>
                                  </p:stCondLst>
                                  <p:childTnLst>
                                    <p:set>
                                      <p:cBhvr>
                                        <p:cTn id="66" dur="1" fill="hold">
                                          <p:stCondLst>
                                            <p:cond delay="0"/>
                                          </p:stCondLst>
                                        </p:cTn>
                                        <p:tgtEl>
                                          <p:spTgt spid="61"/>
                                        </p:tgtEl>
                                        <p:attrNameLst>
                                          <p:attrName>style.visibility</p:attrName>
                                        </p:attrNameLst>
                                      </p:cBhvr>
                                      <p:to>
                                        <p:strVal val="visible"/>
                                      </p:to>
                                    </p:set>
                                    <p:anim calcmode="lin" valueType="num">
                                      <p:cBhvr additive="base">
                                        <p:cTn id="67" dur="500" fill="hold"/>
                                        <p:tgtEl>
                                          <p:spTgt spid="61"/>
                                        </p:tgtEl>
                                        <p:attrNameLst>
                                          <p:attrName>ppt_x</p:attrName>
                                        </p:attrNameLst>
                                      </p:cBhvr>
                                      <p:tavLst>
                                        <p:tav tm="0">
                                          <p:val>
                                            <p:strVal val="#ppt_x"/>
                                          </p:val>
                                        </p:tav>
                                        <p:tav tm="100000">
                                          <p:val>
                                            <p:strVal val="#ppt_x"/>
                                          </p:val>
                                        </p:tav>
                                      </p:tavLst>
                                    </p:anim>
                                    <p:anim calcmode="lin" valueType="num">
                                      <p:cBhvr additive="base">
                                        <p:cTn id="68" dur="500" fill="hold"/>
                                        <p:tgtEl>
                                          <p:spTgt spid="6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64"/>
                                        </p:tgtEl>
                                        <p:attrNameLst>
                                          <p:attrName>style.visibility</p:attrName>
                                        </p:attrNameLst>
                                      </p:cBhvr>
                                      <p:to>
                                        <p:strVal val="visible"/>
                                      </p:to>
                                    </p:set>
                                    <p:anim calcmode="lin" valueType="num">
                                      <p:cBhvr additive="base">
                                        <p:cTn id="71" dur="500" fill="hold"/>
                                        <p:tgtEl>
                                          <p:spTgt spid="64"/>
                                        </p:tgtEl>
                                        <p:attrNameLst>
                                          <p:attrName>ppt_x</p:attrName>
                                        </p:attrNameLst>
                                      </p:cBhvr>
                                      <p:tavLst>
                                        <p:tav tm="0">
                                          <p:val>
                                            <p:strVal val="#ppt_x"/>
                                          </p:val>
                                        </p:tav>
                                        <p:tav tm="100000">
                                          <p:val>
                                            <p:strVal val="#ppt_x"/>
                                          </p:val>
                                        </p:tav>
                                      </p:tavLst>
                                    </p:anim>
                                    <p:anim calcmode="lin" valueType="num">
                                      <p:cBhvr additive="base">
                                        <p:cTn id="72" dur="500" fill="hold"/>
                                        <p:tgtEl>
                                          <p:spTgt spid="64"/>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65"/>
                                        </p:tgtEl>
                                        <p:attrNameLst>
                                          <p:attrName>style.visibility</p:attrName>
                                        </p:attrNameLst>
                                      </p:cBhvr>
                                      <p:to>
                                        <p:strVal val="visible"/>
                                      </p:to>
                                    </p:set>
                                    <p:anim calcmode="lin" valueType="num">
                                      <p:cBhvr additive="base">
                                        <p:cTn id="75" dur="500" fill="hold"/>
                                        <p:tgtEl>
                                          <p:spTgt spid="65"/>
                                        </p:tgtEl>
                                        <p:attrNameLst>
                                          <p:attrName>ppt_x</p:attrName>
                                        </p:attrNameLst>
                                      </p:cBhvr>
                                      <p:tavLst>
                                        <p:tav tm="0">
                                          <p:val>
                                            <p:strVal val="#ppt_x"/>
                                          </p:val>
                                        </p:tav>
                                        <p:tav tm="100000">
                                          <p:val>
                                            <p:strVal val="#ppt_x"/>
                                          </p:val>
                                        </p:tav>
                                      </p:tavLst>
                                    </p:anim>
                                    <p:anim calcmode="lin" valueType="num">
                                      <p:cBhvr additive="base">
                                        <p:cTn id="76" dur="500" fill="hold"/>
                                        <p:tgtEl>
                                          <p:spTgt spid="65"/>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additive="base">
                                        <p:cTn id="79" dur="500" fill="hold"/>
                                        <p:tgtEl>
                                          <p:spTgt spid="66"/>
                                        </p:tgtEl>
                                        <p:attrNameLst>
                                          <p:attrName>ppt_x</p:attrName>
                                        </p:attrNameLst>
                                      </p:cBhvr>
                                      <p:tavLst>
                                        <p:tav tm="0">
                                          <p:val>
                                            <p:strVal val="#ppt_x"/>
                                          </p:val>
                                        </p:tav>
                                        <p:tav tm="100000">
                                          <p:val>
                                            <p:strVal val="#ppt_x"/>
                                          </p:val>
                                        </p:tav>
                                      </p:tavLst>
                                    </p:anim>
                                    <p:anim calcmode="lin" valueType="num">
                                      <p:cBhvr additive="base">
                                        <p:cTn id="80" dur="500" fill="hold"/>
                                        <p:tgtEl>
                                          <p:spTgt spid="66"/>
                                        </p:tgtEl>
                                        <p:attrNameLst>
                                          <p:attrName>ppt_y</p:attrName>
                                        </p:attrNameLst>
                                      </p:cBhvr>
                                      <p:tavLst>
                                        <p:tav tm="0">
                                          <p:val>
                                            <p:strVal val="1+#ppt_h/2"/>
                                          </p:val>
                                        </p:tav>
                                        <p:tav tm="100000">
                                          <p:val>
                                            <p:strVal val="#ppt_y"/>
                                          </p:val>
                                        </p:tav>
                                      </p:tavLst>
                                    </p:anim>
                                  </p:childTnLst>
                                </p:cTn>
                              </p:par>
                              <p:par>
                                <p:cTn id="81" presetID="2" presetClass="entr" presetSubtype="4" fill="hold" nodeType="withEffect">
                                  <p:stCondLst>
                                    <p:cond delay="0"/>
                                  </p:stCondLst>
                                  <p:childTnLst>
                                    <p:set>
                                      <p:cBhvr>
                                        <p:cTn id="82" dur="1" fill="hold">
                                          <p:stCondLst>
                                            <p:cond delay="0"/>
                                          </p:stCondLst>
                                        </p:cTn>
                                        <p:tgtEl>
                                          <p:spTgt spid="63"/>
                                        </p:tgtEl>
                                        <p:attrNameLst>
                                          <p:attrName>style.visibility</p:attrName>
                                        </p:attrNameLst>
                                      </p:cBhvr>
                                      <p:to>
                                        <p:strVal val="visible"/>
                                      </p:to>
                                    </p:set>
                                    <p:anim calcmode="lin" valueType="num">
                                      <p:cBhvr additive="base">
                                        <p:cTn id="83" dur="500" fill="hold"/>
                                        <p:tgtEl>
                                          <p:spTgt spid="63"/>
                                        </p:tgtEl>
                                        <p:attrNameLst>
                                          <p:attrName>ppt_x</p:attrName>
                                        </p:attrNameLst>
                                      </p:cBhvr>
                                      <p:tavLst>
                                        <p:tav tm="0">
                                          <p:val>
                                            <p:strVal val="#ppt_x"/>
                                          </p:val>
                                        </p:tav>
                                        <p:tav tm="100000">
                                          <p:val>
                                            <p:strVal val="#ppt_x"/>
                                          </p:val>
                                        </p:tav>
                                      </p:tavLst>
                                    </p:anim>
                                    <p:anim calcmode="lin" valueType="num">
                                      <p:cBhvr additive="base">
                                        <p:cTn id="84" dur="500" fill="hold"/>
                                        <p:tgtEl>
                                          <p:spTgt spid="6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69"/>
                                        </p:tgtEl>
                                        <p:attrNameLst>
                                          <p:attrName>style.visibility</p:attrName>
                                        </p:attrNameLst>
                                      </p:cBhvr>
                                      <p:to>
                                        <p:strVal val="visible"/>
                                      </p:to>
                                    </p:set>
                                    <p:anim calcmode="lin" valueType="num">
                                      <p:cBhvr additive="base">
                                        <p:cTn id="87" dur="500" fill="hold"/>
                                        <p:tgtEl>
                                          <p:spTgt spid="69"/>
                                        </p:tgtEl>
                                        <p:attrNameLst>
                                          <p:attrName>ppt_x</p:attrName>
                                        </p:attrNameLst>
                                      </p:cBhvr>
                                      <p:tavLst>
                                        <p:tav tm="0">
                                          <p:val>
                                            <p:strVal val="#ppt_x"/>
                                          </p:val>
                                        </p:tav>
                                        <p:tav tm="100000">
                                          <p:val>
                                            <p:strVal val="#ppt_x"/>
                                          </p:val>
                                        </p:tav>
                                      </p:tavLst>
                                    </p:anim>
                                    <p:anim calcmode="lin" valueType="num">
                                      <p:cBhvr additive="base">
                                        <p:cTn id="88" dur="500" fill="hold"/>
                                        <p:tgtEl>
                                          <p:spTgt spid="69"/>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67"/>
                                        </p:tgtEl>
                                        <p:attrNameLst>
                                          <p:attrName>style.visibility</p:attrName>
                                        </p:attrNameLst>
                                      </p:cBhvr>
                                      <p:to>
                                        <p:strVal val="visible"/>
                                      </p:to>
                                    </p:set>
                                    <p:anim calcmode="lin" valueType="num">
                                      <p:cBhvr additive="base">
                                        <p:cTn id="91" dur="500" fill="hold"/>
                                        <p:tgtEl>
                                          <p:spTgt spid="67"/>
                                        </p:tgtEl>
                                        <p:attrNameLst>
                                          <p:attrName>ppt_x</p:attrName>
                                        </p:attrNameLst>
                                      </p:cBhvr>
                                      <p:tavLst>
                                        <p:tav tm="0">
                                          <p:val>
                                            <p:strVal val="#ppt_x"/>
                                          </p:val>
                                        </p:tav>
                                        <p:tav tm="100000">
                                          <p:val>
                                            <p:strVal val="#ppt_x"/>
                                          </p:val>
                                        </p:tav>
                                      </p:tavLst>
                                    </p:anim>
                                    <p:anim calcmode="lin" valueType="num">
                                      <p:cBhvr additive="base">
                                        <p:cTn id="92" dur="500" fill="hold"/>
                                        <p:tgtEl>
                                          <p:spTgt spid="6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71"/>
                                        </p:tgtEl>
                                        <p:attrNameLst>
                                          <p:attrName>style.visibility</p:attrName>
                                        </p:attrNameLst>
                                      </p:cBhvr>
                                      <p:to>
                                        <p:strVal val="visible"/>
                                      </p:to>
                                    </p:set>
                                    <p:anim calcmode="lin" valueType="num">
                                      <p:cBhvr additive="base">
                                        <p:cTn id="95" dur="500" fill="hold"/>
                                        <p:tgtEl>
                                          <p:spTgt spid="71"/>
                                        </p:tgtEl>
                                        <p:attrNameLst>
                                          <p:attrName>ppt_x</p:attrName>
                                        </p:attrNameLst>
                                      </p:cBhvr>
                                      <p:tavLst>
                                        <p:tav tm="0">
                                          <p:val>
                                            <p:strVal val="#ppt_x"/>
                                          </p:val>
                                        </p:tav>
                                        <p:tav tm="100000">
                                          <p:val>
                                            <p:strVal val="#ppt_x"/>
                                          </p:val>
                                        </p:tav>
                                      </p:tavLst>
                                    </p:anim>
                                    <p:anim calcmode="lin" valueType="num">
                                      <p:cBhvr additive="base">
                                        <p:cTn id="96" dur="500" fill="hold"/>
                                        <p:tgtEl>
                                          <p:spTgt spid="7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47" grpId="0"/>
      <p:bldP spid="48" grpId="0"/>
      <p:bldP spid="11" grpId="0" animBg="1"/>
      <p:bldP spid="19" grpId="0" animBg="1"/>
      <p:bldP spid="54" grpId="0"/>
      <p:bldP spid="55" grpId="0"/>
      <p:bldP spid="57" grpId="0"/>
      <p:bldP spid="58" grpId="0"/>
      <p:bldP spid="64" grpId="0"/>
      <p:bldP spid="65" grpId="0"/>
      <p:bldP spid="66" grpId="0"/>
      <p:bldP spid="69" grpId="0"/>
      <p:bldP spid="67" grpId="0" animBg="1"/>
      <p:bldP spid="71"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55" name="スライド番号プレースホルダー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a:buBlip>
                <a:blip r:embed="rId2"/>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9pPr>
          </a:lstStyle>
          <a:p>
            <a:pPr>
              <a:lnSpc>
                <a:spcPct val="100000"/>
              </a:lnSpc>
              <a:spcBef>
                <a:spcPct val="0"/>
              </a:spcBef>
              <a:spcAft>
                <a:spcPct val="0"/>
              </a:spcAft>
              <a:buClrTx/>
              <a:buFontTx/>
              <a:buNone/>
            </a:pPr>
            <a:fld id="{BDCDC8F8-78A8-4677-A59B-900A672EDA56}" type="slidenum">
              <a:rPr kumimoji="0" lang="ja-JP" altLang="en-US" smtClean="0">
                <a:solidFill>
                  <a:schemeClr val="tx1"/>
                </a:solidFill>
              </a:rPr>
              <a:pPr>
                <a:lnSpc>
                  <a:spcPct val="100000"/>
                </a:lnSpc>
                <a:spcBef>
                  <a:spcPct val="0"/>
                </a:spcBef>
                <a:spcAft>
                  <a:spcPct val="0"/>
                </a:spcAft>
                <a:buClrTx/>
                <a:buFontTx/>
                <a:buNone/>
              </a:pPr>
              <a:t>25</a:t>
            </a:fld>
            <a:endParaRPr kumimoji="0" lang="ja-JP" altLang="en-US">
              <a:solidFill>
                <a:schemeClr val="tx1"/>
              </a:solidFill>
            </a:endParaRPr>
          </a:p>
        </p:txBody>
      </p:sp>
      <p:sp>
        <p:nvSpPr>
          <p:cNvPr id="30" name="Text Box 4 1">
            <a:extLst>
              <a:ext uri="{FF2B5EF4-FFF2-40B4-BE49-F238E27FC236}">
                <a16:creationId xmlns:a16="http://schemas.microsoft.com/office/drawing/2014/main" id="{5501B454-1E3A-45BE-9C63-A276602162C5}"/>
              </a:ext>
            </a:extLst>
          </p:cNvPr>
          <p:cNvSpPr txBox="1">
            <a:spLocks noChangeArrowheads="1"/>
          </p:cNvSpPr>
          <p:nvPr/>
        </p:nvSpPr>
        <p:spPr bwMode="auto">
          <a:xfrm>
            <a:off x="1" y="747713"/>
            <a:ext cx="258159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defRPr/>
            </a:pPr>
            <a:r>
              <a:rPr lang="ja-JP" altLang="en-US" sz="2800" dirty="0">
                <a:solidFill>
                  <a:schemeClr val="tx2"/>
                </a:solidFill>
                <a:latin typeface="+mj-ea"/>
                <a:ea typeface="+mj-ea"/>
              </a:rPr>
              <a:t>気体の諸性質</a:t>
            </a:r>
            <a:endParaRPr lang="en-US" altLang="ja-JP" sz="2800" dirty="0">
              <a:solidFill>
                <a:schemeClr val="tx2"/>
              </a:solidFill>
              <a:latin typeface="+mj-ea"/>
              <a:ea typeface="+mj-ea"/>
            </a:endParaRPr>
          </a:p>
        </p:txBody>
      </p:sp>
      <p:sp>
        <p:nvSpPr>
          <p:cNvPr id="11" name="テキスト ボックス 2">
            <a:extLst>
              <a:ext uri="{FF2B5EF4-FFF2-40B4-BE49-F238E27FC236}">
                <a16:creationId xmlns:a16="http://schemas.microsoft.com/office/drawing/2014/main" id="{3D6A924F-5866-47D3-ACFA-6DF74D392762}"/>
              </a:ext>
            </a:extLst>
          </p:cNvPr>
          <p:cNvSpPr txBox="1">
            <a:spLocks noChangeArrowheads="1"/>
          </p:cNvSpPr>
          <p:nvPr/>
        </p:nvSpPr>
        <p:spPr bwMode="auto">
          <a:xfrm>
            <a:off x="350567" y="3593882"/>
            <a:ext cx="258159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a:buBlip>
                <a:blip r:embed="rId2"/>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9pPr>
          </a:lstStyle>
          <a:p>
            <a:pPr eaLnBrk="1" hangingPunct="1">
              <a:lnSpc>
                <a:spcPct val="100000"/>
              </a:lnSpc>
              <a:spcBef>
                <a:spcPct val="0"/>
              </a:spcBef>
              <a:spcAft>
                <a:spcPct val="0"/>
              </a:spcAft>
              <a:buClrTx/>
              <a:buFontTx/>
              <a:buNone/>
            </a:pPr>
            <a:r>
              <a:rPr lang="ja-JP" altLang="en-US" sz="1800" dirty="0">
                <a:solidFill>
                  <a:schemeClr val="tx1"/>
                </a:solidFill>
                <a:latin typeface="Calibri" pitchFamily="34" charset="0"/>
              </a:rPr>
              <a:t>ロバート・ボイル</a:t>
            </a:r>
            <a:endParaRPr lang="en-US" altLang="ja-JP" sz="1800" dirty="0">
              <a:solidFill>
                <a:schemeClr val="tx1"/>
              </a:solidFill>
              <a:latin typeface="Calibri" pitchFamily="34" charset="0"/>
            </a:endParaRPr>
          </a:p>
          <a:p>
            <a:pPr eaLnBrk="1" hangingPunct="1">
              <a:lnSpc>
                <a:spcPct val="100000"/>
              </a:lnSpc>
              <a:spcBef>
                <a:spcPct val="0"/>
              </a:spcBef>
              <a:spcAft>
                <a:spcPct val="0"/>
              </a:spcAft>
              <a:buClrTx/>
              <a:buFontTx/>
              <a:buNone/>
            </a:pPr>
            <a:r>
              <a:rPr lang="en-US" altLang="ja-JP" sz="1800" dirty="0">
                <a:solidFill>
                  <a:schemeClr val="tx1"/>
                </a:solidFill>
                <a:latin typeface="Calibri" pitchFamily="34" charset="0"/>
              </a:rPr>
              <a:t>(Robert Boyle)1627-1691</a:t>
            </a:r>
            <a:endParaRPr lang="ja-JP" altLang="en-US" sz="1800" dirty="0">
              <a:solidFill>
                <a:schemeClr val="tx1"/>
              </a:solidFill>
              <a:latin typeface="Calibri" pitchFamily="34" charset="0"/>
            </a:endParaRPr>
          </a:p>
        </p:txBody>
      </p:sp>
      <p:pic>
        <p:nvPicPr>
          <p:cNvPr id="4" name="図 3">
            <a:extLst>
              <a:ext uri="{FF2B5EF4-FFF2-40B4-BE49-F238E27FC236}">
                <a16:creationId xmlns:a16="http://schemas.microsoft.com/office/drawing/2014/main" id="{574DDEB8-D3C0-47BD-BF78-8B30C8156B1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3060" y="1467482"/>
            <a:ext cx="1699695" cy="2155213"/>
          </a:xfrm>
          <a:prstGeom prst="rect">
            <a:avLst/>
          </a:prstGeom>
        </p:spPr>
      </p:pic>
      <p:sp>
        <p:nvSpPr>
          <p:cNvPr id="55" name="Text Box 4 1">
            <a:extLst>
              <a:ext uri="{FF2B5EF4-FFF2-40B4-BE49-F238E27FC236}">
                <a16:creationId xmlns:a16="http://schemas.microsoft.com/office/drawing/2014/main" id="{DEC7E883-CC16-4DBD-9D26-111FF11D60E9}"/>
              </a:ext>
            </a:extLst>
          </p:cNvPr>
          <p:cNvSpPr txBox="1">
            <a:spLocks noChangeArrowheads="1"/>
          </p:cNvSpPr>
          <p:nvPr/>
        </p:nvSpPr>
        <p:spPr bwMode="auto">
          <a:xfrm>
            <a:off x="2436487" y="1368386"/>
            <a:ext cx="6328097"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defRPr/>
            </a:pPr>
            <a:r>
              <a:rPr lang="en-US" altLang="ja-JP" sz="2800" dirty="0">
                <a:solidFill>
                  <a:schemeClr val="tx2"/>
                </a:solidFill>
                <a:latin typeface="+mj-ea"/>
                <a:ea typeface="+mj-ea"/>
              </a:rPr>
              <a:t>(1) </a:t>
            </a:r>
            <a:r>
              <a:rPr lang="ja-JP" altLang="en-US" sz="2800" dirty="0">
                <a:solidFill>
                  <a:schemeClr val="tx2"/>
                </a:solidFill>
                <a:latin typeface="+mj-ea"/>
                <a:ea typeface="+mj-ea"/>
              </a:rPr>
              <a:t>ボイルの法則</a:t>
            </a:r>
            <a:r>
              <a:rPr lang="en-US" altLang="ja-JP" sz="2800" dirty="0">
                <a:solidFill>
                  <a:schemeClr val="tx2"/>
                </a:solidFill>
                <a:latin typeface="+mj-ea"/>
                <a:ea typeface="+mj-ea"/>
              </a:rPr>
              <a:t>(1662</a:t>
            </a:r>
            <a:r>
              <a:rPr lang="ja-JP" altLang="en-US" sz="2800" dirty="0">
                <a:solidFill>
                  <a:schemeClr val="tx2"/>
                </a:solidFill>
                <a:latin typeface="+mj-ea"/>
                <a:ea typeface="+mj-ea"/>
              </a:rPr>
              <a:t>年</a:t>
            </a:r>
            <a:r>
              <a:rPr lang="en-US" altLang="ja-JP" sz="2800" dirty="0">
                <a:solidFill>
                  <a:schemeClr val="tx2"/>
                </a:solidFill>
                <a:latin typeface="+mj-ea"/>
                <a:ea typeface="+mj-ea"/>
              </a:rPr>
              <a:t>):</a:t>
            </a:r>
            <a:r>
              <a:rPr lang="ja-JP" altLang="en-US" sz="2800" dirty="0">
                <a:solidFill>
                  <a:schemeClr val="tx2"/>
                </a:solidFill>
                <a:latin typeface="+mj-ea"/>
                <a:ea typeface="+mj-ea"/>
              </a:rPr>
              <a:t>　</a:t>
            </a:r>
            <a:endParaRPr lang="en-US" altLang="ja-JP" sz="2800" dirty="0">
              <a:solidFill>
                <a:schemeClr val="tx2"/>
              </a:solidFill>
              <a:latin typeface="+mj-ea"/>
              <a:ea typeface="+mj-ea"/>
            </a:endParaRPr>
          </a:p>
          <a:p>
            <a:pPr>
              <a:defRPr/>
            </a:pPr>
            <a:r>
              <a:rPr lang="ja-JP" altLang="en-US" sz="2800" dirty="0">
                <a:solidFill>
                  <a:schemeClr val="tx2"/>
                </a:solidFill>
                <a:latin typeface="+mj-ea"/>
                <a:ea typeface="+mj-ea"/>
              </a:rPr>
              <a:t>一定の温度下では </a:t>
            </a:r>
            <a:r>
              <a:rPr lang="en-US" altLang="ja-JP" sz="2800" dirty="0" err="1">
                <a:solidFill>
                  <a:srgbClr val="FF0000"/>
                </a:solidFill>
                <a:latin typeface="+mj-ea"/>
                <a:ea typeface="+mj-ea"/>
              </a:rPr>
              <a:t>pV</a:t>
            </a:r>
            <a:r>
              <a:rPr lang="en-US" altLang="ja-JP" sz="2800" dirty="0">
                <a:solidFill>
                  <a:srgbClr val="FF0000"/>
                </a:solidFill>
                <a:latin typeface="+mj-ea"/>
                <a:ea typeface="+mj-ea"/>
              </a:rPr>
              <a:t>=(</a:t>
            </a:r>
            <a:r>
              <a:rPr lang="ja-JP" altLang="en-US" sz="2800" dirty="0">
                <a:solidFill>
                  <a:srgbClr val="FF0000"/>
                </a:solidFill>
                <a:latin typeface="+mj-ea"/>
                <a:ea typeface="+mj-ea"/>
              </a:rPr>
              <a:t>一定</a:t>
            </a:r>
            <a:r>
              <a:rPr lang="en-US" altLang="ja-JP" sz="2800" dirty="0">
                <a:solidFill>
                  <a:srgbClr val="FF0000"/>
                </a:solidFill>
                <a:latin typeface="+mj-ea"/>
                <a:ea typeface="+mj-ea"/>
              </a:rPr>
              <a:t>)</a:t>
            </a:r>
          </a:p>
        </p:txBody>
      </p:sp>
      <p:grpSp>
        <p:nvGrpSpPr>
          <p:cNvPr id="13" name="グループ化 12">
            <a:extLst>
              <a:ext uri="{FF2B5EF4-FFF2-40B4-BE49-F238E27FC236}">
                <a16:creationId xmlns:a16="http://schemas.microsoft.com/office/drawing/2014/main" id="{C1AC1ED4-1EA1-4FDE-B223-5367CF1791E4}"/>
              </a:ext>
            </a:extLst>
          </p:cNvPr>
          <p:cNvGrpSpPr/>
          <p:nvPr/>
        </p:nvGrpSpPr>
        <p:grpSpPr>
          <a:xfrm>
            <a:off x="3435030" y="2438982"/>
            <a:ext cx="1086168" cy="1936492"/>
            <a:chOff x="3307080" y="2895600"/>
            <a:chExt cx="1086168" cy="1936492"/>
          </a:xfrm>
        </p:grpSpPr>
        <p:cxnSp>
          <p:nvCxnSpPr>
            <p:cNvPr id="8" name="直線コネクタ 7">
              <a:extLst>
                <a:ext uri="{FF2B5EF4-FFF2-40B4-BE49-F238E27FC236}">
                  <a16:creationId xmlns:a16="http://schemas.microsoft.com/office/drawing/2014/main" id="{08F5CE75-18DE-41C7-A184-5E1FB6F89EE0}"/>
                </a:ext>
              </a:extLst>
            </p:cNvPr>
            <p:cNvCxnSpPr/>
            <p:nvPr/>
          </p:nvCxnSpPr>
          <p:spPr bwMode="auto">
            <a:xfrm>
              <a:off x="3307080" y="3703320"/>
              <a:ext cx="0" cy="571867"/>
            </a:xfrm>
            <a:prstGeom prst="line">
              <a:avLst/>
            </a:prstGeom>
            <a:gradFill rotWithShape="0">
              <a:gsLst>
                <a:gs pos="0">
                  <a:srgbClr val="FFFFFF"/>
                </a:gs>
                <a:gs pos="100000">
                  <a:srgbClr val="C8C8C8"/>
                </a:gs>
              </a:gsLst>
              <a:lin ang="5400000" scaled="1"/>
            </a:gradFill>
            <a:ln w="9525" cap="flat" cmpd="sng" algn="ctr">
              <a:solidFill>
                <a:srgbClr val="505050"/>
              </a:solidFill>
              <a:prstDash val="solid"/>
              <a:round/>
              <a:headEnd type="none" w="med" len="med"/>
              <a:tailEnd type="none" w="med" len="med"/>
            </a:ln>
            <a:effectLst/>
          </p:spPr>
        </p:cxnSp>
        <p:cxnSp>
          <p:nvCxnSpPr>
            <p:cNvPr id="15" name="直線コネクタ 14">
              <a:extLst>
                <a:ext uri="{FF2B5EF4-FFF2-40B4-BE49-F238E27FC236}">
                  <a16:creationId xmlns:a16="http://schemas.microsoft.com/office/drawing/2014/main" id="{A2E1C27C-A63B-479D-9523-98BDD64A0B08}"/>
                </a:ext>
              </a:extLst>
            </p:cNvPr>
            <p:cNvCxnSpPr/>
            <p:nvPr/>
          </p:nvCxnSpPr>
          <p:spPr bwMode="auto">
            <a:xfrm>
              <a:off x="3505200" y="3672840"/>
              <a:ext cx="0" cy="571867"/>
            </a:xfrm>
            <a:prstGeom prst="line">
              <a:avLst/>
            </a:prstGeom>
            <a:gradFill rotWithShape="0">
              <a:gsLst>
                <a:gs pos="0">
                  <a:srgbClr val="FFFFFF"/>
                </a:gs>
                <a:gs pos="100000">
                  <a:srgbClr val="C8C8C8"/>
                </a:gs>
              </a:gsLst>
              <a:lin ang="5400000" scaled="1"/>
            </a:gradFill>
            <a:ln w="9525" cap="flat" cmpd="sng" algn="ctr">
              <a:solidFill>
                <a:srgbClr val="505050"/>
              </a:solidFill>
              <a:prstDash val="solid"/>
              <a:round/>
              <a:headEnd type="none" w="med" len="med"/>
              <a:tailEnd type="none" w="med" len="med"/>
            </a:ln>
            <a:effectLst/>
          </p:spPr>
        </p:cxnSp>
        <p:cxnSp>
          <p:nvCxnSpPr>
            <p:cNvPr id="16" name="直線コネクタ 15">
              <a:extLst>
                <a:ext uri="{FF2B5EF4-FFF2-40B4-BE49-F238E27FC236}">
                  <a16:creationId xmlns:a16="http://schemas.microsoft.com/office/drawing/2014/main" id="{11DE089F-E9E4-4622-B540-1C5F35FBE3FE}"/>
                </a:ext>
              </a:extLst>
            </p:cNvPr>
            <p:cNvCxnSpPr>
              <a:cxnSpLocks/>
            </p:cNvCxnSpPr>
            <p:nvPr/>
          </p:nvCxnSpPr>
          <p:spPr bwMode="auto">
            <a:xfrm>
              <a:off x="4185444" y="2895600"/>
              <a:ext cx="0" cy="1349106"/>
            </a:xfrm>
            <a:prstGeom prst="line">
              <a:avLst/>
            </a:prstGeom>
            <a:gradFill rotWithShape="0">
              <a:gsLst>
                <a:gs pos="0">
                  <a:srgbClr val="FFFFFF"/>
                </a:gs>
                <a:gs pos="100000">
                  <a:srgbClr val="C8C8C8"/>
                </a:gs>
              </a:gsLst>
              <a:lin ang="5400000" scaled="1"/>
            </a:gradFill>
            <a:ln w="9525" cap="flat" cmpd="sng" algn="ctr">
              <a:solidFill>
                <a:srgbClr val="505050"/>
              </a:solidFill>
              <a:prstDash val="solid"/>
              <a:round/>
              <a:headEnd type="none" w="med" len="med"/>
              <a:tailEnd type="none" w="med" len="med"/>
            </a:ln>
            <a:effectLst/>
          </p:spPr>
        </p:cxnSp>
        <p:cxnSp>
          <p:nvCxnSpPr>
            <p:cNvPr id="18" name="直線コネクタ 17">
              <a:extLst>
                <a:ext uri="{FF2B5EF4-FFF2-40B4-BE49-F238E27FC236}">
                  <a16:creationId xmlns:a16="http://schemas.microsoft.com/office/drawing/2014/main" id="{0B40A5C4-2244-4670-A6D2-AB407BD32505}"/>
                </a:ext>
              </a:extLst>
            </p:cNvPr>
            <p:cNvCxnSpPr>
              <a:cxnSpLocks/>
            </p:cNvCxnSpPr>
            <p:nvPr/>
          </p:nvCxnSpPr>
          <p:spPr bwMode="auto">
            <a:xfrm>
              <a:off x="4393248" y="2895600"/>
              <a:ext cx="0" cy="1425306"/>
            </a:xfrm>
            <a:prstGeom prst="line">
              <a:avLst/>
            </a:prstGeom>
            <a:gradFill rotWithShape="0">
              <a:gsLst>
                <a:gs pos="0">
                  <a:srgbClr val="FFFFFF"/>
                </a:gs>
                <a:gs pos="100000">
                  <a:srgbClr val="C8C8C8"/>
                </a:gs>
              </a:gsLst>
              <a:lin ang="5400000" scaled="1"/>
            </a:gradFill>
            <a:ln w="9525" cap="flat" cmpd="sng" algn="ctr">
              <a:solidFill>
                <a:srgbClr val="505050"/>
              </a:solidFill>
              <a:prstDash val="solid"/>
              <a:round/>
              <a:headEnd type="none" w="med" len="med"/>
              <a:tailEnd type="none" w="med" len="med"/>
            </a:ln>
            <a:effectLst/>
          </p:spPr>
        </p:cxnSp>
        <p:sp>
          <p:nvSpPr>
            <p:cNvPr id="10" name="円弧 9">
              <a:extLst>
                <a:ext uri="{FF2B5EF4-FFF2-40B4-BE49-F238E27FC236}">
                  <a16:creationId xmlns:a16="http://schemas.microsoft.com/office/drawing/2014/main" id="{48F6C3E3-FB63-450F-BE96-986166837007}"/>
                </a:ext>
              </a:extLst>
            </p:cNvPr>
            <p:cNvSpPr/>
            <p:nvPr/>
          </p:nvSpPr>
          <p:spPr bwMode="auto">
            <a:xfrm>
              <a:off x="3505200" y="3845025"/>
              <a:ext cx="680240" cy="774478"/>
            </a:xfrm>
            <a:prstGeom prst="arc">
              <a:avLst>
                <a:gd name="adj1" fmla="val 298184"/>
                <a:gd name="adj2" fmla="val 11100184"/>
              </a:avLst>
            </a:prstGeom>
            <a:noFill/>
            <a:ln w="9525" cap="flat" cmpd="sng" algn="ctr">
              <a:solidFill>
                <a:srgbClr val="50505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ctr" latinLnBrk="0" hangingPunct="1">
                <a:lnSpc>
                  <a:spcPct val="100000"/>
                </a:lnSpc>
                <a:spcBef>
                  <a:spcPct val="0"/>
                </a:spcBef>
                <a:spcAft>
                  <a:spcPct val="0"/>
                </a:spcAft>
                <a:buClrTx/>
                <a:buSzTx/>
                <a:buFontTx/>
                <a:buNone/>
                <a:tabLst/>
              </a:pPr>
              <a:endParaRPr kumimoji="1" lang="ja-JP" altLang="en-US" sz="1800" b="0" i="0" u="none" strike="noStrike" cap="none" normalizeH="0" baseline="0">
                <a:ln>
                  <a:noFill/>
                </a:ln>
                <a:solidFill>
                  <a:srgbClr val="000000"/>
                </a:solidFill>
                <a:effectLst/>
                <a:latin typeface="ＭＳ Ｐゴシック" charset="-128"/>
                <a:ea typeface="ＭＳ Ｐゴシック" charset="-128"/>
              </a:endParaRPr>
            </a:p>
          </p:txBody>
        </p:sp>
        <p:sp>
          <p:nvSpPr>
            <p:cNvPr id="20" name="円弧 19">
              <a:extLst>
                <a:ext uri="{FF2B5EF4-FFF2-40B4-BE49-F238E27FC236}">
                  <a16:creationId xmlns:a16="http://schemas.microsoft.com/office/drawing/2014/main" id="{E735A7E2-FE1D-4D03-82EE-551B749CB4F4}"/>
                </a:ext>
              </a:extLst>
            </p:cNvPr>
            <p:cNvSpPr/>
            <p:nvPr/>
          </p:nvSpPr>
          <p:spPr bwMode="auto">
            <a:xfrm>
              <a:off x="3307080" y="3877986"/>
              <a:ext cx="1076473" cy="954106"/>
            </a:xfrm>
            <a:prstGeom prst="arc">
              <a:avLst>
                <a:gd name="adj1" fmla="val 21514982"/>
                <a:gd name="adj2" fmla="val 11100184"/>
              </a:avLst>
            </a:prstGeom>
            <a:noFill/>
            <a:ln w="9525" cap="flat" cmpd="sng" algn="ctr">
              <a:solidFill>
                <a:srgbClr val="50505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ctr" latinLnBrk="0" hangingPunct="1">
                <a:lnSpc>
                  <a:spcPct val="100000"/>
                </a:lnSpc>
                <a:spcBef>
                  <a:spcPct val="0"/>
                </a:spcBef>
                <a:spcAft>
                  <a:spcPct val="0"/>
                </a:spcAft>
                <a:buClrTx/>
                <a:buSzTx/>
                <a:buFontTx/>
                <a:buNone/>
                <a:tabLst/>
              </a:pPr>
              <a:endParaRPr kumimoji="1" lang="ja-JP" altLang="en-US" sz="1800" b="0" i="0" u="none" strike="noStrike" cap="none" normalizeH="0" baseline="0">
                <a:ln>
                  <a:noFill/>
                </a:ln>
                <a:solidFill>
                  <a:srgbClr val="000000"/>
                </a:solidFill>
                <a:effectLst/>
                <a:latin typeface="ＭＳ Ｐゴシック" charset="-128"/>
                <a:ea typeface="ＭＳ Ｐゴシック" charset="-128"/>
              </a:endParaRPr>
            </a:p>
          </p:txBody>
        </p:sp>
      </p:grpSp>
      <p:grpSp>
        <p:nvGrpSpPr>
          <p:cNvPr id="23" name="グループ化 22">
            <a:extLst>
              <a:ext uri="{FF2B5EF4-FFF2-40B4-BE49-F238E27FC236}">
                <a16:creationId xmlns:a16="http://schemas.microsoft.com/office/drawing/2014/main" id="{D12D376C-BA26-460C-AC88-05787EFEA15D}"/>
              </a:ext>
            </a:extLst>
          </p:cNvPr>
          <p:cNvGrpSpPr/>
          <p:nvPr/>
        </p:nvGrpSpPr>
        <p:grpSpPr>
          <a:xfrm>
            <a:off x="5761190" y="2392210"/>
            <a:ext cx="1086168" cy="1936492"/>
            <a:chOff x="3307080" y="2895600"/>
            <a:chExt cx="1086168" cy="1936492"/>
          </a:xfrm>
        </p:grpSpPr>
        <p:cxnSp>
          <p:nvCxnSpPr>
            <p:cNvPr id="24" name="直線コネクタ 23">
              <a:extLst>
                <a:ext uri="{FF2B5EF4-FFF2-40B4-BE49-F238E27FC236}">
                  <a16:creationId xmlns:a16="http://schemas.microsoft.com/office/drawing/2014/main" id="{30982E71-CFAD-4FF1-BDD7-712FEF990646}"/>
                </a:ext>
              </a:extLst>
            </p:cNvPr>
            <p:cNvCxnSpPr/>
            <p:nvPr/>
          </p:nvCxnSpPr>
          <p:spPr bwMode="auto">
            <a:xfrm>
              <a:off x="3307080" y="3703320"/>
              <a:ext cx="0" cy="571867"/>
            </a:xfrm>
            <a:prstGeom prst="line">
              <a:avLst/>
            </a:prstGeom>
            <a:gradFill rotWithShape="0">
              <a:gsLst>
                <a:gs pos="0">
                  <a:srgbClr val="FFFFFF"/>
                </a:gs>
                <a:gs pos="100000">
                  <a:srgbClr val="C8C8C8"/>
                </a:gs>
              </a:gsLst>
              <a:lin ang="5400000" scaled="1"/>
            </a:gradFill>
            <a:ln w="9525" cap="flat" cmpd="sng" algn="ctr">
              <a:solidFill>
                <a:srgbClr val="505050"/>
              </a:solidFill>
              <a:prstDash val="solid"/>
              <a:round/>
              <a:headEnd type="none" w="med" len="med"/>
              <a:tailEnd type="none" w="med" len="med"/>
            </a:ln>
            <a:effectLst/>
          </p:spPr>
        </p:cxnSp>
        <p:cxnSp>
          <p:nvCxnSpPr>
            <p:cNvPr id="25" name="直線コネクタ 24">
              <a:extLst>
                <a:ext uri="{FF2B5EF4-FFF2-40B4-BE49-F238E27FC236}">
                  <a16:creationId xmlns:a16="http://schemas.microsoft.com/office/drawing/2014/main" id="{7F9562BC-6C7A-4195-A480-023FAFFB9E34}"/>
                </a:ext>
              </a:extLst>
            </p:cNvPr>
            <p:cNvCxnSpPr/>
            <p:nvPr/>
          </p:nvCxnSpPr>
          <p:spPr bwMode="auto">
            <a:xfrm>
              <a:off x="3505200" y="3672840"/>
              <a:ext cx="0" cy="571867"/>
            </a:xfrm>
            <a:prstGeom prst="line">
              <a:avLst/>
            </a:prstGeom>
            <a:gradFill rotWithShape="0">
              <a:gsLst>
                <a:gs pos="0">
                  <a:srgbClr val="FFFFFF"/>
                </a:gs>
                <a:gs pos="100000">
                  <a:srgbClr val="C8C8C8"/>
                </a:gs>
              </a:gsLst>
              <a:lin ang="5400000" scaled="1"/>
            </a:gradFill>
            <a:ln w="9525" cap="flat" cmpd="sng" algn="ctr">
              <a:solidFill>
                <a:srgbClr val="505050"/>
              </a:solidFill>
              <a:prstDash val="solid"/>
              <a:round/>
              <a:headEnd type="none" w="med" len="med"/>
              <a:tailEnd type="none" w="med" len="med"/>
            </a:ln>
            <a:effectLst/>
          </p:spPr>
        </p:cxnSp>
        <p:cxnSp>
          <p:nvCxnSpPr>
            <p:cNvPr id="26" name="直線コネクタ 25">
              <a:extLst>
                <a:ext uri="{FF2B5EF4-FFF2-40B4-BE49-F238E27FC236}">
                  <a16:creationId xmlns:a16="http://schemas.microsoft.com/office/drawing/2014/main" id="{BAE831CD-6784-4965-81C9-94960C147E62}"/>
                </a:ext>
              </a:extLst>
            </p:cNvPr>
            <p:cNvCxnSpPr>
              <a:cxnSpLocks/>
            </p:cNvCxnSpPr>
            <p:nvPr/>
          </p:nvCxnSpPr>
          <p:spPr bwMode="auto">
            <a:xfrm>
              <a:off x="4185444" y="2895600"/>
              <a:ext cx="0" cy="1349106"/>
            </a:xfrm>
            <a:prstGeom prst="line">
              <a:avLst/>
            </a:prstGeom>
            <a:gradFill rotWithShape="0">
              <a:gsLst>
                <a:gs pos="0">
                  <a:srgbClr val="FFFFFF"/>
                </a:gs>
                <a:gs pos="100000">
                  <a:srgbClr val="C8C8C8"/>
                </a:gs>
              </a:gsLst>
              <a:lin ang="5400000" scaled="1"/>
            </a:gradFill>
            <a:ln w="9525" cap="flat" cmpd="sng" algn="ctr">
              <a:solidFill>
                <a:srgbClr val="505050"/>
              </a:solidFill>
              <a:prstDash val="solid"/>
              <a:round/>
              <a:headEnd type="none" w="med" len="med"/>
              <a:tailEnd type="none" w="med" len="med"/>
            </a:ln>
            <a:effectLst/>
          </p:spPr>
        </p:cxnSp>
        <p:cxnSp>
          <p:nvCxnSpPr>
            <p:cNvPr id="27" name="直線コネクタ 26">
              <a:extLst>
                <a:ext uri="{FF2B5EF4-FFF2-40B4-BE49-F238E27FC236}">
                  <a16:creationId xmlns:a16="http://schemas.microsoft.com/office/drawing/2014/main" id="{E1C6B692-6FEE-4831-BDE7-26699963DE37}"/>
                </a:ext>
              </a:extLst>
            </p:cNvPr>
            <p:cNvCxnSpPr>
              <a:cxnSpLocks/>
            </p:cNvCxnSpPr>
            <p:nvPr/>
          </p:nvCxnSpPr>
          <p:spPr bwMode="auto">
            <a:xfrm>
              <a:off x="4393248" y="2895600"/>
              <a:ext cx="0" cy="1425306"/>
            </a:xfrm>
            <a:prstGeom prst="line">
              <a:avLst/>
            </a:prstGeom>
            <a:gradFill rotWithShape="0">
              <a:gsLst>
                <a:gs pos="0">
                  <a:srgbClr val="FFFFFF"/>
                </a:gs>
                <a:gs pos="100000">
                  <a:srgbClr val="C8C8C8"/>
                </a:gs>
              </a:gsLst>
              <a:lin ang="5400000" scaled="1"/>
            </a:gradFill>
            <a:ln w="9525" cap="flat" cmpd="sng" algn="ctr">
              <a:solidFill>
                <a:srgbClr val="505050"/>
              </a:solidFill>
              <a:prstDash val="solid"/>
              <a:round/>
              <a:headEnd type="none" w="med" len="med"/>
              <a:tailEnd type="none" w="med" len="med"/>
            </a:ln>
            <a:effectLst/>
          </p:spPr>
        </p:cxnSp>
        <p:sp>
          <p:nvSpPr>
            <p:cNvPr id="28" name="円弧 27">
              <a:extLst>
                <a:ext uri="{FF2B5EF4-FFF2-40B4-BE49-F238E27FC236}">
                  <a16:creationId xmlns:a16="http://schemas.microsoft.com/office/drawing/2014/main" id="{2C87DBFA-C9CF-4D7F-A2EB-B593B63B2B89}"/>
                </a:ext>
              </a:extLst>
            </p:cNvPr>
            <p:cNvSpPr/>
            <p:nvPr/>
          </p:nvSpPr>
          <p:spPr bwMode="auto">
            <a:xfrm>
              <a:off x="3505200" y="3845025"/>
              <a:ext cx="680240" cy="774478"/>
            </a:xfrm>
            <a:prstGeom prst="arc">
              <a:avLst>
                <a:gd name="adj1" fmla="val 298184"/>
                <a:gd name="adj2" fmla="val 11100184"/>
              </a:avLst>
            </a:prstGeom>
            <a:noFill/>
            <a:ln w="9525" cap="flat" cmpd="sng" algn="ctr">
              <a:solidFill>
                <a:srgbClr val="50505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ctr" latinLnBrk="0" hangingPunct="1">
                <a:lnSpc>
                  <a:spcPct val="100000"/>
                </a:lnSpc>
                <a:spcBef>
                  <a:spcPct val="0"/>
                </a:spcBef>
                <a:spcAft>
                  <a:spcPct val="0"/>
                </a:spcAft>
                <a:buClrTx/>
                <a:buSzTx/>
                <a:buFontTx/>
                <a:buNone/>
                <a:tabLst/>
              </a:pPr>
              <a:endParaRPr kumimoji="1" lang="ja-JP" altLang="en-US" sz="1800" b="0" i="0" u="none" strike="noStrike" cap="none" normalizeH="0" baseline="0">
                <a:ln>
                  <a:noFill/>
                </a:ln>
                <a:solidFill>
                  <a:srgbClr val="000000"/>
                </a:solidFill>
                <a:effectLst/>
                <a:latin typeface="ＭＳ Ｐゴシック" charset="-128"/>
                <a:ea typeface="ＭＳ Ｐゴシック" charset="-128"/>
              </a:endParaRPr>
            </a:p>
          </p:txBody>
        </p:sp>
        <p:sp>
          <p:nvSpPr>
            <p:cNvPr id="29" name="円弧 28">
              <a:extLst>
                <a:ext uri="{FF2B5EF4-FFF2-40B4-BE49-F238E27FC236}">
                  <a16:creationId xmlns:a16="http://schemas.microsoft.com/office/drawing/2014/main" id="{4DD0AFE1-53FD-4595-B6AE-E34583F8ED4F}"/>
                </a:ext>
              </a:extLst>
            </p:cNvPr>
            <p:cNvSpPr/>
            <p:nvPr/>
          </p:nvSpPr>
          <p:spPr bwMode="auto">
            <a:xfrm>
              <a:off x="3307080" y="3877986"/>
              <a:ext cx="1076473" cy="954106"/>
            </a:xfrm>
            <a:prstGeom prst="arc">
              <a:avLst>
                <a:gd name="adj1" fmla="val 21514982"/>
                <a:gd name="adj2" fmla="val 11100184"/>
              </a:avLst>
            </a:prstGeom>
            <a:noFill/>
            <a:ln w="9525" cap="flat" cmpd="sng" algn="ctr">
              <a:solidFill>
                <a:srgbClr val="50505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ctr" latinLnBrk="0" hangingPunct="1">
                <a:lnSpc>
                  <a:spcPct val="100000"/>
                </a:lnSpc>
                <a:spcBef>
                  <a:spcPct val="0"/>
                </a:spcBef>
                <a:spcAft>
                  <a:spcPct val="0"/>
                </a:spcAft>
                <a:buClrTx/>
                <a:buSzTx/>
                <a:buFontTx/>
                <a:buNone/>
                <a:tabLst/>
              </a:pPr>
              <a:endParaRPr kumimoji="1" lang="ja-JP" altLang="en-US" sz="1800" b="0" i="0" u="none" strike="noStrike" cap="none" normalizeH="0" baseline="0">
                <a:ln>
                  <a:noFill/>
                </a:ln>
                <a:solidFill>
                  <a:srgbClr val="000000"/>
                </a:solidFill>
                <a:effectLst/>
                <a:latin typeface="ＭＳ Ｐゴシック" charset="-128"/>
                <a:ea typeface="ＭＳ Ｐゴシック" charset="-128"/>
              </a:endParaRPr>
            </a:p>
          </p:txBody>
        </p:sp>
      </p:grpSp>
      <p:sp>
        <p:nvSpPr>
          <p:cNvPr id="19" name="フリーフォーム: 図形 18">
            <a:extLst>
              <a:ext uri="{FF2B5EF4-FFF2-40B4-BE49-F238E27FC236}">
                <a16:creationId xmlns:a16="http://schemas.microsoft.com/office/drawing/2014/main" id="{59B72DC8-3A7D-4198-A95C-38E948EEC1DE}"/>
              </a:ext>
            </a:extLst>
          </p:cNvPr>
          <p:cNvSpPr/>
          <p:nvPr/>
        </p:nvSpPr>
        <p:spPr bwMode="gray">
          <a:xfrm>
            <a:off x="3459084" y="3817795"/>
            <a:ext cx="1076473" cy="510907"/>
          </a:xfrm>
          <a:custGeom>
            <a:avLst/>
            <a:gdLst>
              <a:gd name="connsiteX0" fmla="*/ 30480 w 1100527"/>
              <a:gd name="connsiteY0" fmla="*/ 45720 h 563880"/>
              <a:gd name="connsiteX1" fmla="*/ 106680 w 1100527"/>
              <a:gd name="connsiteY1" fmla="*/ 60960 h 563880"/>
              <a:gd name="connsiteX2" fmla="*/ 243840 w 1100527"/>
              <a:gd name="connsiteY2" fmla="*/ 0 h 563880"/>
              <a:gd name="connsiteX3" fmla="*/ 259080 w 1100527"/>
              <a:gd name="connsiteY3" fmla="*/ 106680 h 563880"/>
              <a:gd name="connsiteX4" fmla="*/ 289560 w 1100527"/>
              <a:gd name="connsiteY4" fmla="*/ 198120 h 563880"/>
              <a:gd name="connsiteX5" fmla="*/ 365760 w 1100527"/>
              <a:gd name="connsiteY5" fmla="*/ 335280 h 563880"/>
              <a:gd name="connsiteX6" fmla="*/ 426720 w 1100527"/>
              <a:gd name="connsiteY6" fmla="*/ 381000 h 563880"/>
              <a:gd name="connsiteX7" fmla="*/ 518160 w 1100527"/>
              <a:gd name="connsiteY7" fmla="*/ 411480 h 563880"/>
              <a:gd name="connsiteX8" fmla="*/ 670560 w 1100527"/>
              <a:gd name="connsiteY8" fmla="*/ 396240 h 563880"/>
              <a:gd name="connsiteX9" fmla="*/ 762000 w 1100527"/>
              <a:gd name="connsiteY9" fmla="*/ 304800 h 563880"/>
              <a:gd name="connsiteX10" fmla="*/ 807720 w 1100527"/>
              <a:gd name="connsiteY10" fmla="*/ 259080 h 563880"/>
              <a:gd name="connsiteX11" fmla="*/ 838200 w 1100527"/>
              <a:gd name="connsiteY11" fmla="*/ 167640 h 563880"/>
              <a:gd name="connsiteX12" fmla="*/ 868680 w 1100527"/>
              <a:gd name="connsiteY12" fmla="*/ 121920 h 563880"/>
              <a:gd name="connsiteX13" fmla="*/ 883920 w 1100527"/>
              <a:gd name="connsiteY13" fmla="*/ 76200 h 563880"/>
              <a:gd name="connsiteX14" fmla="*/ 929640 w 1100527"/>
              <a:gd name="connsiteY14" fmla="*/ 60960 h 563880"/>
              <a:gd name="connsiteX15" fmla="*/ 1097280 w 1100527"/>
              <a:gd name="connsiteY15" fmla="*/ 76200 h 563880"/>
              <a:gd name="connsiteX16" fmla="*/ 1051560 w 1100527"/>
              <a:gd name="connsiteY16" fmla="*/ 274320 h 563880"/>
              <a:gd name="connsiteX17" fmla="*/ 1021080 w 1100527"/>
              <a:gd name="connsiteY17" fmla="*/ 320040 h 563880"/>
              <a:gd name="connsiteX18" fmla="*/ 944880 w 1100527"/>
              <a:gd name="connsiteY18" fmla="*/ 457200 h 563880"/>
              <a:gd name="connsiteX19" fmla="*/ 899160 w 1100527"/>
              <a:gd name="connsiteY19" fmla="*/ 487680 h 563880"/>
              <a:gd name="connsiteX20" fmla="*/ 792480 w 1100527"/>
              <a:gd name="connsiteY20" fmla="*/ 518160 h 563880"/>
              <a:gd name="connsiteX21" fmla="*/ 701040 w 1100527"/>
              <a:gd name="connsiteY21" fmla="*/ 563880 h 563880"/>
              <a:gd name="connsiteX22" fmla="*/ 304800 w 1100527"/>
              <a:gd name="connsiteY22" fmla="*/ 548640 h 563880"/>
              <a:gd name="connsiteX23" fmla="*/ 198120 w 1100527"/>
              <a:gd name="connsiteY23" fmla="*/ 502920 h 563880"/>
              <a:gd name="connsiteX24" fmla="*/ 106680 w 1100527"/>
              <a:gd name="connsiteY24" fmla="*/ 426720 h 563880"/>
              <a:gd name="connsiteX25" fmla="*/ 76200 w 1100527"/>
              <a:gd name="connsiteY25" fmla="*/ 381000 h 563880"/>
              <a:gd name="connsiteX26" fmla="*/ 60960 w 1100527"/>
              <a:gd name="connsiteY26" fmla="*/ 335280 h 563880"/>
              <a:gd name="connsiteX27" fmla="*/ 15240 w 1100527"/>
              <a:gd name="connsiteY27" fmla="*/ 243840 h 563880"/>
              <a:gd name="connsiteX28" fmla="*/ 0 w 1100527"/>
              <a:gd name="connsiteY28" fmla="*/ 137160 h 563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100527" h="563880">
                <a:moveTo>
                  <a:pt x="30480" y="45720"/>
                </a:moveTo>
                <a:cubicBezTo>
                  <a:pt x="55880" y="50800"/>
                  <a:pt x="80883" y="63305"/>
                  <a:pt x="106680" y="60960"/>
                </a:cubicBezTo>
                <a:cubicBezTo>
                  <a:pt x="169679" y="55233"/>
                  <a:pt x="197507" y="30889"/>
                  <a:pt x="243840" y="0"/>
                </a:cubicBezTo>
                <a:cubicBezTo>
                  <a:pt x="248920" y="35560"/>
                  <a:pt x="251003" y="71679"/>
                  <a:pt x="259080" y="106680"/>
                </a:cubicBezTo>
                <a:cubicBezTo>
                  <a:pt x="266304" y="137986"/>
                  <a:pt x="279400" y="167640"/>
                  <a:pt x="289560" y="198120"/>
                </a:cubicBezTo>
                <a:cubicBezTo>
                  <a:pt x="306171" y="247952"/>
                  <a:pt x="319179" y="300345"/>
                  <a:pt x="365760" y="335280"/>
                </a:cubicBezTo>
                <a:cubicBezTo>
                  <a:pt x="386080" y="350520"/>
                  <a:pt x="404002" y="369641"/>
                  <a:pt x="426720" y="381000"/>
                </a:cubicBezTo>
                <a:cubicBezTo>
                  <a:pt x="455457" y="395368"/>
                  <a:pt x="518160" y="411480"/>
                  <a:pt x="518160" y="411480"/>
                </a:cubicBezTo>
                <a:cubicBezTo>
                  <a:pt x="568960" y="406400"/>
                  <a:pt x="623787" y="416703"/>
                  <a:pt x="670560" y="396240"/>
                </a:cubicBezTo>
                <a:cubicBezTo>
                  <a:pt x="710051" y="378963"/>
                  <a:pt x="731520" y="335280"/>
                  <a:pt x="762000" y="304800"/>
                </a:cubicBezTo>
                <a:lnTo>
                  <a:pt x="807720" y="259080"/>
                </a:lnTo>
                <a:cubicBezTo>
                  <a:pt x="817880" y="228600"/>
                  <a:pt x="820378" y="194373"/>
                  <a:pt x="838200" y="167640"/>
                </a:cubicBezTo>
                <a:cubicBezTo>
                  <a:pt x="848360" y="152400"/>
                  <a:pt x="860489" y="138303"/>
                  <a:pt x="868680" y="121920"/>
                </a:cubicBezTo>
                <a:cubicBezTo>
                  <a:pt x="875864" y="107552"/>
                  <a:pt x="872561" y="87559"/>
                  <a:pt x="883920" y="76200"/>
                </a:cubicBezTo>
                <a:cubicBezTo>
                  <a:pt x="895279" y="64841"/>
                  <a:pt x="914400" y="66040"/>
                  <a:pt x="929640" y="60960"/>
                </a:cubicBezTo>
                <a:cubicBezTo>
                  <a:pt x="985520" y="66040"/>
                  <a:pt x="1053465" y="41148"/>
                  <a:pt x="1097280" y="76200"/>
                </a:cubicBezTo>
                <a:cubicBezTo>
                  <a:pt x="1114082" y="89641"/>
                  <a:pt x="1060676" y="260646"/>
                  <a:pt x="1051560" y="274320"/>
                </a:cubicBezTo>
                <a:cubicBezTo>
                  <a:pt x="1041400" y="289560"/>
                  <a:pt x="1029271" y="303657"/>
                  <a:pt x="1021080" y="320040"/>
                </a:cubicBezTo>
                <a:cubicBezTo>
                  <a:pt x="993288" y="375624"/>
                  <a:pt x="1016958" y="409148"/>
                  <a:pt x="944880" y="457200"/>
                </a:cubicBezTo>
                <a:cubicBezTo>
                  <a:pt x="929640" y="467360"/>
                  <a:pt x="915995" y="480465"/>
                  <a:pt x="899160" y="487680"/>
                </a:cubicBezTo>
                <a:cubicBezTo>
                  <a:pt x="830799" y="516978"/>
                  <a:pt x="851794" y="488503"/>
                  <a:pt x="792480" y="518160"/>
                </a:cubicBezTo>
                <a:cubicBezTo>
                  <a:pt x="674307" y="577246"/>
                  <a:pt x="815958" y="525574"/>
                  <a:pt x="701040" y="563880"/>
                </a:cubicBezTo>
                <a:cubicBezTo>
                  <a:pt x="568960" y="558800"/>
                  <a:pt x="436664" y="557734"/>
                  <a:pt x="304800" y="548640"/>
                </a:cubicBezTo>
                <a:cubicBezTo>
                  <a:pt x="280494" y="546964"/>
                  <a:pt x="212684" y="511242"/>
                  <a:pt x="198120" y="502920"/>
                </a:cubicBezTo>
                <a:cubicBezTo>
                  <a:pt x="159976" y="481124"/>
                  <a:pt x="135335" y="461106"/>
                  <a:pt x="106680" y="426720"/>
                </a:cubicBezTo>
                <a:cubicBezTo>
                  <a:pt x="94954" y="412649"/>
                  <a:pt x="84391" y="397383"/>
                  <a:pt x="76200" y="381000"/>
                </a:cubicBezTo>
                <a:cubicBezTo>
                  <a:pt x="69016" y="366632"/>
                  <a:pt x="68144" y="349648"/>
                  <a:pt x="60960" y="335280"/>
                </a:cubicBezTo>
                <a:cubicBezTo>
                  <a:pt x="1874" y="217107"/>
                  <a:pt x="53546" y="358758"/>
                  <a:pt x="15240" y="243840"/>
                </a:cubicBezTo>
                <a:lnTo>
                  <a:pt x="0" y="137160"/>
                </a:lnTo>
              </a:path>
            </a:pathLst>
          </a:custGeom>
          <a:solidFill>
            <a:schemeClr val="bg2">
              <a:lumMod val="20000"/>
              <a:lumOff val="80000"/>
            </a:schemeClr>
          </a:solidFill>
          <a:ln w="9525" algn="ctr">
            <a:noFill/>
            <a:miter lim="800000"/>
            <a:headEnd/>
            <a:tailEn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ctr" latinLnBrk="0" hangingPunct="1">
              <a:lnSpc>
                <a:spcPct val="100000"/>
              </a:lnSpc>
              <a:spcBef>
                <a:spcPct val="0"/>
              </a:spcBef>
              <a:spcAft>
                <a:spcPct val="0"/>
              </a:spcAft>
              <a:buClrTx/>
              <a:buSzTx/>
              <a:buFontTx/>
              <a:buNone/>
              <a:tabLst/>
            </a:pPr>
            <a:endParaRPr kumimoji="1" lang="ja-JP" altLang="en-US" sz="1800" b="0" i="0" u="none" strike="noStrike" cap="none" normalizeH="0" baseline="0">
              <a:ln>
                <a:noFill/>
              </a:ln>
              <a:solidFill>
                <a:srgbClr val="000000"/>
              </a:solidFill>
              <a:effectLst/>
              <a:latin typeface="ＭＳ Ｐゴシック" charset="-128"/>
              <a:ea typeface="ＭＳ Ｐゴシック" charset="-128"/>
            </a:endParaRPr>
          </a:p>
        </p:txBody>
      </p:sp>
      <p:cxnSp>
        <p:nvCxnSpPr>
          <p:cNvPr id="22" name="直線コネクタ 21">
            <a:extLst>
              <a:ext uri="{FF2B5EF4-FFF2-40B4-BE49-F238E27FC236}">
                <a16:creationId xmlns:a16="http://schemas.microsoft.com/office/drawing/2014/main" id="{EBE9C452-6F9A-4C16-BAA0-3D1783276AB1}"/>
              </a:ext>
            </a:extLst>
          </p:cNvPr>
          <p:cNvCxnSpPr/>
          <p:nvPr/>
        </p:nvCxnSpPr>
        <p:spPr bwMode="auto">
          <a:xfrm>
            <a:off x="2901630" y="3863185"/>
            <a:ext cx="1859280" cy="0"/>
          </a:xfrm>
          <a:prstGeom prst="line">
            <a:avLst/>
          </a:prstGeom>
          <a:gradFill rotWithShape="0">
            <a:gsLst>
              <a:gs pos="0">
                <a:srgbClr val="FFFFFF"/>
              </a:gs>
              <a:gs pos="100000">
                <a:srgbClr val="C8C8C8"/>
              </a:gs>
            </a:gsLst>
            <a:lin ang="5400000" scaled="1"/>
          </a:gradFill>
          <a:ln w="9525" cap="flat" cmpd="sng" algn="ctr">
            <a:solidFill>
              <a:srgbClr val="FF0000"/>
            </a:solidFill>
            <a:prstDash val="dash"/>
            <a:round/>
            <a:headEnd type="none" w="med" len="med"/>
            <a:tailEnd type="none" w="med" len="med"/>
          </a:ln>
          <a:effectLst/>
        </p:spPr>
      </p:cxnSp>
      <p:cxnSp>
        <p:nvCxnSpPr>
          <p:cNvPr id="32" name="直線矢印コネクタ 31">
            <a:extLst>
              <a:ext uri="{FF2B5EF4-FFF2-40B4-BE49-F238E27FC236}">
                <a16:creationId xmlns:a16="http://schemas.microsoft.com/office/drawing/2014/main" id="{E999D156-27AA-4CB3-93F1-0AD42B859D5D}"/>
              </a:ext>
            </a:extLst>
          </p:cNvPr>
          <p:cNvCxnSpPr>
            <a:cxnSpLocks/>
          </p:cNvCxnSpPr>
          <p:nvPr/>
        </p:nvCxnSpPr>
        <p:spPr bwMode="auto">
          <a:xfrm>
            <a:off x="4425701" y="3268087"/>
            <a:ext cx="0" cy="573029"/>
          </a:xfrm>
          <a:prstGeom prst="straightConnector1">
            <a:avLst/>
          </a:prstGeom>
          <a:gradFill rotWithShape="0">
            <a:gsLst>
              <a:gs pos="0">
                <a:srgbClr val="FFFFFF"/>
              </a:gs>
              <a:gs pos="100000">
                <a:srgbClr val="C8C8C8"/>
              </a:gs>
            </a:gsLst>
            <a:lin ang="5400000" scaled="1"/>
          </a:gradFill>
          <a:ln w="9525" cap="flat" cmpd="sng" algn="ctr">
            <a:solidFill>
              <a:srgbClr val="0070C0"/>
            </a:solidFill>
            <a:prstDash val="solid"/>
            <a:round/>
            <a:headEnd type="none" w="med" len="med"/>
            <a:tailEnd type="triangle"/>
          </a:ln>
          <a:effectLst/>
        </p:spPr>
      </p:cxnSp>
      <p:sp>
        <p:nvSpPr>
          <p:cNvPr id="38" name="正方形/長方形 37">
            <a:extLst>
              <a:ext uri="{FF2B5EF4-FFF2-40B4-BE49-F238E27FC236}">
                <a16:creationId xmlns:a16="http://schemas.microsoft.com/office/drawing/2014/main" id="{AB7F366C-67B1-4F79-959E-FFF64A98ED9C}"/>
              </a:ext>
            </a:extLst>
          </p:cNvPr>
          <p:cNvSpPr/>
          <p:nvPr/>
        </p:nvSpPr>
        <p:spPr>
          <a:xfrm>
            <a:off x="4534062" y="3172798"/>
            <a:ext cx="641678" cy="646331"/>
          </a:xfrm>
          <a:prstGeom prst="rect">
            <a:avLst/>
          </a:prstGeom>
        </p:spPr>
        <p:txBody>
          <a:bodyPr wrap="square">
            <a:spAutoFit/>
          </a:bodyPr>
          <a:lstStyle/>
          <a:p>
            <a:pPr marL="0" indent="0" eaLnBrk="1" hangingPunct="1">
              <a:buFont typeface="Wingdings" pitchFamily="2" charset="2"/>
              <a:buNone/>
              <a:defRPr/>
            </a:pPr>
            <a:r>
              <a:rPr lang="ja-JP" altLang="en-US" kern="0" dirty="0">
                <a:solidFill>
                  <a:srgbClr val="0070C0"/>
                </a:solidFill>
              </a:rPr>
              <a:t>大気圧</a:t>
            </a:r>
            <a:r>
              <a:rPr lang="en-US" altLang="ja-JP" kern="0" dirty="0">
                <a:solidFill>
                  <a:srgbClr val="0070C0"/>
                </a:solidFill>
              </a:rPr>
              <a:t>1</a:t>
            </a:r>
          </a:p>
        </p:txBody>
      </p:sp>
      <p:sp>
        <p:nvSpPr>
          <p:cNvPr id="35" name="円弧 34">
            <a:extLst>
              <a:ext uri="{FF2B5EF4-FFF2-40B4-BE49-F238E27FC236}">
                <a16:creationId xmlns:a16="http://schemas.microsoft.com/office/drawing/2014/main" id="{645A124A-0972-4A7A-9483-00B0EECDFD0B}"/>
              </a:ext>
            </a:extLst>
          </p:cNvPr>
          <p:cNvSpPr/>
          <p:nvPr/>
        </p:nvSpPr>
        <p:spPr bwMode="auto">
          <a:xfrm rot="19106551">
            <a:off x="5701616" y="3135679"/>
            <a:ext cx="357094" cy="353670"/>
          </a:xfrm>
          <a:prstGeom prst="arc">
            <a:avLst/>
          </a:prstGeom>
          <a:no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ctr" latinLnBrk="0" hangingPunct="1">
              <a:lnSpc>
                <a:spcPct val="100000"/>
              </a:lnSpc>
              <a:spcBef>
                <a:spcPct val="0"/>
              </a:spcBef>
              <a:spcAft>
                <a:spcPct val="0"/>
              </a:spcAft>
              <a:buClrTx/>
              <a:buSzTx/>
              <a:buFontTx/>
              <a:buNone/>
              <a:tabLst/>
            </a:pPr>
            <a:endParaRPr kumimoji="1" lang="ja-JP" altLang="en-US" sz="1800" b="0" i="0" u="none" strike="noStrike" cap="none" normalizeH="0" baseline="0">
              <a:ln>
                <a:noFill/>
              </a:ln>
              <a:solidFill>
                <a:srgbClr val="000000"/>
              </a:solidFill>
              <a:effectLst/>
              <a:latin typeface="ＭＳ Ｐゴシック" charset="-128"/>
              <a:ea typeface="ＭＳ Ｐゴシック" charset="-128"/>
            </a:endParaRPr>
          </a:p>
        </p:txBody>
      </p:sp>
      <p:sp>
        <p:nvSpPr>
          <p:cNvPr id="42" name="円弧 41">
            <a:extLst>
              <a:ext uri="{FF2B5EF4-FFF2-40B4-BE49-F238E27FC236}">
                <a16:creationId xmlns:a16="http://schemas.microsoft.com/office/drawing/2014/main" id="{B8CED571-B67F-45EC-BA5A-883B853549A8}"/>
              </a:ext>
            </a:extLst>
          </p:cNvPr>
          <p:cNvSpPr/>
          <p:nvPr/>
        </p:nvSpPr>
        <p:spPr bwMode="auto">
          <a:xfrm rot="19106551">
            <a:off x="3369893" y="3195093"/>
            <a:ext cx="357094" cy="353670"/>
          </a:xfrm>
          <a:prstGeom prst="arc">
            <a:avLst/>
          </a:prstGeom>
          <a:no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ctr" latinLnBrk="0" hangingPunct="1">
              <a:lnSpc>
                <a:spcPct val="100000"/>
              </a:lnSpc>
              <a:spcBef>
                <a:spcPct val="0"/>
              </a:spcBef>
              <a:spcAft>
                <a:spcPct val="0"/>
              </a:spcAft>
              <a:buClrTx/>
              <a:buSzTx/>
              <a:buFontTx/>
              <a:buNone/>
              <a:tabLst/>
            </a:pPr>
            <a:endParaRPr kumimoji="1" lang="ja-JP" altLang="en-US" sz="1800" b="0" i="0" u="none" strike="noStrike" cap="none" normalizeH="0" baseline="0">
              <a:ln>
                <a:noFill/>
              </a:ln>
              <a:solidFill>
                <a:srgbClr val="000000"/>
              </a:solidFill>
              <a:effectLst/>
              <a:latin typeface="ＭＳ Ｐゴシック" charset="-128"/>
              <a:ea typeface="ＭＳ Ｐゴシック" charset="-128"/>
            </a:endParaRPr>
          </a:p>
        </p:txBody>
      </p:sp>
      <p:sp>
        <p:nvSpPr>
          <p:cNvPr id="43" name="正方形/長方形 42">
            <a:extLst>
              <a:ext uri="{FF2B5EF4-FFF2-40B4-BE49-F238E27FC236}">
                <a16:creationId xmlns:a16="http://schemas.microsoft.com/office/drawing/2014/main" id="{8567A877-B389-4A5B-879D-5DD9E1116962}"/>
              </a:ext>
            </a:extLst>
          </p:cNvPr>
          <p:cNvSpPr/>
          <p:nvPr/>
        </p:nvSpPr>
        <p:spPr>
          <a:xfrm>
            <a:off x="2798270" y="2654792"/>
            <a:ext cx="852298" cy="646331"/>
          </a:xfrm>
          <a:prstGeom prst="rect">
            <a:avLst/>
          </a:prstGeom>
        </p:spPr>
        <p:txBody>
          <a:bodyPr wrap="square">
            <a:spAutoFit/>
          </a:bodyPr>
          <a:lstStyle/>
          <a:p>
            <a:pPr marL="0" indent="0" eaLnBrk="1" hangingPunct="1">
              <a:buFont typeface="Wingdings" pitchFamily="2" charset="2"/>
              <a:buNone/>
              <a:defRPr/>
            </a:pPr>
            <a:r>
              <a:rPr lang="ja-JP" altLang="en-US" kern="0" dirty="0">
                <a:solidFill>
                  <a:schemeClr val="accent1"/>
                </a:solidFill>
              </a:rPr>
              <a:t>空気圧</a:t>
            </a:r>
            <a:r>
              <a:rPr lang="en-US" altLang="ja-JP" kern="0" dirty="0">
                <a:solidFill>
                  <a:schemeClr val="accent1"/>
                </a:solidFill>
              </a:rPr>
              <a:t>1</a:t>
            </a:r>
          </a:p>
        </p:txBody>
      </p:sp>
      <p:sp>
        <p:nvSpPr>
          <p:cNvPr id="44" name="正方形/長方形 43">
            <a:extLst>
              <a:ext uri="{FF2B5EF4-FFF2-40B4-BE49-F238E27FC236}">
                <a16:creationId xmlns:a16="http://schemas.microsoft.com/office/drawing/2014/main" id="{69225C4D-B263-42E1-8712-FAE20964B389}"/>
              </a:ext>
            </a:extLst>
          </p:cNvPr>
          <p:cNvSpPr/>
          <p:nvPr/>
        </p:nvSpPr>
        <p:spPr>
          <a:xfrm>
            <a:off x="2690285" y="3270717"/>
            <a:ext cx="827367" cy="369332"/>
          </a:xfrm>
          <a:prstGeom prst="rect">
            <a:avLst/>
          </a:prstGeom>
        </p:spPr>
        <p:txBody>
          <a:bodyPr wrap="square">
            <a:spAutoFit/>
          </a:bodyPr>
          <a:lstStyle/>
          <a:p>
            <a:pPr marL="0" indent="0" eaLnBrk="1" hangingPunct="1">
              <a:buFont typeface="Wingdings" pitchFamily="2" charset="2"/>
              <a:buNone/>
              <a:defRPr/>
            </a:pPr>
            <a:r>
              <a:rPr lang="ja-JP" altLang="en-US" kern="0" dirty="0">
                <a:solidFill>
                  <a:schemeClr val="accent1"/>
                </a:solidFill>
              </a:rPr>
              <a:t>体積</a:t>
            </a:r>
            <a:r>
              <a:rPr lang="en-US" altLang="ja-JP" kern="0" dirty="0">
                <a:solidFill>
                  <a:schemeClr val="accent1"/>
                </a:solidFill>
              </a:rPr>
              <a:t>1</a:t>
            </a:r>
          </a:p>
        </p:txBody>
      </p:sp>
      <p:sp>
        <p:nvSpPr>
          <p:cNvPr id="37" name="フリーフォーム: 図形 36">
            <a:extLst>
              <a:ext uri="{FF2B5EF4-FFF2-40B4-BE49-F238E27FC236}">
                <a16:creationId xmlns:a16="http://schemas.microsoft.com/office/drawing/2014/main" id="{3A39DE62-5B89-4A50-82A8-CCEAD2BD9013}"/>
              </a:ext>
            </a:extLst>
          </p:cNvPr>
          <p:cNvSpPr/>
          <p:nvPr/>
        </p:nvSpPr>
        <p:spPr bwMode="gray">
          <a:xfrm>
            <a:off x="5795512" y="2994835"/>
            <a:ext cx="1053278" cy="1325880"/>
          </a:xfrm>
          <a:custGeom>
            <a:avLst/>
            <a:gdLst>
              <a:gd name="connsiteX0" fmla="*/ 1718 w 1053278"/>
              <a:gd name="connsiteY0" fmla="*/ 487680 h 1325880"/>
              <a:gd name="connsiteX1" fmla="*/ 199838 w 1053278"/>
              <a:gd name="connsiteY1" fmla="*/ 563880 h 1325880"/>
              <a:gd name="connsiteX2" fmla="*/ 199838 w 1053278"/>
              <a:gd name="connsiteY2" fmla="*/ 701040 h 1325880"/>
              <a:gd name="connsiteX3" fmla="*/ 245558 w 1053278"/>
              <a:gd name="connsiteY3" fmla="*/ 1036320 h 1325880"/>
              <a:gd name="connsiteX4" fmla="*/ 291278 w 1053278"/>
              <a:gd name="connsiteY4" fmla="*/ 1066800 h 1325880"/>
              <a:gd name="connsiteX5" fmla="*/ 352238 w 1053278"/>
              <a:gd name="connsiteY5" fmla="*/ 1158240 h 1325880"/>
              <a:gd name="connsiteX6" fmla="*/ 413198 w 1053278"/>
              <a:gd name="connsiteY6" fmla="*/ 1173480 h 1325880"/>
              <a:gd name="connsiteX7" fmla="*/ 748478 w 1053278"/>
              <a:gd name="connsiteY7" fmla="*/ 1158240 h 1325880"/>
              <a:gd name="connsiteX8" fmla="*/ 778958 w 1053278"/>
              <a:gd name="connsiteY8" fmla="*/ 1112520 h 1325880"/>
              <a:gd name="connsiteX9" fmla="*/ 809438 w 1053278"/>
              <a:gd name="connsiteY9" fmla="*/ 1021080 h 1325880"/>
              <a:gd name="connsiteX10" fmla="*/ 839918 w 1053278"/>
              <a:gd name="connsiteY10" fmla="*/ 914400 h 1325880"/>
              <a:gd name="connsiteX11" fmla="*/ 870398 w 1053278"/>
              <a:gd name="connsiteY11" fmla="*/ 792480 h 1325880"/>
              <a:gd name="connsiteX12" fmla="*/ 885638 w 1053278"/>
              <a:gd name="connsiteY12" fmla="*/ 670560 h 1325880"/>
              <a:gd name="connsiteX13" fmla="*/ 900878 w 1053278"/>
              <a:gd name="connsiteY13" fmla="*/ 609600 h 1325880"/>
              <a:gd name="connsiteX14" fmla="*/ 870398 w 1053278"/>
              <a:gd name="connsiteY14" fmla="*/ 259080 h 1325880"/>
              <a:gd name="connsiteX15" fmla="*/ 885638 w 1053278"/>
              <a:gd name="connsiteY15" fmla="*/ 182880 h 1325880"/>
              <a:gd name="connsiteX16" fmla="*/ 900878 w 1053278"/>
              <a:gd name="connsiteY16" fmla="*/ 45720 h 1325880"/>
              <a:gd name="connsiteX17" fmla="*/ 992318 w 1053278"/>
              <a:gd name="connsiteY17" fmla="*/ 0 h 1325880"/>
              <a:gd name="connsiteX18" fmla="*/ 1038038 w 1053278"/>
              <a:gd name="connsiteY18" fmla="*/ 15240 h 1325880"/>
              <a:gd name="connsiteX19" fmla="*/ 1053278 w 1053278"/>
              <a:gd name="connsiteY19" fmla="*/ 60960 h 1325880"/>
              <a:gd name="connsiteX20" fmla="*/ 1038038 w 1053278"/>
              <a:gd name="connsiteY20" fmla="*/ 289560 h 1325880"/>
              <a:gd name="connsiteX21" fmla="*/ 1022798 w 1053278"/>
              <a:gd name="connsiteY21" fmla="*/ 762000 h 1325880"/>
              <a:gd name="connsiteX22" fmla="*/ 1007558 w 1053278"/>
              <a:gd name="connsiteY22" fmla="*/ 822960 h 1325880"/>
              <a:gd name="connsiteX23" fmla="*/ 977078 w 1053278"/>
              <a:gd name="connsiteY23" fmla="*/ 1036320 h 1325880"/>
              <a:gd name="connsiteX24" fmla="*/ 870398 w 1053278"/>
              <a:gd name="connsiteY24" fmla="*/ 1188720 h 1325880"/>
              <a:gd name="connsiteX25" fmla="*/ 778958 w 1053278"/>
              <a:gd name="connsiteY25" fmla="*/ 1249680 h 1325880"/>
              <a:gd name="connsiteX26" fmla="*/ 733238 w 1053278"/>
              <a:gd name="connsiteY26" fmla="*/ 1280160 h 1325880"/>
              <a:gd name="connsiteX27" fmla="*/ 687518 w 1053278"/>
              <a:gd name="connsiteY27" fmla="*/ 1310640 h 1325880"/>
              <a:gd name="connsiteX28" fmla="*/ 641798 w 1053278"/>
              <a:gd name="connsiteY28" fmla="*/ 1325880 h 1325880"/>
              <a:gd name="connsiteX29" fmla="*/ 306518 w 1053278"/>
              <a:gd name="connsiteY29" fmla="*/ 1295400 h 1325880"/>
              <a:gd name="connsiteX30" fmla="*/ 245558 w 1053278"/>
              <a:gd name="connsiteY30" fmla="*/ 1264920 h 1325880"/>
              <a:gd name="connsiteX31" fmla="*/ 215078 w 1053278"/>
              <a:gd name="connsiteY31" fmla="*/ 1219200 h 1325880"/>
              <a:gd name="connsiteX32" fmla="*/ 123638 w 1053278"/>
              <a:gd name="connsiteY32" fmla="*/ 1158240 h 1325880"/>
              <a:gd name="connsiteX33" fmla="*/ 77918 w 1053278"/>
              <a:gd name="connsiteY33" fmla="*/ 1066800 h 1325880"/>
              <a:gd name="connsiteX34" fmla="*/ 47438 w 1053278"/>
              <a:gd name="connsiteY34" fmla="*/ 975360 h 1325880"/>
              <a:gd name="connsiteX35" fmla="*/ 32198 w 1053278"/>
              <a:gd name="connsiteY35" fmla="*/ 929640 h 1325880"/>
              <a:gd name="connsiteX36" fmla="*/ 1718 w 1053278"/>
              <a:gd name="connsiteY36" fmla="*/ 807720 h 1325880"/>
              <a:gd name="connsiteX37" fmla="*/ 1718 w 1053278"/>
              <a:gd name="connsiteY37" fmla="*/ 563880 h 1325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53278" h="1325880">
                <a:moveTo>
                  <a:pt x="1718" y="487680"/>
                </a:moveTo>
                <a:cubicBezTo>
                  <a:pt x="175252" y="522387"/>
                  <a:pt x="117486" y="481528"/>
                  <a:pt x="199838" y="563880"/>
                </a:cubicBezTo>
                <a:cubicBezTo>
                  <a:pt x="234145" y="666802"/>
                  <a:pt x="199838" y="540111"/>
                  <a:pt x="199838" y="701040"/>
                </a:cubicBezTo>
                <a:cubicBezTo>
                  <a:pt x="199838" y="770809"/>
                  <a:pt x="164535" y="955297"/>
                  <a:pt x="245558" y="1036320"/>
                </a:cubicBezTo>
                <a:cubicBezTo>
                  <a:pt x="258510" y="1049272"/>
                  <a:pt x="276038" y="1056640"/>
                  <a:pt x="291278" y="1066800"/>
                </a:cubicBezTo>
                <a:cubicBezTo>
                  <a:pt x="305826" y="1110443"/>
                  <a:pt x="305232" y="1131379"/>
                  <a:pt x="352238" y="1158240"/>
                </a:cubicBezTo>
                <a:cubicBezTo>
                  <a:pt x="370424" y="1168632"/>
                  <a:pt x="392878" y="1168400"/>
                  <a:pt x="413198" y="1173480"/>
                </a:cubicBezTo>
                <a:cubicBezTo>
                  <a:pt x="524958" y="1168400"/>
                  <a:pt x="638125" y="1176632"/>
                  <a:pt x="748478" y="1158240"/>
                </a:cubicBezTo>
                <a:cubicBezTo>
                  <a:pt x="766545" y="1155229"/>
                  <a:pt x="771519" y="1129258"/>
                  <a:pt x="778958" y="1112520"/>
                </a:cubicBezTo>
                <a:cubicBezTo>
                  <a:pt x="792007" y="1083160"/>
                  <a:pt x="799278" y="1051560"/>
                  <a:pt x="809438" y="1021080"/>
                </a:cubicBezTo>
                <a:cubicBezTo>
                  <a:pt x="826409" y="970166"/>
                  <a:pt x="827161" y="971809"/>
                  <a:pt x="839918" y="914400"/>
                </a:cubicBezTo>
                <a:cubicBezTo>
                  <a:pt x="864439" y="804057"/>
                  <a:pt x="843165" y="874179"/>
                  <a:pt x="870398" y="792480"/>
                </a:cubicBezTo>
                <a:cubicBezTo>
                  <a:pt x="875478" y="751840"/>
                  <a:pt x="878905" y="710959"/>
                  <a:pt x="885638" y="670560"/>
                </a:cubicBezTo>
                <a:cubicBezTo>
                  <a:pt x="889081" y="649900"/>
                  <a:pt x="900878" y="630545"/>
                  <a:pt x="900878" y="609600"/>
                </a:cubicBezTo>
                <a:cubicBezTo>
                  <a:pt x="900878" y="483849"/>
                  <a:pt x="885476" y="379706"/>
                  <a:pt x="870398" y="259080"/>
                </a:cubicBezTo>
                <a:cubicBezTo>
                  <a:pt x="875478" y="233680"/>
                  <a:pt x="881975" y="208523"/>
                  <a:pt x="885638" y="182880"/>
                </a:cubicBezTo>
                <a:cubicBezTo>
                  <a:pt x="892144" y="137341"/>
                  <a:pt x="885157" y="88952"/>
                  <a:pt x="900878" y="45720"/>
                </a:cubicBezTo>
                <a:cubicBezTo>
                  <a:pt x="909028" y="23308"/>
                  <a:pt x="973896" y="6141"/>
                  <a:pt x="992318" y="0"/>
                </a:cubicBezTo>
                <a:cubicBezTo>
                  <a:pt x="1007558" y="5080"/>
                  <a:pt x="1026679" y="3881"/>
                  <a:pt x="1038038" y="15240"/>
                </a:cubicBezTo>
                <a:cubicBezTo>
                  <a:pt x="1049397" y="26599"/>
                  <a:pt x="1053278" y="44896"/>
                  <a:pt x="1053278" y="60960"/>
                </a:cubicBezTo>
                <a:cubicBezTo>
                  <a:pt x="1053278" y="137329"/>
                  <a:pt x="1043118" y="213360"/>
                  <a:pt x="1038038" y="289560"/>
                </a:cubicBezTo>
                <a:cubicBezTo>
                  <a:pt x="1032958" y="447040"/>
                  <a:pt x="1031787" y="604695"/>
                  <a:pt x="1022798" y="762000"/>
                </a:cubicBezTo>
                <a:cubicBezTo>
                  <a:pt x="1021603" y="782911"/>
                  <a:pt x="1010326" y="802198"/>
                  <a:pt x="1007558" y="822960"/>
                </a:cubicBezTo>
                <a:cubicBezTo>
                  <a:pt x="1004867" y="843144"/>
                  <a:pt x="1006053" y="984166"/>
                  <a:pt x="977078" y="1036320"/>
                </a:cubicBezTo>
                <a:cubicBezTo>
                  <a:pt x="974368" y="1041198"/>
                  <a:pt x="887939" y="1173128"/>
                  <a:pt x="870398" y="1188720"/>
                </a:cubicBezTo>
                <a:cubicBezTo>
                  <a:pt x="843019" y="1213057"/>
                  <a:pt x="809438" y="1229360"/>
                  <a:pt x="778958" y="1249680"/>
                </a:cubicBezTo>
                <a:lnTo>
                  <a:pt x="733238" y="1280160"/>
                </a:lnTo>
                <a:cubicBezTo>
                  <a:pt x="717998" y="1290320"/>
                  <a:pt x="704894" y="1304848"/>
                  <a:pt x="687518" y="1310640"/>
                </a:cubicBezTo>
                <a:lnTo>
                  <a:pt x="641798" y="1325880"/>
                </a:lnTo>
                <a:cubicBezTo>
                  <a:pt x="545644" y="1320819"/>
                  <a:pt x="409120" y="1339372"/>
                  <a:pt x="306518" y="1295400"/>
                </a:cubicBezTo>
                <a:cubicBezTo>
                  <a:pt x="285636" y="1286451"/>
                  <a:pt x="265878" y="1275080"/>
                  <a:pt x="245558" y="1264920"/>
                </a:cubicBezTo>
                <a:cubicBezTo>
                  <a:pt x="235398" y="1249680"/>
                  <a:pt x="228862" y="1231261"/>
                  <a:pt x="215078" y="1219200"/>
                </a:cubicBezTo>
                <a:cubicBezTo>
                  <a:pt x="187509" y="1195077"/>
                  <a:pt x="123638" y="1158240"/>
                  <a:pt x="123638" y="1158240"/>
                </a:cubicBezTo>
                <a:cubicBezTo>
                  <a:pt x="68058" y="991499"/>
                  <a:pt x="156700" y="1244059"/>
                  <a:pt x="77918" y="1066800"/>
                </a:cubicBezTo>
                <a:cubicBezTo>
                  <a:pt x="64869" y="1037440"/>
                  <a:pt x="57598" y="1005840"/>
                  <a:pt x="47438" y="975360"/>
                </a:cubicBezTo>
                <a:lnTo>
                  <a:pt x="32198" y="929640"/>
                </a:lnTo>
                <a:cubicBezTo>
                  <a:pt x="18905" y="889760"/>
                  <a:pt x="3761" y="850631"/>
                  <a:pt x="1718" y="807720"/>
                </a:cubicBezTo>
                <a:cubicBezTo>
                  <a:pt x="-2148" y="726532"/>
                  <a:pt x="1718" y="645160"/>
                  <a:pt x="1718" y="563880"/>
                </a:cubicBezTo>
              </a:path>
            </a:pathLst>
          </a:custGeom>
          <a:solidFill>
            <a:srgbClr val="E6E6E6"/>
          </a:solidFill>
          <a:ln w="9525" algn="ctr">
            <a:noFill/>
            <a:miter lim="800000"/>
            <a:headEnd/>
            <a:tailEn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ctr" latinLnBrk="0" hangingPunct="1">
              <a:lnSpc>
                <a:spcPct val="100000"/>
              </a:lnSpc>
              <a:spcBef>
                <a:spcPct val="0"/>
              </a:spcBef>
              <a:spcAft>
                <a:spcPct val="0"/>
              </a:spcAft>
              <a:buClrTx/>
              <a:buSzTx/>
              <a:buFontTx/>
              <a:buNone/>
              <a:tabLst/>
            </a:pPr>
            <a:endParaRPr kumimoji="1" lang="ja-JP" altLang="en-US" sz="1800" b="0" i="0" u="none" strike="noStrike" cap="none" normalizeH="0" baseline="0">
              <a:ln>
                <a:noFill/>
              </a:ln>
              <a:solidFill>
                <a:srgbClr val="000000"/>
              </a:solidFill>
              <a:effectLst/>
              <a:latin typeface="ＭＳ Ｐゴシック" charset="-128"/>
              <a:ea typeface="ＭＳ Ｐゴシック" charset="-128"/>
            </a:endParaRPr>
          </a:p>
        </p:txBody>
      </p:sp>
      <p:cxnSp>
        <p:nvCxnSpPr>
          <p:cNvPr id="46" name="直線コネクタ 45">
            <a:extLst>
              <a:ext uri="{FF2B5EF4-FFF2-40B4-BE49-F238E27FC236}">
                <a16:creationId xmlns:a16="http://schemas.microsoft.com/office/drawing/2014/main" id="{1C46AE60-B532-476B-8A52-CB5E63AFC719}"/>
              </a:ext>
            </a:extLst>
          </p:cNvPr>
          <p:cNvCxnSpPr/>
          <p:nvPr/>
        </p:nvCxnSpPr>
        <p:spPr bwMode="auto">
          <a:xfrm>
            <a:off x="5600535" y="3480134"/>
            <a:ext cx="1859280" cy="0"/>
          </a:xfrm>
          <a:prstGeom prst="line">
            <a:avLst/>
          </a:prstGeom>
          <a:gradFill rotWithShape="0">
            <a:gsLst>
              <a:gs pos="0">
                <a:srgbClr val="FFFFFF"/>
              </a:gs>
              <a:gs pos="100000">
                <a:srgbClr val="C8C8C8"/>
              </a:gs>
            </a:gsLst>
            <a:lin ang="5400000" scaled="1"/>
          </a:gradFill>
          <a:ln w="9525" cap="flat" cmpd="sng" algn="ctr">
            <a:solidFill>
              <a:srgbClr val="FF0000"/>
            </a:solidFill>
            <a:prstDash val="dash"/>
            <a:round/>
            <a:headEnd type="none" w="med" len="med"/>
            <a:tailEnd type="none" w="med" len="med"/>
          </a:ln>
          <a:effectLst/>
        </p:spPr>
      </p:cxnSp>
      <p:sp>
        <p:nvSpPr>
          <p:cNvPr id="47" name="正方形/長方形 46">
            <a:extLst>
              <a:ext uri="{FF2B5EF4-FFF2-40B4-BE49-F238E27FC236}">
                <a16:creationId xmlns:a16="http://schemas.microsoft.com/office/drawing/2014/main" id="{1F0327C2-F8D6-4DCD-ACCB-3E88FBC321D8}"/>
              </a:ext>
            </a:extLst>
          </p:cNvPr>
          <p:cNvSpPr/>
          <p:nvPr/>
        </p:nvSpPr>
        <p:spPr>
          <a:xfrm>
            <a:off x="5156997" y="3180471"/>
            <a:ext cx="827367" cy="646331"/>
          </a:xfrm>
          <a:prstGeom prst="rect">
            <a:avLst/>
          </a:prstGeom>
        </p:spPr>
        <p:txBody>
          <a:bodyPr wrap="square">
            <a:spAutoFit/>
          </a:bodyPr>
          <a:lstStyle/>
          <a:p>
            <a:pPr marL="0" indent="0" eaLnBrk="1" hangingPunct="1">
              <a:buFont typeface="Wingdings" pitchFamily="2" charset="2"/>
              <a:buNone/>
              <a:defRPr/>
            </a:pPr>
            <a:r>
              <a:rPr lang="ja-JP" altLang="en-US" kern="0" dirty="0">
                <a:solidFill>
                  <a:schemeClr val="accent1"/>
                </a:solidFill>
              </a:rPr>
              <a:t>体積</a:t>
            </a:r>
            <a:r>
              <a:rPr lang="en-US" altLang="ja-JP" kern="0" dirty="0">
                <a:solidFill>
                  <a:schemeClr val="accent1"/>
                </a:solidFill>
              </a:rPr>
              <a:t>0.5</a:t>
            </a:r>
          </a:p>
        </p:txBody>
      </p:sp>
      <p:sp>
        <p:nvSpPr>
          <p:cNvPr id="48" name="正方形/長方形 47">
            <a:extLst>
              <a:ext uri="{FF2B5EF4-FFF2-40B4-BE49-F238E27FC236}">
                <a16:creationId xmlns:a16="http://schemas.microsoft.com/office/drawing/2014/main" id="{97F8AA3B-17A3-4026-98BF-3BA1DCEB69B0}"/>
              </a:ext>
            </a:extLst>
          </p:cNvPr>
          <p:cNvSpPr/>
          <p:nvPr/>
        </p:nvSpPr>
        <p:spPr>
          <a:xfrm>
            <a:off x="5145152" y="2594299"/>
            <a:ext cx="852298" cy="646331"/>
          </a:xfrm>
          <a:prstGeom prst="rect">
            <a:avLst/>
          </a:prstGeom>
        </p:spPr>
        <p:txBody>
          <a:bodyPr wrap="square">
            <a:spAutoFit/>
          </a:bodyPr>
          <a:lstStyle/>
          <a:p>
            <a:pPr marL="0" indent="0" eaLnBrk="1" hangingPunct="1">
              <a:buFont typeface="Wingdings" pitchFamily="2" charset="2"/>
              <a:buNone/>
              <a:defRPr/>
            </a:pPr>
            <a:r>
              <a:rPr lang="ja-JP" altLang="en-US" kern="0" dirty="0">
                <a:solidFill>
                  <a:schemeClr val="accent1"/>
                </a:solidFill>
              </a:rPr>
              <a:t>空気圧</a:t>
            </a:r>
            <a:r>
              <a:rPr lang="en-US" altLang="ja-JP" kern="0" dirty="0">
                <a:solidFill>
                  <a:schemeClr val="accent1"/>
                </a:solidFill>
              </a:rPr>
              <a:t>2</a:t>
            </a:r>
          </a:p>
        </p:txBody>
      </p:sp>
      <p:cxnSp>
        <p:nvCxnSpPr>
          <p:cNvPr id="49" name="直線矢印コネクタ 48">
            <a:extLst>
              <a:ext uri="{FF2B5EF4-FFF2-40B4-BE49-F238E27FC236}">
                <a16:creationId xmlns:a16="http://schemas.microsoft.com/office/drawing/2014/main" id="{62554EB0-5A1B-4196-8A45-69D8C93F3E2C}"/>
              </a:ext>
            </a:extLst>
          </p:cNvPr>
          <p:cNvCxnSpPr>
            <a:cxnSpLocks/>
          </p:cNvCxnSpPr>
          <p:nvPr/>
        </p:nvCxnSpPr>
        <p:spPr bwMode="auto">
          <a:xfrm>
            <a:off x="6726283" y="2449227"/>
            <a:ext cx="0" cy="553205"/>
          </a:xfrm>
          <a:prstGeom prst="straightConnector1">
            <a:avLst/>
          </a:prstGeom>
          <a:gradFill rotWithShape="0">
            <a:gsLst>
              <a:gs pos="0">
                <a:srgbClr val="FFFFFF"/>
              </a:gs>
              <a:gs pos="100000">
                <a:srgbClr val="C8C8C8"/>
              </a:gs>
            </a:gsLst>
            <a:lin ang="5400000" scaled="1"/>
          </a:gradFill>
          <a:ln w="9525" cap="flat" cmpd="sng" algn="ctr">
            <a:solidFill>
              <a:srgbClr val="0070C0"/>
            </a:solidFill>
            <a:prstDash val="solid"/>
            <a:round/>
            <a:headEnd type="none" w="med" len="med"/>
            <a:tailEnd type="triangle"/>
          </a:ln>
          <a:effectLst/>
        </p:spPr>
      </p:cxnSp>
      <p:sp>
        <p:nvSpPr>
          <p:cNvPr id="50" name="正方形/長方形 49">
            <a:extLst>
              <a:ext uri="{FF2B5EF4-FFF2-40B4-BE49-F238E27FC236}">
                <a16:creationId xmlns:a16="http://schemas.microsoft.com/office/drawing/2014/main" id="{C0FCC50E-C29E-434C-A7A6-65B549D8B72A}"/>
              </a:ext>
            </a:extLst>
          </p:cNvPr>
          <p:cNvSpPr/>
          <p:nvPr/>
        </p:nvSpPr>
        <p:spPr>
          <a:xfrm>
            <a:off x="6799918" y="2411697"/>
            <a:ext cx="641678" cy="646331"/>
          </a:xfrm>
          <a:prstGeom prst="rect">
            <a:avLst/>
          </a:prstGeom>
        </p:spPr>
        <p:txBody>
          <a:bodyPr wrap="square">
            <a:spAutoFit/>
          </a:bodyPr>
          <a:lstStyle/>
          <a:p>
            <a:pPr marL="0" indent="0" eaLnBrk="1" hangingPunct="1">
              <a:buFont typeface="Wingdings" pitchFamily="2" charset="2"/>
              <a:buNone/>
              <a:defRPr/>
            </a:pPr>
            <a:r>
              <a:rPr lang="ja-JP" altLang="en-US" kern="0" dirty="0">
                <a:solidFill>
                  <a:srgbClr val="0070C0"/>
                </a:solidFill>
              </a:rPr>
              <a:t>大気圧</a:t>
            </a:r>
            <a:r>
              <a:rPr lang="en-US" altLang="ja-JP" kern="0" dirty="0">
                <a:solidFill>
                  <a:srgbClr val="0070C0"/>
                </a:solidFill>
              </a:rPr>
              <a:t>1</a:t>
            </a:r>
          </a:p>
        </p:txBody>
      </p:sp>
      <p:cxnSp>
        <p:nvCxnSpPr>
          <p:cNvPr id="51" name="直線矢印コネクタ 50">
            <a:extLst>
              <a:ext uri="{FF2B5EF4-FFF2-40B4-BE49-F238E27FC236}">
                <a16:creationId xmlns:a16="http://schemas.microsoft.com/office/drawing/2014/main" id="{30243895-35E5-48FF-B757-AA49BB2831F5}"/>
              </a:ext>
            </a:extLst>
          </p:cNvPr>
          <p:cNvCxnSpPr>
            <a:cxnSpLocks/>
            <a:stCxn id="37" idx="16"/>
          </p:cNvCxnSpPr>
          <p:nvPr/>
        </p:nvCxnSpPr>
        <p:spPr bwMode="auto">
          <a:xfrm>
            <a:off x="6696390" y="3040555"/>
            <a:ext cx="1368" cy="434520"/>
          </a:xfrm>
          <a:prstGeom prst="straightConnector1">
            <a:avLst/>
          </a:prstGeom>
          <a:gradFill rotWithShape="0">
            <a:gsLst>
              <a:gs pos="0">
                <a:srgbClr val="FFFFFF"/>
              </a:gs>
              <a:gs pos="100000">
                <a:srgbClr val="C8C8C8"/>
              </a:gs>
            </a:gsLst>
            <a:lin ang="5400000" scaled="1"/>
          </a:gradFill>
          <a:ln w="9525" cap="flat" cmpd="sng" algn="ctr">
            <a:solidFill>
              <a:srgbClr val="00B050"/>
            </a:solidFill>
            <a:prstDash val="solid"/>
            <a:round/>
            <a:headEnd type="none" w="med" len="med"/>
            <a:tailEnd type="triangle"/>
          </a:ln>
          <a:effectLst/>
        </p:spPr>
      </p:cxnSp>
      <p:sp>
        <p:nvSpPr>
          <p:cNvPr id="56" name="正方形/長方形 55">
            <a:extLst>
              <a:ext uri="{FF2B5EF4-FFF2-40B4-BE49-F238E27FC236}">
                <a16:creationId xmlns:a16="http://schemas.microsoft.com/office/drawing/2014/main" id="{49630557-4902-4625-86DC-6E1568993D07}"/>
              </a:ext>
            </a:extLst>
          </p:cNvPr>
          <p:cNvSpPr/>
          <p:nvPr/>
        </p:nvSpPr>
        <p:spPr>
          <a:xfrm>
            <a:off x="6905561" y="2934649"/>
            <a:ext cx="641678" cy="646331"/>
          </a:xfrm>
          <a:prstGeom prst="rect">
            <a:avLst/>
          </a:prstGeom>
        </p:spPr>
        <p:txBody>
          <a:bodyPr wrap="square">
            <a:spAutoFit/>
          </a:bodyPr>
          <a:lstStyle/>
          <a:p>
            <a:pPr marL="0" indent="0" eaLnBrk="1" hangingPunct="1">
              <a:buFont typeface="Wingdings" pitchFamily="2" charset="2"/>
              <a:buNone/>
              <a:defRPr/>
            </a:pPr>
            <a:r>
              <a:rPr lang="ja-JP" altLang="en-US" kern="0" dirty="0">
                <a:solidFill>
                  <a:schemeClr val="accent2"/>
                </a:solidFill>
              </a:rPr>
              <a:t>水銀圧</a:t>
            </a:r>
            <a:r>
              <a:rPr lang="en-US" altLang="ja-JP" kern="0" dirty="0">
                <a:solidFill>
                  <a:schemeClr val="accent2"/>
                </a:solidFill>
              </a:rPr>
              <a:t>1</a:t>
            </a:r>
          </a:p>
        </p:txBody>
      </p:sp>
      <p:sp>
        <p:nvSpPr>
          <p:cNvPr id="54" name="タイトル 1">
            <a:extLst>
              <a:ext uri="{FF2B5EF4-FFF2-40B4-BE49-F238E27FC236}">
                <a16:creationId xmlns:a16="http://schemas.microsoft.com/office/drawing/2014/main" id="{CCEDD9D4-295A-419A-A413-E117F4F122A2}"/>
              </a:ext>
            </a:extLst>
          </p:cNvPr>
          <p:cNvSpPr>
            <a:spLocks noGrp="1"/>
          </p:cNvSpPr>
          <p:nvPr>
            <p:ph type="title"/>
          </p:nvPr>
        </p:nvSpPr>
        <p:spPr>
          <a:xfrm>
            <a:off x="184150" y="53975"/>
            <a:ext cx="4387850" cy="693738"/>
          </a:xfrm>
        </p:spPr>
        <p:txBody>
          <a:bodyPr/>
          <a:lstStyle/>
          <a:p>
            <a:pPr eaLnBrk="1" hangingPunct="1"/>
            <a:r>
              <a:rPr lang="en-US" altLang="ja-JP" dirty="0"/>
              <a:t>4. </a:t>
            </a:r>
            <a:r>
              <a:rPr lang="ja-JP" altLang="en-US" dirty="0"/>
              <a:t>理想気体</a:t>
            </a:r>
          </a:p>
        </p:txBody>
      </p:sp>
    </p:spTree>
    <p:extLst>
      <p:ext uri="{BB962C8B-B14F-4D97-AF65-F5344CB8AC3E}">
        <p14:creationId xmlns:p14="http://schemas.microsoft.com/office/powerpoint/2010/main" val="1665627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5"/>
                                        </p:tgtEl>
                                        <p:attrNameLst>
                                          <p:attrName>style.visibility</p:attrName>
                                        </p:attrNameLst>
                                      </p:cBhvr>
                                      <p:to>
                                        <p:strVal val="visible"/>
                                      </p:to>
                                    </p:set>
                                    <p:anim calcmode="lin" valueType="num">
                                      <p:cBhvr additive="base">
                                        <p:cTn id="7" dur="500" fill="hold"/>
                                        <p:tgtEl>
                                          <p:spTgt spid="55"/>
                                        </p:tgtEl>
                                        <p:attrNameLst>
                                          <p:attrName>ppt_x</p:attrName>
                                        </p:attrNameLst>
                                      </p:cBhvr>
                                      <p:tavLst>
                                        <p:tav tm="0">
                                          <p:val>
                                            <p:strVal val="#ppt_x"/>
                                          </p:val>
                                        </p:tav>
                                        <p:tav tm="100000">
                                          <p:val>
                                            <p:strVal val="#ppt_x"/>
                                          </p:val>
                                        </p:tav>
                                      </p:tavLst>
                                    </p:anim>
                                    <p:anim calcmode="lin" valueType="num">
                                      <p:cBhvr additive="base">
                                        <p:cTn id="8" dur="500" fill="hold"/>
                                        <p:tgtEl>
                                          <p:spTgt spid="5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ppt_x"/>
                                          </p:val>
                                        </p:tav>
                                        <p:tav tm="100000">
                                          <p:val>
                                            <p:strVal val="#ppt_x"/>
                                          </p:val>
                                        </p:tav>
                                      </p:tavLst>
                                    </p:anim>
                                    <p:anim calcmode="lin" valueType="num">
                                      <p:cBhvr additive="base">
                                        <p:cTn id="1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additive="base">
                                        <p:cTn id="21" dur="500" fill="hold"/>
                                        <p:tgtEl>
                                          <p:spTgt spid="13"/>
                                        </p:tgtEl>
                                        <p:attrNameLst>
                                          <p:attrName>ppt_x</p:attrName>
                                        </p:attrNameLst>
                                      </p:cBhvr>
                                      <p:tavLst>
                                        <p:tav tm="0">
                                          <p:val>
                                            <p:strVal val="#ppt_x"/>
                                          </p:val>
                                        </p:tav>
                                        <p:tav tm="100000">
                                          <p:val>
                                            <p:strVal val="#ppt_x"/>
                                          </p:val>
                                        </p:tav>
                                      </p:tavLst>
                                    </p:anim>
                                    <p:anim calcmode="lin" valueType="num">
                                      <p:cBhvr additive="base">
                                        <p:cTn id="22" dur="500" fill="hold"/>
                                        <p:tgtEl>
                                          <p:spTgt spid="13"/>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2"/>
                                        </p:tgtEl>
                                        <p:attrNameLst>
                                          <p:attrName>style.visibility</p:attrName>
                                        </p:attrNameLst>
                                      </p:cBhvr>
                                      <p:to>
                                        <p:strVal val="visible"/>
                                      </p:to>
                                    </p:set>
                                    <p:anim calcmode="lin" valueType="num">
                                      <p:cBhvr additive="base">
                                        <p:cTn id="29" dur="500" fill="hold"/>
                                        <p:tgtEl>
                                          <p:spTgt spid="42"/>
                                        </p:tgtEl>
                                        <p:attrNameLst>
                                          <p:attrName>ppt_x</p:attrName>
                                        </p:attrNameLst>
                                      </p:cBhvr>
                                      <p:tavLst>
                                        <p:tav tm="0">
                                          <p:val>
                                            <p:strVal val="#ppt_x"/>
                                          </p:val>
                                        </p:tav>
                                        <p:tav tm="100000">
                                          <p:val>
                                            <p:strVal val="#ppt_x"/>
                                          </p:val>
                                        </p:tav>
                                      </p:tavLst>
                                    </p:anim>
                                    <p:anim calcmode="lin" valueType="num">
                                      <p:cBhvr additive="base">
                                        <p:cTn id="30" dur="500" fill="hold"/>
                                        <p:tgtEl>
                                          <p:spTgt spid="42"/>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43"/>
                                        </p:tgtEl>
                                        <p:attrNameLst>
                                          <p:attrName>style.visibility</p:attrName>
                                        </p:attrNameLst>
                                      </p:cBhvr>
                                      <p:to>
                                        <p:strVal val="visible"/>
                                      </p:to>
                                    </p:set>
                                    <p:anim calcmode="lin" valueType="num">
                                      <p:cBhvr additive="base">
                                        <p:cTn id="35" dur="500" fill="hold"/>
                                        <p:tgtEl>
                                          <p:spTgt spid="43"/>
                                        </p:tgtEl>
                                        <p:attrNameLst>
                                          <p:attrName>ppt_x</p:attrName>
                                        </p:attrNameLst>
                                      </p:cBhvr>
                                      <p:tavLst>
                                        <p:tav tm="0">
                                          <p:val>
                                            <p:strVal val="#ppt_x"/>
                                          </p:val>
                                        </p:tav>
                                        <p:tav tm="100000">
                                          <p:val>
                                            <p:strVal val="#ppt_x"/>
                                          </p:val>
                                        </p:tav>
                                      </p:tavLst>
                                    </p:anim>
                                    <p:anim calcmode="lin" valueType="num">
                                      <p:cBhvr additive="base">
                                        <p:cTn id="36" dur="500" fill="hold"/>
                                        <p:tgtEl>
                                          <p:spTgt spid="4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44"/>
                                        </p:tgtEl>
                                        <p:attrNameLst>
                                          <p:attrName>style.visibility</p:attrName>
                                        </p:attrNameLst>
                                      </p:cBhvr>
                                      <p:to>
                                        <p:strVal val="visible"/>
                                      </p:to>
                                    </p:set>
                                    <p:anim calcmode="lin" valueType="num">
                                      <p:cBhvr additive="base">
                                        <p:cTn id="39" dur="500" fill="hold"/>
                                        <p:tgtEl>
                                          <p:spTgt spid="44"/>
                                        </p:tgtEl>
                                        <p:attrNameLst>
                                          <p:attrName>ppt_x</p:attrName>
                                        </p:attrNameLst>
                                      </p:cBhvr>
                                      <p:tavLst>
                                        <p:tav tm="0">
                                          <p:val>
                                            <p:strVal val="#ppt_x"/>
                                          </p:val>
                                        </p:tav>
                                        <p:tav tm="100000">
                                          <p:val>
                                            <p:strVal val="#ppt_x"/>
                                          </p:val>
                                        </p:tav>
                                      </p:tavLst>
                                    </p:anim>
                                    <p:anim calcmode="lin" valueType="num">
                                      <p:cBhvr additive="base">
                                        <p:cTn id="40" dur="500" fill="hold"/>
                                        <p:tgtEl>
                                          <p:spTgt spid="44"/>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32"/>
                                        </p:tgtEl>
                                        <p:attrNameLst>
                                          <p:attrName>style.visibility</p:attrName>
                                        </p:attrNameLst>
                                      </p:cBhvr>
                                      <p:to>
                                        <p:strVal val="visible"/>
                                      </p:to>
                                    </p:set>
                                    <p:anim calcmode="lin" valueType="num">
                                      <p:cBhvr additive="base">
                                        <p:cTn id="43" dur="500" fill="hold"/>
                                        <p:tgtEl>
                                          <p:spTgt spid="32"/>
                                        </p:tgtEl>
                                        <p:attrNameLst>
                                          <p:attrName>ppt_x</p:attrName>
                                        </p:attrNameLst>
                                      </p:cBhvr>
                                      <p:tavLst>
                                        <p:tav tm="0">
                                          <p:val>
                                            <p:strVal val="#ppt_x"/>
                                          </p:val>
                                        </p:tav>
                                        <p:tav tm="100000">
                                          <p:val>
                                            <p:strVal val="#ppt_x"/>
                                          </p:val>
                                        </p:tav>
                                      </p:tavLst>
                                    </p:anim>
                                    <p:anim calcmode="lin" valueType="num">
                                      <p:cBhvr additive="base">
                                        <p:cTn id="44" dur="500" fill="hold"/>
                                        <p:tgtEl>
                                          <p:spTgt spid="32"/>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22"/>
                                        </p:tgtEl>
                                        <p:attrNameLst>
                                          <p:attrName>style.visibility</p:attrName>
                                        </p:attrNameLst>
                                      </p:cBhvr>
                                      <p:to>
                                        <p:strVal val="visible"/>
                                      </p:to>
                                    </p:set>
                                    <p:anim calcmode="lin" valueType="num">
                                      <p:cBhvr additive="base">
                                        <p:cTn id="47" dur="500" fill="hold"/>
                                        <p:tgtEl>
                                          <p:spTgt spid="22"/>
                                        </p:tgtEl>
                                        <p:attrNameLst>
                                          <p:attrName>ppt_x</p:attrName>
                                        </p:attrNameLst>
                                      </p:cBhvr>
                                      <p:tavLst>
                                        <p:tav tm="0">
                                          <p:val>
                                            <p:strVal val="#ppt_x"/>
                                          </p:val>
                                        </p:tav>
                                        <p:tav tm="100000">
                                          <p:val>
                                            <p:strVal val="#ppt_x"/>
                                          </p:val>
                                        </p:tav>
                                      </p:tavLst>
                                    </p:anim>
                                    <p:anim calcmode="lin" valueType="num">
                                      <p:cBhvr additive="base">
                                        <p:cTn id="48" dur="500" fill="hold"/>
                                        <p:tgtEl>
                                          <p:spTgt spid="22"/>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38"/>
                                        </p:tgtEl>
                                        <p:attrNameLst>
                                          <p:attrName>style.visibility</p:attrName>
                                        </p:attrNameLst>
                                      </p:cBhvr>
                                      <p:to>
                                        <p:strVal val="visible"/>
                                      </p:to>
                                    </p:set>
                                    <p:anim calcmode="lin" valueType="num">
                                      <p:cBhvr additive="base">
                                        <p:cTn id="51" dur="500" fill="hold"/>
                                        <p:tgtEl>
                                          <p:spTgt spid="38"/>
                                        </p:tgtEl>
                                        <p:attrNameLst>
                                          <p:attrName>ppt_x</p:attrName>
                                        </p:attrNameLst>
                                      </p:cBhvr>
                                      <p:tavLst>
                                        <p:tav tm="0">
                                          <p:val>
                                            <p:strVal val="#ppt_x"/>
                                          </p:val>
                                        </p:tav>
                                        <p:tav tm="100000">
                                          <p:val>
                                            <p:strVal val="#ppt_x"/>
                                          </p:val>
                                        </p:tav>
                                      </p:tavLst>
                                    </p:anim>
                                    <p:anim calcmode="lin" valueType="num">
                                      <p:cBhvr additive="base">
                                        <p:cTn id="52" dur="500" fill="hold"/>
                                        <p:tgtEl>
                                          <p:spTgt spid="38"/>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nodeType="clickEffect">
                                  <p:stCondLst>
                                    <p:cond delay="0"/>
                                  </p:stCondLst>
                                  <p:childTnLst>
                                    <p:set>
                                      <p:cBhvr>
                                        <p:cTn id="56" dur="1" fill="hold">
                                          <p:stCondLst>
                                            <p:cond delay="0"/>
                                          </p:stCondLst>
                                        </p:cTn>
                                        <p:tgtEl>
                                          <p:spTgt spid="23"/>
                                        </p:tgtEl>
                                        <p:attrNameLst>
                                          <p:attrName>style.visibility</p:attrName>
                                        </p:attrNameLst>
                                      </p:cBhvr>
                                      <p:to>
                                        <p:strVal val="visible"/>
                                      </p:to>
                                    </p:set>
                                    <p:anim calcmode="lin" valueType="num">
                                      <p:cBhvr additive="base">
                                        <p:cTn id="57" dur="500" fill="hold"/>
                                        <p:tgtEl>
                                          <p:spTgt spid="23"/>
                                        </p:tgtEl>
                                        <p:attrNameLst>
                                          <p:attrName>ppt_x</p:attrName>
                                        </p:attrNameLst>
                                      </p:cBhvr>
                                      <p:tavLst>
                                        <p:tav tm="0">
                                          <p:val>
                                            <p:strVal val="#ppt_x"/>
                                          </p:val>
                                        </p:tav>
                                        <p:tav tm="100000">
                                          <p:val>
                                            <p:strVal val="#ppt_x"/>
                                          </p:val>
                                        </p:tav>
                                      </p:tavLst>
                                    </p:anim>
                                    <p:anim calcmode="lin" valueType="num">
                                      <p:cBhvr additive="base">
                                        <p:cTn id="58" dur="500" fill="hold"/>
                                        <p:tgtEl>
                                          <p:spTgt spid="2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35"/>
                                        </p:tgtEl>
                                        <p:attrNameLst>
                                          <p:attrName>style.visibility</p:attrName>
                                        </p:attrNameLst>
                                      </p:cBhvr>
                                      <p:to>
                                        <p:strVal val="visible"/>
                                      </p:to>
                                    </p:set>
                                    <p:anim calcmode="lin" valueType="num">
                                      <p:cBhvr additive="base">
                                        <p:cTn id="61" dur="500" fill="hold"/>
                                        <p:tgtEl>
                                          <p:spTgt spid="35"/>
                                        </p:tgtEl>
                                        <p:attrNameLst>
                                          <p:attrName>ppt_x</p:attrName>
                                        </p:attrNameLst>
                                      </p:cBhvr>
                                      <p:tavLst>
                                        <p:tav tm="0">
                                          <p:val>
                                            <p:strVal val="#ppt_x"/>
                                          </p:val>
                                        </p:tav>
                                        <p:tav tm="100000">
                                          <p:val>
                                            <p:strVal val="#ppt_x"/>
                                          </p:val>
                                        </p:tav>
                                      </p:tavLst>
                                    </p:anim>
                                    <p:anim calcmode="lin" valueType="num">
                                      <p:cBhvr additive="base">
                                        <p:cTn id="62" dur="500" fill="hold"/>
                                        <p:tgtEl>
                                          <p:spTgt spid="35"/>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additive="base">
                                        <p:cTn id="65" dur="500" fill="hold"/>
                                        <p:tgtEl>
                                          <p:spTgt spid="37"/>
                                        </p:tgtEl>
                                        <p:attrNameLst>
                                          <p:attrName>ppt_x</p:attrName>
                                        </p:attrNameLst>
                                      </p:cBhvr>
                                      <p:tavLst>
                                        <p:tav tm="0">
                                          <p:val>
                                            <p:strVal val="#ppt_x"/>
                                          </p:val>
                                        </p:tav>
                                        <p:tav tm="100000">
                                          <p:val>
                                            <p:strVal val="#ppt_x"/>
                                          </p:val>
                                        </p:tav>
                                      </p:tavLst>
                                    </p:anim>
                                    <p:anim calcmode="lin" valueType="num">
                                      <p:cBhvr additive="base">
                                        <p:cTn id="66" dur="500" fill="hold"/>
                                        <p:tgtEl>
                                          <p:spTgt spid="37"/>
                                        </p:tgtEl>
                                        <p:attrNameLst>
                                          <p:attrName>ppt_y</p:attrName>
                                        </p:attrNameLst>
                                      </p:cBhvr>
                                      <p:tavLst>
                                        <p:tav tm="0">
                                          <p:val>
                                            <p:strVal val="1+#ppt_h/2"/>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2" presetClass="entr" presetSubtype="4" fill="hold" grpId="0" nodeType="clickEffect">
                                  <p:stCondLst>
                                    <p:cond delay="0"/>
                                  </p:stCondLst>
                                  <p:childTnLst>
                                    <p:set>
                                      <p:cBhvr>
                                        <p:cTn id="70" dur="1" fill="hold">
                                          <p:stCondLst>
                                            <p:cond delay="0"/>
                                          </p:stCondLst>
                                        </p:cTn>
                                        <p:tgtEl>
                                          <p:spTgt spid="47"/>
                                        </p:tgtEl>
                                        <p:attrNameLst>
                                          <p:attrName>style.visibility</p:attrName>
                                        </p:attrNameLst>
                                      </p:cBhvr>
                                      <p:to>
                                        <p:strVal val="visible"/>
                                      </p:to>
                                    </p:set>
                                    <p:anim calcmode="lin" valueType="num">
                                      <p:cBhvr additive="base">
                                        <p:cTn id="71" dur="500" fill="hold"/>
                                        <p:tgtEl>
                                          <p:spTgt spid="47"/>
                                        </p:tgtEl>
                                        <p:attrNameLst>
                                          <p:attrName>ppt_x</p:attrName>
                                        </p:attrNameLst>
                                      </p:cBhvr>
                                      <p:tavLst>
                                        <p:tav tm="0">
                                          <p:val>
                                            <p:strVal val="#ppt_x"/>
                                          </p:val>
                                        </p:tav>
                                        <p:tav tm="100000">
                                          <p:val>
                                            <p:strVal val="#ppt_x"/>
                                          </p:val>
                                        </p:tav>
                                      </p:tavLst>
                                    </p:anim>
                                    <p:anim calcmode="lin" valueType="num">
                                      <p:cBhvr additive="base">
                                        <p:cTn id="72" dur="500" fill="hold"/>
                                        <p:tgtEl>
                                          <p:spTgt spid="4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48"/>
                                        </p:tgtEl>
                                        <p:attrNameLst>
                                          <p:attrName>style.visibility</p:attrName>
                                        </p:attrNameLst>
                                      </p:cBhvr>
                                      <p:to>
                                        <p:strVal val="visible"/>
                                      </p:to>
                                    </p:set>
                                    <p:anim calcmode="lin" valueType="num">
                                      <p:cBhvr additive="base">
                                        <p:cTn id="75" dur="500" fill="hold"/>
                                        <p:tgtEl>
                                          <p:spTgt spid="48"/>
                                        </p:tgtEl>
                                        <p:attrNameLst>
                                          <p:attrName>ppt_x</p:attrName>
                                        </p:attrNameLst>
                                      </p:cBhvr>
                                      <p:tavLst>
                                        <p:tav tm="0">
                                          <p:val>
                                            <p:strVal val="#ppt_x"/>
                                          </p:val>
                                        </p:tav>
                                        <p:tav tm="100000">
                                          <p:val>
                                            <p:strVal val="#ppt_x"/>
                                          </p:val>
                                        </p:tav>
                                      </p:tavLst>
                                    </p:anim>
                                    <p:anim calcmode="lin" valueType="num">
                                      <p:cBhvr additive="base">
                                        <p:cTn id="76" dur="500" fill="hold"/>
                                        <p:tgtEl>
                                          <p:spTgt spid="48"/>
                                        </p:tgtEl>
                                        <p:attrNameLst>
                                          <p:attrName>ppt_y</p:attrName>
                                        </p:attrNameLst>
                                      </p:cBhvr>
                                      <p:tavLst>
                                        <p:tav tm="0">
                                          <p:val>
                                            <p:strVal val="1+#ppt_h/2"/>
                                          </p:val>
                                        </p:tav>
                                        <p:tav tm="100000">
                                          <p:val>
                                            <p:strVal val="#ppt_y"/>
                                          </p:val>
                                        </p:tav>
                                      </p:tavLst>
                                    </p:anim>
                                  </p:childTnLst>
                                </p:cTn>
                              </p:par>
                              <p:par>
                                <p:cTn id="77" presetID="2" presetClass="entr" presetSubtype="4" fill="hold" nodeType="withEffect">
                                  <p:stCondLst>
                                    <p:cond delay="0"/>
                                  </p:stCondLst>
                                  <p:childTnLst>
                                    <p:set>
                                      <p:cBhvr>
                                        <p:cTn id="78" dur="1" fill="hold">
                                          <p:stCondLst>
                                            <p:cond delay="0"/>
                                          </p:stCondLst>
                                        </p:cTn>
                                        <p:tgtEl>
                                          <p:spTgt spid="49"/>
                                        </p:tgtEl>
                                        <p:attrNameLst>
                                          <p:attrName>style.visibility</p:attrName>
                                        </p:attrNameLst>
                                      </p:cBhvr>
                                      <p:to>
                                        <p:strVal val="visible"/>
                                      </p:to>
                                    </p:set>
                                    <p:anim calcmode="lin" valueType="num">
                                      <p:cBhvr additive="base">
                                        <p:cTn id="79" dur="500" fill="hold"/>
                                        <p:tgtEl>
                                          <p:spTgt spid="49"/>
                                        </p:tgtEl>
                                        <p:attrNameLst>
                                          <p:attrName>ppt_x</p:attrName>
                                        </p:attrNameLst>
                                      </p:cBhvr>
                                      <p:tavLst>
                                        <p:tav tm="0">
                                          <p:val>
                                            <p:strVal val="#ppt_x"/>
                                          </p:val>
                                        </p:tav>
                                        <p:tav tm="100000">
                                          <p:val>
                                            <p:strVal val="#ppt_x"/>
                                          </p:val>
                                        </p:tav>
                                      </p:tavLst>
                                    </p:anim>
                                    <p:anim calcmode="lin" valueType="num">
                                      <p:cBhvr additive="base">
                                        <p:cTn id="80" dur="500" fill="hold"/>
                                        <p:tgtEl>
                                          <p:spTgt spid="49"/>
                                        </p:tgtEl>
                                        <p:attrNameLst>
                                          <p:attrName>ppt_y</p:attrName>
                                        </p:attrNameLst>
                                      </p:cBhvr>
                                      <p:tavLst>
                                        <p:tav tm="0">
                                          <p:val>
                                            <p:strVal val="1+#ppt_h/2"/>
                                          </p:val>
                                        </p:tav>
                                        <p:tav tm="100000">
                                          <p:val>
                                            <p:strVal val="#ppt_y"/>
                                          </p:val>
                                        </p:tav>
                                      </p:tavLst>
                                    </p:anim>
                                  </p:childTnLst>
                                </p:cTn>
                              </p:par>
                              <p:par>
                                <p:cTn id="81" presetID="2" presetClass="entr" presetSubtype="4" fill="hold" nodeType="withEffect">
                                  <p:stCondLst>
                                    <p:cond delay="0"/>
                                  </p:stCondLst>
                                  <p:childTnLst>
                                    <p:set>
                                      <p:cBhvr>
                                        <p:cTn id="82" dur="1" fill="hold">
                                          <p:stCondLst>
                                            <p:cond delay="0"/>
                                          </p:stCondLst>
                                        </p:cTn>
                                        <p:tgtEl>
                                          <p:spTgt spid="46"/>
                                        </p:tgtEl>
                                        <p:attrNameLst>
                                          <p:attrName>style.visibility</p:attrName>
                                        </p:attrNameLst>
                                      </p:cBhvr>
                                      <p:to>
                                        <p:strVal val="visible"/>
                                      </p:to>
                                    </p:set>
                                    <p:anim calcmode="lin" valueType="num">
                                      <p:cBhvr additive="base">
                                        <p:cTn id="83" dur="500" fill="hold"/>
                                        <p:tgtEl>
                                          <p:spTgt spid="46"/>
                                        </p:tgtEl>
                                        <p:attrNameLst>
                                          <p:attrName>ppt_x</p:attrName>
                                        </p:attrNameLst>
                                      </p:cBhvr>
                                      <p:tavLst>
                                        <p:tav tm="0">
                                          <p:val>
                                            <p:strVal val="#ppt_x"/>
                                          </p:val>
                                        </p:tav>
                                        <p:tav tm="100000">
                                          <p:val>
                                            <p:strVal val="#ppt_x"/>
                                          </p:val>
                                        </p:tav>
                                      </p:tavLst>
                                    </p:anim>
                                    <p:anim calcmode="lin" valueType="num">
                                      <p:cBhvr additive="base">
                                        <p:cTn id="84" dur="500" fill="hold"/>
                                        <p:tgtEl>
                                          <p:spTgt spid="46"/>
                                        </p:tgtEl>
                                        <p:attrNameLst>
                                          <p:attrName>ppt_y</p:attrName>
                                        </p:attrNameLst>
                                      </p:cBhvr>
                                      <p:tavLst>
                                        <p:tav tm="0">
                                          <p:val>
                                            <p:strVal val="1+#ppt_h/2"/>
                                          </p:val>
                                        </p:tav>
                                        <p:tav tm="100000">
                                          <p:val>
                                            <p:strVal val="#ppt_y"/>
                                          </p:val>
                                        </p:tav>
                                      </p:tavLst>
                                    </p:anim>
                                  </p:childTnLst>
                                </p:cTn>
                              </p:par>
                              <p:par>
                                <p:cTn id="85" presetID="2" presetClass="entr" presetSubtype="4" fill="hold" nodeType="withEffect">
                                  <p:stCondLst>
                                    <p:cond delay="0"/>
                                  </p:stCondLst>
                                  <p:childTnLst>
                                    <p:set>
                                      <p:cBhvr>
                                        <p:cTn id="86" dur="1" fill="hold">
                                          <p:stCondLst>
                                            <p:cond delay="0"/>
                                          </p:stCondLst>
                                        </p:cTn>
                                        <p:tgtEl>
                                          <p:spTgt spid="51"/>
                                        </p:tgtEl>
                                        <p:attrNameLst>
                                          <p:attrName>style.visibility</p:attrName>
                                        </p:attrNameLst>
                                      </p:cBhvr>
                                      <p:to>
                                        <p:strVal val="visible"/>
                                      </p:to>
                                    </p:set>
                                    <p:anim calcmode="lin" valueType="num">
                                      <p:cBhvr additive="base">
                                        <p:cTn id="87" dur="500" fill="hold"/>
                                        <p:tgtEl>
                                          <p:spTgt spid="51"/>
                                        </p:tgtEl>
                                        <p:attrNameLst>
                                          <p:attrName>ppt_x</p:attrName>
                                        </p:attrNameLst>
                                      </p:cBhvr>
                                      <p:tavLst>
                                        <p:tav tm="0">
                                          <p:val>
                                            <p:strVal val="#ppt_x"/>
                                          </p:val>
                                        </p:tav>
                                        <p:tav tm="100000">
                                          <p:val>
                                            <p:strVal val="#ppt_x"/>
                                          </p:val>
                                        </p:tav>
                                      </p:tavLst>
                                    </p:anim>
                                    <p:anim calcmode="lin" valueType="num">
                                      <p:cBhvr additive="base">
                                        <p:cTn id="88" dur="500" fill="hold"/>
                                        <p:tgtEl>
                                          <p:spTgt spid="5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56"/>
                                        </p:tgtEl>
                                        <p:attrNameLst>
                                          <p:attrName>style.visibility</p:attrName>
                                        </p:attrNameLst>
                                      </p:cBhvr>
                                      <p:to>
                                        <p:strVal val="visible"/>
                                      </p:to>
                                    </p:set>
                                    <p:anim calcmode="lin" valueType="num">
                                      <p:cBhvr additive="base">
                                        <p:cTn id="91" dur="500" fill="hold"/>
                                        <p:tgtEl>
                                          <p:spTgt spid="56"/>
                                        </p:tgtEl>
                                        <p:attrNameLst>
                                          <p:attrName>ppt_x</p:attrName>
                                        </p:attrNameLst>
                                      </p:cBhvr>
                                      <p:tavLst>
                                        <p:tav tm="0">
                                          <p:val>
                                            <p:strVal val="#ppt_x"/>
                                          </p:val>
                                        </p:tav>
                                        <p:tav tm="100000">
                                          <p:val>
                                            <p:strVal val="#ppt_x"/>
                                          </p:val>
                                        </p:tav>
                                      </p:tavLst>
                                    </p:anim>
                                    <p:anim calcmode="lin" valueType="num">
                                      <p:cBhvr additive="base">
                                        <p:cTn id="92" dur="500" fill="hold"/>
                                        <p:tgtEl>
                                          <p:spTgt spid="56"/>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additive="base">
                                        <p:cTn id="95" dur="500" fill="hold"/>
                                        <p:tgtEl>
                                          <p:spTgt spid="50"/>
                                        </p:tgtEl>
                                        <p:attrNameLst>
                                          <p:attrName>ppt_x</p:attrName>
                                        </p:attrNameLst>
                                      </p:cBhvr>
                                      <p:tavLst>
                                        <p:tav tm="0">
                                          <p:val>
                                            <p:strVal val="#ppt_x"/>
                                          </p:val>
                                        </p:tav>
                                        <p:tav tm="100000">
                                          <p:val>
                                            <p:strVal val="#ppt_x"/>
                                          </p:val>
                                        </p:tav>
                                      </p:tavLst>
                                    </p:anim>
                                    <p:anim calcmode="lin" valueType="num">
                                      <p:cBhvr additive="base">
                                        <p:cTn id="96" dur="500" fill="hold"/>
                                        <p:tgtEl>
                                          <p:spTgt spid="5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55" grpId="0"/>
      <p:bldP spid="19" grpId="0" animBg="1"/>
      <p:bldP spid="38" grpId="0"/>
      <p:bldP spid="35" grpId="0" animBg="1"/>
      <p:bldP spid="42" grpId="0" animBg="1"/>
      <p:bldP spid="43" grpId="0"/>
      <p:bldP spid="44" grpId="0"/>
      <p:bldP spid="37" grpId="0" animBg="1"/>
      <p:bldP spid="47" grpId="0"/>
      <p:bldP spid="48" grpId="0"/>
      <p:bldP spid="50" grpId="0"/>
      <p:bldP spid="5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正方形/長方形 1">
            <a:extLst>
              <a:ext uri="{FF2B5EF4-FFF2-40B4-BE49-F238E27FC236}">
                <a16:creationId xmlns:a16="http://schemas.microsoft.com/office/drawing/2014/main" id="{A641363A-3D5D-46BD-A5DF-948D18C26278}"/>
              </a:ext>
            </a:extLst>
          </p:cNvPr>
          <p:cNvSpPr>
            <a:spLocks noChangeArrowheads="1"/>
          </p:cNvSpPr>
          <p:nvPr/>
        </p:nvSpPr>
        <p:spPr bwMode="gray">
          <a:xfrm>
            <a:off x="-1" y="6319838"/>
            <a:ext cx="9144001" cy="484187"/>
          </a:xfrm>
          <a:prstGeom prst="rect">
            <a:avLst/>
          </a:prstGeom>
          <a:solidFill>
            <a:schemeClr val="bg1"/>
          </a:solidFill>
          <a:ln w="9525" algn="ctr">
            <a:solidFill>
              <a:schemeClr val="bg1"/>
            </a:solidFill>
            <a:miter lim="800000"/>
            <a:headEnd/>
            <a:tailEnd/>
          </a:ln>
        </p:spPr>
        <p:txBody>
          <a:bodyPr wrap="none" anchor="ctr"/>
          <a:lstStyle>
            <a:lvl1pPr>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a:buBlip>
                <a:blip r:embed="rId2"/>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9pPr>
          </a:lstStyle>
          <a:p>
            <a:pPr algn="ctr" eaLnBrk="1" hangingPunct="1">
              <a:lnSpc>
                <a:spcPct val="100000"/>
              </a:lnSpc>
              <a:spcBef>
                <a:spcPct val="0"/>
              </a:spcBef>
              <a:spcAft>
                <a:spcPct val="0"/>
              </a:spcAft>
              <a:buClrTx/>
              <a:buFontTx/>
              <a:buNone/>
            </a:pPr>
            <a:endParaRPr lang="ja-JP" altLang="en-US" sz="1800">
              <a:solidFill>
                <a:schemeClr val="tx1"/>
              </a:solidFill>
              <a:latin typeface="Calibri" pitchFamily="34" charset="0"/>
            </a:endParaRPr>
          </a:p>
        </p:txBody>
      </p:sp>
      <p:pic>
        <p:nvPicPr>
          <p:cNvPr id="58" name="図 57">
            <a:extLst>
              <a:ext uri="{FF2B5EF4-FFF2-40B4-BE49-F238E27FC236}">
                <a16:creationId xmlns:a16="http://schemas.microsoft.com/office/drawing/2014/main" id="{DFAF7974-D0F6-4CCA-9479-F16A42CBB6C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39886" y="1270933"/>
            <a:ext cx="2864228" cy="2789509"/>
          </a:xfrm>
          <a:prstGeom prst="rect">
            <a:avLst/>
          </a:prstGeom>
        </p:spPr>
      </p:pic>
      <p:sp>
        <p:nvSpPr>
          <p:cNvPr id="6155" name="スライド番号プレースホルダー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a:buBlip>
                <a:blip r:embed="rId2"/>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9pPr>
          </a:lstStyle>
          <a:p>
            <a:pPr>
              <a:lnSpc>
                <a:spcPct val="100000"/>
              </a:lnSpc>
              <a:spcBef>
                <a:spcPct val="0"/>
              </a:spcBef>
              <a:spcAft>
                <a:spcPct val="0"/>
              </a:spcAft>
              <a:buClrTx/>
              <a:buFontTx/>
              <a:buNone/>
            </a:pPr>
            <a:fld id="{BDCDC8F8-78A8-4677-A59B-900A672EDA56}" type="slidenum">
              <a:rPr kumimoji="0" lang="ja-JP" altLang="en-US" smtClean="0">
                <a:solidFill>
                  <a:schemeClr val="tx1"/>
                </a:solidFill>
              </a:rPr>
              <a:pPr>
                <a:lnSpc>
                  <a:spcPct val="100000"/>
                </a:lnSpc>
                <a:spcBef>
                  <a:spcPct val="0"/>
                </a:spcBef>
                <a:spcAft>
                  <a:spcPct val="0"/>
                </a:spcAft>
                <a:buClrTx/>
                <a:buFontTx/>
                <a:buNone/>
              </a:pPr>
              <a:t>26</a:t>
            </a:fld>
            <a:endParaRPr kumimoji="0" lang="ja-JP" altLang="en-US">
              <a:solidFill>
                <a:schemeClr val="tx1"/>
              </a:solidFill>
            </a:endParaRPr>
          </a:p>
        </p:txBody>
      </p:sp>
      <p:sp>
        <p:nvSpPr>
          <p:cNvPr id="30" name="Text Box 4 1">
            <a:extLst>
              <a:ext uri="{FF2B5EF4-FFF2-40B4-BE49-F238E27FC236}">
                <a16:creationId xmlns:a16="http://schemas.microsoft.com/office/drawing/2014/main" id="{5501B454-1E3A-45BE-9C63-A276602162C5}"/>
              </a:ext>
            </a:extLst>
          </p:cNvPr>
          <p:cNvSpPr txBox="1">
            <a:spLocks noChangeArrowheads="1"/>
          </p:cNvSpPr>
          <p:nvPr/>
        </p:nvSpPr>
        <p:spPr bwMode="auto">
          <a:xfrm>
            <a:off x="1" y="747713"/>
            <a:ext cx="258159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defRPr/>
            </a:pPr>
            <a:r>
              <a:rPr lang="ja-JP" altLang="en-US" sz="2800" dirty="0">
                <a:solidFill>
                  <a:schemeClr val="tx2"/>
                </a:solidFill>
                <a:latin typeface="+mj-ea"/>
                <a:ea typeface="+mj-ea"/>
              </a:rPr>
              <a:t>気体の諸性質</a:t>
            </a:r>
            <a:endParaRPr lang="en-US" altLang="ja-JP" sz="2800" dirty="0">
              <a:solidFill>
                <a:schemeClr val="tx2"/>
              </a:solidFill>
              <a:latin typeface="+mj-ea"/>
              <a:ea typeface="+mj-ea"/>
            </a:endParaRPr>
          </a:p>
        </p:txBody>
      </p:sp>
      <p:sp>
        <p:nvSpPr>
          <p:cNvPr id="57" name="Text Box 4 1">
            <a:extLst>
              <a:ext uri="{FF2B5EF4-FFF2-40B4-BE49-F238E27FC236}">
                <a16:creationId xmlns:a16="http://schemas.microsoft.com/office/drawing/2014/main" id="{C8C23F63-A774-4E43-997A-6A8B39A3CB60}"/>
              </a:ext>
            </a:extLst>
          </p:cNvPr>
          <p:cNvSpPr txBox="1">
            <a:spLocks noChangeArrowheads="1"/>
          </p:cNvSpPr>
          <p:nvPr/>
        </p:nvSpPr>
        <p:spPr bwMode="auto">
          <a:xfrm>
            <a:off x="5818538" y="1437630"/>
            <a:ext cx="3283021" cy="1815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defRPr/>
            </a:pPr>
            <a:r>
              <a:rPr lang="en-US" altLang="ja-JP" sz="2800" dirty="0">
                <a:solidFill>
                  <a:schemeClr val="tx2"/>
                </a:solidFill>
                <a:latin typeface="+mj-ea"/>
                <a:ea typeface="+mj-ea"/>
              </a:rPr>
              <a:t>(2) </a:t>
            </a:r>
            <a:r>
              <a:rPr lang="ja-JP" altLang="en-US" sz="2800" dirty="0">
                <a:solidFill>
                  <a:schemeClr val="tx2"/>
                </a:solidFill>
                <a:latin typeface="+mj-ea"/>
                <a:ea typeface="+mj-ea"/>
              </a:rPr>
              <a:t>シャルルの法則</a:t>
            </a:r>
            <a:r>
              <a:rPr lang="en-US" altLang="ja-JP" sz="2800" dirty="0">
                <a:solidFill>
                  <a:schemeClr val="tx2"/>
                </a:solidFill>
                <a:latin typeface="+mj-ea"/>
                <a:ea typeface="+mj-ea"/>
              </a:rPr>
              <a:t>(1787</a:t>
            </a:r>
            <a:r>
              <a:rPr lang="ja-JP" altLang="en-US" sz="2800" dirty="0">
                <a:solidFill>
                  <a:schemeClr val="tx2"/>
                </a:solidFill>
                <a:latin typeface="+mj-ea"/>
                <a:ea typeface="+mj-ea"/>
              </a:rPr>
              <a:t>年</a:t>
            </a:r>
            <a:r>
              <a:rPr lang="en-US" altLang="ja-JP" sz="2800" dirty="0">
                <a:solidFill>
                  <a:schemeClr val="tx2"/>
                </a:solidFill>
                <a:latin typeface="+mj-ea"/>
                <a:ea typeface="+mj-ea"/>
              </a:rPr>
              <a:t>):</a:t>
            </a:r>
            <a:r>
              <a:rPr lang="ja-JP" altLang="en-US" sz="2800" dirty="0">
                <a:solidFill>
                  <a:schemeClr val="tx2"/>
                </a:solidFill>
                <a:latin typeface="+mj-ea"/>
                <a:ea typeface="+mj-ea"/>
              </a:rPr>
              <a:t>　</a:t>
            </a:r>
            <a:endParaRPr lang="en-US" altLang="ja-JP" sz="2800" dirty="0">
              <a:solidFill>
                <a:schemeClr val="tx2"/>
              </a:solidFill>
              <a:latin typeface="+mj-ea"/>
              <a:ea typeface="+mj-ea"/>
            </a:endParaRPr>
          </a:p>
          <a:p>
            <a:pPr>
              <a:defRPr/>
            </a:pPr>
            <a:r>
              <a:rPr lang="ja-JP" altLang="en-US" sz="2800" dirty="0">
                <a:solidFill>
                  <a:schemeClr val="tx2"/>
                </a:solidFill>
                <a:latin typeface="+mj-ea"/>
                <a:ea typeface="+mj-ea"/>
              </a:rPr>
              <a:t>一定の圧力下では </a:t>
            </a:r>
            <a:r>
              <a:rPr lang="en-US" altLang="ja-JP" sz="2800" dirty="0">
                <a:solidFill>
                  <a:srgbClr val="FF0000"/>
                </a:solidFill>
                <a:latin typeface="+mj-ea"/>
                <a:ea typeface="+mj-ea"/>
              </a:rPr>
              <a:t>V</a:t>
            </a:r>
            <a:r>
              <a:rPr lang="ja-JP" altLang="en-US" sz="2800" dirty="0">
                <a:solidFill>
                  <a:srgbClr val="FF0000"/>
                </a:solidFill>
                <a:latin typeface="+mj-ea"/>
                <a:ea typeface="+mj-ea"/>
              </a:rPr>
              <a:t>∝</a:t>
            </a:r>
            <a:r>
              <a:rPr lang="en-US" altLang="ja-JP" sz="2800" dirty="0">
                <a:solidFill>
                  <a:srgbClr val="FF0000"/>
                </a:solidFill>
                <a:latin typeface="+mj-ea"/>
                <a:ea typeface="+mj-ea"/>
              </a:rPr>
              <a:t>T[K]</a:t>
            </a:r>
          </a:p>
        </p:txBody>
      </p:sp>
      <p:pic>
        <p:nvPicPr>
          <p:cNvPr id="53" name="図 52">
            <a:extLst>
              <a:ext uri="{FF2B5EF4-FFF2-40B4-BE49-F238E27FC236}">
                <a16:creationId xmlns:a16="http://schemas.microsoft.com/office/drawing/2014/main" id="{68F1E02F-93A5-49E9-B2EC-88D9001E927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8626" y="1466804"/>
            <a:ext cx="1460273" cy="1966026"/>
          </a:xfrm>
          <a:prstGeom prst="rect">
            <a:avLst/>
          </a:prstGeom>
        </p:spPr>
      </p:pic>
      <p:sp>
        <p:nvSpPr>
          <p:cNvPr id="59" name="テキスト ボックス 2">
            <a:extLst>
              <a:ext uri="{FF2B5EF4-FFF2-40B4-BE49-F238E27FC236}">
                <a16:creationId xmlns:a16="http://schemas.microsoft.com/office/drawing/2014/main" id="{28B764F2-A3BB-4E56-A3D0-9A6E48486658}"/>
              </a:ext>
            </a:extLst>
          </p:cNvPr>
          <p:cNvSpPr txBox="1">
            <a:spLocks noChangeArrowheads="1"/>
          </p:cNvSpPr>
          <p:nvPr/>
        </p:nvSpPr>
        <p:spPr bwMode="auto">
          <a:xfrm>
            <a:off x="137025" y="3453678"/>
            <a:ext cx="297748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a:buBlip>
                <a:blip r:embed="rId2"/>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9pPr>
          </a:lstStyle>
          <a:p>
            <a:pPr eaLnBrk="1" hangingPunct="1">
              <a:lnSpc>
                <a:spcPct val="100000"/>
              </a:lnSpc>
              <a:spcBef>
                <a:spcPct val="0"/>
              </a:spcBef>
              <a:spcAft>
                <a:spcPct val="0"/>
              </a:spcAft>
              <a:buClrTx/>
              <a:buFontTx/>
              <a:buNone/>
            </a:pPr>
            <a:r>
              <a:rPr lang="ja-JP" altLang="en-US" sz="1800" dirty="0">
                <a:solidFill>
                  <a:schemeClr val="tx1"/>
                </a:solidFill>
                <a:latin typeface="Calibri" pitchFamily="34" charset="0"/>
              </a:rPr>
              <a:t>ジャック・シャルル</a:t>
            </a:r>
            <a:endParaRPr lang="en-US" altLang="ja-JP" sz="1800" dirty="0">
              <a:solidFill>
                <a:schemeClr val="tx1"/>
              </a:solidFill>
              <a:latin typeface="Calibri" pitchFamily="34" charset="0"/>
            </a:endParaRPr>
          </a:p>
          <a:p>
            <a:pPr eaLnBrk="1" hangingPunct="1">
              <a:lnSpc>
                <a:spcPct val="100000"/>
              </a:lnSpc>
              <a:spcBef>
                <a:spcPct val="0"/>
              </a:spcBef>
              <a:spcAft>
                <a:spcPct val="0"/>
              </a:spcAft>
              <a:buClrTx/>
              <a:buFontTx/>
              <a:buNone/>
            </a:pPr>
            <a:r>
              <a:rPr lang="en-US" altLang="ja-JP" sz="1800" dirty="0">
                <a:solidFill>
                  <a:schemeClr val="tx1"/>
                </a:solidFill>
                <a:latin typeface="Calibri" pitchFamily="34" charset="0"/>
              </a:rPr>
              <a:t>(Jacques Charles)1746-1823</a:t>
            </a:r>
            <a:endParaRPr lang="ja-JP" altLang="en-US" sz="1800" dirty="0">
              <a:solidFill>
                <a:schemeClr val="tx1"/>
              </a:solidFill>
              <a:latin typeface="Calibri" pitchFamily="34" charset="0"/>
            </a:endParaRPr>
          </a:p>
        </p:txBody>
      </p:sp>
      <p:sp>
        <p:nvSpPr>
          <p:cNvPr id="62" name="正方形/長方形 61">
            <a:extLst>
              <a:ext uri="{FF2B5EF4-FFF2-40B4-BE49-F238E27FC236}">
                <a16:creationId xmlns:a16="http://schemas.microsoft.com/office/drawing/2014/main" id="{17361EBE-4FC3-4DF9-866B-9DFA3F894029}"/>
              </a:ext>
            </a:extLst>
          </p:cNvPr>
          <p:cNvSpPr/>
          <p:nvPr/>
        </p:nvSpPr>
        <p:spPr>
          <a:xfrm>
            <a:off x="4916722" y="3181752"/>
            <a:ext cx="1322903" cy="523220"/>
          </a:xfrm>
          <a:prstGeom prst="rect">
            <a:avLst/>
          </a:prstGeom>
        </p:spPr>
        <p:txBody>
          <a:bodyPr wrap="square">
            <a:spAutoFit/>
          </a:bodyPr>
          <a:lstStyle/>
          <a:p>
            <a:pPr marL="0" indent="0" eaLnBrk="1" hangingPunct="1">
              <a:buFont typeface="Wingdings" pitchFamily="2" charset="2"/>
              <a:buNone/>
              <a:defRPr/>
            </a:pPr>
            <a:r>
              <a:rPr lang="ja-JP" altLang="en-US" sz="2800" kern="0" dirty="0"/>
              <a:t>温度</a:t>
            </a:r>
            <a:r>
              <a:rPr lang="en-US" altLang="ja-JP" sz="2800" kern="0" dirty="0"/>
              <a:t>T</a:t>
            </a:r>
          </a:p>
        </p:txBody>
      </p:sp>
      <p:sp>
        <p:nvSpPr>
          <p:cNvPr id="63" name="正方形/長方形 62">
            <a:extLst>
              <a:ext uri="{FF2B5EF4-FFF2-40B4-BE49-F238E27FC236}">
                <a16:creationId xmlns:a16="http://schemas.microsoft.com/office/drawing/2014/main" id="{C6FA232E-D514-4DF9-8F0B-DF01642C952F}"/>
              </a:ext>
            </a:extLst>
          </p:cNvPr>
          <p:cNvSpPr/>
          <p:nvPr/>
        </p:nvSpPr>
        <p:spPr>
          <a:xfrm>
            <a:off x="4491531" y="1386109"/>
            <a:ext cx="1322903" cy="523220"/>
          </a:xfrm>
          <a:prstGeom prst="rect">
            <a:avLst/>
          </a:prstGeom>
        </p:spPr>
        <p:txBody>
          <a:bodyPr wrap="square">
            <a:spAutoFit/>
          </a:bodyPr>
          <a:lstStyle/>
          <a:p>
            <a:pPr marL="0" indent="0" eaLnBrk="1" hangingPunct="1">
              <a:buFont typeface="Wingdings" pitchFamily="2" charset="2"/>
              <a:buNone/>
              <a:defRPr/>
            </a:pPr>
            <a:r>
              <a:rPr lang="ja-JP" altLang="en-US" sz="2800" kern="0" dirty="0"/>
              <a:t>体積</a:t>
            </a:r>
            <a:r>
              <a:rPr lang="en-US" altLang="ja-JP" sz="2800" kern="0" dirty="0"/>
              <a:t>V</a:t>
            </a:r>
          </a:p>
        </p:txBody>
      </p:sp>
      <p:sp>
        <p:nvSpPr>
          <p:cNvPr id="54" name="タイトル 1">
            <a:extLst>
              <a:ext uri="{FF2B5EF4-FFF2-40B4-BE49-F238E27FC236}">
                <a16:creationId xmlns:a16="http://schemas.microsoft.com/office/drawing/2014/main" id="{CCEDD9D4-295A-419A-A413-E117F4F122A2}"/>
              </a:ext>
            </a:extLst>
          </p:cNvPr>
          <p:cNvSpPr>
            <a:spLocks noGrp="1"/>
          </p:cNvSpPr>
          <p:nvPr>
            <p:ph type="title"/>
          </p:nvPr>
        </p:nvSpPr>
        <p:spPr>
          <a:xfrm>
            <a:off x="184150" y="53975"/>
            <a:ext cx="4387850" cy="693738"/>
          </a:xfrm>
        </p:spPr>
        <p:txBody>
          <a:bodyPr/>
          <a:lstStyle/>
          <a:p>
            <a:pPr eaLnBrk="1" hangingPunct="1"/>
            <a:r>
              <a:rPr lang="en-US" altLang="ja-JP" dirty="0"/>
              <a:t>4. </a:t>
            </a:r>
            <a:r>
              <a:rPr lang="ja-JP" altLang="en-US" dirty="0"/>
              <a:t>理想気体</a:t>
            </a:r>
          </a:p>
        </p:txBody>
      </p:sp>
      <p:sp>
        <p:nvSpPr>
          <p:cNvPr id="2" name="楕円 1">
            <a:extLst>
              <a:ext uri="{FF2B5EF4-FFF2-40B4-BE49-F238E27FC236}">
                <a16:creationId xmlns:a16="http://schemas.microsoft.com/office/drawing/2014/main" id="{094CA007-E8BF-4528-ABE1-80F006BFCF91}"/>
              </a:ext>
            </a:extLst>
          </p:cNvPr>
          <p:cNvSpPr/>
          <p:nvPr/>
        </p:nvSpPr>
        <p:spPr bwMode="gray">
          <a:xfrm>
            <a:off x="3114511" y="3453678"/>
            <a:ext cx="741209" cy="693738"/>
          </a:xfrm>
          <a:prstGeom prst="ellipse">
            <a:avLst/>
          </a:prstGeom>
          <a:noFill/>
          <a:ln w="9525" algn="ctr">
            <a:solidFill>
              <a:schemeClr val="accent1"/>
            </a:solidFill>
            <a:miter lim="800000"/>
            <a:headEnd/>
            <a:tailEnd/>
          </a:ln>
          <a:effectLst/>
        </p:spPr>
        <p:txBody>
          <a:bodyPr wrap="none" rtlCol="0" anchor="ctr"/>
          <a:lstStyle/>
          <a:p>
            <a:pPr algn="ctr"/>
            <a:endParaRPr kumimoji="1" lang="ja-JP" altLang="en-US" dirty="0"/>
          </a:p>
        </p:txBody>
      </p:sp>
      <p:sp>
        <p:nvSpPr>
          <p:cNvPr id="52" name="Text Box 4 1">
            <a:extLst>
              <a:ext uri="{FF2B5EF4-FFF2-40B4-BE49-F238E27FC236}">
                <a16:creationId xmlns:a16="http://schemas.microsoft.com/office/drawing/2014/main" id="{995EAEC2-97EB-435B-86BF-C825984D51B2}"/>
              </a:ext>
            </a:extLst>
          </p:cNvPr>
          <p:cNvSpPr txBox="1">
            <a:spLocks noChangeArrowheads="1"/>
          </p:cNvSpPr>
          <p:nvPr/>
        </p:nvSpPr>
        <p:spPr bwMode="auto">
          <a:xfrm>
            <a:off x="184150" y="4006650"/>
            <a:ext cx="7970494"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defRPr/>
            </a:pPr>
            <a:r>
              <a:rPr lang="ja-JP" altLang="en-US" sz="2800" dirty="0">
                <a:solidFill>
                  <a:schemeClr val="tx2"/>
                </a:solidFill>
                <a:latin typeface="+mj-ea"/>
                <a:ea typeface="+mj-ea"/>
              </a:rPr>
              <a:t>絶対零度</a:t>
            </a:r>
            <a:r>
              <a:rPr lang="en-US" altLang="ja-JP" sz="2800" dirty="0">
                <a:solidFill>
                  <a:schemeClr val="tx2"/>
                </a:solidFill>
                <a:latin typeface="+mj-ea"/>
                <a:ea typeface="+mj-ea"/>
              </a:rPr>
              <a:t>(</a:t>
            </a:r>
            <a:r>
              <a:rPr lang="en-US" altLang="ja-JP" sz="2800" dirty="0">
                <a:solidFill>
                  <a:schemeClr val="accent1"/>
                </a:solidFill>
                <a:latin typeface="+mj-ea"/>
                <a:ea typeface="+mj-ea"/>
              </a:rPr>
              <a:t>0K=-273.15</a:t>
            </a:r>
            <a:r>
              <a:rPr lang="ja-JP" altLang="en-US" sz="2800" dirty="0">
                <a:solidFill>
                  <a:schemeClr val="accent1"/>
                </a:solidFill>
                <a:latin typeface="+mj-ea"/>
                <a:ea typeface="+mj-ea"/>
              </a:rPr>
              <a:t>℃</a:t>
            </a:r>
            <a:r>
              <a:rPr lang="en-US" altLang="ja-JP" sz="2800" dirty="0">
                <a:solidFill>
                  <a:schemeClr val="tx2"/>
                </a:solidFill>
                <a:latin typeface="+mj-ea"/>
                <a:ea typeface="+mj-ea"/>
              </a:rPr>
              <a:t>): </a:t>
            </a:r>
          </a:p>
          <a:p>
            <a:pPr>
              <a:defRPr/>
            </a:pPr>
            <a:r>
              <a:rPr lang="ja-JP" altLang="en-US" sz="2800" dirty="0">
                <a:solidFill>
                  <a:schemeClr val="tx2"/>
                </a:solidFill>
                <a:latin typeface="+mj-ea"/>
                <a:ea typeface="+mj-ea"/>
              </a:rPr>
              <a:t>熱振動が小さくなり、エネルギーが最低になる温度</a:t>
            </a:r>
            <a:endParaRPr lang="en-US" altLang="ja-JP" sz="2800" dirty="0">
              <a:solidFill>
                <a:schemeClr val="tx2"/>
              </a:solidFill>
              <a:latin typeface="+mj-ea"/>
              <a:ea typeface="+mj-ea"/>
            </a:endParaRPr>
          </a:p>
          <a:p>
            <a:pPr>
              <a:defRPr/>
            </a:pPr>
            <a:r>
              <a:rPr lang="en-US" altLang="ja-JP" sz="2800" dirty="0">
                <a:solidFill>
                  <a:schemeClr val="tx2"/>
                </a:solidFill>
                <a:latin typeface="+mj-ea"/>
                <a:ea typeface="+mj-ea"/>
              </a:rPr>
              <a:t>(</a:t>
            </a:r>
            <a:r>
              <a:rPr lang="ja-JP" altLang="en-US" sz="2800" dirty="0">
                <a:solidFill>
                  <a:schemeClr val="tx2"/>
                </a:solidFill>
                <a:latin typeface="+mj-ea"/>
                <a:ea typeface="+mj-ea"/>
              </a:rPr>
              <a:t>量子力学的には零点振動がある</a:t>
            </a:r>
            <a:r>
              <a:rPr lang="en-US" altLang="ja-JP" sz="2800" dirty="0">
                <a:solidFill>
                  <a:schemeClr val="tx2"/>
                </a:solidFill>
                <a:latin typeface="+mj-ea"/>
                <a:ea typeface="+mj-ea"/>
              </a:rPr>
              <a:t>)</a:t>
            </a:r>
          </a:p>
        </p:txBody>
      </p:sp>
      <p:sp>
        <p:nvSpPr>
          <p:cNvPr id="60" name="Text Box 4 1">
            <a:extLst>
              <a:ext uri="{FF2B5EF4-FFF2-40B4-BE49-F238E27FC236}">
                <a16:creationId xmlns:a16="http://schemas.microsoft.com/office/drawing/2014/main" id="{8B9DC2D1-CCCE-4F40-AF97-F2B9026487EF}"/>
              </a:ext>
            </a:extLst>
          </p:cNvPr>
          <p:cNvSpPr txBox="1">
            <a:spLocks noChangeArrowheads="1"/>
          </p:cNvSpPr>
          <p:nvPr/>
        </p:nvSpPr>
        <p:spPr bwMode="auto">
          <a:xfrm>
            <a:off x="85641" y="5558662"/>
            <a:ext cx="8892355" cy="954107"/>
          </a:xfrm>
          <a:prstGeom prst="rect">
            <a:avLst/>
          </a:prstGeom>
          <a:solidFill>
            <a:schemeClr val="accent3">
              <a:lumMod val="20000"/>
              <a:lumOff val="80000"/>
            </a:schemeClr>
          </a:solidFill>
          <a:ln>
            <a:solidFill>
              <a:schemeClr val="accent2"/>
            </a:solidFill>
          </a:ln>
          <a:effectLst/>
          <a:extLst/>
        </p:spPr>
        <p:txBody>
          <a:bodyPr wrap="square">
            <a:spAutoFit/>
          </a:bodyPr>
          <a:lstStyle/>
          <a:p>
            <a:pPr>
              <a:defRPr/>
            </a:pPr>
            <a:r>
              <a:rPr lang="ja-JP" altLang="en-US" sz="2800" dirty="0">
                <a:solidFill>
                  <a:srgbClr val="7030A0"/>
                </a:solidFill>
                <a:latin typeface="+mj-ea"/>
                <a:ea typeface="+mj-ea"/>
              </a:rPr>
              <a:t>熱力学温度</a:t>
            </a:r>
            <a:r>
              <a:rPr lang="en-US" altLang="ja-JP" sz="2800" dirty="0">
                <a:solidFill>
                  <a:srgbClr val="7030A0"/>
                </a:solidFill>
                <a:latin typeface="+mj-ea"/>
                <a:ea typeface="+mj-ea"/>
              </a:rPr>
              <a:t>(</a:t>
            </a:r>
            <a:r>
              <a:rPr lang="ja-JP" altLang="en-US" sz="2800" dirty="0">
                <a:solidFill>
                  <a:srgbClr val="7030A0"/>
                </a:solidFill>
                <a:latin typeface="+mj-ea"/>
                <a:ea typeface="+mj-ea"/>
              </a:rPr>
              <a:t>絶対温度</a:t>
            </a:r>
            <a:r>
              <a:rPr lang="en-US" altLang="ja-JP" sz="2800" dirty="0">
                <a:solidFill>
                  <a:srgbClr val="7030A0"/>
                </a:solidFill>
                <a:latin typeface="+mj-ea"/>
                <a:ea typeface="+mj-ea"/>
              </a:rPr>
              <a:t>) K(</a:t>
            </a:r>
            <a:r>
              <a:rPr lang="ja-JP" altLang="en-US" sz="2800" dirty="0">
                <a:solidFill>
                  <a:srgbClr val="7030A0"/>
                </a:solidFill>
                <a:latin typeface="+mj-ea"/>
                <a:ea typeface="+mj-ea"/>
              </a:rPr>
              <a:t>ケルビン</a:t>
            </a:r>
            <a:r>
              <a:rPr lang="en-US" altLang="ja-JP" sz="2800" dirty="0">
                <a:solidFill>
                  <a:srgbClr val="7030A0"/>
                </a:solidFill>
                <a:latin typeface="+mj-ea"/>
                <a:ea typeface="+mj-ea"/>
              </a:rPr>
              <a:t>)</a:t>
            </a:r>
            <a:r>
              <a:rPr lang="ja-JP" altLang="en-US" sz="2800" dirty="0">
                <a:solidFill>
                  <a:schemeClr val="tx2"/>
                </a:solidFill>
                <a:latin typeface="+mj-ea"/>
                <a:ea typeface="+mj-ea"/>
              </a:rPr>
              <a:t>と、</a:t>
            </a:r>
            <a:r>
              <a:rPr lang="ja-JP" altLang="en-US" sz="2800" dirty="0">
                <a:solidFill>
                  <a:srgbClr val="0070C0"/>
                </a:solidFill>
                <a:latin typeface="+mj-ea"/>
                <a:ea typeface="+mj-ea"/>
              </a:rPr>
              <a:t>摂氏温度℃</a:t>
            </a:r>
            <a:r>
              <a:rPr lang="ja-JP" altLang="en-US" sz="2800" dirty="0">
                <a:solidFill>
                  <a:schemeClr val="tx2"/>
                </a:solidFill>
                <a:latin typeface="+mj-ea"/>
                <a:ea typeface="+mj-ea"/>
              </a:rPr>
              <a:t>の関係</a:t>
            </a:r>
            <a:endParaRPr lang="en-US" altLang="ja-JP" sz="2800" dirty="0">
              <a:solidFill>
                <a:schemeClr val="tx2"/>
              </a:solidFill>
              <a:latin typeface="+mj-ea"/>
              <a:ea typeface="+mj-ea"/>
            </a:endParaRPr>
          </a:p>
          <a:p>
            <a:pPr>
              <a:defRPr/>
            </a:pPr>
            <a:r>
              <a:rPr lang="en-US" altLang="ja-JP" sz="2800" dirty="0">
                <a:solidFill>
                  <a:srgbClr val="7030A0"/>
                </a:solidFill>
                <a:latin typeface="+mj-ea"/>
                <a:ea typeface="+mj-ea"/>
              </a:rPr>
              <a:t>T[K]</a:t>
            </a:r>
            <a:r>
              <a:rPr lang="en-US" altLang="ja-JP" sz="2800" dirty="0">
                <a:solidFill>
                  <a:schemeClr val="tx2"/>
                </a:solidFill>
                <a:latin typeface="+mj-ea"/>
                <a:ea typeface="+mj-ea"/>
              </a:rPr>
              <a:t>=</a:t>
            </a:r>
            <a:r>
              <a:rPr lang="en-US" altLang="ja-JP" sz="2800" dirty="0">
                <a:solidFill>
                  <a:srgbClr val="0070C0"/>
                </a:solidFill>
                <a:latin typeface="+mj-ea"/>
                <a:ea typeface="+mj-ea"/>
              </a:rPr>
              <a:t>t</a:t>
            </a:r>
            <a:r>
              <a:rPr lang="ja-JP" altLang="en-US" sz="2800" dirty="0">
                <a:solidFill>
                  <a:srgbClr val="0070C0"/>
                </a:solidFill>
                <a:latin typeface="+mj-ea"/>
                <a:ea typeface="+mj-ea"/>
              </a:rPr>
              <a:t>℃</a:t>
            </a:r>
            <a:r>
              <a:rPr lang="ja-JP" altLang="en-US" sz="2800" dirty="0">
                <a:solidFill>
                  <a:schemeClr val="tx2"/>
                </a:solidFill>
                <a:latin typeface="+mj-ea"/>
                <a:ea typeface="+mj-ea"/>
              </a:rPr>
              <a:t>⇔</a:t>
            </a:r>
            <a:r>
              <a:rPr lang="en-US" altLang="ja-JP" sz="2800" dirty="0">
                <a:solidFill>
                  <a:srgbClr val="7030A0"/>
                </a:solidFill>
                <a:latin typeface="+mj-ea"/>
                <a:ea typeface="+mj-ea"/>
              </a:rPr>
              <a:t>T</a:t>
            </a:r>
            <a:r>
              <a:rPr lang="en-US" altLang="ja-JP" sz="2800" dirty="0">
                <a:solidFill>
                  <a:schemeClr val="tx2"/>
                </a:solidFill>
                <a:latin typeface="+mj-ea"/>
                <a:ea typeface="+mj-ea"/>
              </a:rPr>
              <a:t>=</a:t>
            </a:r>
            <a:r>
              <a:rPr lang="en-US" altLang="ja-JP" sz="2800" dirty="0">
                <a:solidFill>
                  <a:srgbClr val="0070C0"/>
                </a:solidFill>
                <a:latin typeface="+mj-ea"/>
                <a:ea typeface="+mj-ea"/>
              </a:rPr>
              <a:t>t+273.15</a:t>
            </a:r>
            <a:r>
              <a:rPr lang="en-US" altLang="ja-JP" sz="2800" dirty="0">
                <a:solidFill>
                  <a:schemeClr val="tx2"/>
                </a:solidFill>
                <a:latin typeface="+mj-ea"/>
                <a:ea typeface="+mj-ea"/>
              </a:rPr>
              <a:t>  ( </a:t>
            </a:r>
            <a:r>
              <a:rPr lang="en-US" altLang="ja-JP" sz="2800" dirty="0">
                <a:solidFill>
                  <a:srgbClr val="7030A0"/>
                </a:solidFill>
                <a:latin typeface="+mj-ea"/>
                <a:ea typeface="+mj-ea"/>
              </a:rPr>
              <a:t>[K]</a:t>
            </a:r>
            <a:r>
              <a:rPr lang="en-US" altLang="ja-JP" sz="2800" dirty="0">
                <a:solidFill>
                  <a:schemeClr val="tx2"/>
                </a:solidFill>
                <a:latin typeface="+mj-ea"/>
                <a:ea typeface="+mj-ea"/>
              </a:rPr>
              <a:t>= </a:t>
            </a:r>
            <a:r>
              <a:rPr lang="en-US" altLang="ja-JP" sz="2800" dirty="0">
                <a:solidFill>
                  <a:srgbClr val="0070C0"/>
                </a:solidFill>
                <a:latin typeface="+mj-ea"/>
                <a:ea typeface="+mj-ea"/>
              </a:rPr>
              <a:t>[</a:t>
            </a:r>
            <a:r>
              <a:rPr lang="ja-JP" altLang="en-US" sz="2800" dirty="0">
                <a:solidFill>
                  <a:srgbClr val="0070C0"/>
                </a:solidFill>
                <a:latin typeface="+mj-ea"/>
                <a:ea typeface="+mj-ea"/>
              </a:rPr>
              <a:t>℃</a:t>
            </a:r>
            <a:r>
              <a:rPr lang="en-US" altLang="ja-JP" sz="2800" dirty="0">
                <a:solidFill>
                  <a:srgbClr val="0070C0"/>
                </a:solidFill>
                <a:latin typeface="+mj-ea"/>
                <a:ea typeface="+mj-ea"/>
              </a:rPr>
              <a:t>]</a:t>
            </a:r>
            <a:r>
              <a:rPr lang="en-US" altLang="ja-JP" sz="2800" dirty="0">
                <a:solidFill>
                  <a:schemeClr val="tx2"/>
                </a:solidFill>
                <a:latin typeface="+mj-ea"/>
                <a:ea typeface="+mj-ea"/>
              </a:rPr>
              <a:t> +273.15)</a:t>
            </a:r>
          </a:p>
        </p:txBody>
      </p:sp>
    </p:spTree>
    <p:extLst>
      <p:ext uri="{BB962C8B-B14F-4D97-AF65-F5344CB8AC3E}">
        <p14:creationId xmlns:p14="http://schemas.microsoft.com/office/powerpoint/2010/main" val="1477555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7"/>
                                        </p:tgtEl>
                                        <p:attrNameLst>
                                          <p:attrName>style.visibility</p:attrName>
                                        </p:attrNameLst>
                                      </p:cBhvr>
                                      <p:to>
                                        <p:strVal val="visible"/>
                                      </p:to>
                                    </p:set>
                                    <p:anim calcmode="lin" valueType="num">
                                      <p:cBhvr additive="base">
                                        <p:cTn id="7" dur="500" fill="hold"/>
                                        <p:tgtEl>
                                          <p:spTgt spid="57"/>
                                        </p:tgtEl>
                                        <p:attrNameLst>
                                          <p:attrName>ppt_x</p:attrName>
                                        </p:attrNameLst>
                                      </p:cBhvr>
                                      <p:tavLst>
                                        <p:tav tm="0">
                                          <p:val>
                                            <p:strVal val="#ppt_x"/>
                                          </p:val>
                                        </p:tav>
                                        <p:tav tm="100000">
                                          <p:val>
                                            <p:strVal val="#ppt_x"/>
                                          </p:val>
                                        </p:tav>
                                      </p:tavLst>
                                    </p:anim>
                                    <p:anim calcmode="lin" valueType="num">
                                      <p:cBhvr additive="base">
                                        <p:cTn id="8" dur="500" fill="hold"/>
                                        <p:tgtEl>
                                          <p:spTgt spid="57"/>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3"/>
                                        </p:tgtEl>
                                        <p:attrNameLst>
                                          <p:attrName>style.visibility</p:attrName>
                                        </p:attrNameLst>
                                      </p:cBhvr>
                                      <p:to>
                                        <p:strVal val="visible"/>
                                      </p:to>
                                    </p:set>
                                    <p:anim calcmode="lin" valueType="num">
                                      <p:cBhvr additive="base">
                                        <p:cTn id="11" dur="500" fill="hold"/>
                                        <p:tgtEl>
                                          <p:spTgt spid="53"/>
                                        </p:tgtEl>
                                        <p:attrNameLst>
                                          <p:attrName>ppt_x</p:attrName>
                                        </p:attrNameLst>
                                      </p:cBhvr>
                                      <p:tavLst>
                                        <p:tav tm="0">
                                          <p:val>
                                            <p:strVal val="#ppt_x"/>
                                          </p:val>
                                        </p:tav>
                                        <p:tav tm="100000">
                                          <p:val>
                                            <p:strVal val="#ppt_x"/>
                                          </p:val>
                                        </p:tav>
                                      </p:tavLst>
                                    </p:anim>
                                    <p:anim calcmode="lin" valueType="num">
                                      <p:cBhvr additive="base">
                                        <p:cTn id="12" dur="500" fill="hold"/>
                                        <p:tgtEl>
                                          <p:spTgt spid="53"/>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9"/>
                                        </p:tgtEl>
                                        <p:attrNameLst>
                                          <p:attrName>style.visibility</p:attrName>
                                        </p:attrNameLst>
                                      </p:cBhvr>
                                      <p:to>
                                        <p:strVal val="visible"/>
                                      </p:to>
                                    </p:set>
                                    <p:anim calcmode="lin" valueType="num">
                                      <p:cBhvr additive="base">
                                        <p:cTn id="15" dur="500" fill="hold"/>
                                        <p:tgtEl>
                                          <p:spTgt spid="59"/>
                                        </p:tgtEl>
                                        <p:attrNameLst>
                                          <p:attrName>ppt_x</p:attrName>
                                        </p:attrNameLst>
                                      </p:cBhvr>
                                      <p:tavLst>
                                        <p:tav tm="0">
                                          <p:val>
                                            <p:strVal val="#ppt_x"/>
                                          </p:val>
                                        </p:tav>
                                        <p:tav tm="100000">
                                          <p:val>
                                            <p:strVal val="#ppt_x"/>
                                          </p:val>
                                        </p:tav>
                                      </p:tavLst>
                                    </p:anim>
                                    <p:anim calcmode="lin" valueType="num">
                                      <p:cBhvr additive="base">
                                        <p:cTn id="16" dur="500" fill="hold"/>
                                        <p:tgtEl>
                                          <p:spTgt spid="59"/>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58"/>
                                        </p:tgtEl>
                                        <p:attrNameLst>
                                          <p:attrName>style.visibility</p:attrName>
                                        </p:attrNameLst>
                                      </p:cBhvr>
                                      <p:to>
                                        <p:strVal val="visible"/>
                                      </p:to>
                                    </p:set>
                                    <p:anim calcmode="lin" valueType="num">
                                      <p:cBhvr additive="base">
                                        <p:cTn id="21" dur="500" fill="hold"/>
                                        <p:tgtEl>
                                          <p:spTgt spid="58"/>
                                        </p:tgtEl>
                                        <p:attrNameLst>
                                          <p:attrName>ppt_x</p:attrName>
                                        </p:attrNameLst>
                                      </p:cBhvr>
                                      <p:tavLst>
                                        <p:tav tm="0">
                                          <p:val>
                                            <p:strVal val="#ppt_x"/>
                                          </p:val>
                                        </p:tav>
                                        <p:tav tm="100000">
                                          <p:val>
                                            <p:strVal val="#ppt_x"/>
                                          </p:val>
                                        </p:tav>
                                      </p:tavLst>
                                    </p:anim>
                                    <p:anim calcmode="lin" valueType="num">
                                      <p:cBhvr additive="base">
                                        <p:cTn id="22" dur="500" fill="hold"/>
                                        <p:tgtEl>
                                          <p:spTgt spid="58"/>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63"/>
                                        </p:tgtEl>
                                        <p:attrNameLst>
                                          <p:attrName>style.visibility</p:attrName>
                                        </p:attrNameLst>
                                      </p:cBhvr>
                                      <p:to>
                                        <p:strVal val="visible"/>
                                      </p:to>
                                    </p:set>
                                    <p:anim calcmode="lin" valueType="num">
                                      <p:cBhvr additive="base">
                                        <p:cTn id="25" dur="500" fill="hold"/>
                                        <p:tgtEl>
                                          <p:spTgt spid="63"/>
                                        </p:tgtEl>
                                        <p:attrNameLst>
                                          <p:attrName>ppt_x</p:attrName>
                                        </p:attrNameLst>
                                      </p:cBhvr>
                                      <p:tavLst>
                                        <p:tav tm="0">
                                          <p:val>
                                            <p:strVal val="#ppt_x"/>
                                          </p:val>
                                        </p:tav>
                                        <p:tav tm="100000">
                                          <p:val>
                                            <p:strVal val="#ppt_x"/>
                                          </p:val>
                                        </p:tav>
                                      </p:tavLst>
                                    </p:anim>
                                    <p:anim calcmode="lin" valueType="num">
                                      <p:cBhvr additive="base">
                                        <p:cTn id="26" dur="500" fill="hold"/>
                                        <p:tgtEl>
                                          <p:spTgt spid="63"/>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62"/>
                                        </p:tgtEl>
                                        <p:attrNameLst>
                                          <p:attrName>style.visibility</p:attrName>
                                        </p:attrNameLst>
                                      </p:cBhvr>
                                      <p:to>
                                        <p:strVal val="visible"/>
                                      </p:to>
                                    </p:set>
                                    <p:anim calcmode="lin" valueType="num">
                                      <p:cBhvr additive="base">
                                        <p:cTn id="29" dur="500" fill="hold"/>
                                        <p:tgtEl>
                                          <p:spTgt spid="62"/>
                                        </p:tgtEl>
                                        <p:attrNameLst>
                                          <p:attrName>ppt_x</p:attrName>
                                        </p:attrNameLst>
                                      </p:cBhvr>
                                      <p:tavLst>
                                        <p:tav tm="0">
                                          <p:val>
                                            <p:strVal val="#ppt_x"/>
                                          </p:val>
                                        </p:tav>
                                        <p:tav tm="100000">
                                          <p:val>
                                            <p:strVal val="#ppt_x"/>
                                          </p:val>
                                        </p:tav>
                                      </p:tavLst>
                                    </p:anim>
                                    <p:anim calcmode="lin" valueType="num">
                                      <p:cBhvr additive="base">
                                        <p:cTn id="30" dur="500" fill="hold"/>
                                        <p:tgtEl>
                                          <p:spTgt spid="62"/>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2"/>
                                        </p:tgtEl>
                                        <p:attrNameLst>
                                          <p:attrName>style.visibility</p:attrName>
                                        </p:attrNameLst>
                                      </p:cBhvr>
                                      <p:to>
                                        <p:strVal val="visible"/>
                                      </p:to>
                                    </p:set>
                                    <p:anim calcmode="lin" valueType="num">
                                      <p:cBhvr additive="base">
                                        <p:cTn id="35" dur="500" fill="hold"/>
                                        <p:tgtEl>
                                          <p:spTgt spid="2"/>
                                        </p:tgtEl>
                                        <p:attrNameLst>
                                          <p:attrName>ppt_x</p:attrName>
                                        </p:attrNameLst>
                                      </p:cBhvr>
                                      <p:tavLst>
                                        <p:tav tm="0">
                                          <p:val>
                                            <p:strVal val="#ppt_x"/>
                                          </p:val>
                                        </p:tav>
                                        <p:tav tm="100000">
                                          <p:val>
                                            <p:strVal val="#ppt_x"/>
                                          </p:val>
                                        </p:tav>
                                      </p:tavLst>
                                    </p:anim>
                                    <p:anim calcmode="lin" valueType="num">
                                      <p:cBhvr additive="base">
                                        <p:cTn id="36" dur="500" fill="hold"/>
                                        <p:tgtEl>
                                          <p:spTgt spid="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52"/>
                                        </p:tgtEl>
                                        <p:attrNameLst>
                                          <p:attrName>style.visibility</p:attrName>
                                        </p:attrNameLst>
                                      </p:cBhvr>
                                      <p:to>
                                        <p:strVal val="visible"/>
                                      </p:to>
                                    </p:set>
                                    <p:anim calcmode="lin" valueType="num">
                                      <p:cBhvr additive="base">
                                        <p:cTn id="39" dur="500" fill="hold"/>
                                        <p:tgtEl>
                                          <p:spTgt spid="52"/>
                                        </p:tgtEl>
                                        <p:attrNameLst>
                                          <p:attrName>ppt_x</p:attrName>
                                        </p:attrNameLst>
                                      </p:cBhvr>
                                      <p:tavLst>
                                        <p:tav tm="0">
                                          <p:val>
                                            <p:strVal val="#ppt_x"/>
                                          </p:val>
                                        </p:tav>
                                        <p:tav tm="100000">
                                          <p:val>
                                            <p:strVal val="#ppt_x"/>
                                          </p:val>
                                        </p:tav>
                                      </p:tavLst>
                                    </p:anim>
                                    <p:anim calcmode="lin" valueType="num">
                                      <p:cBhvr additive="base">
                                        <p:cTn id="40" dur="500" fill="hold"/>
                                        <p:tgtEl>
                                          <p:spTgt spid="52"/>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60"/>
                                        </p:tgtEl>
                                        <p:attrNameLst>
                                          <p:attrName>style.visibility</p:attrName>
                                        </p:attrNameLst>
                                      </p:cBhvr>
                                      <p:to>
                                        <p:strVal val="visible"/>
                                      </p:to>
                                    </p:set>
                                    <p:anim calcmode="lin" valueType="num">
                                      <p:cBhvr additive="base">
                                        <p:cTn id="45" dur="500" fill="hold"/>
                                        <p:tgtEl>
                                          <p:spTgt spid="60"/>
                                        </p:tgtEl>
                                        <p:attrNameLst>
                                          <p:attrName>ppt_x</p:attrName>
                                        </p:attrNameLst>
                                      </p:cBhvr>
                                      <p:tavLst>
                                        <p:tav tm="0">
                                          <p:val>
                                            <p:strVal val="#ppt_x"/>
                                          </p:val>
                                        </p:tav>
                                        <p:tav tm="100000">
                                          <p:val>
                                            <p:strVal val="#ppt_x"/>
                                          </p:val>
                                        </p:tav>
                                      </p:tavLst>
                                    </p:anim>
                                    <p:anim calcmode="lin" valueType="num">
                                      <p:cBhvr additive="base">
                                        <p:cTn id="46" dur="500" fill="hold"/>
                                        <p:tgtEl>
                                          <p:spTgt spid="6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P spid="59" grpId="0"/>
      <p:bldP spid="62" grpId="0"/>
      <p:bldP spid="63" grpId="0"/>
      <p:bldP spid="2" grpId="0" animBg="1"/>
      <p:bldP spid="52" grpId="0"/>
      <p:bldP spid="6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正方形/長方形 1">
            <a:extLst>
              <a:ext uri="{FF2B5EF4-FFF2-40B4-BE49-F238E27FC236}">
                <a16:creationId xmlns:a16="http://schemas.microsoft.com/office/drawing/2014/main" id="{EDC2B94F-65AD-4EE3-BC88-B954EC09BE42}"/>
              </a:ext>
            </a:extLst>
          </p:cNvPr>
          <p:cNvSpPr>
            <a:spLocks noChangeArrowheads="1"/>
          </p:cNvSpPr>
          <p:nvPr/>
        </p:nvSpPr>
        <p:spPr bwMode="gray">
          <a:xfrm>
            <a:off x="0" y="6343475"/>
            <a:ext cx="9144001" cy="484187"/>
          </a:xfrm>
          <a:prstGeom prst="rect">
            <a:avLst/>
          </a:prstGeom>
          <a:solidFill>
            <a:schemeClr val="bg1"/>
          </a:solidFill>
          <a:ln w="9525" algn="ctr">
            <a:solidFill>
              <a:schemeClr val="bg1"/>
            </a:solidFill>
            <a:miter lim="800000"/>
            <a:headEnd/>
            <a:tailEnd/>
          </a:ln>
        </p:spPr>
        <p:txBody>
          <a:bodyPr wrap="none" anchor="ctr"/>
          <a:lstStyle>
            <a:lvl1pPr>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a:buBlip>
                <a:blip r:embed="rId7"/>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7"/>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7"/>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7"/>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7"/>
              </a:buBlip>
              <a:defRPr kumimoji="1" sz="2000">
                <a:solidFill>
                  <a:srgbClr val="000000"/>
                </a:solidFill>
                <a:latin typeface="Arial" charset="0"/>
                <a:ea typeface="ＭＳ Ｐゴシック" charset="-128"/>
                <a:cs typeface="Arial" charset="0"/>
              </a:defRPr>
            </a:lvl9pPr>
          </a:lstStyle>
          <a:p>
            <a:pPr algn="ctr" eaLnBrk="1" hangingPunct="1">
              <a:lnSpc>
                <a:spcPct val="100000"/>
              </a:lnSpc>
              <a:spcBef>
                <a:spcPct val="0"/>
              </a:spcBef>
              <a:spcAft>
                <a:spcPct val="0"/>
              </a:spcAft>
              <a:buClrTx/>
              <a:buFontTx/>
              <a:buNone/>
            </a:pPr>
            <a:endParaRPr lang="ja-JP" altLang="en-US" sz="1800">
              <a:solidFill>
                <a:schemeClr val="tx1"/>
              </a:solidFill>
              <a:latin typeface="Calibri" pitchFamily="34" charset="0"/>
            </a:endParaRPr>
          </a:p>
        </p:txBody>
      </p:sp>
      <p:sp>
        <p:nvSpPr>
          <p:cNvPr id="98" name="正方形/長方形 97">
            <a:extLst>
              <a:ext uri="{FF2B5EF4-FFF2-40B4-BE49-F238E27FC236}">
                <a16:creationId xmlns:a16="http://schemas.microsoft.com/office/drawing/2014/main" id="{178CF9E1-2646-4193-B74E-5E0C99DA9E14}"/>
              </a:ext>
            </a:extLst>
          </p:cNvPr>
          <p:cNvSpPr/>
          <p:nvPr/>
        </p:nvSpPr>
        <p:spPr bwMode="gray">
          <a:xfrm>
            <a:off x="107949" y="6197797"/>
            <a:ext cx="6007336" cy="590988"/>
          </a:xfrm>
          <a:prstGeom prst="rect">
            <a:avLst/>
          </a:prstGeom>
          <a:solidFill>
            <a:schemeClr val="accent1">
              <a:lumMod val="20000"/>
              <a:lumOff val="80000"/>
            </a:schemeClr>
          </a:solidFill>
          <a:ln w="9525" algn="ctr">
            <a:solidFill>
              <a:schemeClr val="accent1"/>
            </a:solidFill>
            <a:miter lim="800000"/>
            <a:headEnd/>
            <a:tailEnd/>
          </a:ln>
          <a:effectLst/>
        </p:spPr>
        <p:txBody>
          <a:bodyPr wrap="none" rtlCol="0" anchor="ctr"/>
          <a:lstStyle/>
          <a:p>
            <a:pPr algn="ctr"/>
            <a:endParaRPr kumimoji="1" lang="ja-JP" altLang="en-US" dirty="0"/>
          </a:p>
        </p:txBody>
      </p:sp>
      <p:sp>
        <p:nvSpPr>
          <p:cNvPr id="97" name="正方形/長方形 96">
            <a:extLst>
              <a:ext uri="{FF2B5EF4-FFF2-40B4-BE49-F238E27FC236}">
                <a16:creationId xmlns:a16="http://schemas.microsoft.com/office/drawing/2014/main" id="{A8F984EC-52F2-4B87-B10B-13F57786EADB}"/>
              </a:ext>
            </a:extLst>
          </p:cNvPr>
          <p:cNvSpPr/>
          <p:nvPr/>
        </p:nvSpPr>
        <p:spPr bwMode="gray">
          <a:xfrm>
            <a:off x="27076" y="3037510"/>
            <a:ext cx="3776323" cy="408340"/>
          </a:xfrm>
          <a:prstGeom prst="rect">
            <a:avLst/>
          </a:prstGeom>
          <a:solidFill>
            <a:schemeClr val="accent1">
              <a:lumMod val="20000"/>
              <a:lumOff val="80000"/>
            </a:schemeClr>
          </a:solidFill>
          <a:ln w="9525" algn="ctr">
            <a:solidFill>
              <a:schemeClr val="accent1"/>
            </a:solidFill>
            <a:miter lim="800000"/>
            <a:headEnd/>
            <a:tailEnd/>
          </a:ln>
          <a:effectLst/>
        </p:spPr>
        <p:txBody>
          <a:bodyPr wrap="none" rtlCol="0" anchor="ctr"/>
          <a:lstStyle/>
          <a:p>
            <a:pPr algn="ctr"/>
            <a:endParaRPr kumimoji="1" lang="ja-JP" altLang="en-US" dirty="0"/>
          </a:p>
        </p:txBody>
      </p:sp>
      <p:sp>
        <p:nvSpPr>
          <p:cNvPr id="33" name="正方形/長方形 32">
            <a:extLst>
              <a:ext uri="{FF2B5EF4-FFF2-40B4-BE49-F238E27FC236}">
                <a16:creationId xmlns:a16="http://schemas.microsoft.com/office/drawing/2014/main" id="{28432EDB-A083-49ED-96A4-5C51F740BE46}"/>
              </a:ext>
            </a:extLst>
          </p:cNvPr>
          <p:cNvSpPr/>
          <p:nvPr/>
        </p:nvSpPr>
        <p:spPr bwMode="gray">
          <a:xfrm>
            <a:off x="62229" y="915175"/>
            <a:ext cx="8982917" cy="2048201"/>
          </a:xfrm>
          <a:prstGeom prst="rect">
            <a:avLst/>
          </a:prstGeom>
          <a:solidFill>
            <a:schemeClr val="accent3">
              <a:lumMod val="20000"/>
              <a:lumOff val="80000"/>
            </a:schemeClr>
          </a:solidFill>
          <a:ln w="9525" algn="ctr">
            <a:solidFill>
              <a:schemeClr val="accent2"/>
            </a:solidFill>
            <a:miter lim="800000"/>
            <a:headEnd/>
            <a:tailEnd/>
          </a:ln>
          <a:effectLst/>
        </p:spPr>
        <p:txBody>
          <a:bodyPr wrap="none" rtlCol="0" anchor="ctr"/>
          <a:lstStyle/>
          <a:p>
            <a:pPr algn="ctr"/>
            <a:endParaRPr kumimoji="1" lang="ja-JP" altLang="en-US" dirty="0"/>
          </a:p>
        </p:txBody>
      </p:sp>
      <p:sp>
        <p:nvSpPr>
          <p:cNvPr id="6155" name="スライド番号プレースホルダー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a:buBlip>
                <a:blip r:embed="rId7"/>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7"/>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7"/>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7"/>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7"/>
              </a:buBlip>
              <a:defRPr kumimoji="1" sz="2000">
                <a:solidFill>
                  <a:srgbClr val="000000"/>
                </a:solidFill>
                <a:latin typeface="Arial" charset="0"/>
                <a:ea typeface="ＭＳ Ｐゴシック" charset="-128"/>
                <a:cs typeface="Arial" charset="0"/>
              </a:defRPr>
            </a:lvl9pPr>
          </a:lstStyle>
          <a:p>
            <a:pPr>
              <a:lnSpc>
                <a:spcPct val="100000"/>
              </a:lnSpc>
              <a:spcBef>
                <a:spcPct val="0"/>
              </a:spcBef>
              <a:spcAft>
                <a:spcPct val="0"/>
              </a:spcAft>
              <a:buClrTx/>
              <a:buFontTx/>
              <a:buNone/>
            </a:pPr>
            <a:fld id="{BDCDC8F8-78A8-4677-A59B-900A672EDA56}" type="slidenum">
              <a:rPr kumimoji="0" lang="ja-JP" altLang="en-US" smtClean="0">
                <a:solidFill>
                  <a:schemeClr val="tx1"/>
                </a:solidFill>
              </a:rPr>
              <a:pPr>
                <a:lnSpc>
                  <a:spcPct val="100000"/>
                </a:lnSpc>
                <a:spcBef>
                  <a:spcPct val="0"/>
                </a:spcBef>
                <a:spcAft>
                  <a:spcPct val="0"/>
                </a:spcAft>
                <a:buClrTx/>
                <a:buFontTx/>
                <a:buNone/>
              </a:pPr>
              <a:t>27</a:t>
            </a:fld>
            <a:endParaRPr kumimoji="0" lang="ja-JP" altLang="en-US">
              <a:solidFill>
                <a:schemeClr val="tx1"/>
              </a:solidFill>
            </a:endParaRPr>
          </a:p>
        </p:txBody>
      </p:sp>
      <p:sp>
        <p:nvSpPr>
          <p:cNvPr id="30" name="Text Box 4 1 1 1">
            <a:extLst>
              <a:ext uri="{FF2B5EF4-FFF2-40B4-BE49-F238E27FC236}">
                <a16:creationId xmlns:a16="http://schemas.microsoft.com/office/drawing/2014/main" id="{5501B454-1E3A-45BE-9C63-A276602162C5}"/>
              </a:ext>
            </a:extLst>
          </p:cNvPr>
          <p:cNvSpPr txBox="1">
            <a:spLocks noChangeArrowheads="1"/>
          </p:cNvSpPr>
          <p:nvPr/>
        </p:nvSpPr>
        <p:spPr bwMode="auto">
          <a:xfrm>
            <a:off x="1" y="794386"/>
            <a:ext cx="5165124"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defRPr/>
            </a:pPr>
            <a:r>
              <a:rPr lang="ja-JP" altLang="en-US" sz="2800" dirty="0">
                <a:solidFill>
                  <a:schemeClr val="tx2"/>
                </a:solidFill>
                <a:latin typeface="+mj-ea"/>
                <a:ea typeface="+mj-ea"/>
              </a:rPr>
              <a:t>理想気体の状態方程式</a:t>
            </a:r>
            <a:r>
              <a:rPr lang="en-US" altLang="ja-JP" sz="2800" dirty="0">
                <a:solidFill>
                  <a:schemeClr val="tx2"/>
                </a:solidFill>
                <a:latin typeface="+mj-ea"/>
                <a:ea typeface="+mj-ea"/>
              </a:rPr>
              <a:t>: </a:t>
            </a:r>
            <a:r>
              <a:rPr lang="en-US" altLang="ja-JP" sz="2800" dirty="0" err="1">
                <a:solidFill>
                  <a:srgbClr val="FF0000"/>
                </a:solidFill>
                <a:latin typeface="+mj-ea"/>
                <a:ea typeface="+mj-ea"/>
              </a:rPr>
              <a:t>pV</a:t>
            </a:r>
            <a:r>
              <a:rPr lang="en-US" altLang="ja-JP" sz="2800" dirty="0">
                <a:solidFill>
                  <a:srgbClr val="FF0000"/>
                </a:solidFill>
                <a:latin typeface="+mj-ea"/>
                <a:ea typeface="+mj-ea"/>
              </a:rPr>
              <a:t>=</a:t>
            </a:r>
            <a:r>
              <a:rPr lang="en-US" altLang="ja-JP" sz="2800" dirty="0" err="1">
                <a:solidFill>
                  <a:srgbClr val="FF0000"/>
                </a:solidFill>
                <a:latin typeface="+mj-ea"/>
                <a:ea typeface="+mj-ea"/>
              </a:rPr>
              <a:t>nRT</a:t>
            </a:r>
            <a:endParaRPr lang="en-US" altLang="ja-JP" sz="2800" dirty="0">
              <a:solidFill>
                <a:srgbClr val="FF0000"/>
              </a:solidFill>
              <a:latin typeface="+mj-ea"/>
              <a:ea typeface="+mj-ea"/>
            </a:endParaRPr>
          </a:p>
        </p:txBody>
      </p:sp>
      <p:sp>
        <p:nvSpPr>
          <p:cNvPr id="29" name="Text Box 4 1 1 2">
            <a:extLst>
              <a:ext uri="{FF2B5EF4-FFF2-40B4-BE49-F238E27FC236}">
                <a16:creationId xmlns:a16="http://schemas.microsoft.com/office/drawing/2014/main" id="{5052DBEB-03E2-47E8-938D-DE0E5A153F5F}"/>
              </a:ext>
            </a:extLst>
          </p:cNvPr>
          <p:cNvSpPr txBox="1">
            <a:spLocks noChangeArrowheads="1"/>
          </p:cNvSpPr>
          <p:nvPr/>
        </p:nvSpPr>
        <p:spPr bwMode="auto">
          <a:xfrm>
            <a:off x="-16635" y="1185778"/>
            <a:ext cx="9144000"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defRPr/>
            </a:pPr>
            <a:r>
              <a:rPr lang="ja-JP" altLang="en-US" sz="2800" dirty="0">
                <a:solidFill>
                  <a:schemeClr val="tx2"/>
                </a:solidFill>
                <a:latin typeface="+mj-ea"/>
                <a:ea typeface="+mj-ea"/>
              </a:rPr>
              <a:t>・</a:t>
            </a:r>
            <a:r>
              <a:rPr lang="en-US" altLang="ja-JP" sz="2800" dirty="0">
                <a:solidFill>
                  <a:schemeClr val="tx2"/>
                </a:solidFill>
                <a:latin typeface="+mj-ea"/>
                <a:ea typeface="+mj-ea"/>
              </a:rPr>
              <a:t>p[N/m</a:t>
            </a:r>
            <a:r>
              <a:rPr lang="en-US" altLang="ja-JP" sz="2800" baseline="30000" dirty="0">
                <a:solidFill>
                  <a:schemeClr val="tx2"/>
                </a:solidFill>
                <a:latin typeface="+mj-ea"/>
                <a:ea typeface="+mj-ea"/>
              </a:rPr>
              <a:t>2</a:t>
            </a:r>
            <a:r>
              <a:rPr lang="en-US" altLang="ja-JP" sz="2800" dirty="0">
                <a:solidFill>
                  <a:schemeClr val="tx2"/>
                </a:solidFill>
                <a:latin typeface="+mj-ea"/>
                <a:ea typeface="+mj-ea"/>
              </a:rPr>
              <a:t>]:</a:t>
            </a:r>
            <a:r>
              <a:rPr lang="ja-JP" altLang="en-US" sz="2800" dirty="0">
                <a:solidFill>
                  <a:schemeClr val="tx2"/>
                </a:solidFill>
                <a:latin typeface="+mj-ea"/>
                <a:ea typeface="+mj-ea"/>
              </a:rPr>
              <a:t>圧力　・</a:t>
            </a:r>
            <a:r>
              <a:rPr lang="en-US" altLang="ja-JP" sz="2800" dirty="0">
                <a:solidFill>
                  <a:schemeClr val="tx2"/>
                </a:solidFill>
                <a:latin typeface="+mj-ea"/>
                <a:ea typeface="+mj-ea"/>
              </a:rPr>
              <a:t>V[m</a:t>
            </a:r>
            <a:r>
              <a:rPr lang="en-US" altLang="ja-JP" sz="2800" baseline="30000" dirty="0">
                <a:solidFill>
                  <a:schemeClr val="tx2"/>
                </a:solidFill>
                <a:latin typeface="+mj-ea"/>
                <a:ea typeface="+mj-ea"/>
              </a:rPr>
              <a:t>3</a:t>
            </a:r>
            <a:r>
              <a:rPr lang="en-US" altLang="ja-JP" sz="2800" dirty="0">
                <a:solidFill>
                  <a:schemeClr val="tx2"/>
                </a:solidFill>
                <a:latin typeface="+mj-ea"/>
                <a:ea typeface="+mj-ea"/>
              </a:rPr>
              <a:t>]:</a:t>
            </a:r>
            <a:r>
              <a:rPr lang="ja-JP" altLang="en-US" sz="2800" dirty="0">
                <a:solidFill>
                  <a:schemeClr val="tx2"/>
                </a:solidFill>
                <a:latin typeface="+mj-ea"/>
                <a:ea typeface="+mj-ea"/>
              </a:rPr>
              <a:t>体積　・</a:t>
            </a:r>
            <a:r>
              <a:rPr lang="en-US" altLang="ja-JP" sz="2800" dirty="0">
                <a:solidFill>
                  <a:schemeClr val="tx2"/>
                </a:solidFill>
                <a:latin typeface="+mj-ea"/>
                <a:ea typeface="+mj-ea"/>
              </a:rPr>
              <a:t>T[K]:</a:t>
            </a:r>
            <a:r>
              <a:rPr lang="ja-JP" altLang="en-US" sz="2800" dirty="0">
                <a:solidFill>
                  <a:schemeClr val="tx2"/>
                </a:solidFill>
                <a:latin typeface="+mj-ea"/>
                <a:ea typeface="+mj-ea"/>
              </a:rPr>
              <a:t>温度 </a:t>
            </a:r>
            <a:endParaRPr lang="en-US" altLang="ja-JP" sz="2800" dirty="0">
              <a:solidFill>
                <a:schemeClr val="tx2"/>
              </a:solidFill>
              <a:latin typeface="+mj-ea"/>
              <a:ea typeface="+mj-ea"/>
            </a:endParaRPr>
          </a:p>
          <a:p>
            <a:pPr>
              <a:defRPr/>
            </a:pPr>
            <a:r>
              <a:rPr lang="ja-JP" altLang="en-US" sz="2800" dirty="0">
                <a:solidFill>
                  <a:schemeClr val="tx2"/>
                </a:solidFill>
                <a:latin typeface="+mj-ea"/>
                <a:ea typeface="+mj-ea"/>
              </a:rPr>
              <a:t>・</a:t>
            </a:r>
            <a:r>
              <a:rPr lang="en-US" altLang="ja-JP" sz="2800" dirty="0">
                <a:solidFill>
                  <a:schemeClr val="tx2"/>
                </a:solidFill>
                <a:latin typeface="+mj-ea"/>
                <a:ea typeface="+mj-ea"/>
              </a:rPr>
              <a:t>n[mol]:</a:t>
            </a:r>
            <a:r>
              <a:rPr lang="ja-JP" altLang="en-US" sz="2800" dirty="0">
                <a:solidFill>
                  <a:schemeClr val="tx2"/>
                </a:solidFill>
                <a:latin typeface="+mj-ea"/>
                <a:ea typeface="+mj-ea"/>
              </a:rPr>
              <a:t>物質量 </a:t>
            </a:r>
            <a:r>
              <a:rPr lang="en-US" altLang="ja-JP" dirty="0">
                <a:solidFill>
                  <a:schemeClr val="tx2"/>
                </a:solidFill>
                <a:latin typeface="+mj-ea"/>
                <a:ea typeface="+mj-ea"/>
              </a:rPr>
              <a:t>(1mol</a:t>
            </a:r>
            <a:r>
              <a:rPr lang="ja-JP" altLang="en-US" dirty="0">
                <a:solidFill>
                  <a:schemeClr val="tx2"/>
                </a:solidFill>
                <a:latin typeface="+mj-ea"/>
                <a:ea typeface="+mj-ea"/>
              </a:rPr>
              <a:t>は粒子</a:t>
            </a:r>
            <a:r>
              <a:rPr lang="en-US" altLang="ja-JP" dirty="0">
                <a:solidFill>
                  <a:schemeClr val="tx2"/>
                </a:solidFill>
                <a:latin typeface="+mj-ea"/>
                <a:ea typeface="+mj-ea"/>
              </a:rPr>
              <a:t>N</a:t>
            </a:r>
            <a:r>
              <a:rPr lang="en-US" altLang="ja-JP" baseline="-25000" dirty="0">
                <a:solidFill>
                  <a:schemeClr val="tx2"/>
                </a:solidFill>
                <a:latin typeface="+mj-ea"/>
                <a:ea typeface="+mj-ea"/>
              </a:rPr>
              <a:t>A</a:t>
            </a:r>
            <a:r>
              <a:rPr lang="en-US" altLang="ja-JP" dirty="0">
                <a:solidFill>
                  <a:schemeClr val="tx2"/>
                </a:solidFill>
                <a:latin typeface="+mj-ea"/>
                <a:ea typeface="+mj-ea"/>
              </a:rPr>
              <a:t>=6.02×10</a:t>
            </a:r>
            <a:r>
              <a:rPr lang="en-US" altLang="ja-JP" baseline="30000" dirty="0">
                <a:solidFill>
                  <a:schemeClr val="tx2"/>
                </a:solidFill>
                <a:latin typeface="+mj-ea"/>
                <a:ea typeface="+mj-ea"/>
              </a:rPr>
              <a:t>23</a:t>
            </a:r>
            <a:r>
              <a:rPr lang="ja-JP" altLang="en-US" dirty="0">
                <a:solidFill>
                  <a:schemeClr val="tx2"/>
                </a:solidFill>
                <a:latin typeface="+mj-ea"/>
                <a:ea typeface="+mj-ea"/>
              </a:rPr>
              <a:t>個</a:t>
            </a:r>
            <a:r>
              <a:rPr lang="en-US" altLang="ja-JP" dirty="0">
                <a:solidFill>
                  <a:schemeClr val="tx2"/>
                </a:solidFill>
                <a:latin typeface="+mj-ea"/>
                <a:ea typeface="+mj-ea"/>
              </a:rPr>
              <a:t>)</a:t>
            </a:r>
          </a:p>
          <a:p>
            <a:pPr>
              <a:defRPr/>
            </a:pPr>
            <a:r>
              <a:rPr lang="ja-JP" altLang="en-US" sz="2800" dirty="0">
                <a:solidFill>
                  <a:schemeClr val="tx2"/>
                </a:solidFill>
                <a:latin typeface="+mj-ea"/>
                <a:ea typeface="+mj-ea"/>
              </a:rPr>
              <a:t>・</a:t>
            </a:r>
            <a:r>
              <a:rPr lang="en-US" altLang="ja-JP" sz="2800" dirty="0">
                <a:solidFill>
                  <a:schemeClr val="tx2"/>
                </a:solidFill>
                <a:latin typeface="+mj-ea"/>
                <a:ea typeface="+mj-ea"/>
              </a:rPr>
              <a:t>R=8.31[J/(K</a:t>
            </a:r>
            <a:r>
              <a:rPr lang="ja-JP" altLang="en-US" sz="2800" dirty="0">
                <a:solidFill>
                  <a:schemeClr val="tx2"/>
                </a:solidFill>
                <a:latin typeface="+mj-ea"/>
                <a:ea typeface="+mj-ea"/>
              </a:rPr>
              <a:t>・</a:t>
            </a:r>
            <a:r>
              <a:rPr lang="en-US" altLang="ja-JP" sz="2800" dirty="0">
                <a:solidFill>
                  <a:schemeClr val="tx2"/>
                </a:solidFill>
                <a:latin typeface="+mj-ea"/>
                <a:ea typeface="+mj-ea"/>
              </a:rPr>
              <a:t>mol)]:</a:t>
            </a:r>
            <a:r>
              <a:rPr lang="ja-JP" altLang="en-US" sz="2800" dirty="0">
                <a:solidFill>
                  <a:schemeClr val="tx2"/>
                </a:solidFill>
                <a:latin typeface="+mj-ea"/>
                <a:ea typeface="+mj-ea"/>
              </a:rPr>
              <a:t>気体定数</a:t>
            </a:r>
            <a:r>
              <a:rPr lang="en-US" altLang="ja-JP" dirty="0">
                <a:solidFill>
                  <a:schemeClr val="tx2"/>
                </a:solidFill>
                <a:latin typeface="+mj-ea"/>
                <a:ea typeface="+mj-ea"/>
              </a:rPr>
              <a:t>(k</a:t>
            </a:r>
            <a:r>
              <a:rPr lang="en-US" altLang="ja-JP" baseline="-25000" dirty="0">
                <a:solidFill>
                  <a:schemeClr val="tx2"/>
                </a:solidFill>
                <a:latin typeface="+mj-ea"/>
                <a:ea typeface="+mj-ea"/>
              </a:rPr>
              <a:t>B</a:t>
            </a:r>
            <a:r>
              <a:rPr lang="en-US" altLang="ja-JP" dirty="0">
                <a:solidFill>
                  <a:schemeClr val="tx2"/>
                </a:solidFill>
                <a:latin typeface="+mj-ea"/>
                <a:ea typeface="+mj-ea"/>
              </a:rPr>
              <a:t>=R/N</a:t>
            </a:r>
            <a:r>
              <a:rPr lang="en-US" altLang="ja-JP" baseline="-25000" dirty="0">
                <a:solidFill>
                  <a:schemeClr val="tx2"/>
                </a:solidFill>
                <a:latin typeface="+mj-ea"/>
                <a:ea typeface="+mj-ea"/>
              </a:rPr>
              <a:t>A</a:t>
            </a:r>
            <a:r>
              <a:rPr lang="en-US" altLang="ja-JP" dirty="0">
                <a:solidFill>
                  <a:schemeClr val="tx2"/>
                </a:solidFill>
                <a:latin typeface="+mj-ea"/>
                <a:ea typeface="+mj-ea"/>
              </a:rPr>
              <a:t>=1.38×10</a:t>
            </a:r>
            <a:r>
              <a:rPr lang="en-US" altLang="ja-JP" baseline="30000" dirty="0">
                <a:solidFill>
                  <a:schemeClr val="tx2"/>
                </a:solidFill>
                <a:latin typeface="+mj-ea"/>
                <a:ea typeface="+mj-ea"/>
              </a:rPr>
              <a:t>-23</a:t>
            </a:r>
            <a:r>
              <a:rPr lang="en-US" altLang="ja-JP" dirty="0">
                <a:solidFill>
                  <a:schemeClr val="tx2"/>
                </a:solidFill>
                <a:latin typeface="+mj-ea"/>
                <a:ea typeface="+mj-ea"/>
              </a:rPr>
              <a:t>[J/K]</a:t>
            </a:r>
            <a:r>
              <a:rPr lang="ja-JP" altLang="en-US" dirty="0">
                <a:solidFill>
                  <a:schemeClr val="tx2"/>
                </a:solidFill>
                <a:latin typeface="+mj-ea"/>
                <a:ea typeface="+mj-ea"/>
              </a:rPr>
              <a:t>はボルツマン定数</a:t>
            </a:r>
            <a:r>
              <a:rPr lang="en-US" altLang="ja-JP" dirty="0">
                <a:solidFill>
                  <a:schemeClr val="tx2"/>
                </a:solidFill>
                <a:latin typeface="+mj-ea"/>
                <a:ea typeface="+mj-ea"/>
              </a:rPr>
              <a:t>)</a:t>
            </a:r>
          </a:p>
        </p:txBody>
      </p:sp>
      <p:sp>
        <p:nvSpPr>
          <p:cNvPr id="31" name="Text Box 4 1 1 3">
            <a:extLst>
              <a:ext uri="{FF2B5EF4-FFF2-40B4-BE49-F238E27FC236}">
                <a16:creationId xmlns:a16="http://schemas.microsoft.com/office/drawing/2014/main" id="{5F90EE86-2662-47EB-BD31-1A527E0C57E2}"/>
              </a:ext>
            </a:extLst>
          </p:cNvPr>
          <p:cNvSpPr txBox="1">
            <a:spLocks noChangeArrowheads="1"/>
          </p:cNvSpPr>
          <p:nvPr/>
        </p:nvSpPr>
        <p:spPr bwMode="auto">
          <a:xfrm>
            <a:off x="46990" y="2488494"/>
            <a:ext cx="732917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defRPr/>
            </a:pPr>
            <a:r>
              <a:rPr lang="ja-JP" altLang="en-US" sz="2800" dirty="0">
                <a:solidFill>
                  <a:schemeClr val="tx2"/>
                </a:solidFill>
                <a:latin typeface="+mj-ea"/>
                <a:ea typeface="+mj-ea"/>
              </a:rPr>
              <a:t>高温、低密度で分子間力を無視出来るケース</a:t>
            </a:r>
            <a:endParaRPr lang="en-US" altLang="ja-JP" sz="2800" dirty="0">
              <a:solidFill>
                <a:schemeClr val="tx2"/>
              </a:solidFill>
              <a:latin typeface="+mj-ea"/>
              <a:ea typeface="+mj-ea"/>
            </a:endParaRPr>
          </a:p>
        </p:txBody>
      </p:sp>
      <p:sp>
        <p:nvSpPr>
          <p:cNvPr id="34" name="Text Box 4 1 2 1 1 1">
            <a:extLst>
              <a:ext uri="{FF2B5EF4-FFF2-40B4-BE49-F238E27FC236}">
                <a16:creationId xmlns:a16="http://schemas.microsoft.com/office/drawing/2014/main" id="{79481294-12AE-4D47-8907-D64A8FEB27AE}"/>
              </a:ext>
            </a:extLst>
          </p:cNvPr>
          <p:cNvSpPr txBox="1">
            <a:spLocks noChangeArrowheads="1"/>
          </p:cNvSpPr>
          <p:nvPr/>
        </p:nvSpPr>
        <p:spPr bwMode="auto">
          <a:xfrm>
            <a:off x="0" y="2970698"/>
            <a:ext cx="374904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defRPr/>
            </a:pPr>
            <a:r>
              <a:rPr lang="ja-JP" altLang="en-US" sz="2800" dirty="0">
                <a:solidFill>
                  <a:schemeClr val="tx2"/>
                </a:solidFill>
                <a:latin typeface="+mj-ea"/>
                <a:ea typeface="+mj-ea"/>
              </a:rPr>
              <a:t>断熱変化 </a:t>
            </a:r>
            <a:r>
              <a:rPr lang="en-US" altLang="ja-JP" sz="2800" dirty="0" err="1">
                <a:solidFill>
                  <a:schemeClr val="tx2"/>
                </a:solidFill>
                <a:latin typeface="+mj-ea"/>
                <a:ea typeface="+mj-ea"/>
              </a:rPr>
              <a:t>dQ</a:t>
            </a:r>
            <a:r>
              <a:rPr lang="en-US" altLang="ja-JP" sz="2800" dirty="0">
                <a:solidFill>
                  <a:schemeClr val="tx2"/>
                </a:solidFill>
                <a:latin typeface="+mj-ea"/>
                <a:ea typeface="+mj-ea"/>
              </a:rPr>
              <a:t>=</a:t>
            </a:r>
            <a:r>
              <a:rPr lang="en-US" altLang="ja-JP" sz="2800" dirty="0" err="1">
                <a:solidFill>
                  <a:schemeClr val="tx2"/>
                </a:solidFill>
                <a:latin typeface="+mj-ea"/>
                <a:ea typeface="+mj-ea"/>
              </a:rPr>
              <a:t>dU+dW</a:t>
            </a:r>
            <a:r>
              <a:rPr lang="en-US" altLang="ja-JP" sz="2800" dirty="0">
                <a:solidFill>
                  <a:schemeClr val="tx2"/>
                </a:solidFill>
                <a:latin typeface="+mj-ea"/>
                <a:ea typeface="+mj-ea"/>
              </a:rPr>
              <a:t>=0</a:t>
            </a:r>
          </a:p>
        </p:txBody>
      </p:sp>
      <p:cxnSp>
        <p:nvCxnSpPr>
          <p:cNvPr id="73" name="直線矢印コネクタ 72">
            <a:extLst>
              <a:ext uri="{FF2B5EF4-FFF2-40B4-BE49-F238E27FC236}">
                <a16:creationId xmlns:a16="http://schemas.microsoft.com/office/drawing/2014/main" id="{4223594A-21BE-42DA-9F03-6036088513A1}"/>
              </a:ext>
            </a:extLst>
          </p:cNvPr>
          <p:cNvCxnSpPr>
            <a:cxnSpLocks/>
          </p:cNvCxnSpPr>
          <p:nvPr/>
        </p:nvCxnSpPr>
        <p:spPr bwMode="auto">
          <a:xfrm flipV="1">
            <a:off x="6094252" y="3063240"/>
            <a:ext cx="0" cy="2703864"/>
          </a:xfrm>
          <a:prstGeom prst="straightConnector1">
            <a:avLst/>
          </a:prstGeom>
          <a:gradFill rotWithShape="0">
            <a:gsLst>
              <a:gs pos="0">
                <a:srgbClr val="FFFFFF"/>
              </a:gs>
              <a:gs pos="100000">
                <a:srgbClr val="C8C8C8"/>
              </a:gs>
            </a:gsLst>
            <a:lin ang="5400000" scaled="1"/>
          </a:gradFill>
          <a:ln w="9525" cap="flat" cmpd="sng" algn="ctr">
            <a:solidFill>
              <a:srgbClr val="505050"/>
            </a:solidFill>
            <a:prstDash val="solid"/>
            <a:round/>
            <a:headEnd type="none" w="med" len="med"/>
            <a:tailEnd type="triangle"/>
          </a:ln>
          <a:effectLst/>
        </p:spPr>
      </p:cxnSp>
      <p:cxnSp>
        <p:nvCxnSpPr>
          <p:cNvPr id="74" name="直線矢印コネクタ 73">
            <a:extLst>
              <a:ext uri="{FF2B5EF4-FFF2-40B4-BE49-F238E27FC236}">
                <a16:creationId xmlns:a16="http://schemas.microsoft.com/office/drawing/2014/main" id="{1975A762-7E08-4B82-9FFD-1DA8335EECFA}"/>
              </a:ext>
            </a:extLst>
          </p:cNvPr>
          <p:cNvCxnSpPr>
            <a:cxnSpLocks/>
          </p:cNvCxnSpPr>
          <p:nvPr/>
        </p:nvCxnSpPr>
        <p:spPr bwMode="auto">
          <a:xfrm>
            <a:off x="5939470" y="5479586"/>
            <a:ext cx="3013075" cy="0"/>
          </a:xfrm>
          <a:prstGeom prst="straightConnector1">
            <a:avLst/>
          </a:prstGeom>
          <a:gradFill rotWithShape="0">
            <a:gsLst>
              <a:gs pos="0">
                <a:srgbClr val="FFFFFF"/>
              </a:gs>
              <a:gs pos="100000">
                <a:srgbClr val="C8C8C8"/>
              </a:gs>
            </a:gsLst>
            <a:lin ang="5400000" scaled="1"/>
          </a:gradFill>
          <a:ln w="9525" cap="flat" cmpd="sng" algn="ctr">
            <a:solidFill>
              <a:srgbClr val="505050"/>
            </a:solidFill>
            <a:prstDash val="solid"/>
            <a:round/>
            <a:headEnd type="none" w="med" len="med"/>
            <a:tailEnd type="triangle"/>
          </a:ln>
          <a:effectLst/>
        </p:spPr>
      </p:cxnSp>
      <p:sp>
        <p:nvSpPr>
          <p:cNvPr id="75" name="コンテンツ プレースホルダー 2 1">
            <a:extLst>
              <a:ext uri="{FF2B5EF4-FFF2-40B4-BE49-F238E27FC236}">
                <a16:creationId xmlns:a16="http://schemas.microsoft.com/office/drawing/2014/main" id="{AAA30CD2-AB0C-43C6-89EA-17A34C9800AF}"/>
              </a:ext>
            </a:extLst>
          </p:cNvPr>
          <p:cNvSpPr txBox="1">
            <a:spLocks/>
          </p:cNvSpPr>
          <p:nvPr/>
        </p:nvSpPr>
        <p:spPr bwMode="gray">
          <a:xfrm>
            <a:off x="6160055" y="5126309"/>
            <a:ext cx="305354"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90513" indent="-290513" algn="l" defTabSz="457200" rtl="0" eaLnBrk="0" fontAlgn="base" hangingPunct="0">
              <a:lnSpc>
                <a:spcPct val="95000"/>
              </a:lnSpc>
              <a:spcBef>
                <a:spcPct val="20000"/>
              </a:spcBef>
              <a:spcAft>
                <a:spcPct val="10000"/>
              </a:spcAft>
              <a:buClr>
                <a:srgbClr val="A30B1A"/>
              </a:buClr>
              <a:buFont typeface="Wingdings" pitchFamily="2" charset="2"/>
              <a:buChar char="n"/>
              <a:defRPr kumimoji="1" sz="2800">
                <a:solidFill>
                  <a:srgbClr val="000000"/>
                </a:solidFill>
                <a:latin typeface="+mn-lt"/>
                <a:ea typeface="+mn-ea"/>
                <a:cs typeface="+mn-cs"/>
              </a:defRPr>
            </a:lvl1pPr>
            <a:lvl2pPr marL="581025" indent="-242888" algn="l" defTabSz="457200" rtl="0" eaLnBrk="0" fontAlgn="base" hangingPunct="0">
              <a:lnSpc>
                <a:spcPct val="95000"/>
              </a:lnSpc>
              <a:spcBef>
                <a:spcPct val="20000"/>
              </a:spcBef>
              <a:spcAft>
                <a:spcPct val="10000"/>
              </a:spcAft>
              <a:buClr>
                <a:srgbClr val="87867E"/>
              </a:buClr>
              <a:buFont typeface="Wingdings" pitchFamily="2" charset="2"/>
              <a:buChar char="n"/>
              <a:defRPr kumimoji="1" sz="2400">
                <a:solidFill>
                  <a:srgbClr val="000000"/>
                </a:solidFill>
                <a:latin typeface="+mn-lt"/>
                <a:ea typeface="+mn-ea"/>
                <a:cs typeface="+mn-cs"/>
              </a:defRPr>
            </a:lvl2pPr>
            <a:lvl3pPr marL="795338" indent="-138113" algn="l" defTabSz="457200" rtl="0" eaLnBrk="0" fontAlgn="base" hangingPunct="0">
              <a:lnSpc>
                <a:spcPct val="95000"/>
              </a:lnSpc>
              <a:spcBef>
                <a:spcPct val="20000"/>
              </a:spcBef>
              <a:spcAft>
                <a:spcPct val="10000"/>
              </a:spcAft>
              <a:buClr>
                <a:srgbClr val="87867E"/>
              </a:buClr>
              <a:buSzPct val="100000"/>
              <a:buChar char="•"/>
              <a:defRPr kumimoji="1" sz="2000">
                <a:solidFill>
                  <a:srgbClr val="000000"/>
                </a:solidFill>
                <a:latin typeface="+mn-lt"/>
                <a:ea typeface="+mn-ea"/>
                <a:cs typeface="+mn-cs"/>
              </a:defRPr>
            </a:lvl3pPr>
            <a:lvl4pPr marL="1014413" indent="-134938" algn="l" defTabSz="457200" rtl="0" eaLnBrk="0" fontAlgn="base" hangingPunct="0">
              <a:lnSpc>
                <a:spcPct val="95000"/>
              </a:lnSpc>
              <a:spcBef>
                <a:spcPct val="20000"/>
              </a:spcBef>
              <a:spcAft>
                <a:spcPct val="10000"/>
              </a:spcAft>
              <a:buClr>
                <a:srgbClr val="87867E"/>
              </a:buClr>
              <a:buSzPct val="100000"/>
              <a:buChar char="•"/>
              <a:defRPr kumimoji="1">
                <a:solidFill>
                  <a:srgbClr val="000000"/>
                </a:solidFill>
                <a:latin typeface="+mn-lt"/>
                <a:ea typeface="+mn-ea"/>
                <a:cs typeface="+mn-cs"/>
              </a:defRPr>
            </a:lvl4pPr>
            <a:lvl5pPr marL="2305050" indent="365125" algn="l" defTabSz="457200" rtl="0" eaLnBrk="0" fontAlgn="base" hangingPunct="0">
              <a:spcBef>
                <a:spcPct val="0"/>
              </a:spcBef>
              <a:spcAft>
                <a:spcPct val="0"/>
              </a:spcAft>
              <a:buBlip>
                <a:blip r:embed="rId7"/>
              </a:buBlip>
              <a:defRPr kumimoji="1" sz="2000">
                <a:solidFill>
                  <a:srgbClr val="000000"/>
                </a:solidFill>
                <a:latin typeface="+mn-lt"/>
                <a:ea typeface="+mn-ea"/>
                <a:cs typeface="+mn-cs"/>
              </a:defRPr>
            </a:lvl5pPr>
            <a:lvl6pPr marL="2762250" indent="365125" algn="l" defTabSz="457200" rtl="0" eaLnBrk="1" fontAlgn="base" hangingPunct="1">
              <a:spcBef>
                <a:spcPct val="0"/>
              </a:spcBef>
              <a:spcAft>
                <a:spcPct val="0"/>
              </a:spcAft>
              <a:buBlip>
                <a:blip r:embed="rId7"/>
              </a:buBlip>
              <a:defRPr kumimoji="1" sz="2000">
                <a:solidFill>
                  <a:srgbClr val="000000"/>
                </a:solidFill>
                <a:latin typeface="+mn-lt"/>
                <a:ea typeface="+mn-ea"/>
                <a:cs typeface="+mn-cs"/>
              </a:defRPr>
            </a:lvl6pPr>
            <a:lvl7pPr marL="3219450" indent="365125" algn="l" defTabSz="457200" rtl="0" eaLnBrk="1" fontAlgn="base" hangingPunct="1">
              <a:spcBef>
                <a:spcPct val="0"/>
              </a:spcBef>
              <a:spcAft>
                <a:spcPct val="0"/>
              </a:spcAft>
              <a:buBlip>
                <a:blip r:embed="rId7"/>
              </a:buBlip>
              <a:defRPr kumimoji="1" sz="2000">
                <a:solidFill>
                  <a:srgbClr val="000000"/>
                </a:solidFill>
                <a:latin typeface="+mn-lt"/>
                <a:ea typeface="+mn-ea"/>
                <a:cs typeface="+mn-cs"/>
              </a:defRPr>
            </a:lvl7pPr>
            <a:lvl8pPr marL="3676650" indent="365125" algn="l" defTabSz="457200" rtl="0" eaLnBrk="1" fontAlgn="base" hangingPunct="1">
              <a:spcBef>
                <a:spcPct val="0"/>
              </a:spcBef>
              <a:spcAft>
                <a:spcPct val="0"/>
              </a:spcAft>
              <a:buBlip>
                <a:blip r:embed="rId7"/>
              </a:buBlip>
              <a:defRPr kumimoji="1" sz="2000">
                <a:solidFill>
                  <a:srgbClr val="000000"/>
                </a:solidFill>
                <a:latin typeface="+mn-lt"/>
                <a:ea typeface="+mn-ea"/>
                <a:cs typeface="+mn-cs"/>
              </a:defRPr>
            </a:lvl8pPr>
            <a:lvl9pPr marL="4133850" indent="365125" algn="l" defTabSz="457200" rtl="0" eaLnBrk="1" fontAlgn="base" hangingPunct="1">
              <a:spcBef>
                <a:spcPct val="0"/>
              </a:spcBef>
              <a:spcAft>
                <a:spcPct val="0"/>
              </a:spcAft>
              <a:buBlip>
                <a:blip r:embed="rId7"/>
              </a:buBlip>
              <a:defRPr kumimoji="1" sz="2000">
                <a:solidFill>
                  <a:srgbClr val="000000"/>
                </a:solidFill>
                <a:latin typeface="+mn-lt"/>
                <a:ea typeface="+mn-ea"/>
                <a:cs typeface="+mn-cs"/>
              </a:defRPr>
            </a:lvl9pPr>
          </a:lstStyle>
          <a:p>
            <a:pPr marL="0" indent="0" eaLnBrk="1" hangingPunct="1">
              <a:buFont typeface="Wingdings" pitchFamily="2" charset="2"/>
              <a:buNone/>
              <a:defRPr/>
            </a:pPr>
            <a:r>
              <a:rPr lang="en-US" altLang="ja-JP" kern="0" dirty="0"/>
              <a:t>O</a:t>
            </a:r>
          </a:p>
        </p:txBody>
      </p:sp>
      <p:sp>
        <p:nvSpPr>
          <p:cNvPr id="76" name="コンテンツ プレースホルダー 2 2">
            <a:extLst>
              <a:ext uri="{FF2B5EF4-FFF2-40B4-BE49-F238E27FC236}">
                <a16:creationId xmlns:a16="http://schemas.microsoft.com/office/drawing/2014/main" id="{1F09FF78-EBE1-4625-A807-953DD10E9AE7}"/>
              </a:ext>
            </a:extLst>
          </p:cNvPr>
          <p:cNvSpPr txBox="1">
            <a:spLocks/>
          </p:cNvSpPr>
          <p:nvPr/>
        </p:nvSpPr>
        <p:spPr bwMode="gray">
          <a:xfrm>
            <a:off x="6160055" y="3023592"/>
            <a:ext cx="1058430"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90513" indent="-290513" algn="l" defTabSz="457200" rtl="0" eaLnBrk="0" fontAlgn="base" hangingPunct="0">
              <a:lnSpc>
                <a:spcPct val="95000"/>
              </a:lnSpc>
              <a:spcBef>
                <a:spcPct val="20000"/>
              </a:spcBef>
              <a:spcAft>
                <a:spcPct val="10000"/>
              </a:spcAft>
              <a:buClr>
                <a:srgbClr val="A30B1A"/>
              </a:buClr>
              <a:buFont typeface="Wingdings" pitchFamily="2" charset="2"/>
              <a:buChar char="n"/>
              <a:defRPr kumimoji="1" sz="2800">
                <a:solidFill>
                  <a:srgbClr val="000000"/>
                </a:solidFill>
                <a:latin typeface="+mn-lt"/>
                <a:ea typeface="+mn-ea"/>
                <a:cs typeface="+mn-cs"/>
              </a:defRPr>
            </a:lvl1pPr>
            <a:lvl2pPr marL="581025" indent="-242888" algn="l" defTabSz="457200" rtl="0" eaLnBrk="0" fontAlgn="base" hangingPunct="0">
              <a:lnSpc>
                <a:spcPct val="95000"/>
              </a:lnSpc>
              <a:spcBef>
                <a:spcPct val="20000"/>
              </a:spcBef>
              <a:spcAft>
                <a:spcPct val="10000"/>
              </a:spcAft>
              <a:buClr>
                <a:srgbClr val="87867E"/>
              </a:buClr>
              <a:buFont typeface="Wingdings" pitchFamily="2" charset="2"/>
              <a:buChar char="n"/>
              <a:defRPr kumimoji="1" sz="2400">
                <a:solidFill>
                  <a:srgbClr val="000000"/>
                </a:solidFill>
                <a:latin typeface="+mn-lt"/>
                <a:ea typeface="+mn-ea"/>
                <a:cs typeface="+mn-cs"/>
              </a:defRPr>
            </a:lvl2pPr>
            <a:lvl3pPr marL="795338" indent="-138113" algn="l" defTabSz="457200" rtl="0" eaLnBrk="0" fontAlgn="base" hangingPunct="0">
              <a:lnSpc>
                <a:spcPct val="95000"/>
              </a:lnSpc>
              <a:spcBef>
                <a:spcPct val="20000"/>
              </a:spcBef>
              <a:spcAft>
                <a:spcPct val="10000"/>
              </a:spcAft>
              <a:buClr>
                <a:srgbClr val="87867E"/>
              </a:buClr>
              <a:buSzPct val="100000"/>
              <a:buChar char="•"/>
              <a:defRPr kumimoji="1" sz="2000">
                <a:solidFill>
                  <a:srgbClr val="000000"/>
                </a:solidFill>
                <a:latin typeface="+mn-lt"/>
                <a:ea typeface="+mn-ea"/>
                <a:cs typeface="+mn-cs"/>
              </a:defRPr>
            </a:lvl3pPr>
            <a:lvl4pPr marL="1014413" indent="-134938" algn="l" defTabSz="457200" rtl="0" eaLnBrk="0" fontAlgn="base" hangingPunct="0">
              <a:lnSpc>
                <a:spcPct val="95000"/>
              </a:lnSpc>
              <a:spcBef>
                <a:spcPct val="20000"/>
              </a:spcBef>
              <a:spcAft>
                <a:spcPct val="10000"/>
              </a:spcAft>
              <a:buClr>
                <a:srgbClr val="87867E"/>
              </a:buClr>
              <a:buSzPct val="100000"/>
              <a:buChar char="•"/>
              <a:defRPr kumimoji="1">
                <a:solidFill>
                  <a:srgbClr val="000000"/>
                </a:solidFill>
                <a:latin typeface="+mn-lt"/>
                <a:ea typeface="+mn-ea"/>
                <a:cs typeface="+mn-cs"/>
              </a:defRPr>
            </a:lvl4pPr>
            <a:lvl5pPr marL="2305050" indent="365125" algn="l" defTabSz="457200" rtl="0" eaLnBrk="0" fontAlgn="base" hangingPunct="0">
              <a:spcBef>
                <a:spcPct val="0"/>
              </a:spcBef>
              <a:spcAft>
                <a:spcPct val="0"/>
              </a:spcAft>
              <a:buBlip>
                <a:blip r:embed="rId7"/>
              </a:buBlip>
              <a:defRPr kumimoji="1" sz="2000">
                <a:solidFill>
                  <a:srgbClr val="000000"/>
                </a:solidFill>
                <a:latin typeface="+mn-lt"/>
                <a:ea typeface="+mn-ea"/>
                <a:cs typeface="+mn-cs"/>
              </a:defRPr>
            </a:lvl5pPr>
            <a:lvl6pPr marL="2762250" indent="365125" algn="l" defTabSz="457200" rtl="0" eaLnBrk="1" fontAlgn="base" hangingPunct="1">
              <a:spcBef>
                <a:spcPct val="0"/>
              </a:spcBef>
              <a:spcAft>
                <a:spcPct val="0"/>
              </a:spcAft>
              <a:buBlip>
                <a:blip r:embed="rId7"/>
              </a:buBlip>
              <a:defRPr kumimoji="1" sz="2000">
                <a:solidFill>
                  <a:srgbClr val="000000"/>
                </a:solidFill>
                <a:latin typeface="+mn-lt"/>
                <a:ea typeface="+mn-ea"/>
                <a:cs typeface="+mn-cs"/>
              </a:defRPr>
            </a:lvl6pPr>
            <a:lvl7pPr marL="3219450" indent="365125" algn="l" defTabSz="457200" rtl="0" eaLnBrk="1" fontAlgn="base" hangingPunct="1">
              <a:spcBef>
                <a:spcPct val="0"/>
              </a:spcBef>
              <a:spcAft>
                <a:spcPct val="0"/>
              </a:spcAft>
              <a:buBlip>
                <a:blip r:embed="rId7"/>
              </a:buBlip>
              <a:defRPr kumimoji="1" sz="2000">
                <a:solidFill>
                  <a:srgbClr val="000000"/>
                </a:solidFill>
                <a:latin typeface="+mn-lt"/>
                <a:ea typeface="+mn-ea"/>
                <a:cs typeface="+mn-cs"/>
              </a:defRPr>
            </a:lvl7pPr>
            <a:lvl8pPr marL="3676650" indent="365125" algn="l" defTabSz="457200" rtl="0" eaLnBrk="1" fontAlgn="base" hangingPunct="1">
              <a:spcBef>
                <a:spcPct val="0"/>
              </a:spcBef>
              <a:spcAft>
                <a:spcPct val="0"/>
              </a:spcAft>
              <a:buBlip>
                <a:blip r:embed="rId7"/>
              </a:buBlip>
              <a:defRPr kumimoji="1" sz="2000">
                <a:solidFill>
                  <a:srgbClr val="000000"/>
                </a:solidFill>
                <a:latin typeface="+mn-lt"/>
                <a:ea typeface="+mn-ea"/>
                <a:cs typeface="+mn-cs"/>
              </a:defRPr>
            </a:lvl8pPr>
            <a:lvl9pPr marL="4133850" indent="365125" algn="l" defTabSz="457200" rtl="0" eaLnBrk="1" fontAlgn="base" hangingPunct="1">
              <a:spcBef>
                <a:spcPct val="0"/>
              </a:spcBef>
              <a:spcAft>
                <a:spcPct val="0"/>
              </a:spcAft>
              <a:buBlip>
                <a:blip r:embed="rId7"/>
              </a:buBlip>
              <a:defRPr kumimoji="1" sz="2000">
                <a:solidFill>
                  <a:srgbClr val="000000"/>
                </a:solidFill>
                <a:latin typeface="+mn-lt"/>
                <a:ea typeface="+mn-ea"/>
                <a:cs typeface="+mn-cs"/>
              </a:defRPr>
            </a:lvl9pPr>
          </a:lstStyle>
          <a:p>
            <a:pPr marL="0" indent="0" eaLnBrk="1" hangingPunct="1">
              <a:buFont typeface="Wingdings" pitchFamily="2" charset="2"/>
              <a:buNone/>
              <a:defRPr/>
            </a:pPr>
            <a:r>
              <a:rPr lang="en-US" altLang="ja-JP" sz="2200" kern="0" dirty="0"/>
              <a:t>p[N/m</a:t>
            </a:r>
            <a:r>
              <a:rPr lang="en-US" altLang="ja-JP" sz="2200" kern="0" baseline="30000" dirty="0"/>
              <a:t>2</a:t>
            </a:r>
            <a:r>
              <a:rPr lang="en-US" altLang="ja-JP" sz="2200" kern="0" dirty="0"/>
              <a:t>]</a:t>
            </a:r>
          </a:p>
        </p:txBody>
      </p:sp>
      <p:sp>
        <p:nvSpPr>
          <p:cNvPr id="77" name="コンテンツ プレースホルダー 2 3">
            <a:extLst>
              <a:ext uri="{FF2B5EF4-FFF2-40B4-BE49-F238E27FC236}">
                <a16:creationId xmlns:a16="http://schemas.microsoft.com/office/drawing/2014/main" id="{57BAFE2D-D669-4610-98C3-0033382E1A94}"/>
              </a:ext>
            </a:extLst>
          </p:cNvPr>
          <p:cNvSpPr txBox="1">
            <a:spLocks/>
          </p:cNvSpPr>
          <p:nvPr/>
        </p:nvSpPr>
        <p:spPr bwMode="gray">
          <a:xfrm>
            <a:off x="8079751" y="5109248"/>
            <a:ext cx="938595"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90513" indent="-290513" algn="l" defTabSz="457200" rtl="0" eaLnBrk="0" fontAlgn="base" hangingPunct="0">
              <a:lnSpc>
                <a:spcPct val="95000"/>
              </a:lnSpc>
              <a:spcBef>
                <a:spcPct val="20000"/>
              </a:spcBef>
              <a:spcAft>
                <a:spcPct val="10000"/>
              </a:spcAft>
              <a:buClr>
                <a:srgbClr val="A30B1A"/>
              </a:buClr>
              <a:buFont typeface="Wingdings" pitchFamily="2" charset="2"/>
              <a:buChar char="n"/>
              <a:defRPr kumimoji="1" sz="2800">
                <a:solidFill>
                  <a:srgbClr val="000000"/>
                </a:solidFill>
                <a:latin typeface="+mn-lt"/>
                <a:ea typeface="+mn-ea"/>
                <a:cs typeface="+mn-cs"/>
              </a:defRPr>
            </a:lvl1pPr>
            <a:lvl2pPr marL="581025" indent="-242888" algn="l" defTabSz="457200" rtl="0" eaLnBrk="0" fontAlgn="base" hangingPunct="0">
              <a:lnSpc>
                <a:spcPct val="95000"/>
              </a:lnSpc>
              <a:spcBef>
                <a:spcPct val="20000"/>
              </a:spcBef>
              <a:spcAft>
                <a:spcPct val="10000"/>
              </a:spcAft>
              <a:buClr>
                <a:srgbClr val="87867E"/>
              </a:buClr>
              <a:buFont typeface="Wingdings" pitchFamily="2" charset="2"/>
              <a:buChar char="n"/>
              <a:defRPr kumimoji="1" sz="2400">
                <a:solidFill>
                  <a:srgbClr val="000000"/>
                </a:solidFill>
                <a:latin typeface="+mn-lt"/>
                <a:ea typeface="+mn-ea"/>
                <a:cs typeface="+mn-cs"/>
              </a:defRPr>
            </a:lvl2pPr>
            <a:lvl3pPr marL="795338" indent="-138113" algn="l" defTabSz="457200" rtl="0" eaLnBrk="0" fontAlgn="base" hangingPunct="0">
              <a:lnSpc>
                <a:spcPct val="95000"/>
              </a:lnSpc>
              <a:spcBef>
                <a:spcPct val="20000"/>
              </a:spcBef>
              <a:spcAft>
                <a:spcPct val="10000"/>
              </a:spcAft>
              <a:buClr>
                <a:srgbClr val="87867E"/>
              </a:buClr>
              <a:buSzPct val="100000"/>
              <a:buChar char="•"/>
              <a:defRPr kumimoji="1" sz="2000">
                <a:solidFill>
                  <a:srgbClr val="000000"/>
                </a:solidFill>
                <a:latin typeface="+mn-lt"/>
                <a:ea typeface="+mn-ea"/>
                <a:cs typeface="+mn-cs"/>
              </a:defRPr>
            </a:lvl3pPr>
            <a:lvl4pPr marL="1014413" indent="-134938" algn="l" defTabSz="457200" rtl="0" eaLnBrk="0" fontAlgn="base" hangingPunct="0">
              <a:lnSpc>
                <a:spcPct val="95000"/>
              </a:lnSpc>
              <a:spcBef>
                <a:spcPct val="20000"/>
              </a:spcBef>
              <a:spcAft>
                <a:spcPct val="10000"/>
              </a:spcAft>
              <a:buClr>
                <a:srgbClr val="87867E"/>
              </a:buClr>
              <a:buSzPct val="100000"/>
              <a:buChar char="•"/>
              <a:defRPr kumimoji="1">
                <a:solidFill>
                  <a:srgbClr val="000000"/>
                </a:solidFill>
                <a:latin typeface="+mn-lt"/>
                <a:ea typeface="+mn-ea"/>
                <a:cs typeface="+mn-cs"/>
              </a:defRPr>
            </a:lvl4pPr>
            <a:lvl5pPr marL="2305050" indent="365125" algn="l" defTabSz="457200" rtl="0" eaLnBrk="0" fontAlgn="base" hangingPunct="0">
              <a:spcBef>
                <a:spcPct val="0"/>
              </a:spcBef>
              <a:spcAft>
                <a:spcPct val="0"/>
              </a:spcAft>
              <a:buBlip>
                <a:blip r:embed="rId7"/>
              </a:buBlip>
              <a:defRPr kumimoji="1" sz="2000">
                <a:solidFill>
                  <a:srgbClr val="000000"/>
                </a:solidFill>
                <a:latin typeface="+mn-lt"/>
                <a:ea typeface="+mn-ea"/>
                <a:cs typeface="+mn-cs"/>
              </a:defRPr>
            </a:lvl5pPr>
            <a:lvl6pPr marL="2762250" indent="365125" algn="l" defTabSz="457200" rtl="0" eaLnBrk="1" fontAlgn="base" hangingPunct="1">
              <a:spcBef>
                <a:spcPct val="0"/>
              </a:spcBef>
              <a:spcAft>
                <a:spcPct val="0"/>
              </a:spcAft>
              <a:buBlip>
                <a:blip r:embed="rId7"/>
              </a:buBlip>
              <a:defRPr kumimoji="1" sz="2000">
                <a:solidFill>
                  <a:srgbClr val="000000"/>
                </a:solidFill>
                <a:latin typeface="+mn-lt"/>
                <a:ea typeface="+mn-ea"/>
                <a:cs typeface="+mn-cs"/>
              </a:defRPr>
            </a:lvl6pPr>
            <a:lvl7pPr marL="3219450" indent="365125" algn="l" defTabSz="457200" rtl="0" eaLnBrk="1" fontAlgn="base" hangingPunct="1">
              <a:spcBef>
                <a:spcPct val="0"/>
              </a:spcBef>
              <a:spcAft>
                <a:spcPct val="0"/>
              </a:spcAft>
              <a:buBlip>
                <a:blip r:embed="rId7"/>
              </a:buBlip>
              <a:defRPr kumimoji="1" sz="2000">
                <a:solidFill>
                  <a:srgbClr val="000000"/>
                </a:solidFill>
                <a:latin typeface="+mn-lt"/>
                <a:ea typeface="+mn-ea"/>
                <a:cs typeface="+mn-cs"/>
              </a:defRPr>
            </a:lvl7pPr>
            <a:lvl8pPr marL="3676650" indent="365125" algn="l" defTabSz="457200" rtl="0" eaLnBrk="1" fontAlgn="base" hangingPunct="1">
              <a:spcBef>
                <a:spcPct val="0"/>
              </a:spcBef>
              <a:spcAft>
                <a:spcPct val="0"/>
              </a:spcAft>
              <a:buBlip>
                <a:blip r:embed="rId7"/>
              </a:buBlip>
              <a:defRPr kumimoji="1" sz="2000">
                <a:solidFill>
                  <a:srgbClr val="000000"/>
                </a:solidFill>
                <a:latin typeface="+mn-lt"/>
                <a:ea typeface="+mn-ea"/>
                <a:cs typeface="+mn-cs"/>
              </a:defRPr>
            </a:lvl8pPr>
            <a:lvl9pPr marL="4133850" indent="365125" algn="l" defTabSz="457200" rtl="0" eaLnBrk="1" fontAlgn="base" hangingPunct="1">
              <a:spcBef>
                <a:spcPct val="0"/>
              </a:spcBef>
              <a:spcAft>
                <a:spcPct val="0"/>
              </a:spcAft>
              <a:buBlip>
                <a:blip r:embed="rId7"/>
              </a:buBlip>
              <a:defRPr kumimoji="1" sz="2000">
                <a:solidFill>
                  <a:srgbClr val="000000"/>
                </a:solidFill>
                <a:latin typeface="+mn-lt"/>
                <a:ea typeface="+mn-ea"/>
                <a:cs typeface="+mn-cs"/>
              </a:defRPr>
            </a:lvl9pPr>
          </a:lstStyle>
          <a:p>
            <a:pPr marL="0" indent="0" eaLnBrk="1" hangingPunct="1">
              <a:buFont typeface="Wingdings" pitchFamily="2" charset="2"/>
              <a:buNone/>
              <a:defRPr/>
            </a:pPr>
            <a:r>
              <a:rPr lang="en-US" altLang="ja-JP" sz="2200" kern="0" dirty="0"/>
              <a:t>V[m</a:t>
            </a:r>
            <a:r>
              <a:rPr lang="en-US" altLang="ja-JP" sz="2200" kern="0" baseline="30000" dirty="0"/>
              <a:t>3</a:t>
            </a:r>
            <a:r>
              <a:rPr lang="en-US" altLang="ja-JP" sz="2200" kern="0" dirty="0"/>
              <a:t>]</a:t>
            </a:r>
          </a:p>
        </p:txBody>
      </p:sp>
      <p:sp>
        <p:nvSpPr>
          <p:cNvPr id="3" name="フリーフォーム: 図形 2">
            <a:extLst>
              <a:ext uri="{FF2B5EF4-FFF2-40B4-BE49-F238E27FC236}">
                <a16:creationId xmlns:a16="http://schemas.microsoft.com/office/drawing/2014/main" id="{73BF1719-C590-4516-BE0D-8309D38113EA}"/>
              </a:ext>
            </a:extLst>
          </p:cNvPr>
          <p:cNvSpPr/>
          <p:nvPr/>
        </p:nvSpPr>
        <p:spPr bwMode="gray">
          <a:xfrm>
            <a:off x="6583680" y="3398520"/>
            <a:ext cx="1630680" cy="1251028"/>
          </a:xfrm>
          <a:custGeom>
            <a:avLst/>
            <a:gdLst>
              <a:gd name="connsiteX0" fmla="*/ 0 w 1630680"/>
              <a:gd name="connsiteY0" fmla="*/ 0 h 1251028"/>
              <a:gd name="connsiteX1" fmla="*/ 60960 w 1630680"/>
              <a:gd name="connsiteY1" fmla="*/ 167640 h 1251028"/>
              <a:gd name="connsiteX2" fmla="*/ 76200 w 1630680"/>
              <a:gd name="connsiteY2" fmla="*/ 213360 h 1251028"/>
              <a:gd name="connsiteX3" fmla="*/ 91440 w 1630680"/>
              <a:gd name="connsiteY3" fmla="*/ 259080 h 1251028"/>
              <a:gd name="connsiteX4" fmla="*/ 152400 w 1630680"/>
              <a:gd name="connsiteY4" fmla="*/ 350520 h 1251028"/>
              <a:gd name="connsiteX5" fmla="*/ 182880 w 1630680"/>
              <a:gd name="connsiteY5" fmla="*/ 396240 h 1251028"/>
              <a:gd name="connsiteX6" fmla="*/ 228600 w 1630680"/>
              <a:gd name="connsiteY6" fmla="*/ 441960 h 1251028"/>
              <a:gd name="connsiteX7" fmla="*/ 289560 w 1630680"/>
              <a:gd name="connsiteY7" fmla="*/ 533400 h 1251028"/>
              <a:gd name="connsiteX8" fmla="*/ 381000 w 1630680"/>
              <a:gd name="connsiteY8" fmla="*/ 624840 h 1251028"/>
              <a:gd name="connsiteX9" fmla="*/ 487680 w 1630680"/>
              <a:gd name="connsiteY9" fmla="*/ 746760 h 1251028"/>
              <a:gd name="connsiteX10" fmla="*/ 533400 w 1630680"/>
              <a:gd name="connsiteY10" fmla="*/ 792480 h 1251028"/>
              <a:gd name="connsiteX11" fmla="*/ 594360 w 1630680"/>
              <a:gd name="connsiteY11" fmla="*/ 822960 h 1251028"/>
              <a:gd name="connsiteX12" fmla="*/ 685800 w 1630680"/>
              <a:gd name="connsiteY12" fmla="*/ 883920 h 1251028"/>
              <a:gd name="connsiteX13" fmla="*/ 731520 w 1630680"/>
              <a:gd name="connsiteY13" fmla="*/ 914400 h 1251028"/>
              <a:gd name="connsiteX14" fmla="*/ 777240 w 1630680"/>
              <a:gd name="connsiteY14" fmla="*/ 929640 h 1251028"/>
              <a:gd name="connsiteX15" fmla="*/ 838200 w 1630680"/>
              <a:gd name="connsiteY15" fmla="*/ 960120 h 1251028"/>
              <a:gd name="connsiteX16" fmla="*/ 899160 w 1630680"/>
              <a:gd name="connsiteY16" fmla="*/ 975360 h 1251028"/>
              <a:gd name="connsiteX17" fmla="*/ 990600 w 1630680"/>
              <a:gd name="connsiteY17" fmla="*/ 1036320 h 1251028"/>
              <a:gd name="connsiteX18" fmla="*/ 1097280 w 1630680"/>
              <a:gd name="connsiteY18" fmla="*/ 1097280 h 1251028"/>
              <a:gd name="connsiteX19" fmla="*/ 1188720 w 1630680"/>
              <a:gd name="connsiteY19" fmla="*/ 1127760 h 1251028"/>
              <a:gd name="connsiteX20" fmla="*/ 1280160 w 1630680"/>
              <a:gd name="connsiteY20" fmla="*/ 1188720 h 1251028"/>
              <a:gd name="connsiteX21" fmla="*/ 1478280 w 1630680"/>
              <a:gd name="connsiteY21" fmla="*/ 1234440 h 1251028"/>
              <a:gd name="connsiteX22" fmla="*/ 1539240 w 1630680"/>
              <a:gd name="connsiteY22" fmla="*/ 1249680 h 1251028"/>
              <a:gd name="connsiteX23" fmla="*/ 1630680 w 1630680"/>
              <a:gd name="connsiteY23" fmla="*/ 1249680 h 1251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30680" h="1251028">
                <a:moveTo>
                  <a:pt x="0" y="0"/>
                </a:moveTo>
                <a:cubicBezTo>
                  <a:pt x="42412" y="106031"/>
                  <a:pt x="21829" y="50247"/>
                  <a:pt x="60960" y="167640"/>
                </a:cubicBezTo>
                <a:lnTo>
                  <a:pt x="76200" y="213360"/>
                </a:lnTo>
                <a:cubicBezTo>
                  <a:pt x="81280" y="228600"/>
                  <a:pt x="82529" y="245714"/>
                  <a:pt x="91440" y="259080"/>
                </a:cubicBezTo>
                <a:lnTo>
                  <a:pt x="152400" y="350520"/>
                </a:lnTo>
                <a:cubicBezTo>
                  <a:pt x="162560" y="365760"/>
                  <a:pt x="169928" y="383288"/>
                  <a:pt x="182880" y="396240"/>
                </a:cubicBezTo>
                <a:cubicBezTo>
                  <a:pt x="198120" y="411480"/>
                  <a:pt x="215368" y="424947"/>
                  <a:pt x="228600" y="441960"/>
                </a:cubicBezTo>
                <a:cubicBezTo>
                  <a:pt x="251090" y="470876"/>
                  <a:pt x="263657" y="507497"/>
                  <a:pt x="289560" y="533400"/>
                </a:cubicBezTo>
                <a:cubicBezTo>
                  <a:pt x="320040" y="563880"/>
                  <a:pt x="357090" y="588974"/>
                  <a:pt x="381000" y="624840"/>
                </a:cubicBezTo>
                <a:cubicBezTo>
                  <a:pt x="490220" y="788670"/>
                  <a:pt x="392430" y="667385"/>
                  <a:pt x="487680" y="746760"/>
                </a:cubicBezTo>
                <a:cubicBezTo>
                  <a:pt x="504237" y="760558"/>
                  <a:pt x="515862" y="779953"/>
                  <a:pt x="533400" y="792480"/>
                </a:cubicBezTo>
                <a:cubicBezTo>
                  <a:pt x="551887" y="805685"/>
                  <a:pt x="574879" y="811271"/>
                  <a:pt x="594360" y="822960"/>
                </a:cubicBezTo>
                <a:cubicBezTo>
                  <a:pt x="625772" y="841807"/>
                  <a:pt x="655320" y="863600"/>
                  <a:pt x="685800" y="883920"/>
                </a:cubicBezTo>
                <a:cubicBezTo>
                  <a:pt x="701040" y="894080"/>
                  <a:pt x="714144" y="908608"/>
                  <a:pt x="731520" y="914400"/>
                </a:cubicBezTo>
                <a:cubicBezTo>
                  <a:pt x="746760" y="919480"/>
                  <a:pt x="762475" y="923312"/>
                  <a:pt x="777240" y="929640"/>
                </a:cubicBezTo>
                <a:cubicBezTo>
                  <a:pt x="798122" y="938589"/>
                  <a:pt x="816928" y="952143"/>
                  <a:pt x="838200" y="960120"/>
                </a:cubicBezTo>
                <a:cubicBezTo>
                  <a:pt x="857812" y="967474"/>
                  <a:pt x="878840" y="970280"/>
                  <a:pt x="899160" y="975360"/>
                </a:cubicBezTo>
                <a:lnTo>
                  <a:pt x="990600" y="1036320"/>
                </a:lnTo>
                <a:cubicBezTo>
                  <a:pt x="1031840" y="1063813"/>
                  <a:pt x="1048941" y="1077944"/>
                  <a:pt x="1097280" y="1097280"/>
                </a:cubicBezTo>
                <a:cubicBezTo>
                  <a:pt x="1127111" y="1109212"/>
                  <a:pt x="1161987" y="1109938"/>
                  <a:pt x="1188720" y="1127760"/>
                </a:cubicBezTo>
                <a:cubicBezTo>
                  <a:pt x="1219200" y="1148080"/>
                  <a:pt x="1245407" y="1177136"/>
                  <a:pt x="1280160" y="1188720"/>
                </a:cubicBezTo>
                <a:cubicBezTo>
                  <a:pt x="1437529" y="1241176"/>
                  <a:pt x="1304184" y="1202786"/>
                  <a:pt x="1478280" y="1234440"/>
                </a:cubicBezTo>
                <a:cubicBezTo>
                  <a:pt x="1498888" y="1238187"/>
                  <a:pt x="1518399" y="1247596"/>
                  <a:pt x="1539240" y="1249680"/>
                </a:cubicBezTo>
                <a:cubicBezTo>
                  <a:pt x="1569569" y="1252713"/>
                  <a:pt x="1600200" y="1249680"/>
                  <a:pt x="1630680" y="1249680"/>
                </a:cubicBezTo>
              </a:path>
            </a:pathLst>
          </a:custGeom>
          <a:noFill/>
          <a:ln w="28575" algn="ctr">
            <a:solidFill>
              <a:srgbClr val="00B0F0"/>
            </a:solidFill>
            <a:miter lim="800000"/>
            <a:headEnd/>
            <a:tailEnd type="triangle"/>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ctr" latinLnBrk="0" hangingPunct="1">
              <a:lnSpc>
                <a:spcPct val="100000"/>
              </a:lnSpc>
              <a:spcBef>
                <a:spcPct val="0"/>
              </a:spcBef>
              <a:spcAft>
                <a:spcPct val="0"/>
              </a:spcAft>
              <a:buClrTx/>
              <a:buSzTx/>
              <a:buFontTx/>
              <a:buNone/>
              <a:tabLst/>
            </a:pPr>
            <a:endParaRPr kumimoji="1" lang="ja-JP" altLang="en-US" sz="1800" b="0" i="0" u="none" strike="noStrike" cap="none" normalizeH="0" baseline="0">
              <a:ln>
                <a:noFill/>
              </a:ln>
              <a:solidFill>
                <a:srgbClr val="000000"/>
              </a:solidFill>
              <a:effectLst/>
              <a:latin typeface="ＭＳ Ｐゴシック" charset="-128"/>
              <a:ea typeface="ＭＳ Ｐゴシック" charset="-128"/>
            </a:endParaRPr>
          </a:p>
        </p:txBody>
      </p:sp>
      <p:sp>
        <p:nvSpPr>
          <p:cNvPr id="82" name="Text Box 4 1 3">
            <a:extLst>
              <a:ext uri="{FF2B5EF4-FFF2-40B4-BE49-F238E27FC236}">
                <a16:creationId xmlns:a16="http://schemas.microsoft.com/office/drawing/2014/main" id="{952A1EAE-84BA-4AF1-B088-9D03DC432C3E}"/>
              </a:ext>
            </a:extLst>
          </p:cNvPr>
          <p:cNvSpPr txBox="1">
            <a:spLocks noChangeArrowheads="1"/>
          </p:cNvSpPr>
          <p:nvPr/>
        </p:nvSpPr>
        <p:spPr bwMode="auto">
          <a:xfrm>
            <a:off x="6583680" y="3281780"/>
            <a:ext cx="2751494"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defRPr/>
            </a:pPr>
            <a:r>
              <a:rPr lang="ja-JP" altLang="en-US" sz="2800" dirty="0">
                <a:solidFill>
                  <a:schemeClr val="accent4"/>
                </a:solidFill>
                <a:latin typeface="+mj-ea"/>
                <a:ea typeface="+mj-ea"/>
              </a:rPr>
              <a:t>等温 </a:t>
            </a:r>
            <a:r>
              <a:rPr lang="en-US" altLang="ja-JP" sz="2800" dirty="0">
                <a:solidFill>
                  <a:schemeClr val="accent4"/>
                </a:solidFill>
                <a:latin typeface="+mj-ea"/>
                <a:ea typeface="+mj-ea"/>
              </a:rPr>
              <a:t>p=</a:t>
            </a:r>
            <a:r>
              <a:rPr lang="en-US" altLang="ja-JP" sz="2800" dirty="0" err="1">
                <a:solidFill>
                  <a:schemeClr val="accent4"/>
                </a:solidFill>
                <a:latin typeface="+mj-ea"/>
                <a:ea typeface="+mj-ea"/>
              </a:rPr>
              <a:t>nRT</a:t>
            </a:r>
            <a:r>
              <a:rPr lang="en-US" altLang="ja-JP" sz="2800" dirty="0">
                <a:solidFill>
                  <a:schemeClr val="accent4"/>
                </a:solidFill>
                <a:latin typeface="+mj-ea"/>
                <a:ea typeface="+mj-ea"/>
              </a:rPr>
              <a:t>/V</a:t>
            </a:r>
          </a:p>
        </p:txBody>
      </p:sp>
      <p:sp>
        <p:nvSpPr>
          <p:cNvPr id="4" name="フリーフォーム: 図形 3">
            <a:extLst>
              <a:ext uri="{FF2B5EF4-FFF2-40B4-BE49-F238E27FC236}">
                <a16:creationId xmlns:a16="http://schemas.microsoft.com/office/drawing/2014/main" id="{E10AB7BD-E95C-4E43-9B00-44F507C7248D}"/>
              </a:ext>
            </a:extLst>
          </p:cNvPr>
          <p:cNvSpPr/>
          <p:nvPr/>
        </p:nvSpPr>
        <p:spPr bwMode="gray">
          <a:xfrm>
            <a:off x="6614160" y="3489960"/>
            <a:ext cx="1524000" cy="1539240"/>
          </a:xfrm>
          <a:custGeom>
            <a:avLst/>
            <a:gdLst>
              <a:gd name="connsiteX0" fmla="*/ 0 w 1524000"/>
              <a:gd name="connsiteY0" fmla="*/ 0 h 1539240"/>
              <a:gd name="connsiteX1" fmla="*/ 15240 w 1524000"/>
              <a:gd name="connsiteY1" fmla="*/ 152400 h 1539240"/>
              <a:gd name="connsiteX2" fmla="*/ 30480 w 1524000"/>
              <a:gd name="connsiteY2" fmla="*/ 198120 h 1539240"/>
              <a:gd name="connsiteX3" fmla="*/ 45720 w 1524000"/>
              <a:gd name="connsiteY3" fmla="*/ 259080 h 1539240"/>
              <a:gd name="connsiteX4" fmla="*/ 91440 w 1524000"/>
              <a:gd name="connsiteY4" fmla="*/ 441960 h 1539240"/>
              <a:gd name="connsiteX5" fmla="*/ 152400 w 1524000"/>
              <a:gd name="connsiteY5" fmla="*/ 548640 h 1539240"/>
              <a:gd name="connsiteX6" fmla="*/ 182880 w 1524000"/>
              <a:gd name="connsiteY6" fmla="*/ 594360 h 1539240"/>
              <a:gd name="connsiteX7" fmla="*/ 213360 w 1524000"/>
              <a:gd name="connsiteY7" fmla="*/ 655320 h 1539240"/>
              <a:gd name="connsiteX8" fmla="*/ 243840 w 1524000"/>
              <a:gd name="connsiteY8" fmla="*/ 701040 h 1539240"/>
              <a:gd name="connsiteX9" fmla="*/ 259080 w 1524000"/>
              <a:gd name="connsiteY9" fmla="*/ 746760 h 1539240"/>
              <a:gd name="connsiteX10" fmla="*/ 289560 w 1524000"/>
              <a:gd name="connsiteY10" fmla="*/ 792480 h 1539240"/>
              <a:gd name="connsiteX11" fmla="*/ 304800 w 1524000"/>
              <a:gd name="connsiteY11" fmla="*/ 838200 h 1539240"/>
              <a:gd name="connsiteX12" fmla="*/ 365760 w 1524000"/>
              <a:gd name="connsiteY12" fmla="*/ 929640 h 1539240"/>
              <a:gd name="connsiteX13" fmla="*/ 396240 w 1524000"/>
              <a:gd name="connsiteY13" fmla="*/ 975360 h 1539240"/>
              <a:gd name="connsiteX14" fmla="*/ 548640 w 1524000"/>
              <a:gd name="connsiteY14" fmla="*/ 1082040 h 1539240"/>
              <a:gd name="connsiteX15" fmla="*/ 594360 w 1524000"/>
              <a:gd name="connsiteY15" fmla="*/ 1112520 h 1539240"/>
              <a:gd name="connsiteX16" fmla="*/ 640080 w 1524000"/>
              <a:gd name="connsiteY16" fmla="*/ 1158240 h 1539240"/>
              <a:gd name="connsiteX17" fmla="*/ 731520 w 1524000"/>
              <a:gd name="connsiteY17" fmla="*/ 1188720 h 1539240"/>
              <a:gd name="connsiteX18" fmla="*/ 777240 w 1524000"/>
              <a:gd name="connsiteY18" fmla="*/ 1219200 h 1539240"/>
              <a:gd name="connsiteX19" fmla="*/ 868680 w 1524000"/>
              <a:gd name="connsiteY19" fmla="*/ 1249680 h 1539240"/>
              <a:gd name="connsiteX20" fmla="*/ 914400 w 1524000"/>
              <a:gd name="connsiteY20" fmla="*/ 1264920 h 1539240"/>
              <a:gd name="connsiteX21" fmla="*/ 960120 w 1524000"/>
              <a:gd name="connsiteY21" fmla="*/ 1295400 h 1539240"/>
              <a:gd name="connsiteX22" fmla="*/ 1051560 w 1524000"/>
              <a:gd name="connsiteY22" fmla="*/ 1325880 h 1539240"/>
              <a:gd name="connsiteX23" fmla="*/ 1143000 w 1524000"/>
              <a:gd name="connsiteY23" fmla="*/ 1386840 h 1539240"/>
              <a:gd name="connsiteX24" fmla="*/ 1234440 w 1524000"/>
              <a:gd name="connsiteY24" fmla="*/ 1417320 h 1539240"/>
              <a:gd name="connsiteX25" fmla="*/ 1295400 w 1524000"/>
              <a:gd name="connsiteY25" fmla="*/ 1447800 h 1539240"/>
              <a:gd name="connsiteX26" fmla="*/ 1386840 w 1524000"/>
              <a:gd name="connsiteY26" fmla="*/ 1478280 h 1539240"/>
              <a:gd name="connsiteX27" fmla="*/ 1432560 w 1524000"/>
              <a:gd name="connsiteY27" fmla="*/ 1508760 h 1539240"/>
              <a:gd name="connsiteX28" fmla="*/ 1524000 w 1524000"/>
              <a:gd name="connsiteY28" fmla="*/ 1539240 h 1539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524000" h="1539240">
                <a:moveTo>
                  <a:pt x="0" y="0"/>
                </a:moveTo>
                <a:cubicBezTo>
                  <a:pt x="5080" y="50800"/>
                  <a:pt x="7477" y="101940"/>
                  <a:pt x="15240" y="152400"/>
                </a:cubicBezTo>
                <a:cubicBezTo>
                  <a:pt x="17683" y="168278"/>
                  <a:pt x="26067" y="182674"/>
                  <a:pt x="30480" y="198120"/>
                </a:cubicBezTo>
                <a:cubicBezTo>
                  <a:pt x="36234" y="218259"/>
                  <a:pt x="41612" y="238541"/>
                  <a:pt x="45720" y="259080"/>
                </a:cubicBezTo>
                <a:cubicBezTo>
                  <a:pt x="55514" y="308051"/>
                  <a:pt x="62343" y="398314"/>
                  <a:pt x="91440" y="441960"/>
                </a:cubicBezTo>
                <a:cubicBezTo>
                  <a:pt x="165700" y="553350"/>
                  <a:pt x="75057" y="413291"/>
                  <a:pt x="152400" y="548640"/>
                </a:cubicBezTo>
                <a:cubicBezTo>
                  <a:pt x="161487" y="564543"/>
                  <a:pt x="173793" y="578457"/>
                  <a:pt x="182880" y="594360"/>
                </a:cubicBezTo>
                <a:cubicBezTo>
                  <a:pt x="194152" y="614085"/>
                  <a:pt x="202088" y="635595"/>
                  <a:pt x="213360" y="655320"/>
                </a:cubicBezTo>
                <a:cubicBezTo>
                  <a:pt x="222447" y="671223"/>
                  <a:pt x="235649" y="684657"/>
                  <a:pt x="243840" y="701040"/>
                </a:cubicBezTo>
                <a:cubicBezTo>
                  <a:pt x="251024" y="715408"/>
                  <a:pt x="251896" y="732392"/>
                  <a:pt x="259080" y="746760"/>
                </a:cubicBezTo>
                <a:cubicBezTo>
                  <a:pt x="267271" y="763143"/>
                  <a:pt x="281369" y="776097"/>
                  <a:pt x="289560" y="792480"/>
                </a:cubicBezTo>
                <a:cubicBezTo>
                  <a:pt x="296744" y="806848"/>
                  <a:pt x="296998" y="824157"/>
                  <a:pt x="304800" y="838200"/>
                </a:cubicBezTo>
                <a:cubicBezTo>
                  <a:pt x="322590" y="870222"/>
                  <a:pt x="345440" y="899160"/>
                  <a:pt x="365760" y="929640"/>
                </a:cubicBezTo>
                <a:cubicBezTo>
                  <a:pt x="375920" y="944880"/>
                  <a:pt x="381587" y="964370"/>
                  <a:pt x="396240" y="975360"/>
                </a:cubicBezTo>
                <a:cubicBezTo>
                  <a:pt x="486506" y="1043059"/>
                  <a:pt x="436066" y="1006991"/>
                  <a:pt x="548640" y="1082040"/>
                </a:cubicBezTo>
                <a:cubicBezTo>
                  <a:pt x="563880" y="1092200"/>
                  <a:pt x="581408" y="1099568"/>
                  <a:pt x="594360" y="1112520"/>
                </a:cubicBezTo>
                <a:cubicBezTo>
                  <a:pt x="609600" y="1127760"/>
                  <a:pt x="621240" y="1147773"/>
                  <a:pt x="640080" y="1158240"/>
                </a:cubicBezTo>
                <a:cubicBezTo>
                  <a:pt x="668166" y="1173843"/>
                  <a:pt x="704787" y="1170898"/>
                  <a:pt x="731520" y="1188720"/>
                </a:cubicBezTo>
                <a:cubicBezTo>
                  <a:pt x="746760" y="1198880"/>
                  <a:pt x="760502" y="1211761"/>
                  <a:pt x="777240" y="1219200"/>
                </a:cubicBezTo>
                <a:cubicBezTo>
                  <a:pt x="806600" y="1232249"/>
                  <a:pt x="838200" y="1239520"/>
                  <a:pt x="868680" y="1249680"/>
                </a:cubicBezTo>
                <a:cubicBezTo>
                  <a:pt x="883920" y="1254760"/>
                  <a:pt x="901034" y="1256009"/>
                  <a:pt x="914400" y="1264920"/>
                </a:cubicBezTo>
                <a:cubicBezTo>
                  <a:pt x="929640" y="1275080"/>
                  <a:pt x="943382" y="1287961"/>
                  <a:pt x="960120" y="1295400"/>
                </a:cubicBezTo>
                <a:cubicBezTo>
                  <a:pt x="989480" y="1308449"/>
                  <a:pt x="1024827" y="1308058"/>
                  <a:pt x="1051560" y="1325880"/>
                </a:cubicBezTo>
                <a:cubicBezTo>
                  <a:pt x="1082040" y="1346200"/>
                  <a:pt x="1108247" y="1375256"/>
                  <a:pt x="1143000" y="1386840"/>
                </a:cubicBezTo>
                <a:cubicBezTo>
                  <a:pt x="1173480" y="1397000"/>
                  <a:pt x="1205703" y="1402952"/>
                  <a:pt x="1234440" y="1417320"/>
                </a:cubicBezTo>
                <a:cubicBezTo>
                  <a:pt x="1254760" y="1427480"/>
                  <a:pt x="1274306" y="1439363"/>
                  <a:pt x="1295400" y="1447800"/>
                </a:cubicBezTo>
                <a:cubicBezTo>
                  <a:pt x="1325231" y="1459732"/>
                  <a:pt x="1360107" y="1460458"/>
                  <a:pt x="1386840" y="1478280"/>
                </a:cubicBezTo>
                <a:cubicBezTo>
                  <a:pt x="1402080" y="1488440"/>
                  <a:pt x="1415822" y="1501321"/>
                  <a:pt x="1432560" y="1508760"/>
                </a:cubicBezTo>
                <a:cubicBezTo>
                  <a:pt x="1461920" y="1521809"/>
                  <a:pt x="1524000" y="1539240"/>
                  <a:pt x="1524000" y="1539240"/>
                </a:cubicBezTo>
              </a:path>
            </a:pathLst>
          </a:custGeom>
          <a:noFill/>
          <a:ln w="28575" algn="ctr">
            <a:solidFill>
              <a:schemeClr val="accent1"/>
            </a:solidFill>
            <a:miter lim="800000"/>
            <a:headEnd/>
            <a:tailEnd type="triangle"/>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ctr" latinLnBrk="0" hangingPunct="1">
              <a:lnSpc>
                <a:spcPct val="100000"/>
              </a:lnSpc>
              <a:spcBef>
                <a:spcPct val="0"/>
              </a:spcBef>
              <a:spcAft>
                <a:spcPct val="0"/>
              </a:spcAft>
              <a:buClrTx/>
              <a:buSzTx/>
              <a:buFontTx/>
              <a:buNone/>
              <a:tabLst/>
            </a:pPr>
            <a:endParaRPr kumimoji="1" lang="ja-JP" altLang="en-US" sz="1800" b="0" i="0" u="none" strike="noStrike" cap="none" normalizeH="0" baseline="0">
              <a:ln>
                <a:noFill/>
              </a:ln>
              <a:solidFill>
                <a:srgbClr val="000000"/>
              </a:solidFill>
              <a:effectLst/>
              <a:latin typeface="ＭＳ Ｐゴシック" charset="-128"/>
              <a:ea typeface="ＭＳ Ｐゴシック" charset="-128"/>
            </a:endParaRPr>
          </a:p>
        </p:txBody>
      </p:sp>
      <p:sp>
        <p:nvSpPr>
          <p:cNvPr id="83" name="Text Box 4 1 4">
            <a:extLst>
              <a:ext uri="{FF2B5EF4-FFF2-40B4-BE49-F238E27FC236}">
                <a16:creationId xmlns:a16="http://schemas.microsoft.com/office/drawing/2014/main" id="{88769DE0-C3FB-47C8-A672-CFDBBE1CB155}"/>
              </a:ext>
            </a:extLst>
          </p:cNvPr>
          <p:cNvSpPr txBox="1">
            <a:spLocks noChangeArrowheads="1"/>
          </p:cNvSpPr>
          <p:nvPr/>
        </p:nvSpPr>
        <p:spPr bwMode="auto">
          <a:xfrm>
            <a:off x="6614160" y="4613131"/>
            <a:ext cx="1293473"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defRPr/>
            </a:pPr>
            <a:r>
              <a:rPr lang="ja-JP" altLang="en-US" sz="2800" dirty="0">
                <a:solidFill>
                  <a:srgbClr val="FF0000"/>
                </a:solidFill>
                <a:latin typeface="+mj-ea"/>
                <a:ea typeface="+mj-ea"/>
              </a:rPr>
              <a:t>断熱</a:t>
            </a:r>
            <a:endParaRPr lang="en-US" altLang="ja-JP" sz="2800" dirty="0">
              <a:solidFill>
                <a:srgbClr val="FF0000"/>
              </a:solidFill>
              <a:latin typeface="+mj-ea"/>
              <a:ea typeface="+mj-ea"/>
            </a:endParaRPr>
          </a:p>
        </p:txBody>
      </p:sp>
      <p:pic>
        <p:nvPicPr>
          <p:cNvPr id="101" name="図 100" descr="\documentclass{article}&#10;\usepackage{amsmath}&#10;\pagestyle{empty}&#10;\begin{document}&#10;$$ dQ = \underbrace{nc_V dT}_{=dU} + \underbrace{\frac{nRT}{V} dV}_{=dW=pdV} = 0 $$&#10;\end{document}" title="IguanaTex Bitmap Display">
            <a:extLst>
              <a:ext uri="{FF2B5EF4-FFF2-40B4-BE49-F238E27FC236}">
                <a16:creationId xmlns:a16="http://schemas.microsoft.com/office/drawing/2014/main" id="{53830441-D7D7-4930-A359-81614FA07A40}"/>
              </a:ext>
            </a:extLst>
          </p:cNvPr>
          <p:cNvPicPr>
            <a:picLocks noChangeAspect="1"/>
          </p:cNvPicPr>
          <p:nvPr>
            <p:custDataLst>
              <p:tags r:id="rId1"/>
            </p:custDataLst>
          </p:nvPr>
        </p:nvPicPr>
        <p:blipFill>
          <a:blip r:embed="rId8" cstate="print">
            <a:extLst>
              <a:ext uri="{28A0092B-C50C-407E-A947-70E740481C1C}">
                <a14:useLocalDpi xmlns:a14="http://schemas.microsoft.com/office/drawing/2010/main" val="0"/>
              </a:ext>
            </a:extLst>
          </a:blip>
          <a:stretch>
            <a:fillRect/>
          </a:stretch>
        </p:blipFill>
        <p:spPr>
          <a:xfrm>
            <a:off x="294739" y="3523643"/>
            <a:ext cx="2975999" cy="848644"/>
          </a:xfrm>
          <a:prstGeom prst="rect">
            <a:avLst/>
          </a:prstGeom>
        </p:spPr>
      </p:pic>
      <p:sp>
        <p:nvSpPr>
          <p:cNvPr id="85" name="Text Box 4 1 2 2 1">
            <a:extLst>
              <a:ext uri="{FF2B5EF4-FFF2-40B4-BE49-F238E27FC236}">
                <a16:creationId xmlns:a16="http://schemas.microsoft.com/office/drawing/2014/main" id="{4C88C424-0E03-4743-A9CF-9A90B980AA34}"/>
              </a:ext>
            </a:extLst>
          </p:cNvPr>
          <p:cNvSpPr txBox="1">
            <a:spLocks noChangeArrowheads="1"/>
          </p:cNvSpPr>
          <p:nvPr/>
        </p:nvSpPr>
        <p:spPr bwMode="auto">
          <a:xfrm>
            <a:off x="4082920" y="3371936"/>
            <a:ext cx="2106782"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defRPr/>
            </a:pPr>
            <a:r>
              <a:rPr lang="en-US" altLang="ja-JP" sz="2000" dirty="0">
                <a:solidFill>
                  <a:schemeClr val="tx2"/>
                </a:solidFill>
                <a:latin typeface="+mj-ea"/>
                <a:ea typeface="+mj-ea"/>
              </a:rPr>
              <a:t>c</a:t>
            </a:r>
            <a:r>
              <a:rPr lang="en-US" altLang="ja-JP" sz="2000" baseline="-25000" dirty="0">
                <a:solidFill>
                  <a:schemeClr val="tx2"/>
                </a:solidFill>
                <a:latin typeface="+mj-ea"/>
                <a:ea typeface="+mj-ea"/>
              </a:rPr>
              <a:t>V</a:t>
            </a:r>
            <a:r>
              <a:rPr lang="en-US" altLang="ja-JP" sz="2000" dirty="0">
                <a:solidFill>
                  <a:schemeClr val="tx2"/>
                </a:solidFill>
                <a:latin typeface="+mj-ea"/>
                <a:ea typeface="+mj-ea"/>
              </a:rPr>
              <a:t>:</a:t>
            </a:r>
            <a:r>
              <a:rPr lang="ja-JP" altLang="en-US" sz="2000" dirty="0">
                <a:solidFill>
                  <a:schemeClr val="tx2"/>
                </a:solidFill>
                <a:latin typeface="+mj-ea"/>
                <a:ea typeface="+mj-ea"/>
              </a:rPr>
              <a:t>定積モル比熱</a:t>
            </a:r>
            <a:endParaRPr lang="en-US" altLang="ja-JP" sz="2000" dirty="0">
              <a:solidFill>
                <a:schemeClr val="tx2"/>
              </a:solidFill>
              <a:latin typeface="+mj-ea"/>
              <a:ea typeface="+mj-ea"/>
            </a:endParaRPr>
          </a:p>
        </p:txBody>
      </p:sp>
      <p:sp>
        <p:nvSpPr>
          <p:cNvPr id="86" name="Text Box 4 1 2 2 2">
            <a:extLst>
              <a:ext uri="{FF2B5EF4-FFF2-40B4-BE49-F238E27FC236}">
                <a16:creationId xmlns:a16="http://schemas.microsoft.com/office/drawing/2014/main" id="{04572F23-2264-40AF-B862-A80C0BF09369}"/>
              </a:ext>
            </a:extLst>
          </p:cNvPr>
          <p:cNvSpPr txBox="1">
            <a:spLocks noChangeArrowheads="1"/>
          </p:cNvSpPr>
          <p:nvPr/>
        </p:nvSpPr>
        <p:spPr bwMode="auto">
          <a:xfrm>
            <a:off x="4107999" y="3720095"/>
            <a:ext cx="2190602"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defRPr/>
            </a:pPr>
            <a:r>
              <a:rPr lang="ja-JP" altLang="en-US" sz="2000" dirty="0">
                <a:solidFill>
                  <a:schemeClr val="tx2"/>
                </a:solidFill>
                <a:latin typeface="+mj-ea"/>
                <a:ea typeface="+mj-ea"/>
              </a:rPr>
              <a:t>単原子の理想気体では</a:t>
            </a:r>
            <a:r>
              <a:rPr lang="en-US" altLang="ja-JP" sz="2000" dirty="0">
                <a:solidFill>
                  <a:schemeClr val="tx2"/>
                </a:solidFill>
                <a:latin typeface="+mj-ea"/>
                <a:ea typeface="+mj-ea"/>
              </a:rPr>
              <a:t>c</a:t>
            </a:r>
            <a:r>
              <a:rPr lang="en-US" altLang="ja-JP" sz="2000" baseline="-25000" dirty="0">
                <a:solidFill>
                  <a:schemeClr val="tx2"/>
                </a:solidFill>
                <a:latin typeface="+mj-ea"/>
                <a:ea typeface="+mj-ea"/>
              </a:rPr>
              <a:t>V</a:t>
            </a:r>
            <a:r>
              <a:rPr lang="en-US" altLang="ja-JP" sz="2000" dirty="0">
                <a:solidFill>
                  <a:schemeClr val="tx2"/>
                </a:solidFill>
                <a:latin typeface="+mj-ea"/>
                <a:ea typeface="+mj-ea"/>
              </a:rPr>
              <a:t>=3R/2</a:t>
            </a:r>
          </a:p>
        </p:txBody>
      </p:sp>
      <p:pic>
        <p:nvPicPr>
          <p:cNvPr id="103" name="図 102" descr="\documentclass{article}&#10;\usepackage{amsmath}&#10;\pagestyle{empty}&#10;\begin{document}&#10;$$ \int c_V \frac{dT}{T} + \int R \frac{dV}{V}= c_V \log T + R \log V + \textrm{(const.)}=0$$&#10;\end{document}" title="IguanaTex Bitmap Display">
            <a:extLst>
              <a:ext uri="{FF2B5EF4-FFF2-40B4-BE49-F238E27FC236}">
                <a16:creationId xmlns:a16="http://schemas.microsoft.com/office/drawing/2014/main" id="{E5B112F5-DF50-4978-A904-BD037D90134E}"/>
              </a:ext>
            </a:extLst>
          </p:cNvPr>
          <p:cNvPicPr>
            <a:picLocks noChangeAspect="1"/>
          </p:cNvPicPr>
          <p:nvPr>
            <p:custDataLst>
              <p:tags r:id="rId2"/>
            </p:custDataLst>
          </p:nvPr>
        </p:nvPicPr>
        <p:blipFill>
          <a:blip r:embed="rId9" cstate="print">
            <a:extLst>
              <a:ext uri="{28A0092B-C50C-407E-A947-70E740481C1C}">
                <a14:useLocalDpi xmlns:a14="http://schemas.microsoft.com/office/drawing/2010/main" val="0"/>
              </a:ext>
            </a:extLst>
          </a:blip>
          <a:stretch>
            <a:fillRect/>
          </a:stretch>
        </p:blipFill>
        <p:spPr>
          <a:xfrm>
            <a:off x="-16635" y="4391663"/>
            <a:ext cx="6045085" cy="560712"/>
          </a:xfrm>
          <a:prstGeom prst="rect">
            <a:avLst/>
          </a:prstGeom>
        </p:spPr>
      </p:pic>
      <p:sp>
        <p:nvSpPr>
          <p:cNvPr id="89" name="Text Box 4 1 2 1 1 2">
            <a:extLst>
              <a:ext uri="{FF2B5EF4-FFF2-40B4-BE49-F238E27FC236}">
                <a16:creationId xmlns:a16="http://schemas.microsoft.com/office/drawing/2014/main" id="{2FFF4FC7-001D-4803-9C60-4FF562C0F4A7}"/>
              </a:ext>
            </a:extLst>
          </p:cNvPr>
          <p:cNvSpPr txBox="1">
            <a:spLocks noChangeArrowheads="1"/>
          </p:cNvSpPr>
          <p:nvPr/>
        </p:nvSpPr>
        <p:spPr bwMode="auto">
          <a:xfrm>
            <a:off x="4835204" y="4981023"/>
            <a:ext cx="1354498"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defRPr/>
            </a:pPr>
            <a:r>
              <a:rPr lang="en-US" altLang="ja-JP" sz="2800" dirty="0">
                <a:solidFill>
                  <a:schemeClr val="tx2"/>
                </a:solidFill>
                <a:latin typeface="+mj-ea"/>
                <a:ea typeface="+mj-ea"/>
              </a:rPr>
              <a:t>(</a:t>
            </a:r>
            <a:r>
              <a:rPr lang="ja-JP" altLang="en-US" sz="2800" dirty="0">
                <a:solidFill>
                  <a:schemeClr val="tx2"/>
                </a:solidFill>
                <a:latin typeface="+mj-ea"/>
                <a:ea typeface="+mj-ea"/>
              </a:rPr>
              <a:t>一定</a:t>
            </a:r>
            <a:r>
              <a:rPr lang="en-US" altLang="ja-JP" sz="2800" dirty="0">
                <a:solidFill>
                  <a:schemeClr val="tx2"/>
                </a:solidFill>
                <a:latin typeface="+mj-ea"/>
                <a:ea typeface="+mj-ea"/>
              </a:rPr>
              <a:t>)</a:t>
            </a:r>
          </a:p>
        </p:txBody>
      </p:sp>
      <p:pic>
        <p:nvPicPr>
          <p:cNvPr id="5" name="図 4" descr="\documentclass{article}&#10;\usepackage{amsmath}&#10;\pagestyle{empty}&#10;\begin{document}&#10;$$ \underbrace{\frac{pV}{nR}}_{=T} V^{R/c_V} = \frac{1}{nR} p V^{(R+c_V)/c_V}= $$&#10;\end{document}" title="IguanaTex Bitmap Display">
            <a:extLst>
              <a:ext uri="{FF2B5EF4-FFF2-40B4-BE49-F238E27FC236}">
                <a16:creationId xmlns:a16="http://schemas.microsoft.com/office/drawing/2014/main" id="{26F05B30-C970-4EE0-AEEC-C2754C821FD9}"/>
              </a:ext>
            </a:extLst>
          </p:cNvPr>
          <p:cNvPicPr>
            <a:picLocks noChangeAspect="1"/>
          </p:cNvPicPr>
          <p:nvPr>
            <p:custDataLst>
              <p:tags r:id="rId3"/>
            </p:custDataLst>
          </p:nvPr>
        </p:nvPicPr>
        <p:blipFill>
          <a:blip r:embed="rId10" cstate="print">
            <a:extLst>
              <a:ext uri="{28A0092B-C50C-407E-A947-70E740481C1C}">
                <a14:useLocalDpi xmlns:a14="http://schemas.microsoft.com/office/drawing/2010/main" val="0"/>
              </a:ext>
            </a:extLst>
          </a:blip>
          <a:stretch>
            <a:fillRect/>
          </a:stretch>
        </p:blipFill>
        <p:spPr>
          <a:xfrm>
            <a:off x="46991" y="5007117"/>
            <a:ext cx="4619107" cy="1101271"/>
          </a:xfrm>
          <a:prstGeom prst="rect">
            <a:avLst/>
          </a:prstGeom>
        </p:spPr>
      </p:pic>
      <p:sp>
        <p:nvSpPr>
          <p:cNvPr id="90" name="Text Box 4 1 2 1 1 3">
            <a:extLst>
              <a:ext uri="{FF2B5EF4-FFF2-40B4-BE49-F238E27FC236}">
                <a16:creationId xmlns:a16="http://schemas.microsoft.com/office/drawing/2014/main" id="{7A178EA0-C67B-4557-9EF2-BCC6893B087D}"/>
              </a:ext>
            </a:extLst>
          </p:cNvPr>
          <p:cNvSpPr txBox="1">
            <a:spLocks noChangeArrowheads="1"/>
          </p:cNvSpPr>
          <p:nvPr/>
        </p:nvSpPr>
        <p:spPr bwMode="auto">
          <a:xfrm>
            <a:off x="769855" y="5677322"/>
            <a:ext cx="6859788"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defRPr/>
            </a:pPr>
            <a:r>
              <a:rPr lang="ja-JP" altLang="en-US" sz="2800" dirty="0">
                <a:solidFill>
                  <a:schemeClr val="tx2"/>
                </a:solidFill>
                <a:latin typeface="+mj-ea"/>
                <a:ea typeface="+mj-ea"/>
              </a:rPr>
              <a:t>マイヤーの法則より</a:t>
            </a:r>
            <a:r>
              <a:rPr lang="en-US" altLang="ja-JP" sz="2800" dirty="0">
                <a:solidFill>
                  <a:schemeClr val="tx2"/>
                </a:solidFill>
                <a:latin typeface="+mj-ea"/>
                <a:ea typeface="+mj-ea"/>
              </a:rPr>
              <a:t>c</a:t>
            </a:r>
            <a:r>
              <a:rPr lang="en-US" altLang="ja-JP" sz="2800" baseline="-25000" dirty="0">
                <a:solidFill>
                  <a:schemeClr val="tx2"/>
                </a:solidFill>
                <a:latin typeface="+mj-ea"/>
                <a:ea typeface="+mj-ea"/>
              </a:rPr>
              <a:t>p</a:t>
            </a:r>
            <a:r>
              <a:rPr lang="en-US" altLang="ja-JP" sz="2800" dirty="0">
                <a:solidFill>
                  <a:schemeClr val="tx2"/>
                </a:solidFill>
                <a:latin typeface="+mj-ea"/>
                <a:ea typeface="+mj-ea"/>
              </a:rPr>
              <a:t>(</a:t>
            </a:r>
            <a:r>
              <a:rPr lang="ja-JP" altLang="en-US" sz="2800" dirty="0">
                <a:solidFill>
                  <a:schemeClr val="tx2"/>
                </a:solidFill>
                <a:latin typeface="+mj-ea"/>
                <a:ea typeface="+mj-ea"/>
              </a:rPr>
              <a:t>定圧モル比熱</a:t>
            </a:r>
            <a:r>
              <a:rPr lang="en-US" altLang="ja-JP" sz="2800" dirty="0">
                <a:solidFill>
                  <a:schemeClr val="tx2"/>
                </a:solidFill>
                <a:latin typeface="+mj-ea"/>
                <a:ea typeface="+mj-ea"/>
              </a:rPr>
              <a:t>)=c</a:t>
            </a:r>
            <a:r>
              <a:rPr lang="en-US" altLang="ja-JP" sz="2800" baseline="-25000" dirty="0">
                <a:solidFill>
                  <a:schemeClr val="tx2"/>
                </a:solidFill>
                <a:latin typeface="+mj-ea"/>
                <a:ea typeface="+mj-ea"/>
              </a:rPr>
              <a:t>v</a:t>
            </a:r>
            <a:r>
              <a:rPr lang="en-US" altLang="ja-JP" sz="2800" dirty="0">
                <a:solidFill>
                  <a:schemeClr val="tx2"/>
                </a:solidFill>
                <a:latin typeface="+mj-ea"/>
                <a:ea typeface="+mj-ea"/>
              </a:rPr>
              <a:t>+R</a:t>
            </a:r>
          </a:p>
        </p:txBody>
      </p:sp>
      <p:sp>
        <p:nvSpPr>
          <p:cNvPr id="91" name="Text Box 4 1 2 1 1 4">
            <a:extLst>
              <a:ext uri="{FF2B5EF4-FFF2-40B4-BE49-F238E27FC236}">
                <a16:creationId xmlns:a16="http://schemas.microsoft.com/office/drawing/2014/main" id="{ED4C9012-1F42-4D68-82E1-560C0BA330CB}"/>
              </a:ext>
            </a:extLst>
          </p:cNvPr>
          <p:cNvSpPr txBox="1">
            <a:spLocks noChangeArrowheads="1"/>
          </p:cNvSpPr>
          <p:nvPr/>
        </p:nvSpPr>
        <p:spPr bwMode="auto">
          <a:xfrm>
            <a:off x="52085" y="6217490"/>
            <a:ext cx="2934955"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defRPr/>
            </a:pPr>
            <a:r>
              <a:rPr lang="ja-JP" altLang="en-US" sz="2800" dirty="0">
                <a:solidFill>
                  <a:schemeClr val="tx2"/>
                </a:solidFill>
                <a:latin typeface="+mj-ea"/>
                <a:ea typeface="+mj-ea"/>
              </a:rPr>
              <a:t>ポアソンの法則</a:t>
            </a:r>
            <a:endParaRPr lang="en-US" altLang="ja-JP" sz="2800" dirty="0">
              <a:solidFill>
                <a:schemeClr val="tx2"/>
              </a:solidFill>
              <a:latin typeface="+mj-ea"/>
              <a:ea typeface="+mj-ea"/>
            </a:endParaRPr>
          </a:p>
        </p:txBody>
      </p:sp>
      <p:pic>
        <p:nvPicPr>
          <p:cNvPr id="92" name="図 91" descr="\documentclass{article}&#10;\usepackage{amsmath}&#10;\pagestyle{empty}&#10;\begin{document}&#10;$$ pV^{\gamma}= $$&#10;\end{document}" title="IguanaTex Bitmap Display">
            <a:extLst>
              <a:ext uri="{FF2B5EF4-FFF2-40B4-BE49-F238E27FC236}">
                <a16:creationId xmlns:a16="http://schemas.microsoft.com/office/drawing/2014/main" id="{88E15ABF-F5B3-4E82-B2BD-D99BF836585D}"/>
              </a:ext>
            </a:extLst>
          </p:cNvPr>
          <p:cNvPicPr>
            <a:picLocks noChangeAspect="1"/>
          </p:cNvPicPr>
          <p:nvPr>
            <p:custDataLst>
              <p:tags r:id="rId4"/>
            </p:custDataLst>
          </p:nvPr>
        </p:nvPicPr>
        <p:blipFill>
          <a:blip r:embed="rId11" cstate="print">
            <a:extLst>
              <a:ext uri="{28A0092B-C50C-407E-A947-70E740481C1C}">
                <a14:useLocalDpi xmlns:a14="http://schemas.microsoft.com/office/drawing/2010/main" val="0"/>
              </a:ext>
            </a:extLst>
          </a:blip>
          <a:stretch>
            <a:fillRect/>
          </a:stretch>
        </p:blipFill>
        <p:spPr>
          <a:xfrm>
            <a:off x="2640751" y="6343475"/>
            <a:ext cx="1040172" cy="333557"/>
          </a:xfrm>
          <a:prstGeom prst="rect">
            <a:avLst/>
          </a:prstGeom>
        </p:spPr>
      </p:pic>
      <p:sp>
        <p:nvSpPr>
          <p:cNvPr id="94" name="Text Box 4 1 2 1 1 5">
            <a:extLst>
              <a:ext uri="{FF2B5EF4-FFF2-40B4-BE49-F238E27FC236}">
                <a16:creationId xmlns:a16="http://schemas.microsoft.com/office/drawing/2014/main" id="{5533112E-2E27-49AF-B6D6-E6C9049C086A}"/>
              </a:ext>
            </a:extLst>
          </p:cNvPr>
          <p:cNvSpPr txBox="1">
            <a:spLocks noChangeArrowheads="1"/>
          </p:cNvSpPr>
          <p:nvPr/>
        </p:nvSpPr>
        <p:spPr bwMode="auto">
          <a:xfrm>
            <a:off x="3686832" y="6213038"/>
            <a:ext cx="1354498"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defRPr/>
            </a:pPr>
            <a:r>
              <a:rPr lang="en-US" altLang="ja-JP" sz="2800" dirty="0">
                <a:solidFill>
                  <a:schemeClr val="tx2"/>
                </a:solidFill>
                <a:latin typeface="+mj-ea"/>
                <a:ea typeface="+mj-ea"/>
              </a:rPr>
              <a:t>(</a:t>
            </a:r>
            <a:r>
              <a:rPr lang="ja-JP" altLang="en-US" sz="2800" dirty="0">
                <a:solidFill>
                  <a:schemeClr val="tx2"/>
                </a:solidFill>
                <a:latin typeface="+mj-ea"/>
                <a:ea typeface="+mj-ea"/>
              </a:rPr>
              <a:t>一定</a:t>
            </a:r>
            <a:r>
              <a:rPr lang="en-US" altLang="ja-JP" sz="2800" dirty="0">
                <a:solidFill>
                  <a:schemeClr val="tx2"/>
                </a:solidFill>
                <a:latin typeface="+mj-ea"/>
                <a:ea typeface="+mj-ea"/>
              </a:rPr>
              <a:t>)</a:t>
            </a:r>
          </a:p>
        </p:txBody>
      </p:sp>
      <p:pic>
        <p:nvPicPr>
          <p:cNvPr id="107" name="図 106" descr="\documentclass{article}&#10;\usepackage{amsmath}&#10;\pagestyle{empty}&#10;\begin{document}&#10;$$ \gamma = \frac{c_p}{c_V} $$&#10;\end{document}" title="IguanaTex Bitmap Display">
            <a:extLst>
              <a:ext uri="{FF2B5EF4-FFF2-40B4-BE49-F238E27FC236}">
                <a16:creationId xmlns:a16="http://schemas.microsoft.com/office/drawing/2014/main" id="{CBEA2504-81C6-4C73-83F8-406C5274AFBA}"/>
              </a:ext>
            </a:extLst>
          </p:cNvPr>
          <p:cNvPicPr>
            <a:picLocks noChangeAspect="1"/>
          </p:cNvPicPr>
          <p:nvPr>
            <p:custDataLst>
              <p:tags r:id="rId5"/>
            </p:custDataLst>
          </p:nvPr>
        </p:nvPicPr>
        <p:blipFill>
          <a:blip r:embed="rId12" cstate="print">
            <a:extLst>
              <a:ext uri="{28A0092B-C50C-407E-A947-70E740481C1C}">
                <a14:useLocalDpi xmlns:a14="http://schemas.microsoft.com/office/drawing/2010/main" val="0"/>
              </a:ext>
            </a:extLst>
          </a:blip>
          <a:stretch>
            <a:fillRect/>
          </a:stretch>
        </p:blipFill>
        <p:spPr>
          <a:xfrm>
            <a:off x="4933262" y="6243518"/>
            <a:ext cx="837794" cy="523220"/>
          </a:xfrm>
          <a:prstGeom prst="rect">
            <a:avLst/>
          </a:prstGeom>
        </p:spPr>
      </p:pic>
      <p:sp>
        <p:nvSpPr>
          <p:cNvPr id="35" name="タイトル 1">
            <a:extLst>
              <a:ext uri="{FF2B5EF4-FFF2-40B4-BE49-F238E27FC236}">
                <a16:creationId xmlns:a16="http://schemas.microsoft.com/office/drawing/2014/main" id="{4C5E738A-53DB-40D6-8B59-D7FA2A2BF627}"/>
              </a:ext>
            </a:extLst>
          </p:cNvPr>
          <p:cNvSpPr>
            <a:spLocks noGrp="1"/>
          </p:cNvSpPr>
          <p:nvPr>
            <p:ph type="title"/>
          </p:nvPr>
        </p:nvSpPr>
        <p:spPr>
          <a:xfrm>
            <a:off x="184150" y="53975"/>
            <a:ext cx="4387850" cy="693738"/>
          </a:xfrm>
        </p:spPr>
        <p:txBody>
          <a:bodyPr/>
          <a:lstStyle/>
          <a:p>
            <a:pPr eaLnBrk="1" hangingPunct="1"/>
            <a:r>
              <a:rPr lang="en-US" altLang="ja-JP" dirty="0"/>
              <a:t>4. </a:t>
            </a:r>
            <a:r>
              <a:rPr lang="ja-JP" altLang="en-US" dirty="0"/>
              <a:t>理想気体</a:t>
            </a:r>
          </a:p>
        </p:txBody>
      </p:sp>
    </p:spTree>
    <p:extLst>
      <p:ext uri="{BB962C8B-B14F-4D97-AF65-F5344CB8AC3E}">
        <p14:creationId xmlns:p14="http://schemas.microsoft.com/office/powerpoint/2010/main" val="2983210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additive="base">
                                        <p:cTn id="7" dur="500" fill="hold"/>
                                        <p:tgtEl>
                                          <p:spTgt spid="33"/>
                                        </p:tgtEl>
                                        <p:attrNameLst>
                                          <p:attrName>ppt_x</p:attrName>
                                        </p:attrNameLst>
                                      </p:cBhvr>
                                      <p:tavLst>
                                        <p:tav tm="0">
                                          <p:val>
                                            <p:strVal val="#ppt_x"/>
                                          </p:val>
                                        </p:tav>
                                        <p:tav tm="100000">
                                          <p:val>
                                            <p:strVal val="#ppt_x"/>
                                          </p:val>
                                        </p:tav>
                                      </p:tavLst>
                                    </p:anim>
                                    <p:anim calcmode="lin" valueType="num">
                                      <p:cBhvr additive="base">
                                        <p:cTn id="8" dur="500" fill="hold"/>
                                        <p:tgtEl>
                                          <p:spTgt spid="3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500" fill="hold"/>
                                        <p:tgtEl>
                                          <p:spTgt spid="30"/>
                                        </p:tgtEl>
                                        <p:attrNameLst>
                                          <p:attrName>ppt_x</p:attrName>
                                        </p:attrNameLst>
                                      </p:cBhvr>
                                      <p:tavLst>
                                        <p:tav tm="0">
                                          <p:val>
                                            <p:strVal val="#ppt_x"/>
                                          </p:val>
                                        </p:tav>
                                        <p:tav tm="100000">
                                          <p:val>
                                            <p:strVal val="#ppt_x"/>
                                          </p:val>
                                        </p:tav>
                                      </p:tavLst>
                                    </p:anim>
                                    <p:anim calcmode="lin" valueType="num">
                                      <p:cBhvr additive="base">
                                        <p:cTn id="12" dur="500" fill="hold"/>
                                        <p:tgtEl>
                                          <p:spTgt spid="3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9"/>
                                        </p:tgtEl>
                                        <p:attrNameLst>
                                          <p:attrName>style.visibility</p:attrName>
                                        </p:attrNameLst>
                                      </p:cBhvr>
                                      <p:to>
                                        <p:strVal val="visible"/>
                                      </p:to>
                                    </p:set>
                                    <p:anim calcmode="lin" valueType="num">
                                      <p:cBhvr additive="base">
                                        <p:cTn id="15" dur="500" fill="hold"/>
                                        <p:tgtEl>
                                          <p:spTgt spid="29"/>
                                        </p:tgtEl>
                                        <p:attrNameLst>
                                          <p:attrName>ppt_x</p:attrName>
                                        </p:attrNameLst>
                                      </p:cBhvr>
                                      <p:tavLst>
                                        <p:tav tm="0">
                                          <p:val>
                                            <p:strVal val="#ppt_x"/>
                                          </p:val>
                                        </p:tav>
                                        <p:tav tm="100000">
                                          <p:val>
                                            <p:strVal val="#ppt_x"/>
                                          </p:val>
                                        </p:tav>
                                      </p:tavLst>
                                    </p:anim>
                                    <p:anim calcmode="lin" valueType="num">
                                      <p:cBhvr additive="base">
                                        <p:cTn id="16" dur="500" fill="hold"/>
                                        <p:tgtEl>
                                          <p:spTgt spid="29"/>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1"/>
                                        </p:tgtEl>
                                        <p:attrNameLst>
                                          <p:attrName>style.visibility</p:attrName>
                                        </p:attrNameLst>
                                      </p:cBhvr>
                                      <p:to>
                                        <p:strVal val="visible"/>
                                      </p:to>
                                    </p:set>
                                    <p:anim calcmode="lin" valueType="num">
                                      <p:cBhvr additive="base">
                                        <p:cTn id="19" dur="500" fill="hold"/>
                                        <p:tgtEl>
                                          <p:spTgt spid="31"/>
                                        </p:tgtEl>
                                        <p:attrNameLst>
                                          <p:attrName>ppt_x</p:attrName>
                                        </p:attrNameLst>
                                      </p:cBhvr>
                                      <p:tavLst>
                                        <p:tav tm="0">
                                          <p:val>
                                            <p:strVal val="#ppt_x"/>
                                          </p:val>
                                        </p:tav>
                                        <p:tav tm="100000">
                                          <p:val>
                                            <p:strVal val="#ppt_x"/>
                                          </p:val>
                                        </p:tav>
                                      </p:tavLst>
                                    </p:anim>
                                    <p:anim calcmode="lin" valueType="num">
                                      <p:cBhvr additive="base">
                                        <p:cTn id="20"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7"/>
                                        </p:tgtEl>
                                        <p:attrNameLst>
                                          <p:attrName>style.visibility</p:attrName>
                                        </p:attrNameLst>
                                      </p:cBhvr>
                                      <p:to>
                                        <p:strVal val="visible"/>
                                      </p:to>
                                    </p:set>
                                    <p:anim calcmode="lin" valueType="num">
                                      <p:cBhvr additive="base">
                                        <p:cTn id="25" dur="500" fill="hold"/>
                                        <p:tgtEl>
                                          <p:spTgt spid="97"/>
                                        </p:tgtEl>
                                        <p:attrNameLst>
                                          <p:attrName>ppt_x</p:attrName>
                                        </p:attrNameLst>
                                      </p:cBhvr>
                                      <p:tavLst>
                                        <p:tav tm="0">
                                          <p:val>
                                            <p:strVal val="#ppt_x"/>
                                          </p:val>
                                        </p:tav>
                                        <p:tav tm="100000">
                                          <p:val>
                                            <p:strVal val="#ppt_x"/>
                                          </p:val>
                                        </p:tav>
                                      </p:tavLst>
                                    </p:anim>
                                    <p:anim calcmode="lin" valueType="num">
                                      <p:cBhvr additive="base">
                                        <p:cTn id="26" dur="500" fill="hold"/>
                                        <p:tgtEl>
                                          <p:spTgt spid="97"/>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34"/>
                                        </p:tgtEl>
                                        <p:attrNameLst>
                                          <p:attrName>style.visibility</p:attrName>
                                        </p:attrNameLst>
                                      </p:cBhvr>
                                      <p:to>
                                        <p:strVal val="visible"/>
                                      </p:to>
                                    </p:set>
                                    <p:anim calcmode="lin" valueType="num">
                                      <p:cBhvr additive="base">
                                        <p:cTn id="29" dur="500" fill="hold"/>
                                        <p:tgtEl>
                                          <p:spTgt spid="34"/>
                                        </p:tgtEl>
                                        <p:attrNameLst>
                                          <p:attrName>ppt_x</p:attrName>
                                        </p:attrNameLst>
                                      </p:cBhvr>
                                      <p:tavLst>
                                        <p:tav tm="0">
                                          <p:val>
                                            <p:strVal val="#ppt_x"/>
                                          </p:val>
                                        </p:tav>
                                        <p:tav tm="100000">
                                          <p:val>
                                            <p:strVal val="#ppt_x"/>
                                          </p:val>
                                        </p:tav>
                                      </p:tavLst>
                                    </p:anim>
                                    <p:anim calcmode="lin" valueType="num">
                                      <p:cBhvr additive="base">
                                        <p:cTn id="30" dur="500" fill="hold"/>
                                        <p:tgtEl>
                                          <p:spTgt spid="34"/>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73"/>
                                        </p:tgtEl>
                                        <p:attrNameLst>
                                          <p:attrName>style.visibility</p:attrName>
                                        </p:attrNameLst>
                                      </p:cBhvr>
                                      <p:to>
                                        <p:strVal val="visible"/>
                                      </p:to>
                                    </p:set>
                                    <p:anim calcmode="lin" valueType="num">
                                      <p:cBhvr additive="base">
                                        <p:cTn id="33" dur="500" fill="hold"/>
                                        <p:tgtEl>
                                          <p:spTgt spid="73"/>
                                        </p:tgtEl>
                                        <p:attrNameLst>
                                          <p:attrName>ppt_x</p:attrName>
                                        </p:attrNameLst>
                                      </p:cBhvr>
                                      <p:tavLst>
                                        <p:tav tm="0">
                                          <p:val>
                                            <p:strVal val="#ppt_x"/>
                                          </p:val>
                                        </p:tav>
                                        <p:tav tm="100000">
                                          <p:val>
                                            <p:strVal val="#ppt_x"/>
                                          </p:val>
                                        </p:tav>
                                      </p:tavLst>
                                    </p:anim>
                                    <p:anim calcmode="lin" valueType="num">
                                      <p:cBhvr additive="base">
                                        <p:cTn id="34" dur="500" fill="hold"/>
                                        <p:tgtEl>
                                          <p:spTgt spid="73"/>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74"/>
                                        </p:tgtEl>
                                        <p:attrNameLst>
                                          <p:attrName>style.visibility</p:attrName>
                                        </p:attrNameLst>
                                      </p:cBhvr>
                                      <p:to>
                                        <p:strVal val="visible"/>
                                      </p:to>
                                    </p:set>
                                    <p:anim calcmode="lin" valueType="num">
                                      <p:cBhvr additive="base">
                                        <p:cTn id="37" dur="500" fill="hold"/>
                                        <p:tgtEl>
                                          <p:spTgt spid="74"/>
                                        </p:tgtEl>
                                        <p:attrNameLst>
                                          <p:attrName>ppt_x</p:attrName>
                                        </p:attrNameLst>
                                      </p:cBhvr>
                                      <p:tavLst>
                                        <p:tav tm="0">
                                          <p:val>
                                            <p:strVal val="#ppt_x"/>
                                          </p:val>
                                        </p:tav>
                                        <p:tav tm="100000">
                                          <p:val>
                                            <p:strVal val="#ppt_x"/>
                                          </p:val>
                                        </p:tav>
                                      </p:tavLst>
                                    </p:anim>
                                    <p:anim calcmode="lin" valueType="num">
                                      <p:cBhvr additive="base">
                                        <p:cTn id="38" dur="500" fill="hold"/>
                                        <p:tgtEl>
                                          <p:spTgt spid="74"/>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75"/>
                                        </p:tgtEl>
                                        <p:attrNameLst>
                                          <p:attrName>style.visibility</p:attrName>
                                        </p:attrNameLst>
                                      </p:cBhvr>
                                      <p:to>
                                        <p:strVal val="visible"/>
                                      </p:to>
                                    </p:set>
                                    <p:anim calcmode="lin" valueType="num">
                                      <p:cBhvr additive="base">
                                        <p:cTn id="41" dur="500" fill="hold"/>
                                        <p:tgtEl>
                                          <p:spTgt spid="75"/>
                                        </p:tgtEl>
                                        <p:attrNameLst>
                                          <p:attrName>ppt_x</p:attrName>
                                        </p:attrNameLst>
                                      </p:cBhvr>
                                      <p:tavLst>
                                        <p:tav tm="0">
                                          <p:val>
                                            <p:strVal val="#ppt_x"/>
                                          </p:val>
                                        </p:tav>
                                        <p:tav tm="100000">
                                          <p:val>
                                            <p:strVal val="#ppt_x"/>
                                          </p:val>
                                        </p:tav>
                                      </p:tavLst>
                                    </p:anim>
                                    <p:anim calcmode="lin" valueType="num">
                                      <p:cBhvr additive="base">
                                        <p:cTn id="42" dur="500" fill="hold"/>
                                        <p:tgtEl>
                                          <p:spTgt spid="75"/>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76"/>
                                        </p:tgtEl>
                                        <p:attrNameLst>
                                          <p:attrName>style.visibility</p:attrName>
                                        </p:attrNameLst>
                                      </p:cBhvr>
                                      <p:to>
                                        <p:strVal val="visible"/>
                                      </p:to>
                                    </p:set>
                                    <p:anim calcmode="lin" valueType="num">
                                      <p:cBhvr additive="base">
                                        <p:cTn id="45" dur="500" fill="hold"/>
                                        <p:tgtEl>
                                          <p:spTgt spid="76"/>
                                        </p:tgtEl>
                                        <p:attrNameLst>
                                          <p:attrName>ppt_x</p:attrName>
                                        </p:attrNameLst>
                                      </p:cBhvr>
                                      <p:tavLst>
                                        <p:tav tm="0">
                                          <p:val>
                                            <p:strVal val="#ppt_x"/>
                                          </p:val>
                                        </p:tav>
                                        <p:tav tm="100000">
                                          <p:val>
                                            <p:strVal val="#ppt_x"/>
                                          </p:val>
                                        </p:tav>
                                      </p:tavLst>
                                    </p:anim>
                                    <p:anim calcmode="lin" valueType="num">
                                      <p:cBhvr additive="base">
                                        <p:cTn id="46" dur="500" fill="hold"/>
                                        <p:tgtEl>
                                          <p:spTgt spid="76"/>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77"/>
                                        </p:tgtEl>
                                        <p:attrNameLst>
                                          <p:attrName>style.visibility</p:attrName>
                                        </p:attrNameLst>
                                      </p:cBhvr>
                                      <p:to>
                                        <p:strVal val="visible"/>
                                      </p:to>
                                    </p:set>
                                    <p:anim calcmode="lin" valueType="num">
                                      <p:cBhvr additive="base">
                                        <p:cTn id="49" dur="500" fill="hold"/>
                                        <p:tgtEl>
                                          <p:spTgt spid="77"/>
                                        </p:tgtEl>
                                        <p:attrNameLst>
                                          <p:attrName>ppt_x</p:attrName>
                                        </p:attrNameLst>
                                      </p:cBhvr>
                                      <p:tavLst>
                                        <p:tav tm="0">
                                          <p:val>
                                            <p:strVal val="#ppt_x"/>
                                          </p:val>
                                        </p:tav>
                                        <p:tav tm="100000">
                                          <p:val>
                                            <p:strVal val="#ppt_x"/>
                                          </p:val>
                                        </p:tav>
                                      </p:tavLst>
                                    </p:anim>
                                    <p:anim calcmode="lin" valueType="num">
                                      <p:cBhvr additive="base">
                                        <p:cTn id="50" dur="500" fill="hold"/>
                                        <p:tgtEl>
                                          <p:spTgt spid="77"/>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additive="base">
                                        <p:cTn id="53" dur="500" fill="hold"/>
                                        <p:tgtEl>
                                          <p:spTgt spid="3"/>
                                        </p:tgtEl>
                                        <p:attrNameLst>
                                          <p:attrName>ppt_x</p:attrName>
                                        </p:attrNameLst>
                                      </p:cBhvr>
                                      <p:tavLst>
                                        <p:tav tm="0">
                                          <p:val>
                                            <p:strVal val="#ppt_x"/>
                                          </p:val>
                                        </p:tav>
                                        <p:tav tm="100000">
                                          <p:val>
                                            <p:strVal val="#ppt_x"/>
                                          </p:val>
                                        </p:tav>
                                      </p:tavLst>
                                    </p:anim>
                                    <p:anim calcmode="lin" valueType="num">
                                      <p:cBhvr additive="base">
                                        <p:cTn id="54" dur="500" fill="hold"/>
                                        <p:tgtEl>
                                          <p:spTgt spid="3"/>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82"/>
                                        </p:tgtEl>
                                        <p:attrNameLst>
                                          <p:attrName>style.visibility</p:attrName>
                                        </p:attrNameLst>
                                      </p:cBhvr>
                                      <p:to>
                                        <p:strVal val="visible"/>
                                      </p:to>
                                    </p:set>
                                    <p:anim calcmode="lin" valueType="num">
                                      <p:cBhvr additive="base">
                                        <p:cTn id="57" dur="500" fill="hold"/>
                                        <p:tgtEl>
                                          <p:spTgt spid="82"/>
                                        </p:tgtEl>
                                        <p:attrNameLst>
                                          <p:attrName>ppt_x</p:attrName>
                                        </p:attrNameLst>
                                      </p:cBhvr>
                                      <p:tavLst>
                                        <p:tav tm="0">
                                          <p:val>
                                            <p:strVal val="#ppt_x"/>
                                          </p:val>
                                        </p:tav>
                                        <p:tav tm="100000">
                                          <p:val>
                                            <p:strVal val="#ppt_x"/>
                                          </p:val>
                                        </p:tav>
                                      </p:tavLst>
                                    </p:anim>
                                    <p:anim calcmode="lin" valueType="num">
                                      <p:cBhvr additive="base">
                                        <p:cTn id="58" dur="500" fill="hold"/>
                                        <p:tgtEl>
                                          <p:spTgt spid="82"/>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4"/>
                                        </p:tgtEl>
                                        <p:attrNameLst>
                                          <p:attrName>style.visibility</p:attrName>
                                        </p:attrNameLst>
                                      </p:cBhvr>
                                      <p:to>
                                        <p:strVal val="visible"/>
                                      </p:to>
                                    </p:set>
                                    <p:anim calcmode="lin" valueType="num">
                                      <p:cBhvr additive="base">
                                        <p:cTn id="61" dur="500" fill="hold"/>
                                        <p:tgtEl>
                                          <p:spTgt spid="4"/>
                                        </p:tgtEl>
                                        <p:attrNameLst>
                                          <p:attrName>ppt_x</p:attrName>
                                        </p:attrNameLst>
                                      </p:cBhvr>
                                      <p:tavLst>
                                        <p:tav tm="0">
                                          <p:val>
                                            <p:strVal val="#ppt_x"/>
                                          </p:val>
                                        </p:tav>
                                        <p:tav tm="100000">
                                          <p:val>
                                            <p:strVal val="#ppt_x"/>
                                          </p:val>
                                        </p:tav>
                                      </p:tavLst>
                                    </p:anim>
                                    <p:anim calcmode="lin" valueType="num">
                                      <p:cBhvr additive="base">
                                        <p:cTn id="62" dur="500" fill="hold"/>
                                        <p:tgtEl>
                                          <p:spTgt spid="4"/>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83"/>
                                        </p:tgtEl>
                                        <p:attrNameLst>
                                          <p:attrName>style.visibility</p:attrName>
                                        </p:attrNameLst>
                                      </p:cBhvr>
                                      <p:to>
                                        <p:strVal val="visible"/>
                                      </p:to>
                                    </p:set>
                                    <p:anim calcmode="lin" valueType="num">
                                      <p:cBhvr additive="base">
                                        <p:cTn id="65" dur="500" fill="hold"/>
                                        <p:tgtEl>
                                          <p:spTgt spid="83"/>
                                        </p:tgtEl>
                                        <p:attrNameLst>
                                          <p:attrName>ppt_x</p:attrName>
                                        </p:attrNameLst>
                                      </p:cBhvr>
                                      <p:tavLst>
                                        <p:tav tm="0">
                                          <p:val>
                                            <p:strVal val="#ppt_x"/>
                                          </p:val>
                                        </p:tav>
                                        <p:tav tm="100000">
                                          <p:val>
                                            <p:strVal val="#ppt_x"/>
                                          </p:val>
                                        </p:tav>
                                      </p:tavLst>
                                    </p:anim>
                                    <p:anim calcmode="lin" valueType="num">
                                      <p:cBhvr additive="base">
                                        <p:cTn id="66" dur="500" fill="hold"/>
                                        <p:tgtEl>
                                          <p:spTgt spid="83"/>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85"/>
                                        </p:tgtEl>
                                        <p:attrNameLst>
                                          <p:attrName>style.visibility</p:attrName>
                                        </p:attrNameLst>
                                      </p:cBhvr>
                                      <p:to>
                                        <p:strVal val="visible"/>
                                      </p:to>
                                    </p:set>
                                    <p:anim calcmode="lin" valueType="num">
                                      <p:cBhvr additive="base">
                                        <p:cTn id="69" dur="500" fill="hold"/>
                                        <p:tgtEl>
                                          <p:spTgt spid="85"/>
                                        </p:tgtEl>
                                        <p:attrNameLst>
                                          <p:attrName>ppt_x</p:attrName>
                                        </p:attrNameLst>
                                      </p:cBhvr>
                                      <p:tavLst>
                                        <p:tav tm="0">
                                          <p:val>
                                            <p:strVal val="#ppt_x"/>
                                          </p:val>
                                        </p:tav>
                                        <p:tav tm="100000">
                                          <p:val>
                                            <p:strVal val="#ppt_x"/>
                                          </p:val>
                                        </p:tav>
                                      </p:tavLst>
                                    </p:anim>
                                    <p:anim calcmode="lin" valueType="num">
                                      <p:cBhvr additive="base">
                                        <p:cTn id="70" dur="500" fill="hold"/>
                                        <p:tgtEl>
                                          <p:spTgt spid="85"/>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86"/>
                                        </p:tgtEl>
                                        <p:attrNameLst>
                                          <p:attrName>style.visibility</p:attrName>
                                        </p:attrNameLst>
                                      </p:cBhvr>
                                      <p:to>
                                        <p:strVal val="visible"/>
                                      </p:to>
                                    </p:set>
                                    <p:anim calcmode="lin" valueType="num">
                                      <p:cBhvr additive="base">
                                        <p:cTn id="73" dur="500" fill="hold"/>
                                        <p:tgtEl>
                                          <p:spTgt spid="86"/>
                                        </p:tgtEl>
                                        <p:attrNameLst>
                                          <p:attrName>ppt_x</p:attrName>
                                        </p:attrNameLst>
                                      </p:cBhvr>
                                      <p:tavLst>
                                        <p:tav tm="0">
                                          <p:val>
                                            <p:strVal val="#ppt_x"/>
                                          </p:val>
                                        </p:tav>
                                        <p:tav tm="100000">
                                          <p:val>
                                            <p:strVal val="#ppt_x"/>
                                          </p:val>
                                        </p:tav>
                                      </p:tavLst>
                                    </p:anim>
                                    <p:anim calcmode="lin" valueType="num">
                                      <p:cBhvr additive="base">
                                        <p:cTn id="74" dur="500" fill="hold"/>
                                        <p:tgtEl>
                                          <p:spTgt spid="86"/>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nodeType="clickEffect">
                                  <p:stCondLst>
                                    <p:cond delay="0"/>
                                  </p:stCondLst>
                                  <p:childTnLst>
                                    <p:set>
                                      <p:cBhvr>
                                        <p:cTn id="78" dur="1" fill="hold">
                                          <p:stCondLst>
                                            <p:cond delay="0"/>
                                          </p:stCondLst>
                                        </p:cTn>
                                        <p:tgtEl>
                                          <p:spTgt spid="101"/>
                                        </p:tgtEl>
                                        <p:attrNameLst>
                                          <p:attrName>style.visibility</p:attrName>
                                        </p:attrNameLst>
                                      </p:cBhvr>
                                      <p:to>
                                        <p:strVal val="visible"/>
                                      </p:to>
                                    </p:set>
                                    <p:anim calcmode="lin" valueType="num">
                                      <p:cBhvr additive="base">
                                        <p:cTn id="79" dur="500" fill="hold"/>
                                        <p:tgtEl>
                                          <p:spTgt spid="101"/>
                                        </p:tgtEl>
                                        <p:attrNameLst>
                                          <p:attrName>ppt_x</p:attrName>
                                        </p:attrNameLst>
                                      </p:cBhvr>
                                      <p:tavLst>
                                        <p:tav tm="0">
                                          <p:val>
                                            <p:strVal val="#ppt_x"/>
                                          </p:val>
                                        </p:tav>
                                        <p:tav tm="100000">
                                          <p:val>
                                            <p:strVal val="#ppt_x"/>
                                          </p:val>
                                        </p:tav>
                                      </p:tavLst>
                                    </p:anim>
                                    <p:anim calcmode="lin" valueType="num">
                                      <p:cBhvr additive="base">
                                        <p:cTn id="80" dur="500" fill="hold"/>
                                        <p:tgtEl>
                                          <p:spTgt spid="101"/>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nodeType="clickEffect">
                                  <p:stCondLst>
                                    <p:cond delay="0"/>
                                  </p:stCondLst>
                                  <p:childTnLst>
                                    <p:set>
                                      <p:cBhvr>
                                        <p:cTn id="84" dur="1" fill="hold">
                                          <p:stCondLst>
                                            <p:cond delay="0"/>
                                          </p:stCondLst>
                                        </p:cTn>
                                        <p:tgtEl>
                                          <p:spTgt spid="103"/>
                                        </p:tgtEl>
                                        <p:attrNameLst>
                                          <p:attrName>style.visibility</p:attrName>
                                        </p:attrNameLst>
                                      </p:cBhvr>
                                      <p:to>
                                        <p:strVal val="visible"/>
                                      </p:to>
                                    </p:set>
                                    <p:anim calcmode="lin" valueType="num">
                                      <p:cBhvr additive="base">
                                        <p:cTn id="85" dur="500" fill="hold"/>
                                        <p:tgtEl>
                                          <p:spTgt spid="103"/>
                                        </p:tgtEl>
                                        <p:attrNameLst>
                                          <p:attrName>ppt_x</p:attrName>
                                        </p:attrNameLst>
                                      </p:cBhvr>
                                      <p:tavLst>
                                        <p:tav tm="0">
                                          <p:val>
                                            <p:strVal val="#ppt_x"/>
                                          </p:val>
                                        </p:tav>
                                        <p:tav tm="100000">
                                          <p:val>
                                            <p:strVal val="#ppt_x"/>
                                          </p:val>
                                        </p:tav>
                                      </p:tavLst>
                                    </p:anim>
                                    <p:anim calcmode="lin" valueType="num">
                                      <p:cBhvr additive="base">
                                        <p:cTn id="86" dur="500" fill="hold"/>
                                        <p:tgtEl>
                                          <p:spTgt spid="103"/>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nodeType="clickEffect">
                                  <p:stCondLst>
                                    <p:cond delay="0"/>
                                  </p:stCondLst>
                                  <p:childTnLst>
                                    <p:set>
                                      <p:cBhvr>
                                        <p:cTn id="90" dur="1" fill="hold">
                                          <p:stCondLst>
                                            <p:cond delay="0"/>
                                          </p:stCondLst>
                                        </p:cTn>
                                        <p:tgtEl>
                                          <p:spTgt spid="5"/>
                                        </p:tgtEl>
                                        <p:attrNameLst>
                                          <p:attrName>style.visibility</p:attrName>
                                        </p:attrNameLst>
                                      </p:cBhvr>
                                      <p:to>
                                        <p:strVal val="visible"/>
                                      </p:to>
                                    </p:set>
                                    <p:anim calcmode="lin" valueType="num">
                                      <p:cBhvr additive="base">
                                        <p:cTn id="91" dur="500" fill="hold"/>
                                        <p:tgtEl>
                                          <p:spTgt spid="5"/>
                                        </p:tgtEl>
                                        <p:attrNameLst>
                                          <p:attrName>ppt_x</p:attrName>
                                        </p:attrNameLst>
                                      </p:cBhvr>
                                      <p:tavLst>
                                        <p:tav tm="0">
                                          <p:val>
                                            <p:strVal val="#ppt_x"/>
                                          </p:val>
                                        </p:tav>
                                        <p:tav tm="100000">
                                          <p:val>
                                            <p:strVal val="#ppt_x"/>
                                          </p:val>
                                        </p:tav>
                                      </p:tavLst>
                                    </p:anim>
                                    <p:anim calcmode="lin" valueType="num">
                                      <p:cBhvr additive="base">
                                        <p:cTn id="92" dur="500" fill="hold"/>
                                        <p:tgtEl>
                                          <p:spTgt spid="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89"/>
                                        </p:tgtEl>
                                        <p:attrNameLst>
                                          <p:attrName>style.visibility</p:attrName>
                                        </p:attrNameLst>
                                      </p:cBhvr>
                                      <p:to>
                                        <p:strVal val="visible"/>
                                      </p:to>
                                    </p:set>
                                    <p:anim calcmode="lin" valueType="num">
                                      <p:cBhvr additive="base">
                                        <p:cTn id="95" dur="500" fill="hold"/>
                                        <p:tgtEl>
                                          <p:spTgt spid="89"/>
                                        </p:tgtEl>
                                        <p:attrNameLst>
                                          <p:attrName>ppt_x</p:attrName>
                                        </p:attrNameLst>
                                      </p:cBhvr>
                                      <p:tavLst>
                                        <p:tav tm="0">
                                          <p:val>
                                            <p:strVal val="#ppt_x"/>
                                          </p:val>
                                        </p:tav>
                                        <p:tav tm="100000">
                                          <p:val>
                                            <p:strVal val="#ppt_x"/>
                                          </p:val>
                                        </p:tav>
                                      </p:tavLst>
                                    </p:anim>
                                    <p:anim calcmode="lin" valueType="num">
                                      <p:cBhvr additive="base">
                                        <p:cTn id="96" dur="500" fill="hold"/>
                                        <p:tgtEl>
                                          <p:spTgt spid="89"/>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90"/>
                                        </p:tgtEl>
                                        <p:attrNameLst>
                                          <p:attrName>style.visibility</p:attrName>
                                        </p:attrNameLst>
                                      </p:cBhvr>
                                      <p:to>
                                        <p:strVal val="visible"/>
                                      </p:to>
                                    </p:set>
                                    <p:anim calcmode="lin" valueType="num">
                                      <p:cBhvr additive="base">
                                        <p:cTn id="99" dur="500" fill="hold"/>
                                        <p:tgtEl>
                                          <p:spTgt spid="90"/>
                                        </p:tgtEl>
                                        <p:attrNameLst>
                                          <p:attrName>ppt_x</p:attrName>
                                        </p:attrNameLst>
                                      </p:cBhvr>
                                      <p:tavLst>
                                        <p:tav tm="0">
                                          <p:val>
                                            <p:strVal val="#ppt_x"/>
                                          </p:val>
                                        </p:tav>
                                        <p:tav tm="100000">
                                          <p:val>
                                            <p:strVal val="#ppt_x"/>
                                          </p:val>
                                        </p:tav>
                                      </p:tavLst>
                                    </p:anim>
                                    <p:anim calcmode="lin" valueType="num">
                                      <p:cBhvr additive="base">
                                        <p:cTn id="100" dur="500" fill="hold"/>
                                        <p:tgtEl>
                                          <p:spTgt spid="90"/>
                                        </p:tgtEl>
                                        <p:attrNameLst>
                                          <p:attrName>ppt_y</p:attrName>
                                        </p:attrNameLst>
                                      </p:cBhvr>
                                      <p:tavLst>
                                        <p:tav tm="0">
                                          <p:val>
                                            <p:strVal val="1+#ppt_h/2"/>
                                          </p:val>
                                        </p:tav>
                                        <p:tav tm="100000">
                                          <p:val>
                                            <p:strVal val="#ppt_y"/>
                                          </p:val>
                                        </p:tav>
                                      </p:tavLst>
                                    </p:anim>
                                  </p:childTnLst>
                                </p:cTn>
                              </p:par>
                            </p:childTnLst>
                          </p:cTn>
                        </p:par>
                      </p:childTnLst>
                    </p:cTn>
                  </p:par>
                  <p:par>
                    <p:cTn id="101" fill="hold">
                      <p:stCondLst>
                        <p:cond delay="indefinite"/>
                      </p:stCondLst>
                      <p:childTnLst>
                        <p:par>
                          <p:cTn id="102" fill="hold">
                            <p:stCondLst>
                              <p:cond delay="0"/>
                            </p:stCondLst>
                            <p:childTnLst>
                              <p:par>
                                <p:cTn id="103" presetID="2" presetClass="entr" presetSubtype="4" fill="hold" grpId="0" nodeType="clickEffect">
                                  <p:stCondLst>
                                    <p:cond delay="0"/>
                                  </p:stCondLst>
                                  <p:childTnLst>
                                    <p:set>
                                      <p:cBhvr>
                                        <p:cTn id="104" dur="1" fill="hold">
                                          <p:stCondLst>
                                            <p:cond delay="0"/>
                                          </p:stCondLst>
                                        </p:cTn>
                                        <p:tgtEl>
                                          <p:spTgt spid="98"/>
                                        </p:tgtEl>
                                        <p:attrNameLst>
                                          <p:attrName>style.visibility</p:attrName>
                                        </p:attrNameLst>
                                      </p:cBhvr>
                                      <p:to>
                                        <p:strVal val="visible"/>
                                      </p:to>
                                    </p:set>
                                    <p:anim calcmode="lin" valueType="num">
                                      <p:cBhvr additive="base">
                                        <p:cTn id="105" dur="500" fill="hold"/>
                                        <p:tgtEl>
                                          <p:spTgt spid="98"/>
                                        </p:tgtEl>
                                        <p:attrNameLst>
                                          <p:attrName>ppt_x</p:attrName>
                                        </p:attrNameLst>
                                      </p:cBhvr>
                                      <p:tavLst>
                                        <p:tav tm="0">
                                          <p:val>
                                            <p:strVal val="#ppt_x"/>
                                          </p:val>
                                        </p:tav>
                                        <p:tav tm="100000">
                                          <p:val>
                                            <p:strVal val="#ppt_x"/>
                                          </p:val>
                                        </p:tav>
                                      </p:tavLst>
                                    </p:anim>
                                    <p:anim calcmode="lin" valueType="num">
                                      <p:cBhvr additive="base">
                                        <p:cTn id="106" dur="500" fill="hold"/>
                                        <p:tgtEl>
                                          <p:spTgt spid="98"/>
                                        </p:tgtEl>
                                        <p:attrNameLst>
                                          <p:attrName>ppt_y</p:attrName>
                                        </p:attrNameLst>
                                      </p:cBhvr>
                                      <p:tavLst>
                                        <p:tav tm="0">
                                          <p:val>
                                            <p:strVal val="1+#ppt_h/2"/>
                                          </p:val>
                                        </p:tav>
                                        <p:tav tm="100000">
                                          <p:val>
                                            <p:strVal val="#ppt_y"/>
                                          </p:val>
                                        </p:tav>
                                      </p:tavLst>
                                    </p:anim>
                                  </p:childTnLst>
                                </p:cTn>
                              </p:par>
                              <p:par>
                                <p:cTn id="107" presetID="2" presetClass="entr" presetSubtype="4" fill="hold" grpId="0" nodeType="withEffect">
                                  <p:stCondLst>
                                    <p:cond delay="0"/>
                                  </p:stCondLst>
                                  <p:childTnLst>
                                    <p:set>
                                      <p:cBhvr>
                                        <p:cTn id="108" dur="1" fill="hold">
                                          <p:stCondLst>
                                            <p:cond delay="0"/>
                                          </p:stCondLst>
                                        </p:cTn>
                                        <p:tgtEl>
                                          <p:spTgt spid="91"/>
                                        </p:tgtEl>
                                        <p:attrNameLst>
                                          <p:attrName>style.visibility</p:attrName>
                                        </p:attrNameLst>
                                      </p:cBhvr>
                                      <p:to>
                                        <p:strVal val="visible"/>
                                      </p:to>
                                    </p:set>
                                    <p:anim calcmode="lin" valueType="num">
                                      <p:cBhvr additive="base">
                                        <p:cTn id="109" dur="500" fill="hold"/>
                                        <p:tgtEl>
                                          <p:spTgt spid="91"/>
                                        </p:tgtEl>
                                        <p:attrNameLst>
                                          <p:attrName>ppt_x</p:attrName>
                                        </p:attrNameLst>
                                      </p:cBhvr>
                                      <p:tavLst>
                                        <p:tav tm="0">
                                          <p:val>
                                            <p:strVal val="#ppt_x"/>
                                          </p:val>
                                        </p:tav>
                                        <p:tav tm="100000">
                                          <p:val>
                                            <p:strVal val="#ppt_x"/>
                                          </p:val>
                                        </p:tav>
                                      </p:tavLst>
                                    </p:anim>
                                    <p:anim calcmode="lin" valueType="num">
                                      <p:cBhvr additive="base">
                                        <p:cTn id="110" dur="500" fill="hold"/>
                                        <p:tgtEl>
                                          <p:spTgt spid="91"/>
                                        </p:tgtEl>
                                        <p:attrNameLst>
                                          <p:attrName>ppt_y</p:attrName>
                                        </p:attrNameLst>
                                      </p:cBhvr>
                                      <p:tavLst>
                                        <p:tav tm="0">
                                          <p:val>
                                            <p:strVal val="1+#ppt_h/2"/>
                                          </p:val>
                                        </p:tav>
                                        <p:tav tm="100000">
                                          <p:val>
                                            <p:strVal val="#ppt_y"/>
                                          </p:val>
                                        </p:tav>
                                      </p:tavLst>
                                    </p:anim>
                                  </p:childTnLst>
                                </p:cTn>
                              </p:par>
                              <p:par>
                                <p:cTn id="111" presetID="2" presetClass="entr" presetSubtype="4" fill="hold" nodeType="withEffect">
                                  <p:stCondLst>
                                    <p:cond delay="0"/>
                                  </p:stCondLst>
                                  <p:childTnLst>
                                    <p:set>
                                      <p:cBhvr>
                                        <p:cTn id="112" dur="1" fill="hold">
                                          <p:stCondLst>
                                            <p:cond delay="0"/>
                                          </p:stCondLst>
                                        </p:cTn>
                                        <p:tgtEl>
                                          <p:spTgt spid="92"/>
                                        </p:tgtEl>
                                        <p:attrNameLst>
                                          <p:attrName>style.visibility</p:attrName>
                                        </p:attrNameLst>
                                      </p:cBhvr>
                                      <p:to>
                                        <p:strVal val="visible"/>
                                      </p:to>
                                    </p:set>
                                    <p:anim calcmode="lin" valueType="num">
                                      <p:cBhvr additive="base">
                                        <p:cTn id="113" dur="500" fill="hold"/>
                                        <p:tgtEl>
                                          <p:spTgt spid="92"/>
                                        </p:tgtEl>
                                        <p:attrNameLst>
                                          <p:attrName>ppt_x</p:attrName>
                                        </p:attrNameLst>
                                      </p:cBhvr>
                                      <p:tavLst>
                                        <p:tav tm="0">
                                          <p:val>
                                            <p:strVal val="#ppt_x"/>
                                          </p:val>
                                        </p:tav>
                                        <p:tav tm="100000">
                                          <p:val>
                                            <p:strVal val="#ppt_x"/>
                                          </p:val>
                                        </p:tav>
                                      </p:tavLst>
                                    </p:anim>
                                    <p:anim calcmode="lin" valueType="num">
                                      <p:cBhvr additive="base">
                                        <p:cTn id="114" dur="500" fill="hold"/>
                                        <p:tgtEl>
                                          <p:spTgt spid="92"/>
                                        </p:tgtEl>
                                        <p:attrNameLst>
                                          <p:attrName>ppt_y</p:attrName>
                                        </p:attrNameLst>
                                      </p:cBhvr>
                                      <p:tavLst>
                                        <p:tav tm="0">
                                          <p:val>
                                            <p:strVal val="1+#ppt_h/2"/>
                                          </p:val>
                                        </p:tav>
                                        <p:tav tm="100000">
                                          <p:val>
                                            <p:strVal val="#ppt_y"/>
                                          </p:val>
                                        </p:tav>
                                      </p:tavLst>
                                    </p:anim>
                                  </p:childTnLst>
                                </p:cTn>
                              </p:par>
                              <p:par>
                                <p:cTn id="115" presetID="2" presetClass="entr" presetSubtype="4" fill="hold" grpId="0" nodeType="withEffect">
                                  <p:stCondLst>
                                    <p:cond delay="0"/>
                                  </p:stCondLst>
                                  <p:childTnLst>
                                    <p:set>
                                      <p:cBhvr>
                                        <p:cTn id="116" dur="1" fill="hold">
                                          <p:stCondLst>
                                            <p:cond delay="0"/>
                                          </p:stCondLst>
                                        </p:cTn>
                                        <p:tgtEl>
                                          <p:spTgt spid="94"/>
                                        </p:tgtEl>
                                        <p:attrNameLst>
                                          <p:attrName>style.visibility</p:attrName>
                                        </p:attrNameLst>
                                      </p:cBhvr>
                                      <p:to>
                                        <p:strVal val="visible"/>
                                      </p:to>
                                    </p:set>
                                    <p:anim calcmode="lin" valueType="num">
                                      <p:cBhvr additive="base">
                                        <p:cTn id="117" dur="500" fill="hold"/>
                                        <p:tgtEl>
                                          <p:spTgt spid="94"/>
                                        </p:tgtEl>
                                        <p:attrNameLst>
                                          <p:attrName>ppt_x</p:attrName>
                                        </p:attrNameLst>
                                      </p:cBhvr>
                                      <p:tavLst>
                                        <p:tav tm="0">
                                          <p:val>
                                            <p:strVal val="#ppt_x"/>
                                          </p:val>
                                        </p:tav>
                                        <p:tav tm="100000">
                                          <p:val>
                                            <p:strVal val="#ppt_x"/>
                                          </p:val>
                                        </p:tav>
                                      </p:tavLst>
                                    </p:anim>
                                    <p:anim calcmode="lin" valueType="num">
                                      <p:cBhvr additive="base">
                                        <p:cTn id="118" dur="500" fill="hold"/>
                                        <p:tgtEl>
                                          <p:spTgt spid="94"/>
                                        </p:tgtEl>
                                        <p:attrNameLst>
                                          <p:attrName>ppt_y</p:attrName>
                                        </p:attrNameLst>
                                      </p:cBhvr>
                                      <p:tavLst>
                                        <p:tav tm="0">
                                          <p:val>
                                            <p:strVal val="1+#ppt_h/2"/>
                                          </p:val>
                                        </p:tav>
                                        <p:tav tm="100000">
                                          <p:val>
                                            <p:strVal val="#ppt_y"/>
                                          </p:val>
                                        </p:tav>
                                      </p:tavLst>
                                    </p:anim>
                                  </p:childTnLst>
                                </p:cTn>
                              </p:par>
                              <p:par>
                                <p:cTn id="119" presetID="2" presetClass="entr" presetSubtype="4" fill="hold" nodeType="withEffect">
                                  <p:stCondLst>
                                    <p:cond delay="0"/>
                                  </p:stCondLst>
                                  <p:childTnLst>
                                    <p:set>
                                      <p:cBhvr>
                                        <p:cTn id="120" dur="1" fill="hold">
                                          <p:stCondLst>
                                            <p:cond delay="0"/>
                                          </p:stCondLst>
                                        </p:cTn>
                                        <p:tgtEl>
                                          <p:spTgt spid="107"/>
                                        </p:tgtEl>
                                        <p:attrNameLst>
                                          <p:attrName>style.visibility</p:attrName>
                                        </p:attrNameLst>
                                      </p:cBhvr>
                                      <p:to>
                                        <p:strVal val="visible"/>
                                      </p:to>
                                    </p:set>
                                    <p:anim calcmode="lin" valueType="num">
                                      <p:cBhvr additive="base">
                                        <p:cTn id="121" dur="500" fill="hold"/>
                                        <p:tgtEl>
                                          <p:spTgt spid="107"/>
                                        </p:tgtEl>
                                        <p:attrNameLst>
                                          <p:attrName>ppt_x</p:attrName>
                                        </p:attrNameLst>
                                      </p:cBhvr>
                                      <p:tavLst>
                                        <p:tav tm="0">
                                          <p:val>
                                            <p:strVal val="#ppt_x"/>
                                          </p:val>
                                        </p:tav>
                                        <p:tav tm="100000">
                                          <p:val>
                                            <p:strVal val="#ppt_x"/>
                                          </p:val>
                                        </p:tav>
                                      </p:tavLst>
                                    </p:anim>
                                    <p:anim calcmode="lin" valueType="num">
                                      <p:cBhvr additive="base">
                                        <p:cTn id="122" dur="500" fill="hold"/>
                                        <p:tgtEl>
                                          <p:spTgt spid="10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 grpId="0" animBg="1"/>
      <p:bldP spid="97" grpId="0" animBg="1"/>
      <p:bldP spid="33" grpId="0" animBg="1"/>
      <p:bldP spid="30" grpId="0"/>
      <p:bldP spid="29" grpId="0"/>
      <p:bldP spid="31" grpId="0"/>
      <p:bldP spid="34" grpId="0"/>
      <p:bldP spid="75" grpId="0"/>
      <p:bldP spid="76" grpId="0"/>
      <p:bldP spid="77" grpId="0"/>
      <p:bldP spid="3" grpId="0" animBg="1"/>
      <p:bldP spid="82" grpId="0"/>
      <p:bldP spid="4" grpId="0" animBg="1"/>
      <p:bldP spid="83" grpId="0"/>
      <p:bldP spid="85" grpId="0"/>
      <p:bldP spid="86" grpId="0"/>
      <p:bldP spid="89" grpId="0"/>
      <p:bldP spid="90" grpId="0"/>
      <p:bldP spid="91" grpId="0"/>
      <p:bldP spid="94"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正方形/長方形 71">
            <a:extLst>
              <a:ext uri="{FF2B5EF4-FFF2-40B4-BE49-F238E27FC236}">
                <a16:creationId xmlns:a16="http://schemas.microsoft.com/office/drawing/2014/main" id="{BFAA2F3D-354D-483D-A07D-B610A79DE39C}"/>
              </a:ext>
            </a:extLst>
          </p:cNvPr>
          <p:cNvSpPr/>
          <p:nvPr/>
        </p:nvSpPr>
        <p:spPr bwMode="gray">
          <a:xfrm>
            <a:off x="6823493" y="2763555"/>
            <a:ext cx="1647565" cy="530247"/>
          </a:xfrm>
          <a:prstGeom prst="rect">
            <a:avLst/>
          </a:prstGeom>
          <a:solidFill>
            <a:schemeClr val="accent3"/>
          </a:solidFill>
          <a:ln w="9525" algn="ctr">
            <a:solidFill>
              <a:schemeClr val="accent3"/>
            </a:solidFill>
            <a:miter lim="800000"/>
            <a:headEnd/>
            <a:tailEnd/>
          </a:ln>
          <a:effectLst/>
        </p:spPr>
        <p:txBody>
          <a:bodyPr wrap="none" rtlCol="0" anchor="ctr"/>
          <a:lstStyle/>
          <a:p>
            <a:pPr algn="ctr"/>
            <a:endParaRPr kumimoji="1" lang="ja-JP" altLang="en-US" dirty="0"/>
          </a:p>
        </p:txBody>
      </p:sp>
      <p:sp>
        <p:nvSpPr>
          <p:cNvPr id="51" name="正方形/長方形 1">
            <a:extLst>
              <a:ext uri="{FF2B5EF4-FFF2-40B4-BE49-F238E27FC236}">
                <a16:creationId xmlns:a16="http://schemas.microsoft.com/office/drawing/2014/main" id="{EDC2B94F-65AD-4EE3-BC88-B954EC09BE42}"/>
              </a:ext>
            </a:extLst>
          </p:cNvPr>
          <p:cNvSpPr>
            <a:spLocks noChangeArrowheads="1"/>
          </p:cNvSpPr>
          <p:nvPr/>
        </p:nvSpPr>
        <p:spPr bwMode="gray">
          <a:xfrm>
            <a:off x="0" y="6343475"/>
            <a:ext cx="9144001" cy="484187"/>
          </a:xfrm>
          <a:prstGeom prst="rect">
            <a:avLst/>
          </a:prstGeom>
          <a:solidFill>
            <a:schemeClr val="bg1"/>
          </a:solidFill>
          <a:ln w="9525" algn="ctr">
            <a:solidFill>
              <a:schemeClr val="bg1"/>
            </a:solidFill>
            <a:miter lim="800000"/>
            <a:headEnd/>
            <a:tailEnd/>
          </a:ln>
        </p:spPr>
        <p:txBody>
          <a:bodyPr wrap="none" anchor="ctr"/>
          <a:lstStyle>
            <a:lvl1pPr>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a:buBlip>
                <a:blip r:embed="rId2"/>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9pPr>
          </a:lstStyle>
          <a:p>
            <a:pPr algn="ctr" eaLnBrk="1" hangingPunct="1">
              <a:lnSpc>
                <a:spcPct val="100000"/>
              </a:lnSpc>
              <a:spcBef>
                <a:spcPct val="0"/>
              </a:spcBef>
              <a:spcAft>
                <a:spcPct val="0"/>
              </a:spcAft>
              <a:buClrTx/>
              <a:buFontTx/>
              <a:buNone/>
            </a:pPr>
            <a:endParaRPr lang="ja-JP" altLang="en-US" sz="1800">
              <a:solidFill>
                <a:schemeClr val="tx1"/>
              </a:solidFill>
              <a:latin typeface="Calibri" pitchFamily="34" charset="0"/>
            </a:endParaRPr>
          </a:p>
        </p:txBody>
      </p:sp>
      <p:sp>
        <p:nvSpPr>
          <p:cNvPr id="33" name="正方形/長方形 32">
            <a:extLst>
              <a:ext uri="{FF2B5EF4-FFF2-40B4-BE49-F238E27FC236}">
                <a16:creationId xmlns:a16="http://schemas.microsoft.com/office/drawing/2014/main" id="{28432EDB-A083-49ED-96A4-5C51F740BE46}"/>
              </a:ext>
            </a:extLst>
          </p:cNvPr>
          <p:cNvSpPr/>
          <p:nvPr/>
        </p:nvSpPr>
        <p:spPr bwMode="gray">
          <a:xfrm>
            <a:off x="62229" y="915176"/>
            <a:ext cx="5920112" cy="1329400"/>
          </a:xfrm>
          <a:prstGeom prst="rect">
            <a:avLst/>
          </a:prstGeom>
          <a:solidFill>
            <a:schemeClr val="accent3">
              <a:lumMod val="20000"/>
              <a:lumOff val="80000"/>
            </a:schemeClr>
          </a:solidFill>
          <a:ln w="9525" algn="ctr">
            <a:solidFill>
              <a:schemeClr val="accent2"/>
            </a:solidFill>
            <a:miter lim="800000"/>
            <a:headEnd/>
            <a:tailEnd/>
          </a:ln>
          <a:effectLst/>
        </p:spPr>
        <p:txBody>
          <a:bodyPr wrap="none" rtlCol="0" anchor="ctr"/>
          <a:lstStyle/>
          <a:p>
            <a:pPr algn="ctr"/>
            <a:endParaRPr kumimoji="1" lang="ja-JP" altLang="en-US" dirty="0"/>
          </a:p>
        </p:txBody>
      </p:sp>
      <p:sp>
        <p:nvSpPr>
          <p:cNvPr id="6155" name="スライド番号プレースホルダー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a:buBlip>
                <a:blip r:embed="rId2"/>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9pPr>
          </a:lstStyle>
          <a:p>
            <a:pPr>
              <a:lnSpc>
                <a:spcPct val="100000"/>
              </a:lnSpc>
              <a:spcBef>
                <a:spcPct val="0"/>
              </a:spcBef>
              <a:spcAft>
                <a:spcPct val="0"/>
              </a:spcAft>
              <a:buClrTx/>
              <a:buFontTx/>
              <a:buNone/>
            </a:pPr>
            <a:fld id="{BDCDC8F8-78A8-4677-A59B-900A672EDA56}" type="slidenum">
              <a:rPr kumimoji="0" lang="ja-JP" altLang="en-US" smtClean="0">
                <a:solidFill>
                  <a:schemeClr val="tx1"/>
                </a:solidFill>
              </a:rPr>
              <a:pPr>
                <a:lnSpc>
                  <a:spcPct val="100000"/>
                </a:lnSpc>
                <a:spcBef>
                  <a:spcPct val="0"/>
                </a:spcBef>
                <a:spcAft>
                  <a:spcPct val="0"/>
                </a:spcAft>
                <a:buClrTx/>
                <a:buFontTx/>
                <a:buNone/>
              </a:pPr>
              <a:t>28</a:t>
            </a:fld>
            <a:endParaRPr kumimoji="0" lang="ja-JP" altLang="en-US">
              <a:solidFill>
                <a:schemeClr val="tx1"/>
              </a:solidFill>
            </a:endParaRPr>
          </a:p>
        </p:txBody>
      </p:sp>
      <p:sp>
        <p:nvSpPr>
          <p:cNvPr id="30" name="Text Box 4 1 1 1">
            <a:extLst>
              <a:ext uri="{FF2B5EF4-FFF2-40B4-BE49-F238E27FC236}">
                <a16:creationId xmlns:a16="http://schemas.microsoft.com/office/drawing/2014/main" id="{5501B454-1E3A-45BE-9C63-A276602162C5}"/>
              </a:ext>
            </a:extLst>
          </p:cNvPr>
          <p:cNvSpPr txBox="1">
            <a:spLocks noChangeArrowheads="1"/>
          </p:cNvSpPr>
          <p:nvPr/>
        </p:nvSpPr>
        <p:spPr bwMode="auto">
          <a:xfrm>
            <a:off x="0" y="794386"/>
            <a:ext cx="6751319"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defRPr/>
            </a:pPr>
            <a:r>
              <a:rPr lang="ja-JP" altLang="en-US" sz="2800" dirty="0">
                <a:solidFill>
                  <a:schemeClr val="tx2"/>
                </a:solidFill>
                <a:latin typeface="+mj-ea"/>
                <a:ea typeface="+mj-ea"/>
              </a:rPr>
              <a:t>熱サイクルの熱効率</a:t>
            </a:r>
            <a:r>
              <a:rPr lang="en-US" altLang="ja-JP" sz="2400" dirty="0">
                <a:solidFill>
                  <a:schemeClr val="tx2"/>
                </a:solidFill>
                <a:latin typeface="+mj-ea"/>
                <a:ea typeface="+mj-ea"/>
              </a:rPr>
              <a:t>(</a:t>
            </a:r>
            <a:r>
              <a:rPr lang="ja-JP" altLang="en-US" sz="2400" dirty="0">
                <a:solidFill>
                  <a:schemeClr val="tx2"/>
                </a:solidFill>
                <a:latin typeface="+mj-ea"/>
                <a:ea typeface="+mj-ea"/>
              </a:rPr>
              <a:t>無次元量</a:t>
            </a:r>
            <a:r>
              <a:rPr lang="en-US" altLang="ja-JP" sz="2400" dirty="0">
                <a:solidFill>
                  <a:schemeClr val="tx2"/>
                </a:solidFill>
                <a:latin typeface="+mj-ea"/>
                <a:ea typeface="+mj-ea"/>
              </a:rPr>
              <a:t>)</a:t>
            </a:r>
            <a:r>
              <a:rPr lang="en-US" altLang="ja-JP" sz="2800" dirty="0">
                <a:solidFill>
                  <a:schemeClr val="tx2"/>
                </a:solidFill>
                <a:latin typeface="+mj-ea"/>
                <a:ea typeface="+mj-ea"/>
              </a:rPr>
              <a:t>:</a:t>
            </a:r>
            <a:r>
              <a:rPr lang="en-US" altLang="ja-JP" sz="2800" dirty="0">
                <a:solidFill>
                  <a:srgbClr val="FF0000"/>
                </a:solidFill>
                <a:latin typeface="+mj-ea"/>
                <a:ea typeface="+mj-ea"/>
              </a:rPr>
              <a:t>η=W/Q</a:t>
            </a:r>
          </a:p>
        </p:txBody>
      </p:sp>
      <p:cxnSp>
        <p:nvCxnSpPr>
          <p:cNvPr id="74" name="直線矢印コネクタ 73">
            <a:extLst>
              <a:ext uri="{FF2B5EF4-FFF2-40B4-BE49-F238E27FC236}">
                <a16:creationId xmlns:a16="http://schemas.microsoft.com/office/drawing/2014/main" id="{1975A762-7E08-4B82-9FFD-1DA8335EECFA}"/>
              </a:ext>
            </a:extLst>
          </p:cNvPr>
          <p:cNvCxnSpPr>
            <a:cxnSpLocks/>
          </p:cNvCxnSpPr>
          <p:nvPr/>
        </p:nvCxnSpPr>
        <p:spPr bwMode="auto">
          <a:xfrm>
            <a:off x="6061389" y="3330914"/>
            <a:ext cx="3013075" cy="0"/>
          </a:xfrm>
          <a:prstGeom prst="straightConnector1">
            <a:avLst/>
          </a:prstGeom>
          <a:gradFill rotWithShape="0">
            <a:gsLst>
              <a:gs pos="0">
                <a:srgbClr val="FFFFFF"/>
              </a:gs>
              <a:gs pos="100000">
                <a:srgbClr val="C8C8C8"/>
              </a:gs>
            </a:gsLst>
            <a:lin ang="5400000" scaled="1"/>
          </a:gradFill>
          <a:ln w="9525" cap="flat" cmpd="sng" algn="ctr">
            <a:solidFill>
              <a:srgbClr val="505050"/>
            </a:solidFill>
            <a:prstDash val="solid"/>
            <a:round/>
            <a:headEnd type="none" w="med" len="med"/>
            <a:tailEnd type="triangle"/>
          </a:ln>
          <a:effectLst/>
        </p:spPr>
      </p:cxnSp>
      <p:sp>
        <p:nvSpPr>
          <p:cNvPr id="75" name="コンテンツ プレースホルダー 2 1">
            <a:extLst>
              <a:ext uri="{FF2B5EF4-FFF2-40B4-BE49-F238E27FC236}">
                <a16:creationId xmlns:a16="http://schemas.microsoft.com/office/drawing/2014/main" id="{AAA30CD2-AB0C-43C6-89EA-17A34C9800AF}"/>
              </a:ext>
            </a:extLst>
          </p:cNvPr>
          <p:cNvSpPr txBox="1">
            <a:spLocks/>
          </p:cNvSpPr>
          <p:nvPr/>
        </p:nvSpPr>
        <p:spPr bwMode="gray">
          <a:xfrm>
            <a:off x="6281974" y="2977637"/>
            <a:ext cx="305354"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90513" indent="-290513" algn="l" defTabSz="457200" rtl="0" eaLnBrk="0" fontAlgn="base" hangingPunct="0">
              <a:lnSpc>
                <a:spcPct val="95000"/>
              </a:lnSpc>
              <a:spcBef>
                <a:spcPct val="20000"/>
              </a:spcBef>
              <a:spcAft>
                <a:spcPct val="10000"/>
              </a:spcAft>
              <a:buClr>
                <a:srgbClr val="A30B1A"/>
              </a:buClr>
              <a:buFont typeface="Wingdings" pitchFamily="2" charset="2"/>
              <a:buChar char="n"/>
              <a:defRPr kumimoji="1" sz="2800">
                <a:solidFill>
                  <a:srgbClr val="000000"/>
                </a:solidFill>
                <a:latin typeface="+mn-lt"/>
                <a:ea typeface="+mn-ea"/>
                <a:cs typeface="+mn-cs"/>
              </a:defRPr>
            </a:lvl1pPr>
            <a:lvl2pPr marL="581025" indent="-242888" algn="l" defTabSz="457200" rtl="0" eaLnBrk="0" fontAlgn="base" hangingPunct="0">
              <a:lnSpc>
                <a:spcPct val="95000"/>
              </a:lnSpc>
              <a:spcBef>
                <a:spcPct val="20000"/>
              </a:spcBef>
              <a:spcAft>
                <a:spcPct val="10000"/>
              </a:spcAft>
              <a:buClr>
                <a:srgbClr val="87867E"/>
              </a:buClr>
              <a:buFont typeface="Wingdings" pitchFamily="2" charset="2"/>
              <a:buChar char="n"/>
              <a:defRPr kumimoji="1" sz="2400">
                <a:solidFill>
                  <a:srgbClr val="000000"/>
                </a:solidFill>
                <a:latin typeface="+mn-lt"/>
                <a:ea typeface="+mn-ea"/>
                <a:cs typeface="+mn-cs"/>
              </a:defRPr>
            </a:lvl2pPr>
            <a:lvl3pPr marL="795338" indent="-138113" algn="l" defTabSz="457200" rtl="0" eaLnBrk="0" fontAlgn="base" hangingPunct="0">
              <a:lnSpc>
                <a:spcPct val="95000"/>
              </a:lnSpc>
              <a:spcBef>
                <a:spcPct val="20000"/>
              </a:spcBef>
              <a:spcAft>
                <a:spcPct val="10000"/>
              </a:spcAft>
              <a:buClr>
                <a:srgbClr val="87867E"/>
              </a:buClr>
              <a:buSzPct val="100000"/>
              <a:buChar char="•"/>
              <a:defRPr kumimoji="1" sz="2000">
                <a:solidFill>
                  <a:srgbClr val="000000"/>
                </a:solidFill>
                <a:latin typeface="+mn-lt"/>
                <a:ea typeface="+mn-ea"/>
                <a:cs typeface="+mn-cs"/>
              </a:defRPr>
            </a:lvl3pPr>
            <a:lvl4pPr marL="1014413" indent="-134938" algn="l" defTabSz="457200" rtl="0" eaLnBrk="0" fontAlgn="base" hangingPunct="0">
              <a:lnSpc>
                <a:spcPct val="95000"/>
              </a:lnSpc>
              <a:spcBef>
                <a:spcPct val="20000"/>
              </a:spcBef>
              <a:spcAft>
                <a:spcPct val="10000"/>
              </a:spcAft>
              <a:buClr>
                <a:srgbClr val="87867E"/>
              </a:buClr>
              <a:buSzPct val="100000"/>
              <a:buChar char="•"/>
              <a:defRPr kumimoji="1">
                <a:solidFill>
                  <a:srgbClr val="000000"/>
                </a:solidFill>
                <a:latin typeface="+mn-lt"/>
                <a:ea typeface="+mn-ea"/>
                <a:cs typeface="+mn-cs"/>
              </a:defRPr>
            </a:lvl4pPr>
            <a:lvl5pPr marL="2305050" indent="365125" algn="l" defTabSz="457200" rtl="0" eaLnBrk="0" fontAlgn="base" hangingPunct="0">
              <a:spcBef>
                <a:spcPct val="0"/>
              </a:spcBef>
              <a:spcAft>
                <a:spcPct val="0"/>
              </a:spcAft>
              <a:buBlip>
                <a:blip r:embed="rId2"/>
              </a:buBlip>
              <a:defRPr kumimoji="1" sz="2000">
                <a:solidFill>
                  <a:srgbClr val="000000"/>
                </a:solidFill>
                <a:latin typeface="+mn-lt"/>
                <a:ea typeface="+mn-ea"/>
                <a:cs typeface="+mn-cs"/>
              </a:defRPr>
            </a:lvl5pPr>
            <a:lvl6pPr marL="27622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6pPr>
            <a:lvl7pPr marL="32194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7pPr>
            <a:lvl8pPr marL="36766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8pPr>
            <a:lvl9pPr marL="41338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9pPr>
          </a:lstStyle>
          <a:p>
            <a:pPr marL="0" indent="0" eaLnBrk="1" hangingPunct="1">
              <a:buFont typeface="Wingdings" pitchFamily="2" charset="2"/>
              <a:buNone/>
              <a:defRPr/>
            </a:pPr>
            <a:r>
              <a:rPr lang="en-US" altLang="ja-JP" kern="0" dirty="0"/>
              <a:t>O</a:t>
            </a:r>
          </a:p>
        </p:txBody>
      </p:sp>
      <p:sp>
        <p:nvSpPr>
          <p:cNvPr id="76" name="コンテンツ プレースホルダー 2 2">
            <a:extLst>
              <a:ext uri="{FF2B5EF4-FFF2-40B4-BE49-F238E27FC236}">
                <a16:creationId xmlns:a16="http://schemas.microsoft.com/office/drawing/2014/main" id="{1F09FF78-EBE1-4625-A807-953DD10E9AE7}"/>
              </a:ext>
            </a:extLst>
          </p:cNvPr>
          <p:cNvSpPr txBox="1">
            <a:spLocks/>
          </p:cNvSpPr>
          <p:nvPr/>
        </p:nvSpPr>
        <p:spPr bwMode="gray">
          <a:xfrm>
            <a:off x="6281973" y="874920"/>
            <a:ext cx="1528353"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90513" indent="-290513" algn="l" defTabSz="457200" rtl="0" eaLnBrk="0" fontAlgn="base" hangingPunct="0">
              <a:lnSpc>
                <a:spcPct val="95000"/>
              </a:lnSpc>
              <a:spcBef>
                <a:spcPct val="20000"/>
              </a:spcBef>
              <a:spcAft>
                <a:spcPct val="10000"/>
              </a:spcAft>
              <a:buClr>
                <a:srgbClr val="A30B1A"/>
              </a:buClr>
              <a:buFont typeface="Wingdings" pitchFamily="2" charset="2"/>
              <a:buChar char="n"/>
              <a:defRPr kumimoji="1" sz="2800">
                <a:solidFill>
                  <a:srgbClr val="000000"/>
                </a:solidFill>
                <a:latin typeface="+mn-lt"/>
                <a:ea typeface="+mn-ea"/>
                <a:cs typeface="+mn-cs"/>
              </a:defRPr>
            </a:lvl1pPr>
            <a:lvl2pPr marL="581025" indent="-242888" algn="l" defTabSz="457200" rtl="0" eaLnBrk="0" fontAlgn="base" hangingPunct="0">
              <a:lnSpc>
                <a:spcPct val="95000"/>
              </a:lnSpc>
              <a:spcBef>
                <a:spcPct val="20000"/>
              </a:spcBef>
              <a:spcAft>
                <a:spcPct val="10000"/>
              </a:spcAft>
              <a:buClr>
                <a:srgbClr val="87867E"/>
              </a:buClr>
              <a:buFont typeface="Wingdings" pitchFamily="2" charset="2"/>
              <a:buChar char="n"/>
              <a:defRPr kumimoji="1" sz="2400">
                <a:solidFill>
                  <a:srgbClr val="000000"/>
                </a:solidFill>
                <a:latin typeface="+mn-lt"/>
                <a:ea typeface="+mn-ea"/>
                <a:cs typeface="+mn-cs"/>
              </a:defRPr>
            </a:lvl2pPr>
            <a:lvl3pPr marL="795338" indent="-138113" algn="l" defTabSz="457200" rtl="0" eaLnBrk="0" fontAlgn="base" hangingPunct="0">
              <a:lnSpc>
                <a:spcPct val="95000"/>
              </a:lnSpc>
              <a:spcBef>
                <a:spcPct val="20000"/>
              </a:spcBef>
              <a:spcAft>
                <a:spcPct val="10000"/>
              </a:spcAft>
              <a:buClr>
                <a:srgbClr val="87867E"/>
              </a:buClr>
              <a:buSzPct val="100000"/>
              <a:buChar char="•"/>
              <a:defRPr kumimoji="1" sz="2000">
                <a:solidFill>
                  <a:srgbClr val="000000"/>
                </a:solidFill>
                <a:latin typeface="+mn-lt"/>
                <a:ea typeface="+mn-ea"/>
                <a:cs typeface="+mn-cs"/>
              </a:defRPr>
            </a:lvl3pPr>
            <a:lvl4pPr marL="1014413" indent="-134938" algn="l" defTabSz="457200" rtl="0" eaLnBrk="0" fontAlgn="base" hangingPunct="0">
              <a:lnSpc>
                <a:spcPct val="95000"/>
              </a:lnSpc>
              <a:spcBef>
                <a:spcPct val="20000"/>
              </a:spcBef>
              <a:spcAft>
                <a:spcPct val="10000"/>
              </a:spcAft>
              <a:buClr>
                <a:srgbClr val="87867E"/>
              </a:buClr>
              <a:buSzPct val="100000"/>
              <a:buChar char="•"/>
              <a:defRPr kumimoji="1">
                <a:solidFill>
                  <a:srgbClr val="000000"/>
                </a:solidFill>
                <a:latin typeface="+mn-lt"/>
                <a:ea typeface="+mn-ea"/>
                <a:cs typeface="+mn-cs"/>
              </a:defRPr>
            </a:lvl4pPr>
            <a:lvl5pPr marL="2305050" indent="365125" algn="l" defTabSz="457200" rtl="0" eaLnBrk="0" fontAlgn="base" hangingPunct="0">
              <a:spcBef>
                <a:spcPct val="0"/>
              </a:spcBef>
              <a:spcAft>
                <a:spcPct val="0"/>
              </a:spcAft>
              <a:buBlip>
                <a:blip r:embed="rId2"/>
              </a:buBlip>
              <a:defRPr kumimoji="1" sz="2000">
                <a:solidFill>
                  <a:srgbClr val="000000"/>
                </a:solidFill>
                <a:latin typeface="+mn-lt"/>
                <a:ea typeface="+mn-ea"/>
                <a:cs typeface="+mn-cs"/>
              </a:defRPr>
            </a:lvl5pPr>
            <a:lvl6pPr marL="27622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6pPr>
            <a:lvl7pPr marL="32194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7pPr>
            <a:lvl8pPr marL="36766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8pPr>
            <a:lvl9pPr marL="41338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9pPr>
          </a:lstStyle>
          <a:p>
            <a:pPr marL="0" indent="0" eaLnBrk="1" hangingPunct="1">
              <a:buFont typeface="Wingdings" pitchFamily="2" charset="2"/>
              <a:buNone/>
              <a:defRPr/>
            </a:pPr>
            <a:r>
              <a:rPr lang="en-US" altLang="ja-JP" sz="2200" kern="0" dirty="0"/>
              <a:t>p[N/m</a:t>
            </a:r>
            <a:r>
              <a:rPr lang="en-US" altLang="ja-JP" sz="2200" kern="0" baseline="30000" dirty="0"/>
              <a:t>2</a:t>
            </a:r>
            <a:r>
              <a:rPr lang="en-US" altLang="ja-JP" sz="2200" kern="0" dirty="0"/>
              <a:t>]</a:t>
            </a:r>
          </a:p>
        </p:txBody>
      </p:sp>
      <p:sp>
        <p:nvSpPr>
          <p:cNvPr id="77" name="コンテンツ プレースホルダー 2 3">
            <a:extLst>
              <a:ext uri="{FF2B5EF4-FFF2-40B4-BE49-F238E27FC236}">
                <a16:creationId xmlns:a16="http://schemas.microsoft.com/office/drawing/2014/main" id="{57BAFE2D-D669-4610-98C3-0033382E1A94}"/>
              </a:ext>
            </a:extLst>
          </p:cNvPr>
          <p:cNvSpPr txBox="1">
            <a:spLocks/>
          </p:cNvSpPr>
          <p:nvPr/>
        </p:nvSpPr>
        <p:spPr bwMode="gray">
          <a:xfrm>
            <a:off x="8393234" y="3366130"/>
            <a:ext cx="790264"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90513" indent="-290513" algn="l" defTabSz="457200" rtl="0" eaLnBrk="0" fontAlgn="base" hangingPunct="0">
              <a:lnSpc>
                <a:spcPct val="95000"/>
              </a:lnSpc>
              <a:spcBef>
                <a:spcPct val="20000"/>
              </a:spcBef>
              <a:spcAft>
                <a:spcPct val="10000"/>
              </a:spcAft>
              <a:buClr>
                <a:srgbClr val="A30B1A"/>
              </a:buClr>
              <a:buFont typeface="Wingdings" pitchFamily="2" charset="2"/>
              <a:buChar char="n"/>
              <a:defRPr kumimoji="1" sz="2800">
                <a:solidFill>
                  <a:srgbClr val="000000"/>
                </a:solidFill>
                <a:latin typeface="+mn-lt"/>
                <a:ea typeface="+mn-ea"/>
                <a:cs typeface="+mn-cs"/>
              </a:defRPr>
            </a:lvl1pPr>
            <a:lvl2pPr marL="581025" indent="-242888" algn="l" defTabSz="457200" rtl="0" eaLnBrk="0" fontAlgn="base" hangingPunct="0">
              <a:lnSpc>
                <a:spcPct val="95000"/>
              </a:lnSpc>
              <a:spcBef>
                <a:spcPct val="20000"/>
              </a:spcBef>
              <a:spcAft>
                <a:spcPct val="10000"/>
              </a:spcAft>
              <a:buClr>
                <a:srgbClr val="87867E"/>
              </a:buClr>
              <a:buFont typeface="Wingdings" pitchFamily="2" charset="2"/>
              <a:buChar char="n"/>
              <a:defRPr kumimoji="1" sz="2400">
                <a:solidFill>
                  <a:srgbClr val="000000"/>
                </a:solidFill>
                <a:latin typeface="+mn-lt"/>
                <a:ea typeface="+mn-ea"/>
                <a:cs typeface="+mn-cs"/>
              </a:defRPr>
            </a:lvl2pPr>
            <a:lvl3pPr marL="795338" indent="-138113" algn="l" defTabSz="457200" rtl="0" eaLnBrk="0" fontAlgn="base" hangingPunct="0">
              <a:lnSpc>
                <a:spcPct val="95000"/>
              </a:lnSpc>
              <a:spcBef>
                <a:spcPct val="20000"/>
              </a:spcBef>
              <a:spcAft>
                <a:spcPct val="10000"/>
              </a:spcAft>
              <a:buClr>
                <a:srgbClr val="87867E"/>
              </a:buClr>
              <a:buSzPct val="100000"/>
              <a:buChar char="•"/>
              <a:defRPr kumimoji="1" sz="2000">
                <a:solidFill>
                  <a:srgbClr val="000000"/>
                </a:solidFill>
                <a:latin typeface="+mn-lt"/>
                <a:ea typeface="+mn-ea"/>
                <a:cs typeface="+mn-cs"/>
              </a:defRPr>
            </a:lvl3pPr>
            <a:lvl4pPr marL="1014413" indent="-134938" algn="l" defTabSz="457200" rtl="0" eaLnBrk="0" fontAlgn="base" hangingPunct="0">
              <a:lnSpc>
                <a:spcPct val="95000"/>
              </a:lnSpc>
              <a:spcBef>
                <a:spcPct val="20000"/>
              </a:spcBef>
              <a:spcAft>
                <a:spcPct val="10000"/>
              </a:spcAft>
              <a:buClr>
                <a:srgbClr val="87867E"/>
              </a:buClr>
              <a:buSzPct val="100000"/>
              <a:buChar char="•"/>
              <a:defRPr kumimoji="1">
                <a:solidFill>
                  <a:srgbClr val="000000"/>
                </a:solidFill>
                <a:latin typeface="+mn-lt"/>
                <a:ea typeface="+mn-ea"/>
                <a:cs typeface="+mn-cs"/>
              </a:defRPr>
            </a:lvl4pPr>
            <a:lvl5pPr marL="2305050" indent="365125" algn="l" defTabSz="457200" rtl="0" eaLnBrk="0" fontAlgn="base" hangingPunct="0">
              <a:spcBef>
                <a:spcPct val="0"/>
              </a:spcBef>
              <a:spcAft>
                <a:spcPct val="0"/>
              </a:spcAft>
              <a:buBlip>
                <a:blip r:embed="rId2"/>
              </a:buBlip>
              <a:defRPr kumimoji="1" sz="2000">
                <a:solidFill>
                  <a:srgbClr val="000000"/>
                </a:solidFill>
                <a:latin typeface="+mn-lt"/>
                <a:ea typeface="+mn-ea"/>
                <a:cs typeface="+mn-cs"/>
              </a:defRPr>
            </a:lvl5pPr>
            <a:lvl6pPr marL="27622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6pPr>
            <a:lvl7pPr marL="32194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7pPr>
            <a:lvl8pPr marL="36766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8pPr>
            <a:lvl9pPr marL="41338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9pPr>
          </a:lstStyle>
          <a:p>
            <a:pPr marL="0" indent="0" eaLnBrk="1" hangingPunct="1">
              <a:buFont typeface="Wingdings" pitchFamily="2" charset="2"/>
              <a:buNone/>
              <a:defRPr/>
            </a:pPr>
            <a:r>
              <a:rPr lang="en-US" altLang="ja-JP" sz="2200" kern="0" dirty="0"/>
              <a:t>V[m</a:t>
            </a:r>
            <a:r>
              <a:rPr lang="en-US" altLang="ja-JP" sz="2200" kern="0" baseline="30000" dirty="0"/>
              <a:t>3</a:t>
            </a:r>
            <a:r>
              <a:rPr lang="en-US" altLang="ja-JP" sz="2200" kern="0" dirty="0"/>
              <a:t>]</a:t>
            </a:r>
          </a:p>
        </p:txBody>
      </p:sp>
      <p:sp>
        <p:nvSpPr>
          <p:cNvPr id="32" name="Text Box 4 1 1 1">
            <a:extLst>
              <a:ext uri="{FF2B5EF4-FFF2-40B4-BE49-F238E27FC236}">
                <a16:creationId xmlns:a16="http://schemas.microsoft.com/office/drawing/2014/main" id="{1B6DB859-F78A-41AF-A84B-749CFD036149}"/>
              </a:ext>
            </a:extLst>
          </p:cNvPr>
          <p:cNvSpPr txBox="1">
            <a:spLocks noChangeArrowheads="1"/>
          </p:cNvSpPr>
          <p:nvPr/>
        </p:nvSpPr>
        <p:spPr bwMode="auto">
          <a:xfrm>
            <a:off x="-39523" y="1276492"/>
            <a:ext cx="518160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defRPr/>
            </a:pPr>
            <a:r>
              <a:rPr lang="ja-JP" altLang="en-US" sz="2800" dirty="0">
                <a:solidFill>
                  <a:schemeClr val="tx2"/>
                </a:solidFill>
                <a:latin typeface="+mj-ea"/>
                <a:ea typeface="+mj-ea"/>
              </a:rPr>
              <a:t>・</a:t>
            </a:r>
            <a:r>
              <a:rPr lang="en-US" altLang="ja-JP" sz="2800" dirty="0">
                <a:solidFill>
                  <a:schemeClr val="tx2"/>
                </a:solidFill>
                <a:latin typeface="+mj-ea"/>
                <a:ea typeface="+mj-ea"/>
              </a:rPr>
              <a:t>W: </a:t>
            </a:r>
            <a:r>
              <a:rPr lang="ja-JP" altLang="en-US" sz="2800" dirty="0">
                <a:solidFill>
                  <a:schemeClr val="tx2"/>
                </a:solidFill>
                <a:latin typeface="+mj-ea"/>
                <a:ea typeface="+mj-ea"/>
              </a:rPr>
              <a:t>気体が外部に対してした仕事</a:t>
            </a:r>
            <a:endParaRPr lang="en-US" altLang="ja-JP" sz="2800" dirty="0">
              <a:solidFill>
                <a:schemeClr val="tx2"/>
              </a:solidFill>
              <a:latin typeface="+mj-ea"/>
              <a:ea typeface="+mj-ea"/>
            </a:endParaRPr>
          </a:p>
          <a:p>
            <a:pPr>
              <a:defRPr/>
            </a:pPr>
            <a:r>
              <a:rPr lang="ja-JP" altLang="en-US" sz="2800" dirty="0">
                <a:solidFill>
                  <a:schemeClr val="tx2"/>
                </a:solidFill>
                <a:latin typeface="+mj-ea"/>
                <a:ea typeface="+mj-ea"/>
              </a:rPr>
              <a:t>・</a:t>
            </a:r>
            <a:r>
              <a:rPr lang="en-US" altLang="ja-JP" sz="2800" dirty="0">
                <a:solidFill>
                  <a:schemeClr val="tx2"/>
                </a:solidFill>
                <a:latin typeface="+mj-ea"/>
                <a:ea typeface="+mj-ea"/>
              </a:rPr>
              <a:t>Q: </a:t>
            </a:r>
            <a:r>
              <a:rPr lang="ja-JP" altLang="en-US" sz="2800" dirty="0">
                <a:solidFill>
                  <a:schemeClr val="tx2"/>
                </a:solidFill>
                <a:latin typeface="+mj-ea"/>
                <a:ea typeface="+mj-ea"/>
              </a:rPr>
              <a:t>気体が吸収した熱量</a:t>
            </a:r>
            <a:endParaRPr lang="en-US" altLang="ja-JP" sz="2800" dirty="0">
              <a:solidFill>
                <a:schemeClr val="tx2"/>
              </a:solidFill>
              <a:latin typeface="+mj-ea"/>
              <a:ea typeface="+mj-ea"/>
            </a:endParaRPr>
          </a:p>
        </p:txBody>
      </p:sp>
      <p:sp>
        <p:nvSpPr>
          <p:cNvPr id="35" name="タイトル 1">
            <a:extLst>
              <a:ext uri="{FF2B5EF4-FFF2-40B4-BE49-F238E27FC236}">
                <a16:creationId xmlns:a16="http://schemas.microsoft.com/office/drawing/2014/main" id="{7408D376-EBEF-48A6-BA17-9838FEA1CDFB}"/>
              </a:ext>
            </a:extLst>
          </p:cNvPr>
          <p:cNvSpPr>
            <a:spLocks noGrp="1"/>
          </p:cNvSpPr>
          <p:nvPr>
            <p:ph type="title"/>
          </p:nvPr>
        </p:nvSpPr>
        <p:spPr>
          <a:xfrm>
            <a:off x="184150" y="53975"/>
            <a:ext cx="4387850" cy="693738"/>
          </a:xfrm>
        </p:spPr>
        <p:txBody>
          <a:bodyPr/>
          <a:lstStyle/>
          <a:p>
            <a:pPr eaLnBrk="1" hangingPunct="1"/>
            <a:r>
              <a:rPr lang="en-US" altLang="ja-JP" dirty="0"/>
              <a:t>4. </a:t>
            </a:r>
            <a:r>
              <a:rPr lang="ja-JP" altLang="en-US" dirty="0"/>
              <a:t>理想気体</a:t>
            </a:r>
          </a:p>
        </p:txBody>
      </p:sp>
      <p:sp>
        <p:nvSpPr>
          <p:cNvPr id="36" name="Text Box 4 1 1 1">
            <a:extLst>
              <a:ext uri="{FF2B5EF4-FFF2-40B4-BE49-F238E27FC236}">
                <a16:creationId xmlns:a16="http://schemas.microsoft.com/office/drawing/2014/main" id="{95676504-9063-4832-B52B-B7A9BAB34E46}"/>
              </a:ext>
            </a:extLst>
          </p:cNvPr>
          <p:cNvSpPr txBox="1">
            <a:spLocks noChangeArrowheads="1"/>
          </p:cNvSpPr>
          <p:nvPr/>
        </p:nvSpPr>
        <p:spPr bwMode="auto">
          <a:xfrm>
            <a:off x="0" y="2314964"/>
            <a:ext cx="5738792"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defRPr/>
            </a:pPr>
            <a:r>
              <a:rPr lang="en-US" altLang="ja-JP" sz="2800" dirty="0">
                <a:solidFill>
                  <a:schemeClr val="tx2"/>
                </a:solidFill>
                <a:latin typeface="+mj-ea"/>
                <a:ea typeface="+mj-ea"/>
              </a:rPr>
              <a:t>(</a:t>
            </a:r>
            <a:r>
              <a:rPr lang="ja-JP" altLang="en-US" sz="2800" dirty="0">
                <a:solidFill>
                  <a:schemeClr val="tx2"/>
                </a:solidFill>
                <a:latin typeface="+mj-ea"/>
                <a:ea typeface="+mj-ea"/>
              </a:rPr>
              <a:t>例</a:t>
            </a:r>
            <a:r>
              <a:rPr lang="en-US" altLang="ja-JP" sz="2800" dirty="0">
                <a:solidFill>
                  <a:schemeClr val="tx2"/>
                </a:solidFill>
                <a:latin typeface="+mj-ea"/>
                <a:ea typeface="+mj-ea"/>
              </a:rPr>
              <a:t>1) n</a:t>
            </a:r>
            <a:r>
              <a:rPr lang="ja-JP" altLang="en-US" sz="2800" dirty="0">
                <a:solidFill>
                  <a:schemeClr val="tx2"/>
                </a:solidFill>
                <a:latin typeface="+mj-ea"/>
                <a:ea typeface="+mj-ea"/>
              </a:rPr>
              <a:t>モルの単原子理想気体の熱サイクル</a:t>
            </a:r>
            <a:r>
              <a:rPr lang="en-US" altLang="ja-JP" sz="2800" dirty="0">
                <a:solidFill>
                  <a:schemeClr val="tx2"/>
                </a:solidFill>
                <a:latin typeface="+mj-ea"/>
                <a:ea typeface="+mj-ea"/>
              </a:rPr>
              <a:t>(</a:t>
            </a:r>
            <a:r>
              <a:rPr lang="ja-JP" altLang="en-US" sz="2800" dirty="0">
                <a:solidFill>
                  <a:schemeClr val="tx2"/>
                </a:solidFill>
                <a:latin typeface="+mj-ea"/>
                <a:ea typeface="+mj-ea"/>
              </a:rPr>
              <a:t>定積モル比熱</a:t>
            </a:r>
            <a:r>
              <a:rPr lang="en-US" altLang="ja-JP" sz="2800" dirty="0">
                <a:solidFill>
                  <a:schemeClr val="tx2"/>
                </a:solidFill>
                <a:latin typeface="+mj-ea"/>
                <a:ea typeface="+mj-ea"/>
              </a:rPr>
              <a:t>c</a:t>
            </a:r>
            <a:r>
              <a:rPr lang="en-US" altLang="ja-JP" sz="2800" baseline="-25000" dirty="0">
                <a:solidFill>
                  <a:schemeClr val="tx2"/>
                </a:solidFill>
                <a:latin typeface="+mj-ea"/>
                <a:ea typeface="+mj-ea"/>
              </a:rPr>
              <a:t>V</a:t>
            </a:r>
            <a:r>
              <a:rPr lang="en-US" altLang="ja-JP" sz="2800" dirty="0">
                <a:solidFill>
                  <a:schemeClr val="tx2"/>
                </a:solidFill>
                <a:latin typeface="+mj-ea"/>
                <a:ea typeface="+mj-ea"/>
              </a:rPr>
              <a:t>=3R/2)</a:t>
            </a:r>
          </a:p>
        </p:txBody>
      </p:sp>
      <p:cxnSp>
        <p:nvCxnSpPr>
          <p:cNvPr id="37" name="直線矢印コネクタ 36">
            <a:extLst>
              <a:ext uri="{FF2B5EF4-FFF2-40B4-BE49-F238E27FC236}">
                <a16:creationId xmlns:a16="http://schemas.microsoft.com/office/drawing/2014/main" id="{7B23B8CD-2E22-4723-898B-5A6CA5C61414}"/>
              </a:ext>
            </a:extLst>
          </p:cNvPr>
          <p:cNvCxnSpPr>
            <a:cxnSpLocks/>
          </p:cNvCxnSpPr>
          <p:nvPr/>
        </p:nvCxnSpPr>
        <p:spPr bwMode="auto">
          <a:xfrm flipV="1">
            <a:off x="6216171" y="914568"/>
            <a:ext cx="0" cy="2703864"/>
          </a:xfrm>
          <a:prstGeom prst="straightConnector1">
            <a:avLst/>
          </a:prstGeom>
          <a:gradFill rotWithShape="0">
            <a:gsLst>
              <a:gs pos="0">
                <a:srgbClr val="FFFFFF"/>
              </a:gs>
              <a:gs pos="100000">
                <a:srgbClr val="C8C8C8"/>
              </a:gs>
            </a:gsLst>
            <a:lin ang="5400000" scaled="1"/>
          </a:gradFill>
          <a:ln w="9525" cap="flat" cmpd="sng" algn="ctr">
            <a:solidFill>
              <a:srgbClr val="505050"/>
            </a:solidFill>
            <a:prstDash val="solid"/>
            <a:round/>
            <a:headEnd type="none" w="med" len="med"/>
            <a:tailEnd type="triangle"/>
          </a:ln>
          <a:effectLst/>
        </p:spPr>
      </p:cxnSp>
      <p:sp>
        <p:nvSpPr>
          <p:cNvPr id="5" name="正方形/長方形 4">
            <a:extLst>
              <a:ext uri="{FF2B5EF4-FFF2-40B4-BE49-F238E27FC236}">
                <a16:creationId xmlns:a16="http://schemas.microsoft.com/office/drawing/2014/main" id="{835233AF-AB7D-4A4B-ACA3-2507DB2E44AD}"/>
              </a:ext>
            </a:extLst>
          </p:cNvPr>
          <p:cNvSpPr/>
          <p:nvPr/>
        </p:nvSpPr>
        <p:spPr bwMode="gray">
          <a:xfrm>
            <a:off x="6751319" y="1569888"/>
            <a:ext cx="1783075" cy="1096045"/>
          </a:xfrm>
          <a:prstGeom prst="rect">
            <a:avLst/>
          </a:prstGeom>
          <a:noFill/>
          <a:ln w="9525" algn="ctr">
            <a:solidFill>
              <a:schemeClr val="accent1"/>
            </a:solidFill>
            <a:miter lim="800000"/>
            <a:headEnd/>
            <a:tailEnd/>
          </a:ln>
          <a:effectLst/>
        </p:spPr>
        <p:txBody>
          <a:bodyPr wrap="none" rtlCol="0" anchor="ctr"/>
          <a:lstStyle/>
          <a:p>
            <a:pPr algn="ctr"/>
            <a:endParaRPr kumimoji="1" lang="ja-JP" altLang="en-US" dirty="0"/>
          </a:p>
        </p:txBody>
      </p:sp>
      <p:sp>
        <p:nvSpPr>
          <p:cNvPr id="38" name="コンテンツ プレースホルダー 2 10">
            <a:extLst>
              <a:ext uri="{FF2B5EF4-FFF2-40B4-BE49-F238E27FC236}">
                <a16:creationId xmlns:a16="http://schemas.microsoft.com/office/drawing/2014/main" id="{8AEAFA59-C94F-495B-B23D-A0F21FEB8626}"/>
              </a:ext>
            </a:extLst>
          </p:cNvPr>
          <p:cNvSpPr txBox="1">
            <a:spLocks/>
          </p:cNvSpPr>
          <p:nvPr/>
        </p:nvSpPr>
        <p:spPr bwMode="gray">
          <a:xfrm>
            <a:off x="6800924" y="2678683"/>
            <a:ext cx="358224" cy="4907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90513" indent="-290513" algn="l" defTabSz="457200" rtl="0" eaLnBrk="0" fontAlgn="base" hangingPunct="0">
              <a:lnSpc>
                <a:spcPct val="95000"/>
              </a:lnSpc>
              <a:spcBef>
                <a:spcPct val="20000"/>
              </a:spcBef>
              <a:spcAft>
                <a:spcPct val="10000"/>
              </a:spcAft>
              <a:buClr>
                <a:srgbClr val="A30B1A"/>
              </a:buClr>
              <a:buFont typeface="Wingdings" pitchFamily="2" charset="2"/>
              <a:buChar char="n"/>
              <a:defRPr kumimoji="1" sz="2800">
                <a:solidFill>
                  <a:srgbClr val="000000"/>
                </a:solidFill>
                <a:latin typeface="+mn-lt"/>
                <a:ea typeface="+mn-ea"/>
                <a:cs typeface="+mn-cs"/>
              </a:defRPr>
            </a:lvl1pPr>
            <a:lvl2pPr marL="581025" indent="-242888" algn="l" defTabSz="457200" rtl="0" eaLnBrk="0" fontAlgn="base" hangingPunct="0">
              <a:lnSpc>
                <a:spcPct val="95000"/>
              </a:lnSpc>
              <a:spcBef>
                <a:spcPct val="20000"/>
              </a:spcBef>
              <a:spcAft>
                <a:spcPct val="10000"/>
              </a:spcAft>
              <a:buClr>
                <a:srgbClr val="87867E"/>
              </a:buClr>
              <a:buFont typeface="Wingdings" pitchFamily="2" charset="2"/>
              <a:buChar char="n"/>
              <a:defRPr kumimoji="1" sz="2400">
                <a:solidFill>
                  <a:srgbClr val="000000"/>
                </a:solidFill>
                <a:latin typeface="+mn-lt"/>
                <a:ea typeface="+mn-ea"/>
                <a:cs typeface="+mn-cs"/>
              </a:defRPr>
            </a:lvl2pPr>
            <a:lvl3pPr marL="795338" indent="-138113" algn="l" defTabSz="457200" rtl="0" eaLnBrk="0" fontAlgn="base" hangingPunct="0">
              <a:lnSpc>
                <a:spcPct val="95000"/>
              </a:lnSpc>
              <a:spcBef>
                <a:spcPct val="20000"/>
              </a:spcBef>
              <a:spcAft>
                <a:spcPct val="10000"/>
              </a:spcAft>
              <a:buClr>
                <a:srgbClr val="87867E"/>
              </a:buClr>
              <a:buSzPct val="100000"/>
              <a:buChar char="•"/>
              <a:defRPr kumimoji="1" sz="2000">
                <a:solidFill>
                  <a:srgbClr val="000000"/>
                </a:solidFill>
                <a:latin typeface="+mn-lt"/>
                <a:ea typeface="+mn-ea"/>
                <a:cs typeface="+mn-cs"/>
              </a:defRPr>
            </a:lvl3pPr>
            <a:lvl4pPr marL="1014413" indent="-134938" algn="l" defTabSz="457200" rtl="0" eaLnBrk="0" fontAlgn="base" hangingPunct="0">
              <a:lnSpc>
                <a:spcPct val="95000"/>
              </a:lnSpc>
              <a:spcBef>
                <a:spcPct val="20000"/>
              </a:spcBef>
              <a:spcAft>
                <a:spcPct val="10000"/>
              </a:spcAft>
              <a:buClr>
                <a:srgbClr val="87867E"/>
              </a:buClr>
              <a:buSzPct val="100000"/>
              <a:buChar char="•"/>
              <a:defRPr kumimoji="1">
                <a:solidFill>
                  <a:srgbClr val="000000"/>
                </a:solidFill>
                <a:latin typeface="+mn-lt"/>
                <a:ea typeface="+mn-ea"/>
                <a:cs typeface="+mn-cs"/>
              </a:defRPr>
            </a:lvl4pPr>
            <a:lvl5pPr marL="2305050" indent="365125" algn="l" defTabSz="457200" rtl="0" eaLnBrk="0" fontAlgn="base" hangingPunct="0">
              <a:spcBef>
                <a:spcPct val="0"/>
              </a:spcBef>
              <a:spcAft>
                <a:spcPct val="0"/>
              </a:spcAft>
              <a:buBlip>
                <a:blip r:embed="rId2"/>
              </a:buBlip>
              <a:defRPr kumimoji="1" sz="2000">
                <a:solidFill>
                  <a:srgbClr val="000000"/>
                </a:solidFill>
                <a:latin typeface="+mn-lt"/>
                <a:ea typeface="+mn-ea"/>
                <a:cs typeface="+mn-cs"/>
              </a:defRPr>
            </a:lvl5pPr>
            <a:lvl6pPr marL="27622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6pPr>
            <a:lvl7pPr marL="32194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7pPr>
            <a:lvl8pPr marL="36766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8pPr>
            <a:lvl9pPr marL="41338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9pPr>
          </a:lstStyle>
          <a:p>
            <a:pPr marL="0" indent="0" eaLnBrk="1" hangingPunct="1">
              <a:buFont typeface="Wingdings" pitchFamily="2" charset="2"/>
              <a:buNone/>
              <a:defRPr/>
            </a:pPr>
            <a:r>
              <a:rPr lang="en-US" altLang="ja-JP" sz="2000" kern="0" dirty="0">
                <a:solidFill>
                  <a:schemeClr val="tx1"/>
                </a:solidFill>
              </a:rPr>
              <a:t>A</a:t>
            </a:r>
          </a:p>
        </p:txBody>
      </p:sp>
      <p:sp>
        <p:nvSpPr>
          <p:cNvPr id="39" name="コンテンツ プレースホルダー 2 10">
            <a:extLst>
              <a:ext uri="{FF2B5EF4-FFF2-40B4-BE49-F238E27FC236}">
                <a16:creationId xmlns:a16="http://schemas.microsoft.com/office/drawing/2014/main" id="{19AF829A-429A-4855-BD17-F170D91F8A12}"/>
              </a:ext>
            </a:extLst>
          </p:cNvPr>
          <p:cNvSpPr txBox="1">
            <a:spLocks/>
          </p:cNvSpPr>
          <p:nvPr/>
        </p:nvSpPr>
        <p:spPr bwMode="gray">
          <a:xfrm>
            <a:off x="6790842" y="1264801"/>
            <a:ext cx="250509" cy="4907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90513" indent="-290513" algn="l" defTabSz="457200" rtl="0" eaLnBrk="0" fontAlgn="base" hangingPunct="0">
              <a:lnSpc>
                <a:spcPct val="95000"/>
              </a:lnSpc>
              <a:spcBef>
                <a:spcPct val="20000"/>
              </a:spcBef>
              <a:spcAft>
                <a:spcPct val="10000"/>
              </a:spcAft>
              <a:buClr>
                <a:srgbClr val="A30B1A"/>
              </a:buClr>
              <a:buFont typeface="Wingdings" pitchFamily="2" charset="2"/>
              <a:buChar char="n"/>
              <a:defRPr kumimoji="1" sz="2800">
                <a:solidFill>
                  <a:srgbClr val="000000"/>
                </a:solidFill>
                <a:latin typeface="+mn-lt"/>
                <a:ea typeface="+mn-ea"/>
                <a:cs typeface="+mn-cs"/>
              </a:defRPr>
            </a:lvl1pPr>
            <a:lvl2pPr marL="581025" indent="-242888" algn="l" defTabSz="457200" rtl="0" eaLnBrk="0" fontAlgn="base" hangingPunct="0">
              <a:lnSpc>
                <a:spcPct val="95000"/>
              </a:lnSpc>
              <a:spcBef>
                <a:spcPct val="20000"/>
              </a:spcBef>
              <a:spcAft>
                <a:spcPct val="10000"/>
              </a:spcAft>
              <a:buClr>
                <a:srgbClr val="87867E"/>
              </a:buClr>
              <a:buFont typeface="Wingdings" pitchFamily="2" charset="2"/>
              <a:buChar char="n"/>
              <a:defRPr kumimoji="1" sz="2400">
                <a:solidFill>
                  <a:srgbClr val="000000"/>
                </a:solidFill>
                <a:latin typeface="+mn-lt"/>
                <a:ea typeface="+mn-ea"/>
                <a:cs typeface="+mn-cs"/>
              </a:defRPr>
            </a:lvl2pPr>
            <a:lvl3pPr marL="795338" indent="-138113" algn="l" defTabSz="457200" rtl="0" eaLnBrk="0" fontAlgn="base" hangingPunct="0">
              <a:lnSpc>
                <a:spcPct val="95000"/>
              </a:lnSpc>
              <a:spcBef>
                <a:spcPct val="20000"/>
              </a:spcBef>
              <a:spcAft>
                <a:spcPct val="10000"/>
              </a:spcAft>
              <a:buClr>
                <a:srgbClr val="87867E"/>
              </a:buClr>
              <a:buSzPct val="100000"/>
              <a:buChar char="•"/>
              <a:defRPr kumimoji="1" sz="2000">
                <a:solidFill>
                  <a:srgbClr val="000000"/>
                </a:solidFill>
                <a:latin typeface="+mn-lt"/>
                <a:ea typeface="+mn-ea"/>
                <a:cs typeface="+mn-cs"/>
              </a:defRPr>
            </a:lvl3pPr>
            <a:lvl4pPr marL="1014413" indent="-134938" algn="l" defTabSz="457200" rtl="0" eaLnBrk="0" fontAlgn="base" hangingPunct="0">
              <a:lnSpc>
                <a:spcPct val="95000"/>
              </a:lnSpc>
              <a:spcBef>
                <a:spcPct val="20000"/>
              </a:spcBef>
              <a:spcAft>
                <a:spcPct val="10000"/>
              </a:spcAft>
              <a:buClr>
                <a:srgbClr val="87867E"/>
              </a:buClr>
              <a:buSzPct val="100000"/>
              <a:buChar char="•"/>
              <a:defRPr kumimoji="1">
                <a:solidFill>
                  <a:srgbClr val="000000"/>
                </a:solidFill>
                <a:latin typeface="+mn-lt"/>
                <a:ea typeface="+mn-ea"/>
                <a:cs typeface="+mn-cs"/>
              </a:defRPr>
            </a:lvl4pPr>
            <a:lvl5pPr marL="2305050" indent="365125" algn="l" defTabSz="457200" rtl="0" eaLnBrk="0" fontAlgn="base" hangingPunct="0">
              <a:spcBef>
                <a:spcPct val="0"/>
              </a:spcBef>
              <a:spcAft>
                <a:spcPct val="0"/>
              </a:spcAft>
              <a:buBlip>
                <a:blip r:embed="rId2"/>
              </a:buBlip>
              <a:defRPr kumimoji="1" sz="2000">
                <a:solidFill>
                  <a:srgbClr val="000000"/>
                </a:solidFill>
                <a:latin typeface="+mn-lt"/>
                <a:ea typeface="+mn-ea"/>
                <a:cs typeface="+mn-cs"/>
              </a:defRPr>
            </a:lvl5pPr>
            <a:lvl6pPr marL="27622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6pPr>
            <a:lvl7pPr marL="32194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7pPr>
            <a:lvl8pPr marL="36766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8pPr>
            <a:lvl9pPr marL="41338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9pPr>
          </a:lstStyle>
          <a:p>
            <a:pPr marL="0" indent="0" eaLnBrk="1" hangingPunct="1">
              <a:buFont typeface="Wingdings" pitchFamily="2" charset="2"/>
              <a:buNone/>
              <a:defRPr/>
            </a:pPr>
            <a:r>
              <a:rPr lang="en-US" altLang="ja-JP" sz="2000" kern="0" dirty="0">
                <a:solidFill>
                  <a:schemeClr val="tx1"/>
                </a:solidFill>
              </a:rPr>
              <a:t>B</a:t>
            </a:r>
          </a:p>
        </p:txBody>
      </p:sp>
      <p:sp>
        <p:nvSpPr>
          <p:cNvPr id="40" name="コンテンツ プレースホルダー 2 10">
            <a:extLst>
              <a:ext uri="{FF2B5EF4-FFF2-40B4-BE49-F238E27FC236}">
                <a16:creationId xmlns:a16="http://schemas.microsoft.com/office/drawing/2014/main" id="{80C1CCAD-D761-4FA9-AF38-908670EF032A}"/>
              </a:ext>
            </a:extLst>
          </p:cNvPr>
          <p:cNvSpPr txBox="1">
            <a:spLocks/>
          </p:cNvSpPr>
          <p:nvPr/>
        </p:nvSpPr>
        <p:spPr bwMode="gray">
          <a:xfrm>
            <a:off x="8428511" y="1275707"/>
            <a:ext cx="420419" cy="4907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90513" indent="-290513" algn="l" defTabSz="457200" rtl="0" eaLnBrk="0" fontAlgn="base" hangingPunct="0">
              <a:lnSpc>
                <a:spcPct val="95000"/>
              </a:lnSpc>
              <a:spcBef>
                <a:spcPct val="20000"/>
              </a:spcBef>
              <a:spcAft>
                <a:spcPct val="10000"/>
              </a:spcAft>
              <a:buClr>
                <a:srgbClr val="A30B1A"/>
              </a:buClr>
              <a:buFont typeface="Wingdings" pitchFamily="2" charset="2"/>
              <a:buChar char="n"/>
              <a:defRPr kumimoji="1" sz="2800">
                <a:solidFill>
                  <a:srgbClr val="000000"/>
                </a:solidFill>
                <a:latin typeface="+mn-lt"/>
                <a:ea typeface="+mn-ea"/>
                <a:cs typeface="+mn-cs"/>
              </a:defRPr>
            </a:lvl1pPr>
            <a:lvl2pPr marL="581025" indent="-242888" algn="l" defTabSz="457200" rtl="0" eaLnBrk="0" fontAlgn="base" hangingPunct="0">
              <a:lnSpc>
                <a:spcPct val="95000"/>
              </a:lnSpc>
              <a:spcBef>
                <a:spcPct val="20000"/>
              </a:spcBef>
              <a:spcAft>
                <a:spcPct val="10000"/>
              </a:spcAft>
              <a:buClr>
                <a:srgbClr val="87867E"/>
              </a:buClr>
              <a:buFont typeface="Wingdings" pitchFamily="2" charset="2"/>
              <a:buChar char="n"/>
              <a:defRPr kumimoji="1" sz="2400">
                <a:solidFill>
                  <a:srgbClr val="000000"/>
                </a:solidFill>
                <a:latin typeface="+mn-lt"/>
                <a:ea typeface="+mn-ea"/>
                <a:cs typeface="+mn-cs"/>
              </a:defRPr>
            </a:lvl2pPr>
            <a:lvl3pPr marL="795338" indent="-138113" algn="l" defTabSz="457200" rtl="0" eaLnBrk="0" fontAlgn="base" hangingPunct="0">
              <a:lnSpc>
                <a:spcPct val="95000"/>
              </a:lnSpc>
              <a:spcBef>
                <a:spcPct val="20000"/>
              </a:spcBef>
              <a:spcAft>
                <a:spcPct val="10000"/>
              </a:spcAft>
              <a:buClr>
                <a:srgbClr val="87867E"/>
              </a:buClr>
              <a:buSzPct val="100000"/>
              <a:buChar char="•"/>
              <a:defRPr kumimoji="1" sz="2000">
                <a:solidFill>
                  <a:srgbClr val="000000"/>
                </a:solidFill>
                <a:latin typeface="+mn-lt"/>
                <a:ea typeface="+mn-ea"/>
                <a:cs typeface="+mn-cs"/>
              </a:defRPr>
            </a:lvl3pPr>
            <a:lvl4pPr marL="1014413" indent="-134938" algn="l" defTabSz="457200" rtl="0" eaLnBrk="0" fontAlgn="base" hangingPunct="0">
              <a:lnSpc>
                <a:spcPct val="95000"/>
              </a:lnSpc>
              <a:spcBef>
                <a:spcPct val="20000"/>
              </a:spcBef>
              <a:spcAft>
                <a:spcPct val="10000"/>
              </a:spcAft>
              <a:buClr>
                <a:srgbClr val="87867E"/>
              </a:buClr>
              <a:buSzPct val="100000"/>
              <a:buChar char="•"/>
              <a:defRPr kumimoji="1">
                <a:solidFill>
                  <a:srgbClr val="000000"/>
                </a:solidFill>
                <a:latin typeface="+mn-lt"/>
                <a:ea typeface="+mn-ea"/>
                <a:cs typeface="+mn-cs"/>
              </a:defRPr>
            </a:lvl4pPr>
            <a:lvl5pPr marL="2305050" indent="365125" algn="l" defTabSz="457200" rtl="0" eaLnBrk="0" fontAlgn="base" hangingPunct="0">
              <a:spcBef>
                <a:spcPct val="0"/>
              </a:spcBef>
              <a:spcAft>
                <a:spcPct val="0"/>
              </a:spcAft>
              <a:buBlip>
                <a:blip r:embed="rId2"/>
              </a:buBlip>
              <a:defRPr kumimoji="1" sz="2000">
                <a:solidFill>
                  <a:srgbClr val="000000"/>
                </a:solidFill>
                <a:latin typeface="+mn-lt"/>
                <a:ea typeface="+mn-ea"/>
                <a:cs typeface="+mn-cs"/>
              </a:defRPr>
            </a:lvl5pPr>
            <a:lvl6pPr marL="27622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6pPr>
            <a:lvl7pPr marL="32194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7pPr>
            <a:lvl8pPr marL="36766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8pPr>
            <a:lvl9pPr marL="41338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9pPr>
          </a:lstStyle>
          <a:p>
            <a:pPr marL="0" indent="0" eaLnBrk="1" hangingPunct="1">
              <a:buFont typeface="Wingdings" pitchFamily="2" charset="2"/>
              <a:buNone/>
              <a:defRPr/>
            </a:pPr>
            <a:r>
              <a:rPr lang="en-US" altLang="ja-JP" sz="2000" kern="0" dirty="0">
                <a:solidFill>
                  <a:schemeClr val="tx1"/>
                </a:solidFill>
              </a:rPr>
              <a:t>C</a:t>
            </a:r>
          </a:p>
        </p:txBody>
      </p:sp>
      <p:sp>
        <p:nvSpPr>
          <p:cNvPr id="41" name="コンテンツ プレースホルダー 2 10">
            <a:extLst>
              <a:ext uri="{FF2B5EF4-FFF2-40B4-BE49-F238E27FC236}">
                <a16:creationId xmlns:a16="http://schemas.microsoft.com/office/drawing/2014/main" id="{3D74B868-F726-4FE7-B515-CCD9C404D564}"/>
              </a:ext>
            </a:extLst>
          </p:cNvPr>
          <p:cNvSpPr txBox="1">
            <a:spLocks/>
          </p:cNvSpPr>
          <p:nvPr/>
        </p:nvSpPr>
        <p:spPr bwMode="gray">
          <a:xfrm>
            <a:off x="8327112" y="2679096"/>
            <a:ext cx="333030" cy="4907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90513" indent="-290513" algn="l" defTabSz="457200" rtl="0" eaLnBrk="0" fontAlgn="base" hangingPunct="0">
              <a:lnSpc>
                <a:spcPct val="95000"/>
              </a:lnSpc>
              <a:spcBef>
                <a:spcPct val="20000"/>
              </a:spcBef>
              <a:spcAft>
                <a:spcPct val="10000"/>
              </a:spcAft>
              <a:buClr>
                <a:srgbClr val="A30B1A"/>
              </a:buClr>
              <a:buFont typeface="Wingdings" pitchFamily="2" charset="2"/>
              <a:buChar char="n"/>
              <a:defRPr kumimoji="1" sz="2800">
                <a:solidFill>
                  <a:srgbClr val="000000"/>
                </a:solidFill>
                <a:latin typeface="+mn-lt"/>
                <a:ea typeface="+mn-ea"/>
                <a:cs typeface="+mn-cs"/>
              </a:defRPr>
            </a:lvl1pPr>
            <a:lvl2pPr marL="581025" indent="-242888" algn="l" defTabSz="457200" rtl="0" eaLnBrk="0" fontAlgn="base" hangingPunct="0">
              <a:lnSpc>
                <a:spcPct val="95000"/>
              </a:lnSpc>
              <a:spcBef>
                <a:spcPct val="20000"/>
              </a:spcBef>
              <a:spcAft>
                <a:spcPct val="10000"/>
              </a:spcAft>
              <a:buClr>
                <a:srgbClr val="87867E"/>
              </a:buClr>
              <a:buFont typeface="Wingdings" pitchFamily="2" charset="2"/>
              <a:buChar char="n"/>
              <a:defRPr kumimoji="1" sz="2400">
                <a:solidFill>
                  <a:srgbClr val="000000"/>
                </a:solidFill>
                <a:latin typeface="+mn-lt"/>
                <a:ea typeface="+mn-ea"/>
                <a:cs typeface="+mn-cs"/>
              </a:defRPr>
            </a:lvl2pPr>
            <a:lvl3pPr marL="795338" indent="-138113" algn="l" defTabSz="457200" rtl="0" eaLnBrk="0" fontAlgn="base" hangingPunct="0">
              <a:lnSpc>
                <a:spcPct val="95000"/>
              </a:lnSpc>
              <a:spcBef>
                <a:spcPct val="20000"/>
              </a:spcBef>
              <a:spcAft>
                <a:spcPct val="10000"/>
              </a:spcAft>
              <a:buClr>
                <a:srgbClr val="87867E"/>
              </a:buClr>
              <a:buSzPct val="100000"/>
              <a:buChar char="•"/>
              <a:defRPr kumimoji="1" sz="2000">
                <a:solidFill>
                  <a:srgbClr val="000000"/>
                </a:solidFill>
                <a:latin typeface="+mn-lt"/>
                <a:ea typeface="+mn-ea"/>
                <a:cs typeface="+mn-cs"/>
              </a:defRPr>
            </a:lvl3pPr>
            <a:lvl4pPr marL="1014413" indent="-134938" algn="l" defTabSz="457200" rtl="0" eaLnBrk="0" fontAlgn="base" hangingPunct="0">
              <a:lnSpc>
                <a:spcPct val="95000"/>
              </a:lnSpc>
              <a:spcBef>
                <a:spcPct val="20000"/>
              </a:spcBef>
              <a:spcAft>
                <a:spcPct val="10000"/>
              </a:spcAft>
              <a:buClr>
                <a:srgbClr val="87867E"/>
              </a:buClr>
              <a:buSzPct val="100000"/>
              <a:buChar char="•"/>
              <a:defRPr kumimoji="1">
                <a:solidFill>
                  <a:srgbClr val="000000"/>
                </a:solidFill>
                <a:latin typeface="+mn-lt"/>
                <a:ea typeface="+mn-ea"/>
                <a:cs typeface="+mn-cs"/>
              </a:defRPr>
            </a:lvl4pPr>
            <a:lvl5pPr marL="2305050" indent="365125" algn="l" defTabSz="457200" rtl="0" eaLnBrk="0" fontAlgn="base" hangingPunct="0">
              <a:spcBef>
                <a:spcPct val="0"/>
              </a:spcBef>
              <a:spcAft>
                <a:spcPct val="0"/>
              </a:spcAft>
              <a:buBlip>
                <a:blip r:embed="rId2"/>
              </a:buBlip>
              <a:defRPr kumimoji="1" sz="2000">
                <a:solidFill>
                  <a:srgbClr val="000000"/>
                </a:solidFill>
                <a:latin typeface="+mn-lt"/>
                <a:ea typeface="+mn-ea"/>
                <a:cs typeface="+mn-cs"/>
              </a:defRPr>
            </a:lvl5pPr>
            <a:lvl6pPr marL="27622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6pPr>
            <a:lvl7pPr marL="32194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7pPr>
            <a:lvl8pPr marL="36766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8pPr>
            <a:lvl9pPr marL="41338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9pPr>
          </a:lstStyle>
          <a:p>
            <a:pPr marL="0" indent="0" eaLnBrk="1" hangingPunct="1">
              <a:buFont typeface="Wingdings" pitchFamily="2" charset="2"/>
              <a:buNone/>
              <a:defRPr/>
            </a:pPr>
            <a:r>
              <a:rPr lang="en-US" altLang="ja-JP" sz="2000" kern="0" dirty="0">
                <a:solidFill>
                  <a:schemeClr val="tx1"/>
                </a:solidFill>
              </a:rPr>
              <a:t>D</a:t>
            </a:r>
          </a:p>
        </p:txBody>
      </p:sp>
      <p:cxnSp>
        <p:nvCxnSpPr>
          <p:cNvPr id="7" name="直線コネクタ 6">
            <a:extLst>
              <a:ext uri="{FF2B5EF4-FFF2-40B4-BE49-F238E27FC236}">
                <a16:creationId xmlns:a16="http://schemas.microsoft.com/office/drawing/2014/main" id="{7A64097A-D78B-43CE-87E5-0EAD5B4AFE9D}"/>
              </a:ext>
            </a:extLst>
          </p:cNvPr>
          <p:cNvCxnSpPr>
            <a:cxnSpLocks/>
          </p:cNvCxnSpPr>
          <p:nvPr/>
        </p:nvCxnSpPr>
        <p:spPr bwMode="auto">
          <a:xfrm flipH="1">
            <a:off x="6281975" y="1569888"/>
            <a:ext cx="432513" cy="0"/>
          </a:xfrm>
          <a:prstGeom prst="line">
            <a:avLst/>
          </a:prstGeom>
          <a:gradFill rotWithShape="0">
            <a:gsLst>
              <a:gs pos="0">
                <a:srgbClr val="FFFFFF"/>
              </a:gs>
              <a:gs pos="100000">
                <a:srgbClr val="C8C8C8"/>
              </a:gs>
            </a:gsLst>
            <a:lin ang="5400000" scaled="1"/>
          </a:gradFill>
          <a:ln w="9525" cap="flat" cmpd="sng" algn="ctr">
            <a:solidFill>
              <a:srgbClr val="505050"/>
            </a:solidFill>
            <a:prstDash val="dash"/>
            <a:round/>
            <a:headEnd type="none" w="med" len="med"/>
            <a:tailEnd type="none" w="med" len="med"/>
          </a:ln>
          <a:effectLst/>
        </p:spPr>
      </p:cxnSp>
      <p:cxnSp>
        <p:nvCxnSpPr>
          <p:cNvPr id="46" name="直線コネクタ 45">
            <a:extLst>
              <a:ext uri="{FF2B5EF4-FFF2-40B4-BE49-F238E27FC236}">
                <a16:creationId xmlns:a16="http://schemas.microsoft.com/office/drawing/2014/main" id="{D413A169-7168-4C62-8C7E-0340B6B55A0B}"/>
              </a:ext>
            </a:extLst>
          </p:cNvPr>
          <p:cNvCxnSpPr>
            <a:cxnSpLocks/>
          </p:cNvCxnSpPr>
          <p:nvPr/>
        </p:nvCxnSpPr>
        <p:spPr bwMode="auto">
          <a:xfrm flipH="1">
            <a:off x="6281975" y="2650693"/>
            <a:ext cx="432513" cy="0"/>
          </a:xfrm>
          <a:prstGeom prst="line">
            <a:avLst/>
          </a:prstGeom>
          <a:gradFill rotWithShape="0">
            <a:gsLst>
              <a:gs pos="0">
                <a:srgbClr val="FFFFFF"/>
              </a:gs>
              <a:gs pos="100000">
                <a:srgbClr val="C8C8C8"/>
              </a:gs>
            </a:gsLst>
            <a:lin ang="5400000" scaled="1"/>
          </a:gradFill>
          <a:ln w="9525" cap="flat" cmpd="sng" algn="ctr">
            <a:solidFill>
              <a:srgbClr val="505050"/>
            </a:solidFill>
            <a:prstDash val="dash"/>
            <a:round/>
            <a:headEnd type="none" w="med" len="med"/>
            <a:tailEnd type="none" w="med" len="med"/>
          </a:ln>
          <a:effectLst/>
        </p:spPr>
      </p:cxnSp>
      <p:cxnSp>
        <p:nvCxnSpPr>
          <p:cNvPr id="47" name="直線コネクタ 46">
            <a:extLst>
              <a:ext uri="{FF2B5EF4-FFF2-40B4-BE49-F238E27FC236}">
                <a16:creationId xmlns:a16="http://schemas.microsoft.com/office/drawing/2014/main" id="{52E2C382-1A48-497F-9885-5039C70602D0}"/>
              </a:ext>
            </a:extLst>
          </p:cNvPr>
          <p:cNvCxnSpPr>
            <a:cxnSpLocks/>
          </p:cNvCxnSpPr>
          <p:nvPr/>
        </p:nvCxnSpPr>
        <p:spPr bwMode="auto">
          <a:xfrm flipV="1">
            <a:off x="6751319" y="2698101"/>
            <a:ext cx="1" cy="705915"/>
          </a:xfrm>
          <a:prstGeom prst="line">
            <a:avLst/>
          </a:prstGeom>
          <a:gradFill rotWithShape="0">
            <a:gsLst>
              <a:gs pos="0">
                <a:srgbClr val="FFFFFF"/>
              </a:gs>
              <a:gs pos="100000">
                <a:srgbClr val="C8C8C8"/>
              </a:gs>
            </a:gsLst>
            <a:lin ang="5400000" scaled="1"/>
          </a:gradFill>
          <a:ln w="9525" cap="flat" cmpd="sng" algn="ctr">
            <a:solidFill>
              <a:srgbClr val="505050"/>
            </a:solidFill>
            <a:prstDash val="dash"/>
            <a:round/>
            <a:headEnd type="none" w="med" len="med"/>
            <a:tailEnd type="none" w="med" len="med"/>
          </a:ln>
          <a:effectLst/>
        </p:spPr>
      </p:cxnSp>
      <p:cxnSp>
        <p:nvCxnSpPr>
          <p:cNvPr id="50" name="直線コネクタ 49">
            <a:extLst>
              <a:ext uri="{FF2B5EF4-FFF2-40B4-BE49-F238E27FC236}">
                <a16:creationId xmlns:a16="http://schemas.microsoft.com/office/drawing/2014/main" id="{886E786C-1B8E-4286-903E-8A2128AB4477}"/>
              </a:ext>
            </a:extLst>
          </p:cNvPr>
          <p:cNvCxnSpPr>
            <a:cxnSpLocks/>
          </p:cNvCxnSpPr>
          <p:nvPr/>
        </p:nvCxnSpPr>
        <p:spPr bwMode="auto">
          <a:xfrm flipV="1">
            <a:off x="8554015" y="2623103"/>
            <a:ext cx="1" cy="705915"/>
          </a:xfrm>
          <a:prstGeom prst="line">
            <a:avLst/>
          </a:prstGeom>
          <a:gradFill rotWithShape="0">
            <a:gsLst>
              <a:gs pos="0">
                <a:srgbClr val="FFFFFF"/>
              </a:gs>
              <a:gs pos="100000">
                <a:srgbClr val="C8C8C8"/>
              </a:gs>
            </a:gsLst>
            <a:lin ang="5400000" scaled="1"/>
          </a:gradFill>
          <a:ln w="9525" cap="flat" cmpd="sng" algn="ctr">
            <a:solidFill>
              <a:srgbClr val="505050"/>
            </a:solidFill>
            <a:prstDash val="dash"/>
            <a:round/>
            <a:headEnd type="none" w="med" len="med"/>
            <a:tailEnd type="none" w="med" len="med"/>
          </a:ln>
          <a:effectLst/>
        </p:spPr>
      </p:cxnSp>
      <p:sp>
        <p:nvSpPr>
          <p:cNvPr id="52" name="コンテンツ プレースホルダー 2 10">
            <a:extLst>
              <a:ext uri="{FF2B5EF4-FFF2-40B4-BE49-F238E27FC236}">
                <a16:creationId xmlns:a16="http://schemas.microsoft.com/office/drawing/2014/main" id="{24D91562-1F65-4FED-9452-95C1EE4FA37F}"/>
              </a:ext>
            </a:extLst>
          </p:cNvPr>
          <p:cNvSpPr txBox="1">
            <a:spLocks/>
          </p:cNvSpPr>
          <p:nvPr/>
        </p:nvSpPr>
        <p:spPr bwMode="gray">
          <a:xfrm>
            <a:off x="6214910" y="1310028"/>
            <a:ext cx="457613" cy="4907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90513" indent="-290513" algn="l" defTabSz="457200" rtl="0" eaLnBrk="0" fontAlgn="base" hangingPunct="0">
              <a:lnSpc>
                <a:spcPct val="95000"/>
              </a:lnSpc>
              <a:spcBef>
                <a:spcPct val="20000"/>
              </a:spcBef>
              <a:spcAft>
                <a:spcPct val="10000"/>
              </a:spcAft>
              <a:buClr>
                <a:srgbClr val="A30B1A"/>
              </a:buClr>
              <a:buFont typeface="Wingdings" pitchFamily="2" charset="2"/>
              <a:buChar char="n"/>
              <a:defRPr kumimoji="1" sz="2800">
                <a:solidFill>
                  <a:srgbClr val="000000"/>
                </a:solidFill>
                <a:latin typeface="+mn-lt"/>
                <a:ea typeface="+mn-ea"/>
                <a:cs typeface="+mn-cs"/>
              </a:defRPr>
            </a:lvl1pPr>
            <a:lvl2pPr marL="581025" indent="-242888" algn="l" defTabSz="457200" rtl="0" eaLnBrk="0" fontAlgn="base" hangingPunct="0">
              <a:lnSpc>
                <a:spcPct val="95000"/>
              </a:lnSpc>
              <a:spcBef>
                <a:spcPct val="20000"/>
              </a:spcBef>
              <a:spcAft>
                <a:spcPct val="10000"/>
              </a:spcAft>
              <a:buClr>
                <a:srgbClr val="87867E"/>
              </a:buClr>
              <a:buFont typeface="Wingdings" pitchFamily="2" charset="2"/>
              <a:buChar char="n"/>
              <a:defRPr kumimoji="1" sz="2400">
                <a:solidFill>
                  <a:srgbClr val="000000"/>
                </a:solidFill>
                <a:latin typeface="+mn-lt"/>
                <a:ea typeface="+mn-ea"/>
                <a:cs typeface="+mn-cs"/>
              </a:defRPr>
            </a:lvl2pPr>
            <a:lvl3pPr marL="795338" indent="-138113" algn="l" defTabSz="457200" rtl="0" eaLnBrk="0" fontAlgn="base" hangingPunct="0">
              <a:lnSpc>
                <a:spcPct val="95000"/>
              </a:lnSpc>
              <a:spcBef>
                <a:spcPct val="20000"/>
              </a:spcBef>
              <a:spcAft>
                <a:spcPct val="10000"/>
              </a:spcAft>
              <a:buClr>
                <a:srgbClr val="87867E"/>
              </a:buClr>
              <a:buSzPct val="100000"/>
              <a:buChar char="•"/>
              <a:defRPr kumimoji="1" sz="2000">
                <a:solidFill>
                  <a:srgbClr val="000000"/>
                </a:solidFill>
                <a:latin typeface="+mn-lt"/>
                <a:ea typeface="+mn-ea"/>
                <a:cs typeface="+mn-cs"/>
              </a:defRPr>
            </a:lvl3pPr>
            <a:lvl4pPr marL="1014413" indent="-134938" algn="l" defTabSz="457200" rtl="0" eaLnBrk="0" fontAlgn="base" hangingPunct="0">
              <a:lnSpc>
                <a:spcPct val="95000"/>
              </a:lnSpc>
              <a:spcBef>
                <a:spcPct val="20000"/>
              </a:spcBef>
              <a:spcAft>
                <a:spcPct val="10000"/>
              </a:spcAft>
              <a:buClr>
                <a:srgbClr val="87867E"/>
              </a:buClr>
              <a:buSzPct val="100000"/>
              <a:buChar char="•"/>
              <a:defRPr kumimoji="1">
                <a:solidFill>
                  <a:srgbClr val="000000"/>
                </a:solidFill>
                <a:latin typeface="+mn-lt"/>
                <a:ea typeface="+mn-ea"/>
                <a:cs typeface="+mn-cs"/>
              </a:defRPr>
            </a:lvl4pPr>
            <a:lvl5pPr marL="2305050" indent="365125" algn="l" defTabSz="457200" rtl="0" eaLnBrk="0" fontAlgn="base" hangingPunct="0">
              <a:spcBef>
                <a:spcPct val="0"/>
              </a:spcBef>
              <a:spcAft>
                <a:spcPct val="0"/>
              </a:spcAft>
              <a:buBlip>
                <a:blip r:embed="rId2"/>
              </a:buBlip>
              <a:defRPr kumimoji="1" sz="2000">
                <a:solidFill>
                  <a:srgbClr val="000000"/>
                </a:solidFill>
                <a:latin typeface="+mn-lt"/>
                <a:ea typeface="+mn-ea"/>
                <a:cs typeface="+mn-cs"/>
              </a:defRPr>
            </a:lvl5pPr>
            <a:lvl6pPr marL="27622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6pPr>
            <a:lvl7pPr marL="32194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7pPr>
            <a:lvl8pPr marL="36766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8pPr>
            <a:lvl9pPr marL="41338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9pPr>
          </a:lstStyle>
          <a:p>
            <a:pPr marL="0" indent="0" eaLnBrk="1" hangingPunct="1">
              <a:buFont typeface="Wingdings" pitchFamily="2" charset="2"/>
              <a:buNone/>
              <a:defRPr/>
            </a:pPr>
            <a:r>
              <a:rPr lang="en-US" altLang="ja-JP" sz="2000" kern="0" dirty="0">
                <a:solidFill>
                  <a:schemeClr val="tx1"/>
                </a:solidFill>
              </a:rPr>
              <a:t>3P</a:t>
            </a:r>
            <a:r>
              <a:rPr lang="en-US" altLang="ja-JP" sz="2000" kern="0" baseline="-25000" dirty="0">
                <a:solidFill>
                  <a:schemeClr val="tx1"/>
                </a:solidFill>
              </a:rPr>
              <a:t>0</a:t>
            </a:r>
          </a:p>
        </p:txBody>
      </p:sp>
      <p:sp>
        <p:nvSpPr>
          <p:cNvPr id="53" name="コンテンツ プレースホルダー 2 10">
            <a:extLst>
              <a:ext uri="{FF2B5EF4-FFF2-40B4-BE49-F238E27FC236}">
                <a16:creationId xmlns:a16="http://schemas.microsoft.com/office/drawing/2014/main" id="{A8E9C317-7FCB-49F3-9274-505715E904C6}"/>
              </a:ext>
            </a:extLst>
          </p:cNvPr>
          <p:cNvSpPr txBox="1">
            <a:spLocks/>
          </p:cNvSpPr>
          <p:nvPr/>
        </p:nvSpPr>
        <p:spPr bwMode="gray">
          <a:xfrm>
            <a:off x="6241109" y="2361765"/>
            <a:ext cx="392720" cy="4907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90513" indent="-290513" algn="l" defTabSz="457200" rtl="0" eaLnBrk="0" fontAlgn="base" hangingPunct="0">
              <a:lnSpc>
                <a:spcPct val="95000"/>
              </a:lnSpc>
              <a:spcBef>
                <a:spcPct val="20000"/>
              </a:spcBef>
              <a:spcAft>
                <a:spcPct val="10000"/>
              </a:spcAft>
              <a:buClr>
                <a:srgbClr val="A30B1A"/>
              </a:buClr>
              <a:buFont typeface="Wingdings" pitchFamily="2" charset="2"/>
              <a:buChar char="n"/>
              <a:defRPr kumimoji="1" sz="2800">
                <a:solidFill>
                  <a:srgbClr val="000000"/>
                </a:solidFill>
                <a:latin typeface="+mn-lt"/>
                <a:ea typeface="+mn-ea"/>
                <a:cs typeface="+mn-cs"/>
              </a:defRPr>
            </a:lvl1pPr>
            <a:lvl2pPr marL="581025" indent="-242888" algn="l" defTabSz="457200" rtl="0" eaLnBrk="0" fontAlgn="base" hangingPunct="0">
              <a:lnSpc>
                <a:spcPct val="95000"/>
              </a:lnSpc>
              <a:spcBef>
                <a:spcPct val="20000"/>
              </a:spcBef>
              <a:spcAft>
                <a:spcPct val="10000"/>
              </a:spcAft>
              <a:buClr>
                <a:srgbClr val="87867E"/>
              </a:buClr>
              <a:buFont typeface="Wingdings" pitchFamily="2" charset="2"/>
              <a:buChar char="n"/>
              <a:defRPr kumimoji="1" sz="2400">
                <a:solidFill>
                  <a:srgbClr val="000000"/>
                </a:solidFill>
                <a:latin typeface="+mn-lt"/>
                <a:ea typeface="+mn-ea"/>
                <a:cs typeface="+mn-cs"/>
              </a:defRPr>
            </a:lvl2pPr>
            <a:lvl3pPr marL="795338" indent="-138113" algn="l" defTabSz="457200" rtl="0" eaLnBrk="0" fontAlgn="base" hangingPunct="0">
              <a:lnSpc>
                <a:spcPct val="95000"/>
              </a:lnSpc>
              <a:spcBef>
                <a:spcPct val="20000"/>
              </a:spcBef>
              <a:spcAft>
                <a:spcPct val="10000"/>
              </a:spcAft>
              <a:buClr>
                <a:srgbClr val="87867E"/>
              </a:buClr>
              <a:buSzPct val="100000"/>
              <a:buChar char="•"/>
              <a:defRPr kumimoji="1" sz="2000">
                <a:solidFill>
                  <a:srgbClr val="000000"/>
                </a:solidFill>
                <a:latin typeface="+mn-lt"/>
                <a:ea typeface="+mn-ea"/>
                <a:cs typeface="+mn-cs"/>
              </a:defRPr>
            </a:lvl3pPr>
            <a:lvl4pPr marL="1014413" indent="-134938" algn="l" defTabSz="457200" rtl="0" eaLnBrk="0" fontAlgn="base" hangingPunct="0">
              <a:lnSpc>
                <a:spcPct val="95000"/>
              </a:lnSpc>
              <a:spcBef>
                <a:spcPct val="20000"/>
              </a:spcBef>
              <a:spcAft>
                <a:spcPct val="10000"/>
              </a:spcAft>
              <a:buClr>
                <a:srgbClr val="87867E"/>
              </a:buClr>
              <a:buSzPct val="100000"/>
              <a:buChar char="•"/>
              <a:defRPr kumimoji="1">
                <a:solidFill>
                  <a:srgbClr val="000000"/>
                </a:solidFill>
                <a:latin typeface="+mn-lt"/>
                <a:ea typeface="+mn-ea"/>
                <a:cs typeface="+mn-cs"/>
              </a:defRPr>
            </a:lvl4pPr>
            <a:lvl5pPr marL="2305050" indent="365125" algn="l" defTabSz="457200" rtl="0" eaLnBrk="0" fontAlgn="base" hangingPunct="0">
              <a:spcBef>
                <a:spcPct val="0"/>
              </a:spcBef>
              <a:spcAft>
                <a:spcPct val="0"/>
              </a:spcAft>
              <a:buBlip>
                <a:blip r:embed="rId2"/>
              </a:buBlip>
              <a:defRPr kumimoji="1" sz="2000">
                <a:solidFill>
                  <a:srgbClr val="000000"/>
                </a:solidFill>
                <a:latin typeface="+mn-lt"/>
                <a:ea typeface="+mn-ea"/>
                <a:cs typeface="+mn-cs"/>
              </a:defRPr>
            </a:lvl5pPr>
            <a:lvl6pPr marL="27622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6pPr>
            <a:lvl7pPr marL="32194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7pPr>
            <a:lvl8pPr marL="36766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8pPr>
            <a:lvl9pPr marL="41338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9pPr>
          </a:lstStyle>
          <a:p>
            <a:pPr marL="0" indent="0" eaLnBrk="1" hangingPunct="1">
              <a:buFont typeface="Wingdings" pitchFamily="2" charset="2"/>
              <a:buNone/>
              <a:defRPr/>
            </a:pPr>
            <a:r>
              <a:rPr lang="en-US" altLang="ja-JP" sz="2000" kern="0" dirty="0">
                <a:solidFill>
                  <a:schemeClr val="tx1"/>
                </a:solidFill>
              </a:rPr>
              <a:t>P</a:t>
            </a:r>
            <a:r>
              <a:rPr lang="en-US" altLang="ja-JP" sz="2000" kern="0" baseline="-25000" dirty="0">
                <a:solidFill>
                  <a:schemeClr val="tx1"/>
                </a:solidFill>
              </a:rPr>
              <a:t>0</a:t>
            </a:r>
          </a:p>
        </p:txBody>
      </p:sp>
      <p:sp>
        <p:nvSpPr>
          <p:cNvPr id="54" name="コンテンツ プレースホルダー 2 10">
            <a:extLst>
              <a:ext uri="{FF2B5EF4-FFF2-40B4-BE49-F238E27FC236}">
                <a16:creationId xmlns:a16="http://schemas.microsoft.com/office/drawing/2014/main" id="{B0D85B03-2614-4DEB-814C-E5A8F8276991}"/>
              </a:ext>
            </a:extLst>
          </p:cNvPr>
          <p:cNvSpPr txBox="1">
            <a:spLocks/>
          </p:cNvSpPr>
          <p:nvPr/>
        </p:nvSpPr>
        <p:spPr bwMode="gray">
          <a:xfrm>
            <a:off x="6838096" y="3048431"/>
            <a:ext cx="928367" cy="4907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90513" indent="-290513" algn="l" defTabSz="457200" rtl="0" eaLnBrk="0" fontAlgn="base" hangingPunct="0">
              <a:lnSpc>
                <a:spcPct val="95000"/>
              </a:lnSpc>
              <a:spcBef>
                <a:spcPct val="20000"/>
              </a:spcBef>
              <a:spcAft>
                <a:spcPct val="10000"/>
              </a:spcAft>
              <a:buClr>
                <a:srgbClr val="A30B1A"/>
              </a:buClr>
              <a:buFont typeface="Wingdings" pitchFamily="2" charset="2"/>
              <a:buChar char="n"/>
              <a:defRPr kumimoji="1" sz="2800">
                <a:solidFill>
                  <a:srgbClr val="000000"/>
                </a:solidFill>
                <a:latin typeface="+mn-lt"/>
                <a:ea typeface="+mn-ea"/>
                <a:cs typeface="+mn-cs"/>
              </a:defRPr>
            </a:lvl1pPr>
            <a:lvl2pPr marL="581025" indent="-242888" algn="l" defTabSz="457200" rtl="0" eaLnBrk="0" fontAlgn="base" hangingPunct="0">
              <a:lnSpc>
                <a:spcPct val="95000"/>
              </a:lnSpc>
              <a:spcBef>
                <a:spcPct val="20000"/>
              </a:spcBef>
              <a:spcAft>
                <a:spcPct val="10000"/>
              </a:spcAft>
              <a:buClr>
                <a:srgbClr val="87867E"/>
              </a:buClr>
              <a:buFont typeface="Wingdings" pitchFamily="2" charset="2"/>
              <a:buChar char="n"/>
              <a:defRPr kumimoji="1" sz="2400">
                <a:solidFill>
                  <a:srgbClr val="000000"/>
                </a:solidFill>
                <a:latin typeface="+mn-lt"/>
                <a:ea typeface="+mn-ea"/>
                <a:cs typeface="+mn-cs"/>
              </a:defRPr>
            </a:lvl2pPr>
            <a:lvl3pPr marL="795338" indent="-138113" algn="l" defTabSz="457200" rtl="0" eaLnBrk="0" fontAlgn="base" hangingPunct="0">
              <a:lnSpc>
                <a:spcPct val="95000"/>
              </a:lnSpc>
              <a:spcBef>
                <a:spcPct val="20000"/>
              </a:spcBef>
              <a:spcAft>
                <a:spcPct val="10000"/>
              </a:spcAft>
              <a:buClr>
                <a:srgbClr val="87867E"/>
              </a:buClr>
              <a:buSzPct val="100000"/>
              <a:buChar char="•"/>
              <a:defRPr kumimoji="1" sz="2000">
                <a:solidFill>
                  <a:srgbClr val="000000"/>
                </a:solidFill>
                <a:latin typeface="+mn-lt"/>
                <a:ea typeface="+mn-ea"/>
                <a:cs typeface="+mn-cs"/>
              </a:defRPr>
            </a:lvl3pPr>
            <a:lvl4pPr marL="1014413" indent="-134938" algn="l" defTabSz="457200" rtl="0" eaLnBrk="0" fontAlgn="base" hangingPunct="0">
              <a:lnSpc>
                <a:spcPct val="95000"/>
              </a:lnSpc>
              <a:spcBef>
                <a:spcPct val="20000"/>
              </a:spcBef>
              <a:spcAft>
                <a:spcPct val="10000"/>
              </a:spcAft>
              <a:buClr>
                <a:srgbClr val="87867E"/>
              </a:buClr>
              <a:buSzPct val="100000"/>
              <a:buChar char="•"/>
              <a:defRPr kumimoji="1">
                <a:solidFill>
                  <a:srgbClr val="000000"/>
                </a:solidFill>
                <a:latin typeface="+mn-lt"/>
                <a:ea typeface="+mn-ea"/>
                <a:cs typeface="+mn-cs"/>
              </a:defRPr>
            </a:lvl4pPr>
            <a:lvl5pPr marL="2305050" indent="365125" algn="l" defTabSz="457200" rtl="0" eaLnBrk="0" fontAlgn="base" hangingPunct="0">
              <a:spcBef>
                <a:spcPct val="0"/>
              </a:spcBef>
              <a:spcAft>
                <a:spcPct val="0"/>
              </a:spcAft>
              <a:buBlip>
                <a:blip r:embed="rId2"/>
              </a:buBlip>
              <a:defRPr kumimoji="1" sz="2000">
                <a:solidFill>
                  <a:srgbClr val="000000"/>
                </a:solidFill>
                <a:latin typeface="+mn-lt"/>
                <a:ea typeface="+mn-ea"/>
                <a:cs typeface="+mn-cs"/>
              </a:defRPr>
            </a:lvl5pPr>
            <a:lvl6pPr marL="27622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6pPr>
            <a:lvl7pPr marL="32194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7pPr>
            <a:lvl8pPr marL="36766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8pPr>
            <a:lvl9pPr marL="41338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9pPr>
          </a:lstStyle>
          <a:p>
            <a:pPr marL="0" indent="0" eaLnBrk="1" hangingPunct="1">
              <a:buFont typeface="Wingdings" pitchFamily="2" charset="2"/>
              <a:buNone/>
              <a:defRPr/>
            </a:pPr>
            <a:r>
              <a:rPr lang="en-US" altLang="ja-JP" sz="2000" kern="0" dirty="0">
                <a:solidFill>
                  <a:schemeClr val="tx1"/>
                </a:solidFill>
              </a:rPr>
              <a:t>V</a:t>
            </a:r>
            <a:r>
              <a:rPr lang="en-US" altLang="ja-JP" sz="2000" kern="0" baseline="-25000" dirty="0">
                <a:solidFill>
                  <a:schemeClr val="tx1"/>
                </a:solidFill>
              </a:rPr>
              <a:t>0</a:t>
            </a:r>
          </a:p>
        </p:txBody>
      </p:sp>
      <p:sp>
        <p:nvSpPr>
          <p:cNvPr id="55" name="コンテンツ プレースホルダー 2 10">
            <a:extLst>
              <a:ext uri="{FF2B5EF4-FFF2-40B4-BE49-F238E27FC236}">
                <a16:creationId xmlns:a16="http://schemas.microsoft.com/office/drawing/2014/main" id="{550D690D-08E8-4063-AA92-8C3A91AD1239}"/>
              </a:ext>
            </a:extLst>
          </p:cNvPr>
          <p:cNvSpPr txBox="1">
            <a:spLocks/>
          </p:cNvSpPr>
          <p:nvPr/>
        </p:nvSpPr>
        <p:spPr bwMode="gray">
          <a:xfrm>
            <a:off x="8133041" y="3028016"/>
            <a:ext cx="590940" cy="4907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90513" indent="-290513" algn="l" defTabSz="457200" rtl="0" eaLnBrk="0" fontAlgn="base" hangingPunct="0">
              <a:lnSpc>
                <a:spcPct val="95000"/>
              </a:lnSpc>
              <a:spcBef>
                <a:spcPct val="20000"/>
              </a:spcBef>
              <a:spcAft>
                <a:spcPct val="10000"/>
              </a:spcAft>
              <a:buClr>
                <a:srgbClr val="A30B1A"/>
              </a:buClr>
              <a:buFont typeface="Wingdings" pitchFamily="2" charset="2"/>
              <a:buChar char="n"/>
              <a:defRPr kumimoji="1" sz="2800">
                <a:solidFill>
                  <a:srgbClr val="000000"/>
                </a:solidFill>
                <a:latin typeface="+mn-lt"/>
                <a:ea typeface="+mn-ea"/>
                <a:cs typeface="+mn-cs"/>
              </a:defRPr>
            </a:lvl1pPr>
            <a:lvl2pPr marL="581025" indent="-242888" algn="l" defTabSz="457200" rtl="0" eaLnBrk="0" fontAlgn="base" hangingPunct="0">
              <a:lnSpc>
                <a:spcPct val="95000"/>
              </a:lnSpc>
              <a:spcBef>
                <a:spcPct val="20000"/>
              </a:spcBef>
              <a:spcAft>
                <a:spcPct val="10000"/>
              </a:spcAft>
              <a:buClr>
                <a:srgbClr val="87867E"/>
              </a:buClr>
              <a:buFont typeface="Wingdings" pitchFamily="2" charset="2"/>
              <a:buChar char="n"/>
              <a:defRPr kumimoji="1" sz="2400">
                <a:solidFill>
                  <a:srgbClr val="000000"/>
                </a:solidFill>
                <a:latin typeface="+mn-lt"/>
                <a:ea typeface="+mn-ea"/>
                <a:cs typeface="+mn-cs"/>
              </a:defRPr>
            </a:lvl2pPr>
            <a:lvl3pPr marL="795338" indent="-138113" algn="l" defTabSz="457200" rtl="0" eaLnBrk="0" fontAlgn="base" hangingPunct="0">
              <a:lnSpc>
                <a:spcPct val="95000"/>
              </a:lnSpc>
              <a:spcBef>
                <a:spcPct val="20000"/>
              </a:spcBef>
              <a:spcAft>
                <a:spcPct val="10000"/>
              </a:spcAft>
              <a:buClr>
                <a:srgbClr val="87867E"/>
              </a:buClr>
              <a:buSzPct val="100000"/>
              <a:buChar char="•"/>
              <a:defRPr kumimoji="1" sz="2000">
                <a:solidFill>
                  <a:srgbClr val="000000"/>
                </a:solidFill>
                <a:latin typeface="+mn-lt"/>
                <a:ea typeface="+mn-ea"/>
                <a:cs typeface="+mn-cs"/>
              </a:defRPr>
            </a:lvl3pPr>
            <a:lvl4pPr marL="1014413" indent="-134938" algn="l" defTabSz="457200" rtl="0" eaLnBrk="0" fontAlgn="base" hangingPunct="0">
              <a:lnSpc>
                <a:spcPct val="95000"/>
              </a:lnSpc>
              <a:spcBef>
                <a:spcPct val="20000"/>
              </a:spcBef>
              <a:spcAft>
                <a:spcPct val="10000"/>
              </a:spcAft>
              <a:buClr>
                <a:srgbClr val="87867E"/>
              </a:buClr>
              <a:buSzPct val="100000"/>
              <a:buChar char="•"/>
              <a:defRPr kumimoji="1">
                <a:solidFill>
                  <a:srgbClr val="000000"/>
                </a:solidFill>
                <a:latin typeface="+mn-lt"/>
                <a:ea typeface="+mn-ea"/>
                <a:cs typeface="+mn-cs"/>
              </a:defRPr>
            </a:lvl4pPr>
            <a:lvl5pPr marL="2305050" indent="365125" algn="l" defTabSz="457200" rtl="0" eaLnBrk="0" fontAlgn="base" hangingPunct="0">
              <a:spcBef>
                <a:spcPct val="0"/>
              </a:spcBef>
              <a:spcAft>
                <a:spcPct val="0"/>
              </a:spcAft>
              <a:buBlip>
                <a:blip r:embed="rId2"/>
              </a:buBlip>
              <a:defRPr kumimoji="1" sz="2000">
                <a:solidFill>
                  <a:srgbClr val="000000"/>
                </a:solidFill>
                <a:latin typeface="+mn-lt"/>
                <a:ea typeface="+mn-ea"/>
                <a:cs typeface="+mn-cs"/>
              </a:defRPr>
            </a:lvl5pPr>
            <a:lvl6pPr marL="27622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6pPr>
            <a:lvl7pPr marL="32194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7pPr>
            <a:lvl8pPr marL="36766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8pPr>
            <a:lvl9pPr marL="41338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9pPr>
          </a:lstStyle>
          <a:p>
            <a:pPr marL="0" indent="0" eaLnBrk="1" hangingPunct="1">
              <a:buFont typeface="Wingdings" pitchFamily="2" charset="2"/>
              <a:buNone/>
              <a:defRPr/>
            </a:pPr>
            <a:r>
              <a:rPr lang="en-US" altLang="ja-JP" sz="2000" kern="0" dirty="0">
                <a:solidFill>
                  <a:schemeClr val="tx1"/>
                </a:solidFill>
              </a:rPr>
              <a:t>4V</a:t>
            </a:r>
            <a:r>
              <a:rPr lang="en-US" altLang="ja-JP" sz="2000" kern="0" baseline="-25000" dirty="0">
                <a:solidFill>
                  <a:schemeClr val="tx1"/>
                </a:solidFill>
              </a:rPr>
              <a:t>0</a:t>
            </a:r>
          </a:p>
        </p:txBody>
      </p:sp>
      <p:sp>
        <p:nvSpPr>
          <p:cNvPr id="56" name="Text Box 4 1 1 1">
            <a:extLst>
              <a:ext uri="{FF2B5EF4-FFF2-40B4-BE49-F238E27FC236}">
                <a16:creationId xmlns:a16="http://schemas.microsoft.com/office/drawing/2014/main" id="{ACA01CAE-90AD-4CDE-AC6A-3349B0127DC6}"/>
              </a:ext>
            </a:extLst>
          </p:cNvPr>
          <p:cNvSpPr txBox="1">
            <a:spLocks noChangeArrowheads="1"/>
          </p:cNvSpPr>
          <p:nvPr/>
        </p:nvSpPr>
        <p:spPr bwMode="auto">
          <a:xfrm>
            <a:off x="0" y="3185287"/>
            <a:ext cx="6400836"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defRPr/>
            </a:pPr>
            <a:r>
              <a:rPr lang="ja-JP" altLang="en-US" sz="2800" dirty="0">
                <a:solidFill>
                  <a:schemeClr val="tx2"/>
                </a:solidFill>
                <a:latin typeface="+mj-ea"/>
                <a:ea typeface="+mj-ea"/>
              </a:rPr>
              <a:t>状態</a:t>
            </a:r>
            <a:r>
              <a:rPr lang="en-US" altLang="ja-JP" sz="2800" dirty="0">
                <a:solidFill>
                  <a:schemeClr val="tx2"/>
                </a:solidFill>
                <a:latin typeface="+mj-ea"/>
                <a:ea typeface="+mj-ea"/>
              </a:rPr>
              <a:t>A</a:t>
            </a:r>
            <a:r>
              <a:rPr lang="ja-JP" altLang="en-US" sz="2800" dirty="0">
                <a:solidFill>
                  <a:schemeClr val="tx2"/>
                </a:solidFill>
                <a:latin typeface="+mj-ea"/>
                <a:ea typeface="+mj-ea"/>
              </a:rPr>
              <a:t>の温度を</a:t>
            </a:r>
            <a:r>
              <a:rPr lang="en-US" altLang="ja-JP" sz="2800" dirty="0">
                <a:solidFill>
                  <a:schemeClr val="tx2"/>
                </a:solidFill>
                <a:latin typeface="+mj-ea"/>
                <a:ea typeface="+mj-ea"/>
              </a:rPr>
              <a:t>T</a:t>
            </a:r>
            <a:r>
              <a:rPr lang="en-US" altLang="ja-JP" sz="2800" baseline="-25000" dirty="0">
                <a:solidFill>
                  <a:schemeClr val="tx2"/>
                </a:solidFill>
                <a:latin typeface="+mj-ea"/>
                <a:ea typeface="+mj-ea"/>
              </a:rPr>
              <a:t>0</a:t>
            </a:r>
            <a:r>
              <a:rPr lang="en-US" altLang="ja-JP" sz="2800" dirty="0">
                <a:solidFill>
                  <a:schemeClr val="tx2"/>
                </a:solidFill>
                <a:latin typeface="+mj-ea"/>
                <a:ea typeface="+mj-ea"/>
              </a:rPr>
              <a:t>[K]</a:t>
            </a:r>
            <a:r>
              <a:rPr lang="ja-JP" altLang="en-US" sz="2800" dirty="0">
                <a:solidFill>
                  <a:schemeClr val="tx2"/>
                </a:solidFill>
                <a:latin typeface="+mj-ea"/>
                <a:ea typeface="+mj-ea"/>
              </a:rPr>
              <a:t>とする</a:t>
            </a:r>
            <a:r>
              <a:rPr lang="en-US" altLang="ja-JP" sz="2800" dirty="0">
                <a:solidFill>
                  <a:schemeClr val="tx2"/>
                </a:solidFill>
                <a:latin typeface="+mj-ea"/>
                <a:ea typeface="+mj-ea"/>
              </a:rPr>
              <a:t>(P</a:t>
            </a:r>
            <a:r>
              <a:rPr lang="en-US" altLang="ja-JP" sz="2800" baseline="-25000" dirty="0">
                <a:solidFill>
                  <a:schemeClr val="tx2"/>
                </a:solidFill>
                <a:latin typeface="+mj-ea"/>
                <a:ea typeface="+mj-ea"/>
              </a:rPr>
              <a:t>0</a:t>
            </a:r>
            <a:r>
              <a:rPr lang="en-US" altLang="ja-JP" sz="2800" dirty="0">
                <a:solidFill>
                  <a:schemeClr val="tx2"/>
                </a:solidFill>
                <a:latin typeface="+mj-ea"/>
                <a:ea typeface="+mj-ea"/>
              </a:rPr>
              <a:t>V</a:t>
            </a:r>
            <a:r>
              <a:rPr lang="en-US" altLang="ja-JP" sz="2800" baseline="-25000" dirty="0">
                <a:solidFill>
                  <a:schemeClr val="tx2"/>
                </a:solidFill>
                <a:latin typeface="+mj-ea"/>
                <a:ea typeface="+mj-ea"/>
              </a:rPr>
              <a:t>0</a:t>
            </a:r>
            <a:r>
              <a:rPr lang="en-US" altLang="ja-JP" sz="2800" dirty="0">
                <a:solidFill>
                  <a:schemeClr val="tx2"/>
                </a:solidFill>
                <a:latin typeface="+mj-ea"/>
                <a:ea typeface="+mj-ea"/>
              </a:rPr>
              <a:t>=nRT</a:t>
            </a:r>
            <a:r>
              <a:rPr lang="en-US" altLang="ja-JP" sz="2800" baseline="-25000" dirty="0">
                <a:solidFill>
                  <a:schemeClr val="tx2"/>
                </a:solidFill>
                <a:latin typeface="+mj-ea"/>
                <a:ea typeface="+mj-ea"/>
              </a:rPr>
              <a:t>0</a:t>
            </a:r>
            <a:r>
              <a:rPr lang="en-US" altLang="ja-JP" sz="2800" dirty="0">
                <a:solidFill>
                  <a:schemeClr val="tx2"/>
                </a:solidFill>
                <a:latin typeface="+mj-ea"/>
                <a:ea typeface="+mj-ea"/>
              </a:rPr>
              <a:t>)</a:t>
            </a:r>
          </a:p>
        </p:txBody>
      </p:sp>
      <p:cxnSp>
        <p:nvCxnSpPr>
          <p:cNvPr id="13" name="直線矢印コネクタ 12">
            <a:extLst>
              <a:ext uri="{FF2B5EF4-FFF2-40B4-BE49-F238E27FC236}">
                <a16:creationId xmlns:a16="http://schemas.microsoft.com/office/drawing/2014/main" id="{A194252E-C80B-4F73-8A30-2997E8413EF8}"/>
              </a:ext>
            </a:extLst>
          </p:cNvPr>
          <p:cNvCxnSpPr>
            <a:cxnSpLocks/>
          </p:cNvCxnSpPr>
          <p:nvPr/>
        </p:nvCxnSpPr>
        <p:spPr bwMode="auto">
          <a:xfrm flipV="1">
            <a:off x="6661090" y="1728454"/>
            <a:ext cx="0" cy="637058"/>
          </a:xfrm>
          <a:prstGeom prst="straightConnector1">
            <a:avLst/>
          </a:prstGeom>
          <a:gradFill rotWithShape="0">
            <a:gsLst>
              <a:gs pos="0">
                <a:srgbClr val="FFFFFF"/>
              </a:gs>
              <a:gs pos="100000">
                <a:srgbClr val="C8C8C8"/>
              </a:gs>
            </a:gsLst>
            <a:lin ang="5400000" scaled="1"/>
          </a:gradFill>
          <a:ln w="9525" cap="flat" cmpd="sng" algn="ctr">
            <a:solidFill>
              <a:srgbClr val="505050"/>
            </a:solidFill>
            <a:prstDash val="solid"/>
            <a:round/>
            <a:headEnd type="none" w="med" len="med"/>
            <a:tailEnd type="triangle"/>
          </a:ln>
          <a:effectLst/>
        </p:spPr>
      </p:cxnSp>
      <p:cxnSp>
        <p:nvCxnSpPr>
          <p:cNvPr id="59" name="直線矢印コネクタ 58">
            <a:extLst>
              <a:ext uri="{FF2B5EF4-FFF2-40B4-BE49-F238E27FC236}">
                <a16:creationId xmlns:a16="http://schemas.microsoft.com/office/drawing/2014/main" id="{A7450C07-81E8-4632-BC85-0B235A26D5E0}"/>
              </a:ext>
            </a:extLst>
          </p:cNvPr>
          <p:cNvCxnSpPr>
            <a:cxnSpLocks/>
          </p:cNvCxnSpPr>
          <p:nvPr/>
        </p:nvCxnSpPr>
        <p:spPr bwMode="auto">
          <a:xfrm flipV="1">
            <a:off x="8634670" y="1728454"/>
            <a:ext cx="0" cy="637058"/>
          </a:xfrm>
          <a:prstGeom prst="straightConnector1">
            <a:avLst/>
          </a:prstGeom>
          <a:gradFill rotWithShape="0">
            <a:gsLst>
              <a:gs pos="0">
                <a:srgbClr val="FFFFFF"/>
              </a:gs>
              <a:gs pos="100000">
                <a:srgbClr val="C8C8C8"/>
              </a:gs>
            </a:gsLst>
            <a:lin ang="5400000" scaled="1"/>
          </a:gradFill>
          <a:ln w="9525" cap="flat" cmpd="sng" algn="ctr">
            <a:solidFill>
              <a:srgbClr val="505050"/>
            </a:solidFill>
            <a:prstDash val="solid"/>
            <a:round/>
            <a:headEnd type="triangle" w="med" len="med"/>
            <a:tailEnd type="none"/>
          </a:ln>
          <a:effectLst/>
        </p:spPr>
      </p:cxnSp>
      <p:cxnSp>
        <p:nvCxnSpPr>
          <p:cNvPr id="60" name="直線矢印コネクタ 59">
            <a:extLst>
              <a:ext uri="{FF2B5EF4-FFF2-40B4-BE49-F238E27FC236}">
                <a16:creationId xmlns:a16="http://schemas.microsoft.com/office/drawing/2014/main" id="{57DE3A3B-9916-4EEE-9A38-0D2BE6CED72A}"/>
              </a:ext>
            </a:extLst>
          </p:cNvPr>
          <p:cNvCxnSpPr>
            <a:cxnSpLocks/>
          </p:cNvCxnSpPr>
          <p:nvPr/>
        </p:nvCxnSpPr>
        <p:spPr bwMode="auto">
          <a:xfrm>
            <a:off x="7185021" y="1501192"/>
            <a:ext cx="992981" cy="2639"/>
          </a:xfrm>
          <a:prstGeom prst="straightConnector1">
            <a:avLst/>
          </a:prstGeom>
          <a:gradFill rotWithShape="0">
            <a:gsLst>
              <a:gs pos="0">
                <a:srgbClr val="FFFFFF"/>
              </a:gs>
              <a:gs pos="100000">
                <a:srgbClr val="C8C8C8"/>
              </a:gs>
            </a:gsLst>
            <a:lin ang="5400000" scaled="1"/>
          </a:gradFill>
          <a:ln w="9525" cap="flat" cmpd="sng" algn="ctr">
            <a:solidFill>
              <a:srgbClr val="505050"/>
            </a:solidFill>
            <a:prstDash val="solid"/>
            <a:round/>
            <a:headEnd type="none" w="med" len="med"/>
            <a:tailEnd type="triangle"/>
          </a:ln>
          <a:effectLst/>
        </p:spPr>
      </p:cxnSp>
      <p:cxnSp>
        <p:nvCxnSpPr>
          <p:cNvPr id="64" name="直線矢印コネクタ 63">
            <a:extLst>
              <a:ext uri="{FF2B5EF4-FFF2-40B4-BE49-F238E27FC236}">
                <a16:creationId xmlns:a16="http://schemas.microsoft.com/office/drawing/2014/main" id="{64706AF3-4397-4FF0-86B9-EB54CEE0E4F5}"/>
              </a:ext>
            </a:extLst>
          </p:cNvPr>
          <p:cNvCxnSpPr>
            <a:cxnSpLocks/>
          </p:cNvCxnSpPr>
          <p:nvPr/>
        </p:nvCxnSpPr>
        <p:spPr bwMode="auto">
          <a:xfrm>
            <a:off x="7129158" y="2719941"/>
            <a:ext cx="992981" cy="2639"/>
          </a:xfrm>
          <a:prstGeom prst="straightConnector1">
            <a:avLst/>
          </a:prstGeom>
          <a:gradFill rotWithShape="0">
            <a:gsLst>
              <a:gs pos="0">
                <a:srgbClr val="FFFFFF"/>
              </a:gs>
              <a:gs pos="100000">
                <a:srgbClr val="C8C8C8"/>
              </a:gs>
            </a:gsLst>
            <a:lin ang="5400000" scaled="1"/>
          </a:gradFill>
          <a:ln w="9525" cap="flat" cmpd="sng" algn="ctr">
            <a:solidFill>
              <a:srgbClr val="505050"/>
            </a:solidFill>
            <a:prstDash val="solid"/>
            <a:round/>
            <a:headEnd type="triangle" w="med" len="med"/>
            <a:tailEnd type="none"/>
          </a:ln>
          <a:effectLst/>
        </p:spPr>
      </p:cxnSp>
      <p:sp>
        <p:nvSpPr>
          <p:cNvPr id="65" name="Text Box 4 1 1">
            <a:extLst>
              <a:ext uri="{FF2B5EF4-FFF2-40B4-BE49-F238E27FC236}">
                <a16:creationId xmlns:a16="http://schemas.microsoft.com/office/drawing/2014/main" id="{483C35D7-FC8B-408A-8454-4F55C5382143}"/>
              </a:ext>
            </a:extLst>
          </p:cNvPr>
          <p:cNvSpPr txBox="1">
            <a:spLocks noChangeArrowheads="1"/>
          </p:cNvSpPr>
          <p:nvPr/>
        </p:nvSpPr>
        <p:spPr bwMode="auto">
          <a:xfrm>
            <a:off x="0" y="3708507"/>
            <a:ext cx="469583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defRPr/>
            </a:pPr>
            <a:r>
              <a:rPr lang="ja-JP" altLang="en-US" sz="2000" dirty="0">
                <a:solidFill>
                  <a:schemeClr val="tx2"/>
                </a:solidFill>
                <a:latin typeface="+mj-ea"/>
                <a:ea typeface="+mj-ea"/>
              </a:rPr>
              <a:t>・</a:t>
            </a:r>
            <a:r>
              <a:rPr lang="en-US" altLang="ja-JP" sz="2000" dirty="0">
                <a:solidFill>
                  <a:srgbClr val="0070C0"/>
                </a:solidFill>
                <a:latin typeface="+mj-ea"/>
                <a:ea typeface="+mj-ea"/>
              </a:rPr>
              <a:t>A</a:t>
            </a:r>
            <a:r>
              <a:rPr lang="ja-JP" altLang="en-US" sz="2000" dirty="0">
                <a:solidFill>
                  <a:srgbClr val="0070C0"/>
                </a:solidFill>
                <a:latin typeface="+mj-ea"/>
                <a:ea typeface="+mj-ea"/>
              </a:rPr>
              <a:t>→</a:t>
            </a:r>
            <a:r>
              <a:rPr lang="en-US" altLang="ja-JP" sz="2000" dirty="0">
                <a:solidFill>
                  <a:srgbClr val="0070C0"/>
                </a:solidFill>
                <a:latin typeface="+mj-ea"/>
                <a:ea typeface="+mj-ea"/>
              </a:rPr>
              <a:t>B</a:t>
            </a:r>
            <a:r>
              <a:rPr lang="en-US" altLang="ja-JP" sz="2000" dirty="0">
                <a:solidFill>
                  <a:schemeClr val="tx2"/>
                </a:solidFill>
                <a:latin typeface="+mj-ea"/>
                <a:ea typeface="+mj-ea"/>
              </a:rPr>
              <a:t>: </a:t>
            </a:r>
            <a:r>
              <a:rPr lang="ja-JP" altLang="en-US" sz="2000" dirty="0">
                <a:solidFill>
                  <a:schemeClr val="tx2"/>
                </a:solidFill>
                <a:latin typeface="+mj-ea"/>
                <a:ea typeface="+mj-ea"/>
              </a:rPr>
              <a:t>定積変化。</a:t>
            </a:r>
            <a:r>
              <a:rPr lang="en-US" altLang="ja-JP" sz="2000" dirty="0">
                <a:solidFill>
                  <a:schemeClr val="tx2"/>
                </a:solidFill>
                <a:latin typeface="+mj-ea"/>
                <a:ea typeface="+mj-ea"/>
              </a:rPr>
              <a:t>B</a:t>
            </a:r>
            <a:r>
              <a:rPr lang="ja-JP" altLang="en-US" sz="2000" dirty="0" err="1">
                <a:solidFill>
                  <a:schemeClr val="tx2"/>
                </a:solidFill>
                <a:latin typeface="+mj-ea"/>
                <a:ea typeface="+mj-ea"/>
              </a:rPr>
              <a:t>での</a:t>
            </a:r>
            <a:r>
              <a:rPr lang="ja-JP" altLang="en-US" sz="2000" dirty="0">
                <a:solidFill>
                  <a:schemeClr val="tx2"/>
                </a:solidFill>
                <a:latin typeface="+mj-ea"/>
                <a:ea typeface="+mj-ea"/>
              </a:rPr>
              <a:t>温度は</a:t>
            </a:r>
            <a:r>
              <a:rPr lang="en-US" altLang="ja-JP" sz="2000" dirty="0">
                <a:solidFill>
                  <a:schemeClr val="tx2"/>
                </a:solidFill>
                <a:latin typeface="+mj-ea"/>
                <a:ea typeface="+mj-ea"/>
              </a:rPr>
              <a:t>T</a:t>
            </a:r>
            <a:r>
              <a:rPr lang="en-US" altLang="ja-JP" sz="2000" baseline="-25000" dirty="0">
                <a:solidFill>
                  <a:schemeClr val="tx2"/>
                </a:solidFill>
                <a:latin typeface="+mj-ea"/>
                <a:ea typeface="+mj-ea"/>
              </a:rPr>
              <a:t>B</a:t>
            </a:r>
            <a:r>
              <a:rPr lang="en-US" altLang="ja-JP" sz="2000" dirty="0">
                <a:solidFill>
                  <a:schemeClr val="tx2"/>
                </a:solidFill>
                <a:latin typeface="+mj-ea"/>
                <a:ea typeface="+mj-ea"/>
              </a:rPr>
              <a:t>=3T</a:t>
            </a:r>
            <a:r>
              <a:rPr lang="en-US" altLang="ja-JP" sz="2000" baseline="-25000" dirty="0">
                <a:solidFill>
                  <a:schemeClr val="tx2"/>
                </a:solidFill>
                <a:latin typeface="+mj-ea"/>
                <a:ea typeface="+mj-ea"/>
              </a:rPr>
              <a:t>0</a:t>
            </a:r>
          </a:p>
        </p:txBody>
      </p:sp>
      <p:graphicFrame>
        <p:nvGraphicFramePr>
          <p:cNvPr id="18" name="表 17">
            <a:extLst>
              <a:ext uri="{FF2B5EF4-FFF2-40B4-BE49-F238E27FC236}">
                <a16:creationId xmlns:a16="http://schemas.microsoft.com/office/drawing/2014/main" id="{EF0D8526-BEA3-4694-A5CB-B988C02BF7BA}"/>
              </a:ext>
            </a:extLst>
          </p:cNvPr>
          <p:cNvGraphicFramePr>
            <a:graphicFrameLocks noGrp="1"/>
          </p:cNvGraphicFramePr>
          <p:nvPr>
            <p:extLst>
              <p:ext uri="{D42A27DB-BD31-4B8C-83A1-F6EECF244321}">
                <p14:modId xmlns:p14="http://schemas.microsoft.com/office/powerpoint/2010/main" val="3223989404"/>
              </p:ext>
            </p:extLst>
          </p:nvPr>
        </p:nvGraphicFramePr>
        <p:xfrm>
          <a:off x="4535518" y="3752936"/>
          <a:ext cx="4510647" cy="1981200"/>
        </p:xfrm>
        <a:graphic>
          <a:graphicData uri="http://schemas.openxmlformats.org/drawingml/2006/table">
            <a:tbl>
              <a:tblPr firstRow="1" bandRow="1">
                <a:tableStyleId>{5940675A-B579-460E-94D1-54222C63F5DA}</a:tableStyleId>
              </a:tblPr>
              <a:tblGrid>
                <a:gridCol w="875391">
                  <a:extLst>
                    <a:ext uri="{9D8B030D-6E8A-4147-A177-3AD203B41FA5}">
                      <a16:colId xmlns:a16="http://schemas.microsoft.com/office/drawing/2014/main" val="3013385379"/>
                    </a:ext>
                  </a:extLst>
                </a:gridCol>
                <a:gridCol w="1168692">
                  <a:extLst>
                    <a:ext uri="{9D8B030D-6E8A-4147-A177-3AD203B41FA5}">
                      <a16:colId xmlns:a16="http://schemas.microsoft.com/office/drawing/2014/main" val="2908465125"/>
                    </a:ext>
                  </a:extLst>
                </a:gridCol>
                <a:gridCol w="1266092">
                  <a:extLst>
                    <a:ext uri="{9D8B030D-6E8A-4147-A177-3AD203B41FA5}">
                      <a16:colId xmlns:a16="http://schemas.microsoft.com/office/drawing/2014/main" val="3069452979"/>
                    </a:ext>
                  </a:extLst>
                </a:gridCol>
                <a:gridCol w="1200472">
                  <a:extLst>
                    <a:ext uri="{9D8B030D-6E8A-4147-A177-3AD203B41FA5}">
                      <a16:colId xmlns:a16="http://schemas.microsoft.com/office/drawing/2014/main" val="1166138753"/>
                    </a:ext>
                  </a:extLst>
                </a:gridCol>
              </a:tblGrid>
              <a:tr h="370840">
                <a:tc>
                  <a:txBody>
                    <a:bodyPr/>
                    <a:lstStyle/>
                    <a:p>
                      <a:endParaRPr kumimoji="1" lang="ja-JP" altLang="en-US" sz="2000" dirty="0"/>
                    </a:p>
                  </a:txBody>
                  <a:tcPr/>
                </a:tc>
                <a:tc>
                  <a:txBody>
                    <a:bodyPr/>
                    <a:lstStyle/>
                    <a:p>
                      <a:r>
                        <a:rPr kumimoji="1" lang="en-US" altLang="ja-JP" sz="2000" dirty="0" err="1"/>
                        <a:t>dU</a:t>
                      </a:r>
                      <a:r>
                        <a:rPr kumimoji="1" lang="en-US" altLang="ja-JP" sz="2000" dirty="0"/>
                        <a:t>/nRT</a:t>
                      </a:r>
                      <a:r>
                        <a:rPr kumimoji="1" lang="en-US" altLang="ja-JP" sz="2000" baseline="-25000" dirty="0"/>
                        <a:t>0</a:t>
                      </a:r>
                      <a:endParaRPr kumimoji="1" lang="ja-JP" altLang="en-US" sz="2000" baseline="-25000" dirty="0"/>
                    </a:p>
                  </a:txBody>
                  <a:tcPr/>
                </a:tc>
                <a:tc>
                  <a:txBody>
                    <a:bodyPr/>
                    <a:lstStyle/>
                    <a:p>
                      <a:r>
                        <a:rPr kumimoji="1" lang="en-US" altLang="ja-JP" sz="2000" dirty="0" err="1"/>
                        <a:t>dW</a:t>
                      </a:r>
                      <a:r>
                        <a:rPr kumimoji="1" lang="en-US" altLang="ja-JP" sz="2000" dirty="0"/>
                        <a:t>/nRT</a:t>
                      </a:r>
                      <a:r>
                        <a:rPr kumimoji="1" lang="en-US" altLang="ja-JP" sz="2000" baseline="-25000" dirty="0"/>
                        <a:t>0</a:t>
                      </a:r>
                      <a:endParaRPr kumimoji="1" lang="ja-JP" altLang="en-US" sz="2000" baseline="-25000" dirty="0"/>
                    </a:p>
                  </a:txBody>
                  <a:tcPr/>
                </a:tc>
                <a:tc>
                  <a:txBody>
                    <a:bodyPr/>
                    <a:lstStyle/>
                    <a:p>
                      <a:r>
                        <a:rPr kumimoji="1" lang="en-US" altLang="ja-JP" sz="2000" dirty="0" err="1"/>
                        <a:t>dQ</a:t>
                      </a:r>
                      <a:r>
                        <a:rPr kumimoji="1" lang="en-US" altLang="ja-JP" sz="2000" dirty="0"/>
                        <a:t>/nRT</a:t>
                      </a:r>
                      <a:r>
                        <a:rPr kumimoji="1" lang="en-US" altLang="ja-JP" sz="2000" baseline="-25000" dirty="0"/>
                        <a:t>0</a:t>
                      </a:r>
                      <a:endParaRPr kumimoji="1" lang="ja-JP" altLang="en-US" sz="2000" baseline="-25000" dirty="0"/>
                    </a:p>
                  </a:txBody>
                  <a:tcPr/>
                </a:tc>
                <a:extLst>
                  <a:ext uri="{0D108BD9-81ED-4DB2-BD59-A6C34878D82A}">
                    <a16:rowId xmlns:a16="http://schemas.microsoft.com/office/drawing/2014/main" val="2382150968"/>
                  </a:ext>
                </a:extLst>
              </a:tr>
              <a:tr h="370840">
                <a:tc>
                  <a:txBody>
                    <a:bodyPr/>
                    <a:lstStyle/>
                    <a:p>
                      <a:r>
                        <a:rPr kumimoji="1" lang="en-US" altLang="ja-JP" sz="2000" dirty="0"/>
                        <a:t>A</a:t>
                      </a:r>
                      <a:r>
                        <a:rPr kumimoji="1" lang="ja-JP" altLang="en-US" sz="2000" dirty="0"/>
                        <a:t>→</a:t>
                      </a:r>
                      <a:r>
                        <a:rPr kumimoji="1" lang="en-US" altLang="ja-JP" sz="2000" dirty="0"/>
                        <a:t>B</a:t>
                      </a:r>
                      <a:endParaRPr kumimoji="1" lang="ja-JP" altLang="en-US" sz="2000" dirty="0"/>
                    </a:p>
                  </a:txBody>
                  <a:tcPr/>
                </a:tc>
                <a:tc>
                  <a:txBody>
                    <a:bodyPr/>
                    <a:lstStyle/>
                    <a:p>
                      <a:r>
                        <a:rPr kumimoji="1" lang="en-US" altLang="ja-JP" sz="2000" dirty="0"/>
                        <a:t>3</a:t>
                      </a:r>
                      <a:endParaRPr kumimoji="1" lang="ja-JP" altLang="en-US" sz="2000" baseline="-25000" dirty="0"/>
                    </a:p>
                  </a:txBody>
                  <a:tcPr/>
                </a:tc>
                <a:tc>
                  <a:txBody>
                    <a:bodyPr/>
                    <a:lstStyle/>
                    <a:p>
                      <a:r>
                        <a:rPr kumimoji="1" lang="en-US" altLang="ja-JP" sz="2000" dirty="0"/>
                        <a:t>0</a:t>
                      </a:r>
                      <a:endParaRPr kumimoji="1" lang="ja-JP" altLang="en-US" sz="2000" dirty="0"/>
                    </a:p>
                  </a:txBody>
                  <a:tcPr>
                    <a:solidFill>
                      <a:schemeClr val="accent1">
                        <a:lumMod val="20000"/>
                        <a:lumOff val="80000"/>
                      </a:schemeClr>
                    </a:solidFill>
                  </a:tcPr>
                </a:tc>
                <a:tc>
                  <a:txBody>
                    <a:bodyPr/>
                    <a:lstStyle/>
                    <a:p>
                      <a:r>
                        <a:rPr kumimoji="1" lang="en-US" altLang="ja-JP" sz="2000" dirty="0"/>
                        <a:t>3</a:t>
                      </a:r>
                      <a:endParaRPr kumimoji="1" lang="ja-JP" altLang="en-US" sz="2000" baseline="-25000" dirty="0"/>
                    </a:p>
                  </a:txBody>
                  <a:tcPr>
                    <a:solidFill>
                      <a:schemeClr val="accent4">
                        <a:lumMod val="40000"/>
                        <a:lumOff val="60000"/>
                      </a:schemeClr>
                    </a:solidFill>
                  </a:tcPr>
                </a:tc>
                <a:extLst>
                  <a:ext uri="{0D108BD9-81ED-4DB2-BD59-A6C34878D82A}">
                    <a16:rowId xmlns:a16="http://schemas.microsoft.com/office/drawing/2014/main" val="2077072776"/>
                  </a:ext>
                </a:extLst>
              </a:tr>
              <a:tr h="370840">
                <a:tc>
                  <a:txBody>
                    <a:bodyPr/>
                    <a:lstStyle/>
                    <a:p>
                      <a:r>
                        <a:rPr kumimoji="1" lang="en-US" altLang="ja-JP" sz="2000" dirty="0"/>
                        <a:t>B</a:t>
                      </a:r>
                      <a:r>
                        <a:rPr kumimoji="1" lang="ja-JP" altLang="en-US" sz="2000" dirty="0"/>
                        <a:t>→</a:t>
                      </a:r>
                      <a:r>
                        <a:rPr kumimoji="1" lang="en-US" altLang="ja-JP" sz="2000" dirty="0"/>
                        <a:t>C</a:t>
                      </a:r>
                      <a:endParaRPr kumimoji="1" lang="ja-JP" altLang="en-US" sz="2000" dirty="0"/>
                    </a:p>
                  </a:txBody>
                  <a:tcPr/>
                </a:tc>
                <a:tc>
                  <a:txBody>
                    <a:bodyPr/>
                    <a:lstStyle/>
                    <a:p>
                      <a:r>
                        <a:rPr kumimoji="1" lang="en-US" altLang="ja-JP" sz="2000" dirty="0"/>
                        <a:t>27/2</a:t>
                      </a:r>
                      <a:endParaRPr kumimoji="1" lang="ja-JP" altLang="en-US" sz="2000" dirty="0"/>
                    </a:p>
                  </a:txBody>
                  <a:tcPr/>
                </a:tc>
                <a:tc>
                  <a:txBody>
                    <a:bodyPr/>
                    <a:lstStyle/>
                    <a:p>
                      <a:r>
                        <a:rPr kumimoji="1" lang="en-US" altLang="ja-JP" sz="2000" dirty="0"/>
                        <a:t>9</a:t>
                      </a:r>
                      <a:endParaRPr kumimoji="1" lang="ja-JP" altLang="en-US" sz="2000" baseline="-25000" dirty="0"/>
                    </a:p>
                  </a:txBody>
                  <a:tcPr>
                    <a:solidFill>
                      <a:schemeClr val="accent1">
                        <a:lumMod val="20000"/>
                        <a:lumOff val="80000"/>
                      </a:schemeClr>
                    </a:solidFill>
                  </a:tcPr>
                </a:tc>
                <a:tc>
                  <a:txBody>
                    <a:bodyPr/>
                    <a:lstStyle/>
                    <a:p>
                      <a:r>
                        <a:rPr kumimoji="1" lang="en-US" altLang="ja-JP" sz="2000" dirty="0"/>
                        <a:t>45/2</a:t>
                      </a:r>
                      <a:endParaRPr kumimoji="1" lang="ja-JP" altLang="en-US" sz="2000" dirty="0"/>
                    </a:p>
                  </a:txBody>
                  <a:tcPr>
                    <a:solidFill>
                      <a:schemeClr val="accent4">
                        <a:lumMod val="40000"/>
                        <a:lumOff val="60000"/>
                      </a:schemeClr>
                    </a:solidFill>
                  </a:tcPr>
                </a:tc>
                <a:extLst>
                  <a:ext uri="{0D108BD9-81ED-4DB2-BD59-A6C34878D82A}">
                    <a16:rowId xmlns:a16="http://schemas.microsoft.com/office/drawing/2014/main" val="113099257"/>
                  </a:ext>
                </a:extLst>
              </a:tr>
              <a:tr h="370840">
                <a:tc>
                  <a:txBody>
                    <a:bodyPr/>
                    <a:lstStyle/>
                    <a:p>
                      <a:r>
                        <a:rPr kumimoji="1" lang="en-US" altLang="ja-JP" sz="2000" dirty="0"/>
                        <a:t>C</a:t>
                      </a:r>
                      <a:r>
                        <a:rPr kumimoji="1" lang="ja-JP" altLang="en-US" sz="2000" dirty="0"/>
                        <a:t>→</a:t>
                      </a:r>
                      <a:r>
                        <a:rPr kumimoji="1" lang="en-US" altLang="ja-JP" sz="2000" dirty="0"/>
                        <a:t>D</a:t>
                      </a:r>
                      <a:endParaRPr kumimoji="1" lang="ja-JP" altLang="en-US" sz="2000" dirty="0"/>
                    </a:p>
                  </a:txBody>
                  <a:tcPr/>
                </a:tc>
                <a:tc>
                  <a:txBody>
                    <a:bodyPr/>
                    <a:lstStyle/>
                    <a:p>
                      <a:r>
                        <a:rPr kumimoji="1" lang="en-US" altLang="ja-JP" sz="2000" dirty="0"/>
                        <a:t>-12</a:t>
                      </a:r>
                      <a:endParaRPr kumimoji="1" lang="ja-JP" altLang="en-US" sz="2000" baseline="-25000" dirty="0"/>
                    </a:p>
                  </a:txBody>
                  <a:tcPr/>
                </a:tc>
                <a:tc>
                  <a:txBody>
                    <a:bodyPr/>
                    <a:lstStyle/>
                    <a:p>
                      <a:r>
                        <a:rPr kumimoji="1" lang="en-US" altLang="ja-JP" sz="2000" dirty="0"/>
                        <a:t>0</a:t>
                      </a:r>
                      <a:endParaRPr kumimoji="1" lang="ja-JP" altLang="en-US" sz="2000" dirty="0"/>
                    </a:p>
                  </a:txBody>
                  <a:tcPr>
                    <a:solidFill>
                      <a:schemeClr val="accent1">
                        <a:lumMod val="20000"/>
                        <a:lumOff val="80000"/>
                      </a:schemeClr>
                    </a:solidFill>
                  </a:tcPr>
                </a:tc>
                <a:tc>
                  <a:txBody>
                    <a:bodyPr/>
                    <a:lstStyle/>
                    <a:p>
                      <a:r>
                        <a:rPr kumimoji="1" lang="en-US" altLang="ja-JP" sz="2000" dirty="0"/>
                        <a:t>-12</a:t>
                      </a:r>
                      <a:endParaRPr kumimoji="1" lang="ja-JP" altLang="en-US" sz="2000" baseline="-25000" dirty="0"/>
                    </a:p>
                  </a:txBody>
                  <a:tcPr/>
                </a:tc>
                <a:extLst>
                  <a:ext uri="{0D108BD9-81ED-4DB2-BD59-A6C34878D82A}">
                    <a16:rowId xmlns:a16="http://schemas.microsoft.com/office/drawing/2014/main" val="2241971282"/>
                  </a:ext>
                </a:extLst>
              </a:tr>
              <a:tr h="370840">
                <a:tc>
                  <a:txBody>
                    <a:bodyPr/>
                    <a:lstStyle/>
                    <a:p>
                      <a:r>
                        <a:rPr kumimoji="1" lang="en-US" altLang="ja-JP" sz="2000" dirty="0"/>
                        <a:t>D</a:t>
                      </a:r>
                      <a:r>
                        <a:rPr kumimoji="1" lang="ja-JP" altLang="en-US" sz="2000" dirty="0"/>
                        <a:t>→</a:t>
                      </a:r>
                      <a:r>
                        <a:rPr kumimoji="1" lang="en-US" altLang="ja-JP" sz="2000" dirty="0"/>
                        <a:t>A</a:t>
                      </a:r>
                      <a:endParaRPr kumimoji="1" lang="ja-JP" altLang="en-US" sz="2000" dirty="0"/>
                    </a:p>
                  </a:txBody>
                  <a:tcPr/>
                </a:tc>
                <a:tc>
                  <a:txBody>
                    <a:bodyPr/>
                    <a:lstStyle/>
                    <a:p>
                      <a:r>
                        <a:rPr kumimoji="1" lang="en-US" altLang="ja-JP" sz="2000" dirty="0"/>
                        <a:t>-9/2</a:t>
                      </a:r>
                      <a:endParaRPr kumimoji="1" lang="ja-JP" altLang="en-US" sz="2000" dirty="0"/>
                    </a:p>
                  </a:txBody>
                  <a:tcPr/>
                </a:tc>
                <a:tc>
                  <a:txBody>
                    <a:bodyPr/>
                    <a:lstStyle/>
                    <a:p>
                      <a:r>
                        <a:rPr kumimoji="1" lang="en-US" altLang="ja-JP" sz="2000" dirty="0"/>
                        <a:t>-3</a:t>
                      </a:r>
                      <a:endParaRPr kumimoji="1" lang="ja-JP" altLang="en-US" sz="2000" baseline="-25000" dirty="0"/>
                    </a:p>
                  </a:txBody>
                  <a:tcPr>
                    <a:solidFill>
                      <a:schemeClr val="accent1">
                        <a:lumMod val="20000"/>
                        <a:lumOff val="80000"/>
                      </a:schemeClr>
                    </a:solidFill>
                  </a:tcPr>
                </a:tc>
                <a:tc>
                  <a:txBody>
                    <a:bodyPr/>
                    <a:lstStyle/>
                    <a:p>
                      <a:r>
                        <a:rPr kumimoji="1" lang="en-US" altLang="ja-JP" sz="2000" dirty="0"/>
                        <a:t>-15/2</a:t>
                      </a:r>
                      <a:endParaRPr kumimoji="1" lang="ja-JP" altLang="en-US" sz="2000" dirty="0"/>
                    </a:p>
                  </a:txBody>
                  <a:tcPr/>
                </a:tc>
                <a:extLst>
                  <a:ext uri="{0D108BD9-81ED-4DB2-BD59-A6C34878D82A}">
                    <a16:rowId xmlns:a16="http://schemas.microsoft.com/office/drawing/2014/main" val="688312062"/>
                  </a:ext>
                </a:extLst>
              </a:tr>
            </a:tbl>
          </a:graphicData>
        </a:graphic>
      </p:graphicFrame>
      <p:sp>
        <p:nvSpPr>
          <p:cNvPr id="68" name="Text Box 4 1 1">
            <a:extLst>
              <a:ext uri="{FF2B5EF4-FFF2-40B4-BE49-F238E27FC236}">
                <a16:creationId xmlns:a16="http://schemas.microsoft.com/office/drawing/2014/main" id="{499F1BE0-91AB-4C25-B4CF-CF4946BB23D7}"/>
              </a:ext>
            </a:extLst>
          </p:cNvPr>
          <p:cNvSpPr txBox="1">
            <a:spLocks noChangeArrowheads="1"/>
          </p:cNvSpPr>
          <p:nvPr/>
        </p:nvSpPr>
        <p:spPr bwMode="auto">
          <a:xfrm>
            <a:off x="159063" y="4007952"/>
            <a:ext cx="469583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defRPr/>
            </a:pPr>
            <a:r>
              <a:rPr lang="en-US" altLang="ja-JP" sz="2000" dirty="0" err="1">
                <a:solidFill>
                  <a:schemeClr val="tx2"/>
                </a:solidFill>
                <a:latin typeface="+mj-ea"/>
                <a:ea typeface="+mj-ea"/>
              </a:rPr>
              <a:t>dU</a:t>
            </a:r>
            <a:r>
              <a:rPr lang="en-US" altLang="ja-JP" sz="2000" dirty="0">
                <a:solidFill>
                  <a:schemeClr val="tx2"/>
                </a:solidFill>
                <a:latin typeface="+mj-ea"/>
                <a:ea typeface="+mj-ea"/>
              </a:rPr>
              <a:t>=(3R/2)n(T</a:t>
            </a:r>
            <a:r>
              <a:rPr lang="en-US" altLang="ja-JP" sz="2000" baseline="-25000" dirty="0">
                <a:solidFill>
                  <a:schemeClr val="tx2"/>
                </a:solidFill>
                <a:latin typeface="+mj-ea"/>
                <a:ea typeface="+mj-ea"/>
              </a:rPr>
              <a:t>B</a:t>
            </a:r>
            <a:r>
              <a:rPr lang="en-US" altLang="ja-JP" sz="2000" dirty="0">
                <a:solidFill>
                  <a:schemeClr val="tx2"/>
                </a:solidFill>
                <a:latin typeface="+mj-ea"/>
                <a:ea typeface="+mj-ea"/>
              </a:rPr>
              <a:t>-T</a:t>
            </a:r>
            <a:r>
              <a:rPr lang="en-US" altLang="ja-JP" sz="2000" baseline="-25000" dirty="0">
                <a:solidFill>
                  <a:schemeClr val="tx2"/>
                </a:solidFill>
                <a:latin typeface="+mj-ea"/>
                <a:ea typeface="+mj-ea"/>
              </a:rPr>
              <a:t>0</a:t>
            </a:r>
            <a:r>
              <a:rPr lang="en-US" altLang="ja-JP" sz="2000" dirty="0">
                <a:solidFill>
                  <a:schemeClr val="tx2"/>
                </a:solidFill>
                <a:latin typeface="+mj-ea"/>
                <a:ea typeface="+mj-ea"/>
              </a:rPr>
              <a:t>)=3nRT</a:t>
            </a:r>
            <a:r>
              <a:rPr lang="en-US" altLang="ja-JP" sz="2000" baseline="-25000" dirty="0">
                <a:solidFill>
                  <a:schemeClr val="tx2"/>
                </a:solidFill>
                <a:latin typeface="+mj-ea"/>
                <a:ea typeface="+mj-ea"/>
              </a:rPr>
              <a:t>0</a:t>
            </a:r>
            <a:r>
              <a:rPr lang="ja-JP" altLang="en-US" sz="2000" dirty="0" err="1">
                <a:solidFill>
                  <a:schemeClr val="tx2"/>
                </a:solidFill>
                <a:latin typeface="+mj-ea"/>
                <a:ea typeface="+mj-ea"/>
              </a:rPr>
              <a:t>、</a:t>
            </a:r>
            <a:r>
              <a:rPr lang="en-US" altLang="ja-JP" sz="2000" dirty="0" err="1">
                <a:solidFill>
                  <a:schemeClr val="tx2"/>
                </a:solidFill>
                <a:latin typeface="+mj-ea"/>
                <a:ea typeface="+mj-ea"/>
              </a:rPr>
              <a:t>dW</a:t>
            </a:r>
            <a:r>
              <a:rPr lang="en-US" altLang="ja-JP" sz="2000" dirty="0">
                <a:solidFill>
                  <a:schemeClr val="tx2"/>
                </a:solidFill>
                <a:latin typeface="+mj-ea"/>
                <a:ea typeface="+mj-ea"/>
              </a:rPr>
              <a:t>=0</a:t>
            </a:r>
          </a:p>
        </p:txBody>
      </p:sp>
      <p:sp>
        <p:nvSpPr>
          <p:cNvPr id="69" name="Text Box 4 1 1">
            <a:extLst>
              <a:ext uri="{FF2B5EF4-FFF2-40B4-BE49-F238E27FC236}">
                <a16:creationId xmlns:a16="http://schemas.microsoft.com/office/drawing/2014/main" id="{6FE63CB7-D57F-4C27-90A3-83A1F01162CB}"/>
              </a:ext>
            </a:extLst>
          </p:cNvPr>
          <p:cNvSpPr txBox="1">
            <a:spLocks noChangeArrowheads="1"/>
          </p:cNvSpPr>
          <p:nvPr/>
        </p:nvSpPr>
        <p:spPr bwMode="auto">
          <a:xfrm>
            <a:off x="30156" y="4408062"/>
            <a:ext cx="469583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defRPr/>
            </a:pPr>
            <a:r>
              <a:rPr lang="ja-JP" altLang="en-US" sz="2000" dirty="0">
                <a:solidFill>
                  <a:schemeClr val="tx2"/>
                </a:solidFill>
                <a:latin typeface="+mj-ea"/>
                <a:ea typeface="+mj-ea"/>
              </a:rPr>
              <a:t>・</a:t>
            </a:r>
            <a:r>
              <a:rPr lang="en-US" altLang="ja-JP" sz="2000" dirty="0">
                <a:solidFill>
                  <a:srgbClr val="0070C0"/>
                </a:solidFill>
                <a:latin typeface="+mj-ea"/>
                <a:ea typeface="+mj-ea"/>
              </a:rPr>
              <a:t>B</a:t>
            </a:r>
            <a:r>
              <a:rPr lang="ja-JP" altLang="en-US" sz="2000" dirty="0">
                <a:solidFill>
                  <a:srgbClr val="0070C0"/>
                </a:solidFill>
                <a:latin typeface="+mj-ea"/>
                <a:ea typeface="+mj-ea"/>
              </a:rPr>
              <a:t>→</a:t>
            </a:r>
            <a:r>
              <a:rPr lang="en-US" altLang="ja-JP" sz="2000" dirty="0">
                <a:solidFill>
                  <a:srgbClr val="0070C0"/>
                </a:solidFill>
                <a:latin typeface="+mj-ea"/>
                <a:ea typeface="+mj-ea"/>
              </a:rPr>
              <a:t>C</a:t>
            </a:r>
            <a:r>
              <a:rPr lang="en-US" altLang="ja-JP" sz="2000" dirty="0">
                <a:solidFill>
                  <a:schemeClr val="tx2"/>
                </a:solidFill>
                <a:latin typeface="+mj-ea"/>
                <a:ea typeface="+mj-ea"/>
              </a:rPr>
              <a:t>: </a:t>
            </a:r>
            <a:r>
              <a:rPr lang="ja-JP" altLang="en-US" sz="2000" dirty="0">
                <a:solidFill>
                  <a:schemeClr val="tx2"/>
                </a:solidFill>
                <a:latin typeface="+mj-ea"/>
                <a:ea typeface="+mj-ea"/>
              </a:rPr>
              <a:t>定圧変化。</a:t>
            </a:r>
            <a:r>
              <a:rPr lang="en-US" altLang="ja-JP" sz="2000" dirty="0">
                <a:solidFill>
                  <a:schemeClr val="tx2"/>
                </a:solidFill>
                <a:latin typeface="+mj-ea"/>
                <a:ea typeface="+mj-ea"/>
              </a:rPr>
              <a:t>C</a:t>
            </a:r>
            <a:r>
              <a:rPr lang="ja-JP" altLang="en-US" sz="2000" dirty="0" err="1">
                <a:solidFill>
                  <a:schemeClr val="tx2"/>
                </a:solidFill>
                <a:latin typeface="+mj-ea"/>
                <a:ea typeface="+mj-ea"/>
              </a:rPr>
              <a:t>での</a:t>
            </a:r>
            <a:r>
              <a:rPr lang="ja-JP" altLang="en-US" sz="2000" dirty="0">
                <a:solidFill>
                  <a:schemeClr val="tx2"/>
                </a:solidFill>
                <a:latin typeface="+mj-ea"/>
                <a:ea typeface="+mj-ea"/>
              </a:rPr>
              <a:t>温度は</a:t>
            </a:r>
            <a:r>
              <a:rPr lang="en-US" altLang="ja-JP" sz="2000" dirty="0">
                <a:solidFill>
                  <a:schemeClr val="tx2"/>
                </a:solidFill>
                <a:latin typeface="+mj-ea"/>
                <a:ea typeface="+mj-ea"/>
              </a:rPr>
              <a:t>T</a:t>
            </a:r>
            <a:r>
              <a:rPr lang="en-US" altLang="ja-JP" sz="2000" baseline="-25000" dirty="0">
                <a:solidFill>
                  <a:schemeClr val="tx2"/>
                </a:solidFill>
                <a:latin typeface="+mj-ea"/>
                <a:ea typeface="+mj-ea"/>
              </a:rPr>
              <a:t>C</a:t>
            </a:r>
            <a:r>
              <a:rPr lang="en-US" altLang="ja-JP" sz="2000" dirty="0">
                <a:solidFill>
                  <a:schemeClr val="tx2"/>
                </a:solidFill>
                <a:latin typeface="+mj-ea"/>
                <a:ea typeface="+mj-ea"/>
              </a:rPr>
              <a:t>=12T</a:t>
            </a:r>
            <a:r>
              <a:rPr lang="en-US" altLang="ja-JP" sz="2000" baseline="-25000" dirty="0">
                <a:solidFill>
                  <a:schemeClr val="tx2"/>
                </a:solidFill>
                <a:latin typeface="+mj-ea"/>
                <a:ea typeface="+mj-ea"/>
              </a:rPr>
              <a:t>0</a:t>
            </a:r>
          </a:p>
        </p:txBody>
      </p:sp>
      <p:sp>
        <p:nvSpPr>
          <p:cNvPr id="19" name="正方形/長方形 18">
            <a:extLst>
              <a:ext uri="{FF2B5EF4-FFF2-40B4-BE49-F238E27FC236}">
                <a16:creationId xmlns:a16="http://schemas.microsoft.com/office/drawing/2014/main" id="{14DEDB50-0249-4A88-88FB-693F2F18F3B4}"/>
              </a:ext>
            </a:extLst>
          </p:cNvPr>
          <p:cNvSpPr/>
          <p:nvPr/>
        </p:nvSpPr>
        <p:spPr bwMode="gray">
          <a:xfrm>
            <a:off x="6808033" y="1647959"/>
            <a:ext cx="1647565" cy="914400"/>
          </a:xfrm>
          <a:prstGeom prst="rect">
            <a:avLst/>
          </a:prstGeom>
          <a:solidFill>
            <a:schemeClr val="accent1">
              <a:lumMod val="20000"/>
              <a:lumOff val="80000"/>
            </a:schemeClr>
          </a:solidFill>
          <a:ln w="9525" algn="ctr">
            <a:solidFill>
              <a:schemeClr val="accent1">
                <a:lumMod val="20000"/>
                <a:lumOff val="80000"/>
              </a:schemeClr>
            </a:solidFill>
            <a:miter lim="800000"/>
            <a:headEnd/>
            <a:tailEnd/>
          </a:ln>
          <a:effectLst/>
        </p:spPr>
        <p:txBody>
          <a:bodyPr wrap="none" rtlCol="0" anchor="ctr"/>
          <a:lstStyle/>
          <a:p>
            <a:pPr algn="ctr"/>
            <a:endParaRPr kumimoji="1" lang="ja-JP" altLang="en-US" dirty="0"/>
          </a:p>
        </p:txBody>
      </p:sp>
      <p:sp>
        <p:nvSpPr>
          <p:cNvPr id="78" name="Text Box 4 1 1">
            <a:extLst>
              <a:ext uri="{FF2B5EF4-FFF2-40B4-BE49-F238E27FC236}">
                <a16:creationId xmlns:a16="http://schemas.microsoft.com/office/drawing/2014/main" id="{4EB87213-8CEB-45B0-BA21-148930B5E235}"/>
              </a:ext>
            </a:extLst>
          </p:cNvPr>
          <p:cNvSpPr txBox="1">
            <a:spLocks noChangeArrowheads="1"/>
          </p:cNvSpPr>
          <p:nvPr/>
        </p:nvSpPr>
        <p:spPr bwMode="auto">
          <a:xfrm>
            <a:off x="189219" y="4718132"/>
            <a:ext cx="4695838"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defRPr/>
            </a:pPr>
            <a:r>
              <a:rPr lang="en-US" altLang="ja-JP" sz="2000" dirty="0" err="1">
                <a:solidFill>
                  <a:schemeClr val="tx2"/>
                </a:solidFill>
                <a:latin typeface="+mj-ea"/>
                <a:ea typeface="+mj-ea"/>
              </a:rPr>
              <a:t>dU</a:t>
            </a:r>
            <a:r>
              <a:rPr lang="en-US" altLang="ja-JP" sz="2000" dirty="0">
                <a:solidFill>
                  <a:schemeClr val="tx2"/>
                </a:solidFill>
                <a:latin typeface="+mj-ea"/>
                <a:ea typeface="+mj-ea"/>
              </a:rPr>
              <a:t>=(3R/2)n(T</a:t>
            </a:r>
            <a:r>
              <a:rPr lang="en-US" altLang="ja-JP" sz="2000" baseline="-25000" dirty="0">
                <a:solidFill>
                  <a:schemeClr val="tx2"/>
                </a:solidFill>
                <a:latin typeface="+mj-ea"/>
                <a:ea typeface="+mj-ea"/>
              </a:rPr>
              <a:t>C</a:t>
            </a:r>
            <a:r>
              <a:rPr lang="en-US" altLang="ja-JP" sz="2000" dirty="0">
                <a:solidFill>
                  <a:schemeClr val="tx2"/>
                </a:solidFill>
                <a:latin typeface="+mj-ea"/>
                <a:ea typeface="+mj-ea"/>
              </a:rPr>
              <a:t>-T</a:t>
            </a:r>
            <a:r>
              <a:rPr lang="en-US" altLang="ja-JP" sz="2000" baseline="-25000" dirty="0">
                <a:solidFill>
                  <a:schemeClr val="tx2"/>
                </a:solidFill>
                <a:latin typeface="+mj-ea"/>
                <a:ea typeface="+mj-ea"/>
              </a:rPr>
              <a:t>B</a:t>
            </a:r>
            <a:r>
              <a:rPr lang="en-US" altLang="ja-JP" sz="2000" dirty="0">
                <a:solidFill>
                  <a:schemeClr val="tx2"/>
                </a:solidFill>
                <a:latin typeface="+mj-ea"/>
                <a:ea typeface="+mj-ea"/>
              </a:rPr>
              <a:t>)=27nRT</a:t>
            </a:r>
            <a:r>
              <a:rPr lang="en-US" altLang="ja-JP" sz="2000" baseline="-25000" dirty="0">
                <a:solidFill>
                  <a:schemeClr val="tx2"/>
                </a:solidFill>
                <a:latin typeface="+mj-ea"/>
                <a:ea typeface="+mj-ea"/>
              </a:rPr>
              <a:t>0</a:t>
            </a:r>
            <a:r>
              <a:rPr lang="en-US" altLang="ja-JP" sz="2000" dirty="0">
                <a:solidFill>
                  <a:schemeClr val="tx2"/>
                </a:solidFill>
                <a:latin typeface="+mj-ea"/>
                <a:ea typeface="+mj-ea"/>
              </a:rPr>
              <a:t>/2</a:t>
            </a:r>
          </a:p>
          <a:p>
            <a:pPr>
              <a:defRPr/>
            </a:pPr>
            <a:r>
              <a:rPr lang="en-US" altLang="ja-JP" sz="2000" dirty="0" err="1">
                <a:solidFill>
                  <a:schemeClr val="tx2"/>
                </a:solidFill>
                <a:latin typeface="+mj-ea"/>
                <a:ea typeface="+mj-ea"/>
              </a:rPr>
              <a:t>dW</a:t>
            </a:r>
            <a:r>
              <a:rPr lang="en-US" altLang="ja-JP" sz="2000" dirty="0">
                <a:solidFill>
                  <a:schemeClr val="tx2"/>
                </a:solidFill>
                <a:latin typeface="+mj-ea"/>
                <a:ea typeface="+mj-ea"/>
              </a:rPr>
              <a:t>=(</a:t>
            </a:r>
            <a:r>
              <a:rPr lang="ja-JP" altLang="en-US" sz="2000" dirty="0">
                <a:solidFill>
                  <a:schemeClr val="accent1">
                    <a:lumMod val="20000"/>
                    <a:lumOff val="80000"/>
                  </a:schemeClr>
                </a:solidFill>
                <a:latin typeface="+mj-ea"/>
                <a:ea typeface="+mj-ea"/>
              </a:rPr>
              <a:t>■</a:t>
            </a:r>
            <a:r>
              <a:rPr lang="en-US" altLang="ja-JP" sz="2000" dirty="0">
                <a:solidFill>
                  <a:schemeClr val="tx2"/>
                </a:solidFill>
                <a:latin typeface="+mj-ea"/>
                <a:ea typeface="+mj-ea"/>
              </a:rPr>
              <a:t>+</a:t>
            </a:r>
            <a:r>
              <a:rPr lang="ja-JP" altLang="en-US" sz="2000" dirty="0">
                <a:solidFill>
                  <a:schemeClr val="accent3"/>
                </a:solidFill>
                <a:latin typeface="+mj-ea"/>
                <a:ea typeface="+mj-ea"/>
              </a:rPr>
              <a:t>■</a:t>
            </a:r>
            <a:r>
              <a:rPr lang="en-US" altLang="ja-JP" sz="2000" dirty="0">
                <a:solidFill>
                  <a:schemeClr val="tx2"/>
                </a:solidFill>
                <a:latin typeface="+mj-ea"/>
                <a:ea typeface="+mj-ea"/>
              </a:rPr>
              <a:t>)=9P</a:t>
            </a:r>
            <a:r>
              <a:rPr lang="en-US" altLang="ja-JP" sz="2000" baseline="-25000" dirty="0">
                <a:solidFill>
                  <a:schemeClr val="tx2"/>
                </a:solidFill>
                <a:latin typeface="+mj-ea"/>
                <a:ea typeface="+mj-ea"/>
              </a:rPr>
              <a:t>0</a:t>
            </a:r>
            <a:r>
              <a:rPr lang="en-US" altLang="ja-JP" sz="2000" dirty="0">
                <a:solidFill>
                  <a:schemeClr val="tx2"/>
                </a:solidFill>
                <a:latin typeface="+mj-ea"/>
                <a:ea typeface="+mj-ea"/>
              </a:rPr>
              <a:t>V</a:t>
            </a:r>
            <a:r>
              <a:rPr lang="en-US" altLang="ja-JP" sz="2000" baseline="-25000" dirty="0">
                <a:solidFill>
                  <a:schemeClr val="tx2"/>
                </a:solidFill>
                <a:latin typeface="+mj-ea"/>
                <a:ea typeface="+mj-ea"/>
              </a:rPr>
              <a:t>0</a:t>
            </a:r>
            <a:r>
              <a:rPr lang="en-US" altLang="ja-JP" sz="2000" dirty="0">
                <a:solidFill>
                  <a:schemeClr val="tx2"/>
                </a:solidFill>
                <a:latin typeface="+mj-ea"/>
                <a:ea typeface="+mj-ea"/>
              </a:rPr>
              <a:t>=9nRT</a:t>
            </a:r>
            <a:r>
              <a:rPr lang="en-US" altLang="ja-JP" sz="2000" baseline="-25000" dirty="0">
                <a:solidFill>
                  <a:schemeClr val="tx2"/>
                </a:solidFill>
                <a:latin typeface="+mj-ea"/>
                <a:ea typeface="+mj-ea"/>
              </a:rPr>
              <a:t>0</a:t>
            </a:r>
          </a:p>
        </p:txBody>
      </p:sp>
      <p:sp>
        <p:nvSpPr>
          <p:cNvPr id="79" name="Text Box 4 1 1">
            <a:extLst>
              <a:ext uri="{FF2B5EF4-FFF2-40B4-BE49-F238E27FC236}">
                <a16:creationId xmlns:a16="http://schemas.microsoft.com/office/drawing/2014/main" id="{0AC767AF-9D5F-4EDF-AEF3-D71011CD4ED5}"/>
              </a:ext>
            </a:extLst>
          </p:cNvPr>
          <p:cNvSpPr txBox="1">
            <a:spLocks noChangeArrowheads="1"/>
          </p:cNvSpPr>
          <p:nvPr/>
        </p:nvSpPr>
        <p:spPr bwMode="auto">
          <a:xfrm>
            <a:off x="30156" y="5365715"/>
            <a:ext cx="469583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defRPr/>
            </a:pPr>
            <a:r>
              <a:rPr lang="ja-JP" altLang="en-US" sz="2000" dirty="0">
                <a:solidFill>
                  <a:schemeClr val="tx2"/>
                </a:solidFill>
                <a:latin typeface="+mj-ea"/>
                <a:ea typeface="+mj-ea"/>
              </a:rPr>
              <a:t>・</a:t>
            </a:r>
            <a:r>
              <a:rPr lang="en-US" altLang="ja-JP" sz="2000" dirty="0">
                <a:solidFill>
                  <a:srgbClr val="0070C0"/>
                </a:solidFill>
                <a:latin typeface="+mj-ea"/>
                <a:ea typeface="+mj-ea"/>
              </a:rPr>
              <a:t>C</a:t>
            </a:r>
            <a:r>
              <a:rPr lang="ja-JP" altLang="en-US" sz="2000" dirty="0">
                <a:solidFill>
                  <a:srgbClr val="0070C0"/>
                </a:solidFill>
                <a:latin typeface="+mj-ea"/>
                <a:ea typeface="+mj-ea"/>
              </a:rPr>
              <a:t>→</a:t>
            </a:r>
            <a:r>
              <a:rPr lang="en-US" altLang="ja-JP" sz="2000" dirty="0">
                <a:solidFill>
                  <a:srgbClr val="0070C0"/>
                </a:solidFill>
                <a:latin typeface="+mj-ea"/>
                <a:ea typeface="+mj-ea"/>
              </a:rPr>
              <a:t>D</a:t>
            </a:r>
            <a:r>
              <a:rPr lang="en-US" altLang="ja-JP" sz="2000" dirty="0">
                <a:solidFill>
                  <a:schemeClr val="tx2"/>
                </a:solidFill>
                <a:latin typeface="+mj-ea"/>
                <a:ea typeface="+mj-ea"/>
              </a:rPr>
              <a:t>: </a:t>
            </a:r>
            <a:r>
              <a:rPr lang="ja-JP" altLang="en-US" sz="2000" dirty="0">
                <a:solidFill>
                  <a:schemeClr val="tx2"/>
                </a:solidFill>
                <a:latin typeface="+mj-ea"/>
                <a:ea typeface="+mj-ea"/>
              </a:rPr>
              <a:t>定積変化。</a:t>
            </a:r>
            <a:r>
              <a:rPr lang="en-US" altLang="ja-JP" sz="2000" dirty="0">
                <a:solidFill>
                  <a:schemeClr val="tx2"/>
                </a:solidFill>
                <a:latin typeface="+mj-ea"/>
                <a:ea typeface="+mj-ea"/>
              </a:rPr>
              <a:t>D</a:t>
            </a:r>
            <a:r>
              <a:rPr lang="ja-JP" altLang="en-US" sz="2000" dirty="0" err="1">
                <a:solidFill>
                  <a:schemeClr val="tx2"/>
                </a:solidFill>
                <a:latin typeface="+mj-ea"/>
                <a:ea typeface="+mj-ea"/>
              </a:rPr>
              <a:t>での</a:t>
            </a:r>
            <a:r>
              <a:rPr lang="ja-JP" altLang="en-US" sz="2000" dirty="0">
                <a:solidFill>
                  <a:schemeClr val="tx2"/>
                </a:solidFill>
                <a:latin typeface="+mj-ea"/>
                <a:ea typeface="+mj-ea"/>
              </a:rPr>
              <a:t>温度は</a:t>
            </a:r>
            <a:r>
              <a:rPr lang="en-US" altLang="ja-JP" sz="2000" dirty="0">
                <a:solidFill>
                  <a:schemeClr val="tx2"/>
                </a:solidFill>
                <a:latin typeface="+mj-ea"/>
                <a:ea typeface="+mj-ea"/>
              </a:rPr>
              <a:t>T</a:t>
            </a:r>
            <a:r>
              <a:rPr lang="en-US" altLang="ja-JP" sz="2000" baseline="-25000" dirty="0">
                <a:solidFill>
                  <a:schemeClr val="tx2"/>
                </a:solidFill>
                <a:latin typeface="+mj-ea"/>
                <a:ea typeface="+mj-ea"/>
              </a:rPr>
              <a:t>D</a:t>
            </a:r>
            <a:r>
              <a:rPr lang="en-US" altLang="ja-JP" sz="2000" dirty="0">
                <a:solidFill>
                  <a:schemeClr val="tx2"/>
                </a:solidFill>
                <a:latin typeface="+mj-ea"/>
                <a:ea typeface="+mj-ea"/>
              </a:rPr>
              <a:t>=4T</a:t>
            </a:r>
            <a:r>
              <a:rPr lang="en-US" altLang="ja-JP" sz="2000" baseline="-25000" dirty="0">
                <a:solidFill>
                  <a:schemeClr val="tx2"/>
                </a:solidFill>
                <a:latin typeface="+mj-ea"/>
                <a:ea typeface="+mj-ea"/>
              </a:rPr>
              <a:t>0</a:t>
            </a:r>
          </a:p>
        </p:txBody>
      </p:sp>
      <p:sp>
        <p:nvSpPr>
          <p:cNvPr id="80" name="Text Box 4 1 1">
            <a:extLst>
              <a:ext uri="{FF2B5EF4-FFF2-40B4-BE49-F238E27FC236}">
                <a16:creationId xmlns:a16="http://schemas.microsoft.com/office/drawing/2014/main" id="{746837CF-A995-47EF-8B2A-7D488AE8A6F3}"/>
              </a:ext>
            </a:extLst>
          </p:cNvPr>
          <p:cNvSpPr txBox="1">
            <a:spLocks noChangeArrowheads="1"/>
          </p:cNvSpPr>
          <p:nvPr/>
        </p:nvSpPr>
        <p:spPr bwMode="auto">
          <a:xfrm>
            <a:off x="159063" y="5654540"/>
            <a:ext cx="469583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defRPr/>
            </a:pPr>
            <a:r>
              <a:rPr lang="en-US" altLang="ja-JP" sz="2000" dirty="0" err="1">
                <a:solidFill>
                  <a:schemeClr val="tx2"/>
                </a:solidFill>
                <a:latin typeface="+mj-ea"/>
                <a:ea typeface="+mj-ea"/>
              </a:rPr>
              <a:t>dU</a:t>
            </a:r>
            <a:r>
              <a:rPr lang="en-US" altLang="ja-JP" sz="2000" dirty="0">
                <a:solidFill>
                  <a:schemeClr val="tx2"/>
                </a:solidFill>
                <a:latin typeface="+mj-ea"/>
                <a:ea typeface="+mj-ea"/>
              </a:rPr>
              <a:t>=(3R/2)n(T</a:t>
            </a:r>
            <a:r>
              <a:rPr lang="en-US" altLang="ja-JP" sz="2000" baseline="-25000" dirty="0">
                <a:solidFill>
                  <a:schemeClr val="tx2"/>
                </a:solidFill>
                <a:latin typeface="+mj-ea"/>
                <a:ea typeface="+mj-ea"/>
              </a:rPr>
              <a:t>D</a:t>
            </a:r>
            <a:r>
              <a:rPr lang="en-US" altLang="ja-JP" sz="2000" dirty="0">
                <a:solidFill>
                  <a:schemeClr val="tx2"/>
                </a:solidFill>
                <a:latin typeface="+mj-ea"/>
                <a:ea typeface="+mj-ea"/>
              </a:rPr>
              <a:t>-T</a:t>
            </a:r>
            <a:r>
              <a:rPr lang="en-US" altLang="ja-JP" sz="2000" baseline="-25000" dirty="0">
                <a:solidFill>
                  <a:schemeClr val="tx2"/>
                </a:solidFill>
                <a:latin typeface="+mj-ea"/>
                <a:ea typeface="+mj-ea"/>
              </a:rPr>
              <a:t>C</a:t>
            </a:r>
            <a:r>
              <a:rPr lang="en-US" altLang="ja-JP" sz="2000" dirty="0">
                <a:solidFill>
                  <a:schemeClr val="tx2"/>
                </a:solidFill>
                <a:latin typeface="+mj-ea"/>
                <a:ea typeface="+mj-ea"/>
              </a:rPr>
              <a:t>)=-12nRT</a:t>
            </a:r>
            <a:r>
              <a:rPr lang="en-US" altLang="ja-JP" sz="2000" baseline="-25000" dirty="0">
                <a:solidFill>
                  <a:schemeClr val="tx2"/>
                </a:solidFill>
                <a:latin typeface="+mj-ea"/>
                <a:ea typeface="+mj-ea"/>
              </a:rPr>
              <a:t>0</a:t>
            </a:r>
            <a:r>
              <a:rPr lang="ja-JP" altLang="en-US" sz="2000" dirty="0" err="1">
                <a:solidFill>
                  <a:schemeClr val="tx2"/>
                </a:solidFill>
                <a:latin typeface="+mj-ea"/>
                <a:ea typeface="+mj-ea"/>
              </a:rPr>
              <a:t>、</a:t>
            </a:r>
            <a:r>
              <a:rPr lang="en-US" altLang="ja-JP" sz="2000" dirty="0" err="1">
                <a:solidFill>
                  <a:schemeClr val="tx2"/>
                </a:solidFill>
                <a:latin typeface="+mj-ea"/>
                <a:ea typeface="+mj-ea"/>
              </a:rPr>
              <a:t>dW</a:t>
            </a:r>
            <a:r>
              <a:rPr lang="en-US" altLang="ja-JP" sz="2000" dirty="0">
                <a:solidFill>
                  <a:schemeClr val="tx2"/>
                </a:solidFill>
                <a:latin typeface="+mj-ea"/>
                <a:ea typeface="+mj-ea"/>
              </a:rPr>
              <a:t>=0</a:t>
            </a:r>
          </a:p>
        </p:txBody>
      </p:sp>
      <p:sp>
        <p:nvSpPr>
          <p:cNvPr id="81" name="Text Box 4 1 1">
            <a:extLst>
              <a:ext uri="{FF2B5EF4-FFF2-40B4-BE49-F238E27FC236}">
                <a16:creationId xmlns:a16="http://schemas.microsoft.com/office/drawing/2014/main" id="{9E03C73A-C982-45B0-85FC-A68075AEB751}"/>
              </a:ext>
            </a:extLst>
          </p:cNvPr>
          <p:cNvSpPr txBox="1">
            <a:spLocks noChangeArrowheads="1"/>
          </p:cNvSpPr>
          <p:nvPr/>
        </p:nvSpPr>
        <p:spPr bwMode="auto">
          <a:xfrm>
            <a:off x="0" y="5956027"/>
            <a:ext cx="231648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defRPr/>
            </a:pPr>
            <a:r>
              <a:rPr lang="ja-JP" altLang="en-US" sz="2000" dirty="0">
                <a:solidFill>
                  <a:schemeClr val="tx2"/>
                </a:solidFill>
                <a:latin typeface="+mj-ea"/>
                <a:ea typeface="+mj-ea"/>
              </a:rPr>
              <a:t>・</a:t>
            </a:r>
            <a:r>
              <a:rPr lang="en-US" altLang="ja-JP" sz="2000" dirty="0">
                <a:solidFill>
                  <a:srgbClr val="0070C0"/>
                </a:solidFill>
                <a:latin typeface="+mj-ea"/>
                <a:ea typeface="+mj-ea"/>
              </a:rPr>
              <a:t>D</a:t>
            </a:r>
            <a:r>
              <a:rPr lang="ja-JP" altLang="en-US" sz="2000" dirty="0">
                <a:solidFill>
                  <a:srgbClr val="0070C0"/>
                </a:solidFill>
                <a:latin typeface="+mj-ea"/>
                <a:ea typeface="+mj-ea"/>
              </a:rPr>
              <a:t>→</a:t>
            </a:r>
            <a:r>
              <a:rPr lang="en-US" altLang="ja-JP" sz="2000" dirty="0">
                <a:solidFill>
                  <a:srgbClr val="0070C0"/>
                </a:solidFill>
                <a:latin typeface="+mj-ea"/>
                <a:ea typeface="+mj-ea"/>
              </a:rPr>
              <a:t>A</a:t>
            </a:r>
            <a:r>
              <a:rPr lang="en-US" altLang="ja-JP" sz="2000" dirty="0">
                <a:solidFill>
                  <a:schemeClr val="tx2"/>
                </a:solidFill>
                <a:latin typeface="+mj-ea"/>
                <a:ea typeface="+mj-ea"/>
              </a:rPr>
              <a:t>: </a:t>
            </a:r>
            <a:r>
              <a:rPr lang="ja-JP" altLang="en-US" sz="2000" dirty="0">
                <a:solidFill>
                  <a:schemeClr val="tx2"/>
                </a:solidFill>
                <a:latin typeface="+mj-ea"/>
                <a:ea typeface="+mj-ea"/>
              </a:rPr>
              <a:t>定圧変化。</a:t>
            </a:r>
            <a:endParaRPr lang="en-US" altLang="ja-JP" sz="2000" baseline="-25000" dirty="0">
              <a:solidFill>
                <a:schemeClr val="tx2"/>
              </a:solidFill>
              <a:latin typeface="+mj-ea"/>
              <a:ea typeface="+mj-ea"/>
            </a:endParaRPr>
          </a:p>
        </p:txBody>
      </p:sp>
      <p:sp>
        <p:nvSpPr>
          <p:cNvPr id="84" name="Text Box 4 1 1">
            <a:extLst>
              <a:ext uri="{FF2B5EF4-FFF2-40B4-BE49-F238E27FC236}">
                <a16:creationId xmlns:a16="http://schemas.microsoft.com/office/drawing/2014/main" id="{F77DD9C5-87E4-4ECE-9F4B-99A3C40586E3}"/>
              </a:ext>
            </a:extLst>
          </p:cNvPr>
          <p:cNvSpPr txBox="1">
            <a:spLocks noChangeArrowheads="1"/>
          </p:cNvSpPr>
          <p:nvPr/>
        </p:nvSpPr>
        <p:spPr bwMode="auto">
          <a:xfrm>
            <a:off x="2127654" y="5936781"/>
            <a:ext cx="6965343"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defRPr/>
            </a:pPr>
            <a:r>
              <a:rPr lang="en-US" altLang="ja-JP" sz="2000" dirty="0" err="1">
                <a:solidFill>
                  <a:schemeClr val="tx2"/>
                </a:solidFill>
                <a:latin typeface="+mj-ea"/>
                <a:ea typeface="+mj-ea"/>
              </a:rPr>
              <a:t>dU</a:t>
            </a:r>
            <a:r>
              <a:rPr lang="en-US" altLang="ja-JP" sz="2000" dirty="0">
                <a:solidFill>
                  <a:schemeClr val="tx2"/>
                </a:solidFill>
                <a:latin typeface="+mj-ea"/>
                <a:ea typeface="+mj-ea"/>
              </a:rPr>
              <a:t>=(3R/2)n(T</a:t>
            </a:r>
            <a:r>
              <a:rPr lang="en-US" altLang="ja-JP" sz="2000" baseline="-25000" dirty="0">
                <a:solidFill>
                  <a:schemeClr val="tx2"/>
                </a:solidFill>
                <a:latin typeface="+mj-ea"/>
                <a:ea typeface="+mj-ea"/>
              </a:rPr>
              <a:t>0</a:t>
            </a:r>
            <a:r>
              <a:rPr lang="en-US" altLang="ja-JP" sz="2000" dirty="0">
                <a:solidFill>
                  <a:schemeClr val="tx2"/>
                </a:solidFill>
                <a:latin typeface="+mj-ea"/>
                <a:ea typeface="+mj-ea"/>
              </a:rPr>
              <a:t>-T</a:t>
            </a:r>
            <a:r>
              <a:rPr lang="en-US" altLang="ja-JP" sz="2000" baseline="-25000" dirty="0">
                <a:solidFill>
                  <a:schemeClr val="tx2"/>
                </a:solidFill>
                <a:latin typeface="+mj-ea"/>
                <a:ea typeface="+mj-ea"/>
              </a:rPr>
              <a:t>D</a:t>
            </a:r>
            <a:r>
              <a:rPr lang="en-US" altLang="ja-JP" sz="2000" dirty="0">
                <a:solidFill>
                  <a:schemeClr val="tx2"/>
                </a:solidFill>
                <a:latin typeface="+mj-ea"/>
                <a:ea typeface="+mj-ea"/>
              </a:rPr>
              <a:t>)=-9nRT</a:t>
            </a:r>
            <a:r>
              <a:rPr lang="en-US" altLang="ja-JP" sz="2000" baseline="-25000" dirty="0">
                <a:solidFill>
                  <a:schemeClr val="tx2"/>
                </a:solidFill>
                <a:latin typeface="+mj-ea"/>
                <a:ea typeface="+mj-ea"/>
              </a:rPr>
              <a:t>0</a:t>
            </a:r>
            <a:r>
              <a:rPr lang="en-US" altLang="ja-JP" sz="2000" dirty="0">
                <a:solidFill>
                  <a:schemeClr val="tx2"/>
                </a:solidFill>
                <a:latin typeface="+mj-ea"/>
                <a:ea typeface="+mj-ea"/>
              </a:rPr>
              <a:t>/2</a:t>
            </a:r>
            <a:r>
              <a:rPr lang="ja-JP" altLang="en-US" sz="2000" dirty="0" err="1">
                <a:solidFill>
                  <a:schemeClr val="tx2"/>
                </a:solidFill>
                <a:latin typeface="+mj-ea"/>
                <a:ea typeface="+mj-ea"/>
              </a:rPr>
              <a:t>、</a:t>
            </a:r>
            <a:r>
              <a:rPr lang="en-US" altLang="ja-JP" sz="2000" dirty="0" err="1">
                <a:solidFill>
                  <a:schemeClr val="tx2"/>
                </a:solidFill>
                <a:latin typeface="+mj-ea"/>
                <a:ea typeface="+mj-ea"/>
              </a:rPr>
              <a:t>dW</a:t>
            </a:r>
            <a:r>
              <a:rPr lang="en-US" altLang="ja-JP" sz="2000" dirty="0">
                <a:solidFill>
                  <a:schemeClr val="tx2"/>
                </a:solidFill>
                <a:latin typeface="+mj-ea"/>
                <a:ea typeface="+mj-ea"/>
              </a:rPr>
              <a:t>=-</a:t>
            </a:r>
            <a:r>
              <a:rPr lang="ja-JP" altLang="en-US" sz="2000" dirty="0">
                <a:solidFill>
                  <a:schemeClr val="accent3"/>
                </a:solidFill>
                <a:latin typeface="+mj-ea"/>
                <a:ea typeface="+mj-ea"/>
              </a:rPr>
              <a:t>■</a:t>
            </a:r>
            <a:r>
              <a:rPr lang="en-US" altLang="ja-JP" sz="2000" dirty="0">
                <a:solidFill>
                  <a:schemeClr val="tx2"/>
                </a:solidFill>
                <a:latin typeface="+mj-ea"/>
                <a:ea typeface="+mj-ea"/>
              </a:rPr>
              <a:t>=-3P</a:t>
            </a:r>
            <a:r>
              <a:rPr lang="en-US" altLang="ja-JP" sz="2000" baseline="-25000" dirty="0">
                <a:solidFill>
                  <a:schemeClr val="tx2"/>
                </a:solidFill>
                <a:latin typeface="+mj-ea"/>
                <a:ea typeface="+mj-ea"/>
              </a:rPr>
              <a:t>0</a:t>
            </a:r>
            <a:r>
              <a:rPr lang="en-US" altLang="ja-JP" sz="2000" dirty="0">
                <a:solidFill>
                  <a:schemeClr val="tx2"/>
                </a:solidFill>
                <a:latin typeface="+mj-ea"/>
                <a:ea typeface="+mj-ea"/>
              </a:rPr>
              <a:t>V</a:t>
            </a:r>
            <a:r>
              <a:rPr lang="en-US" altLang="ja-JP" sz="2000" baseline="-25000" dirty="0">
                <a:solidFill>
                  <a:schemeClr val="tx2"/>
                </a:solidFill>
                <a:latin typeface="+mj-ea"/>
                <a:ea typeface="+mj-ea"/>
              </a:rPr>
              <a:t>0</a:t>
            </a:r>
            <a:r>
              <a:rPr lang="en-US" altLang="ja-JP" sz="2000" dirty="0">
                <a:solidFill>
                  <a:schemeClr val="tx2"/>
                </a:solidFill>
                <a:latin typeface="+mj-ea"/>
                <a:ea typeface="+mj-ea"/>
              </a:rPr>
              <a:t>=-3nRT</a:t>
            </a:r>
            <a:r>
              <a:rPr lang="en-US" altLang="ja-JP" sz="2000" baseline="-25000" dirty="0">
                <a:solidFill>
                  <a:schemeClr val="tx2"/>
                </a:solidFill>
                <a:latin typeface="+mj-ea"/>
                <a:ea typeface="+mj-ea"/>
              </a:rPr>
              <a:t>0</a:t>
            </a:r>
          </a:p>
        </p:txBody>
      </p:sp>
      <p:sp>
        <p:nvSpPr>
          <p:cNvPr id="87" name="Text Box 4 1 1 1">
            <a:extLst>
              <a:ext uri="{FF2B5EF4-FFF2-40B4-BE49-F238E27FC236}">
                <a16:creationId xmlns:a16="http://schemas.microsoft.com/office/drawing/2014/main" id="{C0FE53B7-40BF-4EBD-BA46-CEDA1900742B}"/>
              </a:ext>
            </a:extLst>
          </p:cNvPr>
          <p:cNvSpPr txBox="1">
            <a:spLocks noChangeArrowheads="1"/>
          </p:cNvSpPr>
          <p:nvPr/>
        </p:nvSpPr>
        <p:spPr bwMode="auto">
          <a:xfrm>
            <a:off x="-76201" y="6322829"/>
            <a:ext cx="9265919"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defRPr/>
            </a:pPr>
            <a:r>
              <a:rPr lang="en-US" altLang="ja-JP" sz="2800" dirty="0">
                <a:solidFill>
                  <a:schemeClr val="tx2"/>
                </a:solidFill>
                <a:latin typeface="+mj-ea"/>
                <a:ea typeface="+mj-ea"/>
              </a:rPr>
              <a:t>Q= </a:t>
            </a:r>
            <a:r>
              <a:rPr lang="en-US" altLang="ja-JP" sz="2800" dirty="0">
                <a:solidFill>
                  <a:schemeClr val="tx2"/>
                </a:solidFill>
                <a:highlight>
                  <a:srgbClr val="00FFFF"/>
                </a:highlight>
                <a:latin typeface="+mj-ea"/>
                <a:ea typeface="+mj-ea"/>
              </a:rPr>
              <a:t>(3+45/2)nRT</a:t>
            </a:r>
            <a:r>
              <a:rPr lang="en-US" altLang="ja-JP" sz="2800" baseline="-25000" dirty="0">
                <a:solidFill>
                  <a:schemeClr val="tx2"/>
                </a:solidFill>
                <a:highlight>
                  <a:srgbClr val="00FFFF"/>
                </a:highlight>
                <a:latin typeface="+mj-ea"/>
                <a:ea typeface="+mj-ea"/>
              </a:rPr>
              <a:t>0 </a:t>
            </a:r>
            <a:r>
              <a:rPr lang="en-US" altLang="ja-JP" sz="2800" dirty="0">
                <a:solidFill>
                  <a:schemeClr val="tx2"/>
                </a:solidFill>
                <a:latin typeface="+mj-ea"/>
                <a:ea typeface="+mj-ea"/>
              </a:rPr>
              <a:t>=51nRT</a:t>
            </a:r>
            <a:r>
              <a:rPr lang="en-US" altLang="ja-JP" sz="2800" baseline="-25000" dirty="0">
                <a:solidFill>
                  <a:schemeClr val="tx2"/>
                </a:solidFill>
                <a:latin typeface="+mj-ea"/>
                <a:ea typeface="+mj-ea"/>
              </a:rPr>
              <a:t>0</a:t>
            </a:r>
            <a:r>
              <a:rPr lang="en-US" altLang="ja-JP" sz="2800" dirty="0">
                <a:solidFill>
                  <a:schemeClr val="tx2"/>
                </a:solidFill>
                <a:latin typeface="+mj-ea"/>
                <a:ea typeface="+mj-ea"/>
              </a:rPr>
              <a:t>/2</a:t>
            </a:r>
            <a:r>
              <a:rPr lang="ja-JP" altLang="en-US" sz="2800" dirty="0" err="1">
                <a:solidFill>
                  <a:schemeClr val="tx2"/>
                </a:solidFill>
                <a:latin typeface="+mj-ea"/>
                <a:ea typeface="+mj-ea"/>
              </a:rPr>
              <a:t>、</a:t>
            </a:r>
            <a:r>
              <a:rPr lang="en-US" altLang="ja-JP" sz="2800" dirty="0">
                <a:solidFill>
                  <a:schemeClr val="tx2"/>
                </a:solidFill>
                <a:latin typeface="+mj-ea"/>
                <a:ea typeface="+mj-ea"/>
              </a:rPr>
              <a:t>W=</a:t>
            </a:r>
            <a:r>
              <a:rPr lang="ja-JP" altLang="en-US" sz="2800" dirty="0">
                <a:solidFill>
                  <a:schemeClr val="accent1">
                    <a:lumMod val="20000"/>
                    <a:lumOff val="80000"/>
                  </a:schemeClr>
                </a:solidFill>
                <a:latin typeface="+mj-ea"/>
                <a:ea typeface="+mj-ea"/>
              </a:rPr>
              <a:t>■</a:t>
            </a:r>
            <a:r>
              <a:rPr lang="en-US" altLang="ja-JP" sz="2800" dirty="0">
                <a:solidFill>
                  <a:schemeClr val="tx2"/>
                </a:solidFill>
                <a:latin typeface="+mj-ea"/>
                <a:ea typeface="+mj-ea"/>
              </a:rPr>
              <a:t>=6nRT</a:t>
            </a:r>
            <a:r>
              <a:rPr lang="en-US" altLang="ja-JP" sz="2800" baseline="-25000" dirty="0">
                <a:solidFill>
                  <a:schemeClr val="tx2"/>
                </a:solidFill>
                <a:latin typeface="+mj-ea"/>
                <a:ea typeface="+mj-ea"/>
              </a:rPr>
              <a:t>0</a:t>
            </a:r>
            <a:r>
              <a:rPr lang="ja-JP" altLang="en-US" sz="2800" dirty="0">
                <a:solidFill>
                  <a:schemeClr val="tx2"/>
                </a:solidFill>
                <a:latin typeface="+mj-ea"/>
                <a:ea typeface="+mj-ea"/>
              </a:rPr>
              <a:t>⇒</a:t>
            </a:r>
            <a:r>
              <a:rPr lang="en-US" altLang="ja-JP" sz="2800" dirty="0">
                <a:solidFill>
                  <a:schemeClr val="tx2"/>
                </a:solidFill>
                <a:latin typeface="+mj-ea"/>
                <a:ea typeface="+mj-ea"/>
              </a:rPr>
              <a:t>η=W/Q=4/17</a:t>
            </a:r>
          </a:p>
        </p:txBody>
      </p:sp>
      <p:sp>
        <p:nvSpPr>
          <p:cNvPr id="44" name="コンテンツ プレースホルダー 2 10">
            <a:extLst>
              <a:ext uri="{FF2B5EF4-FFF2-40B4-BE49-F238E27FC236}">
                <a16:creationId xmlns:a16="http://schemas.microsoft.com/office/drawing/2014/main" id="{D33AD800-79F6-4957-BD32-6C61D2F609A5}"/>
              </a:ext>
            </a:extLst>
          </p:cNvPr>
          <p:cNvSpPr txBox="1">
            <a:spLocks/>
          </p:cNvSpPr>
          <p:nvPr/>
        </p:nvSpPr>
        <p:spPr bwMode="gray">
          <a:xfrm>
            <a:off x="6867456" y="2300759"/>
            <a:ext cx="458787" cy="4907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90513" indent="-290513" algn="l" defTabSz="457200" rtl="0" eaLnBrk="0" fontAlgn="base" hangingPunct="0">
              <a:lnSpc>
                <a:spcPct val="95000"/>
              </a:lnSpc>
              <a:spcBef>
                <a:spcPct val="20000"/>
              </a:spcBef>
              <a:spcAft>
                <a:spcPct val="10000"/>
              </a:spcAft>
              <a:buClr>
                <a:srgbClr val="A30B1A"/>
              </a:buClr>
              <a:buFont typeface="Wingdings" pitchFamily="2" charset="2"/>
              <a:buChar char="n"/>
              <a:defRPr kumimoji="1" sz="2800">
                <a:solidFill>
                  <a:srgbClr val="000000"/>
                </a:solidFill>
                <a:latin typeface="+mn-lt"/>
                <a:ea typeface="+mn-ea"/>
                <a:cs typeface="+mn-cs"/>
              </a:defRPr>
            </a:lvl1pPr>
            <a:lvl2pPr marL="581025" indent="-242888" algn="l" defTabSz="457200" rtl="0" eaLnBrk="0" fontAlgn="base" hangingPunct="0">
              <a:lnSpc>
                <a:spcPct val="95000"/>
              </a:lnSpc>
              <a:spcBef>
                <a:spcPct val="20000"/>
              </a:spcBef>
              <a:spcAft>
                <a:spcPct val="10000"/>
              </a:spcAft>
              <a:buClr>
                <a:srgbClr val="87867E"/>
              </a:buClr>
              <a:buFont typeface="Wingdings" pitchFamily="2" charset="2"/>
              <a:buChar char="n"/>
              <a:defRPr kumimoji="1" sz="2400">
                <a:solidFill>
                  <a:srgbClr val="000000"/>
                </a:solidFill>
                <a:latin typeface="+mn-lt"/>
                <a:ea typeface="+mn-ea"/>
                <a:cs typeface="+mn-cs"/>
              </a:defRPr>
            </a:lvl2pPr>
            <a:lvl3pPr marL="795338" indent="-138113" algn="l" defTabSz="457200" rtl="0" eaLnBrk="0" fontAlgn="base" hangingPunct="0">
              <a:lnSpc>
                <a:spcPct val="95000"/>
              </a:lnSpc>
              <a:spcBef>
                <a:spcPct val="20000"/>
              </a:spcBef>
              <a:spcAft>
                <a:spcPct val="10000"/>
              </a:spcAft>
              <a:buClr>
                <a:srgbClr val="87867E"/>
              </a:buClr>
              <a:buSzPct val="100000"/>
              <a:buChar char="•"/>
              <a:defRPr kumimoji="1" sz="2000">
                <a:solidFill>
                  <a:srgbClr val="000000"/>
                </a:solidFill>
                <a:latin typeface="+mn-lt"/>
                <a:ea typeface="+mn-ea"/>
                <a:cs typeface="+mn-cs"/>
              </a:defRPr>
            </a:lvl3pPr>
            <a:lvl4pPr marL="1014413" indent="-134938" algn="l" defTabSz="457200" rtl="0" eaLnBrk="0" fontAlgn="base" hangingPunct="0">
              <a:lnSpc>
                <a:spcPct val="95000"/>
              </a:lnSpc>
              <a:spcBef>
                <a:spcPct val="20000"/>
              </a:spcBef>
              <a:spcAft>
                <a:spcPct val="10000"/>
              </a:spcAft>
              <a:buClr>
                <a:srgbClr val="87867E"/>
              </a:buClr>
              <a:buSzPct val="100000"/>
              <a:buChar char="•"/>
              <a:defRPr kumimoji="1">
                <a:solidFill>
                  <a:srgbClr val="000000"/>
                </a:solidFill>
                <a:latin typeface="+mn-lt"/>
                <a:ea typeface="+mn-ea"/>
                <a:cs typeface="+mn-cs"/>
              </a:defRPr>
            </a:lvl4pPr>
            <a:lvl5pPr marL="2305050" indent="365125" algn="l" defTabSz="457200" rtl="0" eaLnBrk="0" fontAlgn="base" hangingPunct="0">
              <a:spcBef>
                <a:spcPct val="0"/>
              </a:spcBef>
              <a:spcAft>
                <a:spcPct val="0"/>
              </a:spcAft>
              <a:buBlip>
                <a:blip r:embed="rId2"/>
              </a:buBlip>
              <a:defRPr kumimoji="1" sz="2000">
                <a:solidFill>
                  <a:srgbClr val="000000"/>
                </a:solidFill>
                <a:latin typeface="+mn-lt"/>
                <a:ea typeface="+mn-ea"/>
                <a:cs typeface="+mn-cs"/>
              </a:defRPr>
            </a:lvl5pPr>
            <a:lvl6pPr marL="27622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6pPr>
            <a:lvl7pPr marL="32194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7pPr>
            <a:lvl8pPr marL="36766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8pPr>
            <a:lvl9pPr marL="41338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9pPr>
          </a:lstStyle>
          <a:p>
            <a:pPr marL="0" indent="0" eaLnBrk="1" hangingPunct="1">
              <a:buFont typeface="Wingdings" pitchFamily="2" charset="2"/>
              <a:buNone/>
              <a:defRPr/>
            </a:pPr>
            <a:r>
              <a:rPr lang="en-US" altLang="ja-JP" sz="2000" kern="0" dirty="0">
                <a:solidFill>
                  <a:schemeClr val="tx1"/>
                </a:solidFill>
              </a:rPr>
              <a:t>T</a:t>
            </a:r>
            <a:r>
              <a:rPr lang="en-US" altLang="ja-JP" sz="2000" kern="0" baseline="-25000" dirty="0">
                <a:solidFill>
                  <a:schemeClr val="tx1"/>
                </a:solidFill>
              </a:rPr>
              <a:t>0</a:t>
            </a:r>
          </a:p>
        </p:txBody>
      </p:sp>
      <p:sp>
        <p:nvSpPr>
          <p:cNvPr id="45" name="コンテンツ プレースホルダー 2 10">
            <a:extLst>
              <a:ext uri="{FF2B5EF4-FFF2-40B4-BE49-F238E27FC236}">
                <a16:creationId xmlns:a16="http://schemas.microsoft.com/office/drawing/2014/main" id="{B4D24779-75CE-4E5F-958D-30A8EABB02CF}"/>
              </a:ext>
            </a:extLst>
          </p:cNvPr>
          <p:cNvSpPr txBox="1">
            <a:spLocks/>
          </p:cNvSpPr>
          <p:nvPr/>
        </p:nvSpPr>
        <p:spPr bwMode="gray">
          <a:xfrm>
            <a:off x="6881962" y="1628771"/>
            <a:ext cx="928367" cy="4907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90513" indent="-290513" algn="l" defTabSz="457200" rtl="0" eaLnBrk="0" fontAlgn="base" hangingPunct="0">
              <a:lnSpc>
                <a:spcPct val="95000"/>
              </a:lnSpc>
              <a:spcBef>
                <a:spcPct val="20000"/>
              </a:spcBef>
              <a:spcAft>
                <a:spcPct val="10000"/>
              </a:spcAft>
              <a:buClr>
                <a:srgbClr val="A30B1A"/>
              </a:buClr>
              <a:buFont typeface="Wingdings" pitchFamily="2" charset="2"/>
              <a:buChar char="n"/>
              <a:defRPr kumimoji="1" sz="2800">
                <a:solidFill>
                  <a:srgbClr val="000000"/>
                </a:solidFill>
                <a:latin typeface="+mn-lt"/>
                <a:ea typeface="+mn-ea"/>
                <a:cs typeface="+mn-cs"/>
              </a:defRPr>
            </a:lvl1pPr>
            <a:lvl2pPr marL="581025" indent="-242888" algn="l" defTabSz="457200" rtl="0" eaLnBrk="0" fontAlgn="base" hangingPunct="0">
              <a:lnSpc>
                <a:spcPct val="95000"/>
              </a:lnSpc>
              <a:spcBef>
                <a:spcPct val="20000"/>
              </a:spcBef>
              <a:spcAft>
                <a:spcPct val="10000"/>
              </a:spcAft>
              <a:buClr>
                <a:srgbClr val="87867E"/>
              </a:buClr>
              <a:buFont typeface="Wingdings" pitchFamily="2" charset="2"/>
              <a:buChar char="n"/>
              <a:defRPr kumimoji="1" sz="2400">
                <a:solidFill>
                  <a:srgbClr val="000000"/>
                </a:solidFill>
                <a:latin typeface="+mn-lt"/>
                <a:ea typeface="+mn-ea"/>
                <a:cs typeface="+mn-cs"/>
              </a:defRPr>
            </a:lvl2pPr>
            <a:lvl3pPr marL="795338" indent="-138113" algn="l" defTabSz="457200" rtl="0" eaLnBrk="0" fontAlgn="base" hangingPunct="0">
              <a:lnSpc>
                <a:spcPct val="95000"/>
              </a:lnSpc>
              <a:spcBef>
                <a:spcPct val="20000"/>
              </a:spcBef>
              <a:spcAft>
                <a:spcPct val="10000"/>
              </a:spcAft>
              <a:buClr>
                <a:srgbClr val="87867E"/>
              </a:buClr>
              <a:buSzPct val="100000"/>
              <a:buChar char="•"/>
              <a:defRPr kumimoji="1" sz="2000">
                <a:solidFill>
                  <a:srgbClr val="000000"/>
                </a:solidFill>
                <a:latin typeface="+mn-lt"/>
                <a:ea typeface="+mn-ea"/>
                <a:cs typeface="+mn-cs"/>
              </a:defRPr>
            </a:lvl3pPr>
            <a:lvl4pPr marL="1014413" indent="-134938" algn="l" defTabSz="457200" rtl="0" eaLnBrk="0" fontAlgn="base" hangingPunct="0">
              <a:lnSpc>
                <a:spcPct val="95000"/>
              </a:lnSpc>
              <a:spcBef>
                <a:spcPct val="20000"/>
              </a:spcBef>
              <a:spcAft>
                <a:spcPct val="10000"/>
              </a:spcAft>
              <a:buClr>
                <a:srgbClr val="87867E"/>
              </a:buClr>
              <a:buSzPct val="100000"/>
              <a:buChar char="•"/>
              <a:defRPr kumimoji="1">
                <a:solidFill>
                  <a:srgbClr val="000000"/>
                </a:solidFill>
                <a:latin typeface="+mn-lt"/>
                <a:ea typeface="+mn-ea"/>
                <a:cs typeface="+mn-cs"/>
              </a:defRPr>
            </a:lvl4pPr>
            <a:lvl5pPr marL="2305050" indent="365125" algn="l" defTabSz="457200" rtl="0" eaLnBrk="0" fontAlgn="base" hangingPunct="0">
              <a:spcBef>
                <a:spcPct val="0"/>
              </a:spcBef>
              <a:spcAft>
                <a:spcPct val="0"/>
              </a:spcAft>
              <a:buBlip>
                <a:blip r:embed="rId2"/>
              </a:buBlip>
              <a:defRPr kumimoji="1" sz="2000">
                <a:solidFill>
                  <a:srgbClr val="000000"/>
                </a:solidFill>
                <a:latin typeface="+mn-lt"/>
                <a:ea typeface="+mn-ea"/>
                <a:cs typeface="+mn-cs"/>
              </a:defRPr>
            </a:lvl5pPr>
            <a:lvl6pPr marL="27622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6pPr>
            <a:lvl7pPr marL="32194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7pPr>
            <a:lvl8pPr marL="36766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8pPr>
            <a:lvl9pPr marL="41338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9pPr>
          </a:lstStyle>
          <a:p>
            <a:pPr marL="0" indent="0" eaLnBrk="1" hangingPunct="1">
              <a:buFont typeface="Wingdings" pitchFamily="2" charset="2"/>
              <a:buNone/>
              <a:defRPr/>
            </a:pPr>
            <a:r>
              <a:rPr lang="en-US" altLang="ja-JP" sz="2000" kern="0" dirty="0">
                <a:solidFill>
                  <a:schemeClr val="tx1"/>
                </a:solidFill>
              </a:rPr>
              <a:t>T</a:t>
            </a:r>
            <a:r>
              <a:rPr lang="en-US" altLang="ja-JP" sz="2000" kern="0" baseline="-25000" dirty="0">
                <a:solidFill>
                  <a:schemeClr val="tx1"/>
                </a:solidFill>
              </a:rPr>
              <a:t>B</a:t>
            </a:r>
            <a:r>
              <a:rPr lang="en-US" altLang="ja-JP" sz="2000" kern="0" dirty="0">
                <a:solidFill>
                  <a:schemeClr val="tx1"/>
                </a:solidFill>
              </a:rPr>
              <a:t>=3T</a:t>
            </a:r>
            <a:r>
              <a:rPr lang="en-US" altLang="ja-JP" sz="2000" kern="0" baseline="-25000" dirty="0">
                <a:solidFill>
                  <a:schemeClr val="tx1"/>
                </a:solidFill>
              </a:rPr>
              <a:t>0</a:t>
            </a:r>
          </a:p>
        </p:txBody>
      </p:sp>
      <p:sp>
        <p:nvSpPr>
          <p:cNvPr id="48" name="コンテンツ プレースホルダー 2 10">
            <a:extLst>
              <a:ext uri="{FF2B5EF4-FFF2-40B4-BE49-F238E27FC236}">
                <a16:creationId xmlns:a16="http://schemas.microsoft.com/office/drawing/2014/main" id="{A3E50EF2-56AB-4A5F-B1FE-543E4C100923}"/>
              </a:ext>
            </a:extLst>
          </p:cNvPr>
          <p:cNvSpPr txBox="1">
            <a:spLocks/>
          </p:cNvSpPr>
          <p:nvPr/>
        </p:nvSpPr>
        <p:spPr bwMode="gray">
          <a:xfrm>
            <a:off x="8079952" y="1595467"/>
            <a:ext cx="1107780" cy="4907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90513" indent="-290513" algn="l" defTabSz="457200" rtl="0" eaLnBrk="0" fontAlgn="base" hangingPunct="0">
              <a:lnSpc>
                <a:spcPct val="95000"/>
              </a:lnSpc>
              <a:spcBef>
                <a:spcPct val="20000"/>
              </a:spcBef>
              <a:spcAft>
                <a:spcPct val="10000"/>
              </a:spcAft>
              <a:buClr>
                <a:srgbClr val="A30B1A"/>
              </a:buClr>
              <a:buFont typeface="Wingdings" pitchFamily="2" charset="2"/>
              <a:buChar char="n"/>
              <a:defRPr kumimoji="1" sz="2800">
                <a:solidFill>
                  <a:srgbClr val="000000"/>
                </a:solidFill>
                <a:latin typeface="+mn-lt"/>
                <a:ea typeface="+mn-ea"/>
                <a:cs typeface="+mn-cs"/>
              </a:defRPr>
            </a:lvl1pPr>
            <a:lvl2pPr marL="581025" indent="-242888" algn="l" defTabSz="457200" rtl="0" eaLnBrk="0" fontAlgn="base" hangingPunct="0">
              <a:lnSpc>
                <a:spcPct val="95000"/>
              </a:lnSpc>
              <a:spcBef>
                <a:spcPct val="20000"/>
              </a:spcBef>
              <a:spcAft>
                <a:spcPct val="10000"/>
              </a:spcAft>
              <a:buClr>
                <a:srgbClr val="87867E"/>
              </a:buClr>
              <a:buFont typeface="Wingdings" pitchFamily="2" charset="2"/>
              <a:buChar char="n"/>
              <a:defRPr kumimoji="1" sz="2400">
                <a:solidFill>
                  <a:srgbClr val="000000"/>
                </a:solidFill>
                <a:latin typeface="+mn-lt"/>
                <a:ea typeface="+mn-ea"/>
                <a:cs typeface="+mn-cs"/>
              </a:defRPr>
            </a:lvl2pPr>
            <a:lvl3pPr marL="795338" indent="-138113" algn="l" defTabSz="457200" rtl="0" eaLnBrk="0" fontAlgn="base" hangingPunct="0">
              <a:lnSpc>
                <a:spcPct val="95000"/>
              </a:lnSpc>
              <a:spcBef>
                <a:spcPct val="20000"/>
              </a:spcBef>
              <a:spcAft>
                <a:spcPct val="10000"/>
              </a:spcAft>
              <a:buClr>
                <a:srgbClr val="87867E"/>
              </a:buClr>
              <a:buSzPct val="100000"/>
              <a:buChar char="•"/>
              <a:defRPr kumimoji="1" sz="2000">
                <a:solidFill>
                  <a:srgbClr val="000000"/>
                </a:solidFill>
                <a:latin typeface="+mn-lt"/>
                <a:ea typeface="+mn-ea"/>
                <a:cs typeface="+mn-cs"/>
              </a:defRPr>
            </a:lvl3pPr>
            <a:lvl4pPr marL="1014413" indent="-134938" algn="l" defTabSz="457200" rtl="0" eaLnBrk="0" fontAlgn="base" hangingPunct="0">
              <a:lnSpc>
                <a:spcPct val="95000"/>
              </a:lnSpc>
              <a:spcBef>
                <a:spcPct val="20000"/>
              </a:spcBef>
              <a:spcAft>
                <a:spcPct val="10000"/>
              </a:spcAft>
              <a:buClr>
                <a:srgbClr val="87867E"/>
              </a:buClr>
              <a:buSzPct val="100000"/>
              <a:buChar char="•"/>
              <a:defRPr kumimoji="1">
                <a:solidFill>
                  <a:srgbClr val="000000"/>
                </a:solidFill>
                <a:latin typeface="+mn-lt"/>
                <a:ea typeface="+mn-ea"/>
                <a:cs typeface="+mn-cs"/>
              </a:defRPr>
            </a:lvl4pPr>
            <a:lvl5pPr marL="2305050" indent="365125" algn="l" defTabSz="457200" rtl="0" eaLnBrk="0" fontAlgn="base" hangingPunct="0">
              <a:spcBef>
                <a:spcPct val="0"/>
              </a:spcBef>
              <a:spcAft>
                <a:spcPct val="0"/>
              </a:spcAft>
              <a:buBlip>
                <a:blip r:embed="rId2"/>
              </a:buBlip>
              <a:defRPr kumimoji="1" sz="2000">
                <a:solidFill>
                  <a:srgbClr val="000000"/>
                </a:solidFill>
                <a:latin typeface="+mn-lt"/>
                <a:ea typeface="+mn-ea"/>
                <a:cs typeface="+mn-cs"/>
              </a:defRPr>
            </a:lvl5pPr>
            <a:lvl6pPr marL="27622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6pPr>
            <a:lvl7pPr marL="32194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7pPr>
            <a:lvl8pPr marL="36766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8pPr>
            <a:lvl9pPr marL="41338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9pPr>
          </a:lstStyle>
          <a:p>
            <a:pPr marL="0" indent="0" eaLnBrk="1" hangingPunct="1">
              <a:buFont typeface="Wingdings" pitchFamily="2" charset="2"/>
              <a:buNone/>
              <a:defRPr/>
            </a:pPr>
            <a:r>
              <a:rPr lang="en-US" altLang="ja-JP" sz="2000" kern="0" dirty="0">
                <a:solidFill>
                  <a:schemeClr val="tx1"/>
                </a:solidFill>
              </a:rPr>
              <a:t>T</a:t>
            </a:r>
            <a:r>
              <a:rPr lang="en-US" altLang="ja-JP" sz="2000" kern="0" baseline="-25000" dirty="0">
                <a:solidFill>
                  <a:schemeClr val="tx1"/>
                </a:solidFill>
              </a:rPr>
              <a:t>C</a:t>
            </a:r>
            <a:r>
              <a:rPr lang="en-US" altLang="ja-JP" sz="2000" kern="0" dirty="0">
                <a:solidFill>
                  <a:schemeClr val="tx1"/>
                </a:solidFill>
              </a:rPr>
              <a:t>=12T</a:t>
            </a:r>
            <a:r>
              <a:rPr lang="en-US" altLang="ja-JP" sz="2000" kern="0" baseline="-25000" dirty="0">
                <a:solidFill>
                  <a:schemeClr val="tx1"/>
                </a:solidFill>
              </a:rPr>
              <a:t>0</a:t>
            </a:r>
          </a:p>
        </p:txBody>
      </p:sp>
      <p:sp>
        <p:nvSpPr>
          <p:cNvPr id="49" name="コンテンツ プレースホルダー 2 10">
            <a:extLst>
              <a:ext uri="{FF2B5EF4-FFF2-40B4-BE49-F238E27FC236}">
                <a16:creationId xmlns:a16="http://schemas.microsoft.com/office/drawing/2014/main" id="{CB116345-6DFE-4798-9A57-D20238DE43EC}"/>
              </a:ext>
            </a:extLst>
          </p:cNvPr>
          <p:cNvSpPr txBox="1">
            <a:spLocks/>
          </p:cNvSpPr>
          <p:nvPr/>
        </p:nvSpPr>
        <p:spPr bwMode="gray">
          <a:xfrm>
            <a:off x="8154573" y="2344211"/>
            <a:ext cx="928367" cy="4907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90513" indent="-290513" algn="l" defTabSz="457200" rtl="0" eaLnBrk="0" fontAlgn="base" hangingPunct="0">
              <a:lnSpc>
                <a:spcPct val="95000"/>
              </a:lnSpc>
              <a:spcBef>
                <a:spcPct val="20000"/>
              </a:spcBef>
              <a:spcAft>
                <a:spcPct val="10000"/>
              </a:spcAft>
              <a:buClr>
                <a:srgbClr val="A30B1A"/>
              </a:buClr>
              <a:buFont typeface="Wingdings" pitchFamily="2" charset="2"/>
              <a:buChar char="n"/>
              <a:defRPr kumimoji="1" sz="2800">
                <a:solidFill>
                  <a:srgbClr val="000000"/>
                </a:solidFill>
                <a:latin typeface="+mn-lt"/>
                <a:ea typeface="+mn-ea"/>
                <a:cs typeface="+mn-cs"/>
              </a:defRPr>
            </a:lvl1pPr>
            <a:lvl2pPr marL="581025" indent="-242888" algn="l" defTabSz="457200" rtl="0" eaLnBrk="0" fontAlgn="base" hangingPunct="0">
              <a:lnSpc>
                <a:spcPct val="95000"/>
              </a:lnSpc>
              <a:spcBef>
                <a:spcPct val="20000"/>
              </a:spcBef>
              <a:spcAft>
                <a:spcPct val="10000"/>
              </a:spcAft>
              <a:buClr>
                <a:srgbClr val="87867E"/>
              </a:buClr>
              <a:buFont typeface="Wingdings" pitchFamily="2" charset="2"/>
              <a:buChar char="n"/>
              <a:defRPr kumimoji="1" sz="2400">
                <a:solidFill>
                  <a:srgbClr val="000000"/>
                </a:solidFill>
                <a:latin typeface="+mn-lt"/>
                <a:ea typeface="+mn-ea"/>
                <a:cs typeface="+mn-cs"/>
              </a:defRPr>
            </a:lvl2pPr>
            <a:lvl3pPr marL="795338" indent="-138113" algn="l" defTabSz="457200" rtl="0" eaLnBrk="0" fontAlgn="base" hangingPunct="0">
              <a:lnSpc>
                <a:spcPct val="95000"/>
              </a:lnSpc>
              <a:spcBef>
                <a:spcPct val="20000"/>
              </a:spcBef>
              <a:spcAft>
                <a:spcPct val="10000"/>
              </a:spcAft>
              <a:buClr>
                <a:srgbClr val="87867E"/>
              </a:buClr>
              <a:buSzPct val="100000"/>
              <a:buChar char="•"/>
              <a:defRPr kumimoji="1" sz="2000">
                <a:solidFill>
                  <a:srgbClr val="000000"/>
                </a:solidFill>
                <a:latin typeface="+mn-lt"/>
                <a:ea typeface="+mn-ea"/>
                <a:cs typeface="+mn-cs"/>
              </a:defRPr>
            </a:lvl3pPr>
            <a:lvl4pPr marL="1014413" indent="-134938" algn="l" defTabSz="457200" rtl="0" eaLnBrk="0" fontAlgn="base" hangingPunct="0">
              <a:lnSpc>
                <a:spcPct val="95000"/>
              </a:lnSpc>
              <a:spcBef>
                <a:spcPct val="20000"/>
              </a:spcBef>
              <a:spcAft>
                <a:spcPct val="10000"/>
              </a:spcAft>
              <a:buClr>
                <a:srgbClr val="87867E"/>
              </a:buClr>
              <a:buSzPct val="100000"/>
              <a:buChar char="•"/>
              <a:defRPr kumimoji="1">
                <a:solidFill>
                  <a:srgbClr val="000000"/>
                </a:solidFill>
                <a:latin typeface="+mn-lt"/>
                <a:ea typeface="+mn-ea"/>
                <a:cs typeface="+mn-cs"/>
              </a:defRPr>
            </a:lvl4pPr>
            <a:lvl5pPr marL="2305050" indent="365125" algn="l" defTabSz="457200" rtl="0" eaLnBrk="0" fontAlgn="base" hangingPunct="0">
              <a:spcBef>
                <a:spcPct val="0"/>
              </a:spcBef>
              <a:spcAft>
                <a:spcPct val="0"/>
              </a:spcAft>
              <a:buBlip>
                <a:blip r:embed="rId2"/>
              </a:buBlip>
              <a:defRPr kumimoji="1" sz="2000">
                <a:solidFill>
                  <a:srgbClr val="000000"/>
                </a:solidFill>
                <a:latin typeface="+mn-lt"/>
                <a:ea typeface="+mn-ea"/>
                <a:cs typeface="+mn-cs"/>
              </a:defRPr>
            </a:lvl5pPr>
            <a:lvl6pPr marL="27622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6pPr>
            <a:lvl7pPr marL="32194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7pPr>
            <a:lvl8pPr marL="36766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8pPr>
            <a:lvl9pPr marL="41338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9pPr>
          </a:lstStyle>
          <a:p>
            <a:pPr marL="0" indent="0" eaLnBrk="1" hangingPunct="1">
              <a:buFont typeface="Wingdings" pitchFamily="2" charset="2"/>
              <a:buNone/>
              <a:defRPr/>
            </a:pPr>
            <a:r>
              <a:rPr lang="en-US" altLang="ja-JP" sz="2000" kern="0" dirty="0">
                <a:solidFill>
                  <a:schemeClr val="tx1"/>
                </a:solidFill>
              </a:rPr>
              <a:t>T</a:t>
            </a:r>
            <a:r>
              <a:rPr lang="en-US" altLang="ja-JP" sz="2000" kern="0" baseline="-25000" dirty="0">
                <a:solidFill>
                  <a:schemeClr val="tx1"/>
                </a:solidFill>
              </a:rPr>
              <a:t>D</a:t>
            </a:r>
            <a:r>
              <a:rPr lang="en-US" altLang="ja-JP" sz="2000" kern="0" dirty="0">
                <a:solidFill>
                  <a:schemeClr val="tx1"/>
                </a:solidFill>
              </a:rPr>
              <a:t>=4T</a:t>
            </a:r>
            <a:r>
              <a:rPr lang="en-US" altLang="ja-JP" sz="2000" kern="0" baseline="-25000" dirty="0">
                <a:solidFill>
                  <a:schemeClr val="tx1"/>
                </a:solidFill>
              </a:rPr>
              <a:t>0</a:t>
            </a:r>
          </a:p>
        </p:txBody>
      </p:sp>
    </p:spTree>
    <p:extLst>
      <p:ext uri="{BB962C8B-B14F-4D97-AF65-F5344CB8AC3E}">
        <p14:creationId xmlns:p14="http://schemas.microsoft.com/office/powerpoint/2010/main" val="1399991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additive="base">
                                        <p:cTn id="7" dur="500" fill="hold"/>
                                        <p:tgtEl>
                                          <p:spTgt spid="33"/>
                                        </p:tgtEl>
                                        <p:attrNameLst>
                                          <p:attrName>ppt_x</p:attrName>
                                        </p:attrNameLst>
                                      </p:cBhvr>
                                      <p:tavLst>
                                        <p:tav tm="0">
                                          <p:val>
                                            <p:strVal val="#ppt_x"/>
                                          </p:val>
                                        </p:tav>
                                        <p:tav tm="100000">
                                          <p:val>
                                            <p:strVal val="#ppt_x"/>
                                          </p:val>
                                        </p:tav>
                                      </p:tavLst>
                                    </p:anim>
                                    <p:anim calcmode="lin" valueType="num">
                                      <p:cBhvr additive="base">
                                        <p:cTn id="8" dur="500" fill="hold"/>
                                        <p:tgtEl>
                                          <p:spTgt spid="3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500" fill="hold"/>
                                        <p:tgtEl>
                                          <p:spTgt spid="30"/>
                                        </p:tgtEl>
                                        <p:attrNameLst>
                                          <p:attrName>ppt_x</p:attrName>
                                        </p:attrNameLst>
                                      </p:cBhvr>
                                      <p:tavLst>
                                        <p:tav tm="0">
                                          <p:val>
                                            <p:strVal val="#ppt_x"/>
                                          </p:val>
                                        </p:tav>
                                        <p:tav tm="100000">
                                          <p:val>
                                            <p:strVal val="#ppt_x"/>
                                          </p:val>
                                        </p:tav>
                                      </p:tavLst>
                                    </p:anim>
                                    <p:anim calcmode="lin" valueType="num">
                                      <p:cBhvr additive="base">
                                        <p:cTn id="12" dur="500" fill="hold"/>
                                        <p:tgtEl>
                                          <p:spTgt spid="3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2"/>
                                        </p:tgtEl>
                                        <p:attrNameLst>
                                          <p:attrName>style.visibility</p:attrName>
                                        </p:attrNameLst>
                                      </p:cBhvr>
                                      <p:to>
                                        <p:strVal val="visible"/>
                                      </p:to>
                                    </p:set>
                                    <p:anim calcmode="lin" valueType="num">
                                      <p:cBhvr additive="base">
                                        <p:cTn id="15" dur="500" fill="hold"/>
                                        <p:tgtEl>
                                          <p:spTgt spid="32"/>
                                        </p:tgtEl>
                                        <p:attrNameLst>
                                          <p:attrName>ppt_x</p:attrName>
                                        </p:attrNameLst>
                                      </p:cBhvr>
                                      <p:tavLst>
                                        <p:tav tm="0">
                                          <p:val>
                                            <p:strVal val="#ppt_x"/>
                                          </p:val>
                                        </p:tav>
                                        <p:tav tm="100000">
                                          <p:val>
                                            <p:strVal val="#ppt_x"/>
                                          </p:val>
                                        </p:tav>
                                      </p:tavLst>
                                    </p:anim>
                                    <p:anim calcmode="lin" valueType="num">
                                      <p:cBhvr additive="base">
                                        <p:cTn id="16"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37"/>
                                        </p:tgtEl>
                                        <p:attrNameLst>
                                          <p:attrName>style.visibility</p:attrName>
                                        </p:attrNameLst>
                                      </p:cBhvr>
                                      <p:to>
                                        <p:strVal val="visible"/>
                                      </p:to>
                                    </p:set>
                                    <p:anim calcmode="lin" valueType="num">
                                      <p:cBhvr additive="base">
                                        <p:cTn id="21" dur="500" fill="hold"/>
                                        <p:tgtEl>
                                          <p:spTgt spid="37"/>
                                        </p:tgtEl>
                                        <p:attrNameLst>
                                          <p:attrName>ppt_x</p:attrName>
                                        </p:attrNameLst>
                                      </p:cBhvr>
                                      <p:tavLst>
                                        <p:tav tm="0">
                                          <p:val>
                                            <p:strVal val="#ppt_x"/>
                                          </p:val>
                                        </p:tav>
                                        <p:tav tm="100000">
                                          <p:val>
                                            <p:strVal val="#ppt_x"/>
                                          </p:val>
                                        </p:tav>
                                      </p:tavLst>
                                    </p:anim>
                                    <p:anim calcmode="lin" valueType="num">
                                      <p:cBhvr additive="base">
                                        <p:cTn id="22" dur="500" fill="hold"/>
                                        <p:tgtEl>
                                          <p:spTgt spid="37"/>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76"/>
                                        </p:tgtEl>
                                        <p:attrNameLst>
                                          <p:attrName>style.visibility</p:attrName>
                                        </p:attrNameLst>
                                      </p:cBhvr>
                                      <p:to>
                                        <p:strVal val="visible"/>
                                      </p:to>
                                    </p:set>
                                    <p:anim calcmode="lin" valueType="num">
                                      <p:cBhvr additive="base">
                                        <p:cTn id="25" dur="500" fill="hold"/>
                                        <p:tgtEl>
                                          <p:spTgt spid="76"/>
                                        </p:tgtEl>
                                        <p:attrNameLst>
                                          <p:attrName>ppt_x</p:attrName>
                                        </p:attrNameLst>
                                      </p:cBhvr>
                                      <p:tavLst>
                                        <p:tav tm="0">
                                          <p:val>
                                            <p:strVal val="#ppt_x"/>
                                          </p:val>
                                        </p:tav>
                                        <p:tav tm="100000">
                                          <p:val>
                                            <p:strVal val="#ppt_x"/>
                                          </p:val>
                                        </p:tav>
                                      </p:tavLst>
                                    </p:anim>
                                    <p:anim calcmode="lin" valueType="num">
                                      <p:cBhvr additive="base">
                                        <p:cTn id="26" dur="500" fill="hold"/>
                                        <p:tgtEl>
                                          <p:spTgt spid="76"/>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75"/>
                                        </p:tgtEl>
                                        <p:attrNameLst>
                                          <p:attrName>style.visibility</p:attrName>
                                        </p:attrNameLst>
                                      </p:cBhvr>
                                      <p:to>
                                        <p:strVal val="visible"/>
                                      </p:to>
                                    </p:set>
                                    <p:anim calcmode="lin" valueType="num">
                                      <p:cBhvr additive="base">
                                        <p:cTn id="29" dur="500" fill="hold"/>
                                        <p:tgtEl>
                                          <p:spTgt spid="75"/>
                                        </p:tgtEl>
                                        <p:attrNameLst>
                                          <p:attrName>ppt_x</p:attrName>
                                        </p:attrNameLst>
                                      </p:cBhvr>
                                      <p:tavLst>
                                        <p:tav tm="0">
                                          <p:val>
                                            <p:strVal val="#ppt_x"/>
                                          </p:val>
                                        </p:tav>
                                        <p:tav tm="100000">
                                          <p:val>
                                            <p:strVal val="#ppt_x"/>
                                          </p:val>
                                        </p:tav>
                                      </p:tavLst>
                                    </p:anim>
                                    <p:anim calcmode="lin" valueType="num">
                                      <p:cBhvr additive="base">
                                        <p:cTn id="30" dur="500" fill="hold"/>
                                        <p:tgtEl>
                                          <p:spTgt spid="75"/>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74"/>
                                        </p:tgtEl>
                                        <p:attrNameLst>
                                          <p:attrName>style.visibility</p:attrName>
                                        </p:attrNameLst>
                                      </p:cBhvr>
                                      <p:to>
                                        <p:strVal val="visible"/>
                                      </p:to>
                                    </p:set>
                                    <p:anim calcmode="lin" valueType="num">
                                      <p:cBhvr additive="base">
                                        <p:cTn id="33" dur="500" fill="hold"/>
                                        <p:tgtEl>
                                          <p:spTgt spid="74"/>
                                        </p:tgtEl>
                                        <p:attrNameLst>
                                          <p:attrName>ppt_x</p:attrName>
                                        </p:attrNameLst>
                                      </p:cBhvr>
                                      <p:tavLst>
                                        <p:tav tm="0">
                                          <p:val>
                                            <p:strVal val="#ppt_x"/>
                                          </p:val>
                                        </p:tav>
                                        <p:tav tm="100000">
                                          <p:val>
                                            <p:strVal val="#ppt_x"/>
                                          </p:val>
                                        </p:tav>
                                      </p:tavLst>
                                    </p:anim>
                                    <p:anim calcmode="lin" valueType="num">
                                      <p:cBhvr additive="base">
                                        <p:cTn id="34" dur="500" fill="hold"/>
                                        <p:tgtEl>
                                          <p:spTgt spid="74"/>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5"/>
                                        </p:tgtEl>
                                        <p:attrNameLst>
                                          <p:attrName>style.visibility</p:attrName>
                                        </p:attrNameLst>
                                      </p:cBhvr>
                                      <p:to>
                                        <p:strVal val="visible"/>
                                      </p:to>
                                    </p:set>
                                    <p:anim calcmode="lin" valueType="num">
                                      <p:cBhvr additive="base">
                                        <p:cTn id="37" dur="500" fill="hold"/>
                                        <p:tgtEl>
                                          <p:spTgt spid="5"/>
                                        </p:tgtEl>
                                        <p:attrNameLst>
                                          <p:attrName>ppt_x</p:attrName>
                                        </p:attrNameLst>
                                      </p:cBhvr>
                                      <p:tavLst>
                                        <p:tav tm="0">
                                          <p:val>
                                            <p:strVal val="#ppt_x"/>
                                          </p:val>
                                        </p:tav>
                                        <p:tav tm="100000">
                                          <p:val>
                                            <p:strVal val="#ppt_x"/>
                                          </p:val>
                                        </p:tav>
                                      </p:tavLst>
                                    </p:anim>
                                    <p:anim calcmode="lin" valueType="num">
                                      <p:cBhvr additive="base">
                                        <p:cTn id="38" dur="500" fill="hold"/>
                                        <p:tgtEl>
                                          <p:spTgt spid="5"/>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7"/>
                                        </p:tgtEl>
                                        <p:attrNameLst>
                                          <p:attrName>style.visibility</p:attrName>
                                        </p:attrNameLst>
                                      </p:cBhvr>
                                      <p:to>
                                        <p:strVal val="visible"/>
                                      </p:to>
                                    </p:set>
                                    <p:anim calcmode="lin" valueType="num">
                                      <p:cBhvr additive="base">
                                        <p:cTn id="41" dur="500" fill="hold"/>
                                        <p:tgtEl>
                                          <p:spTgt spid="7"/>
                                        </p:tgtEl>
                                        <p:attrNameLst>
                                          <p:attrName>ppt_x</p:attrName>
                                        </p:attrNameLst>
                                      </p:cBhvr>
                                      <p:tavLst>
                                        <p:tav tm="0">
                                          <p:val>
                                            <p:strVal val="#ppt_x"/>
                                          </p:val>
                                        </p:tav>
                                        <p:tav tm="100000">
                                          <p:val>
                                            <p:strVal val="#ppt_x"/>
                                          </p:val>
                                        </p:tav>
                                      </p:tavLst>
                                    </p:anim>
                                    <p:anim calcmode="lin" valueType="num">
                                      <p:cBhvr additive="base">
                                        <p:cTn id="42" dur="500" fill="hold"/>
                                        <p:tgtEl>
                                          <p:spTgt spid="7"/>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2"/>
                                        </p:tgtEl>
                                        <p:attrNameLst>
                                          <p:attrName>style.visibility</p:attrName>
                                        </p:attrNameLst>
                                      </p:cBhvr>
                                      <p:to>
                                        <p:strVal val="visible"/>
                                      </p:to>
                                    </p:set>
                                    <p:anim calcmode="lin" valueType="num">
                                      <p:cBhvr additive="base">
                                        <p:cTn id="45" dur="500" fill="hold"/>
                                        <p:tgtEl>
                                          <p:spTgt spid="52"/>
                                        </p:tgtEl>
                                        <p:attrNameLst>
                                          <p:attrName>ppt_x</p:attrName>
                                        </p:attrNameLst>
                                      </p:cBhvr>
                                      <p:tavLst>
                                        <p:tav tm="0">
                                          <p:val>
                                            <p:strVal val="#ppt_x"/>
                                          </p:val>
                                        </p:tav>
                                        <p:tav tm="100000">
                                          <p:val>
                                            <p:strVal val="#ppt_x"/>
                                          </p:val>
                                        </p:tav>
                                      </p:tavLst>
                                    </p:anim>
                                    <p:anim calcmode="lin" valueType="num">
                                      <p:cBhvr additive="base">
                                        <p:cTn id="46" dur="500" fill="hold"/>
                                        <p:tgtEl>
                                          <p:spTgt spid="52"/>
                                        </p:tgtEl>
                                        <p:attrNameLst>
                                          <p:attrName>ppt_y</p:attrName>
                                        </p:attrNameLst>
                                      </p:cBhvr>
                                      <p:tavLst>
                                        <p:tav tm="0">
                                          <p:val>
                                            <p:strVal val="1+#ppt_h/2"/>
                                          </p:val>
                                        </p:tav>
                                        <p:tav tm="100000">
                                          <p:val>
                                            <p:strVal val="#ppt_y"/>
                                          </p:val>
                                        </p:tav>
                                      </p:tavLst>
                                    </p:anim>
                                  </p:childTnLst>
                                </p:cTn>
                              </p:par>
                              <p:par>
                                <p:cTn id="47" presetID="2" presetClass="entr" presetSubtype="4" fill="hold" nodeType="with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additive="base">
                                        <p:cTn id="49" dur="500" fill="hold"/>
                                        <p:tgtEl>
                                          <p:spTgt spid="46"/>
                                        </p:tgtEl>
                                        <p:attrNameLst>
                                          <p:attrName>ppt_x</p:attrName>
                                        </p:attrNameLst>
                                      </p:cBhvr>
                                      <p:tavLst>
                                        <p:tav tm="0">
                                          <p:val>
                                            <p:strVal val="#ppt_x"/>
                                          </p:val>
                                        </p:tav>
                                        <p:tav tm="100000">
                                          <p:val>
                                            <p:strVal val="#ppt_x"/>
                                          </p:val>
                                        </p:tav>
                                      </p:tavLst>
                                    </p:anim>
                                    <p:anim calcmode="lin" valueType="num">
                                      <p:cBhvr additive="base">
                                        <p:cTn id="50" dur="500" fill="hold"/>
                                        <p:tgtEl>
                                          <p:spTgt spid="46"/>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3"/>
                                        </p:tgtEl>
                                        <p:attrNameLst>
                                          <p:attrName>style.visibility</p:attrName>
                                        </p:attrNameLst>
                                      </p:cBhvr>
                                      <p:to>
                                        <p:strVal val="visible"/>
                                      </p:to>
                                    </p:set>
                                    <p:anim calcmode="lin" valueType="num">
                                      <p:cBhvr additive="base">
                                        <p:cTn id="53" dur="500" fill="hold"/>
                                        <p:tgtEl>
                                          <p:spTgt spid="53"/>
                                        </p:tgtEl>
                                        <p:attrNameLst>
                                          <p:attrName>ppt_x</p:attrName>
                                        </p:attrNameLst>
                                      </p:cBhvr>
                                      <p:tavLst>
                                        <p:tav tm="0">
                                          <p:val>
                                            <p:strVal val="#ppt_x"/>
                                          </p:val>
                                        </p:tav>
                                        <p:tav tm="100000">
                                          <p:val>
                                            <p:strVal val="#ppt_x"/>
                                          </p:val>
                                        </p:tav>
                                      </p:tavLst>
                                    </p:anim>
                                    <p:anim calcmode="lin" valueType="num">
                                      <p:cBhvr additive="base">
                                        <p:cTn id="54" dur="500" fill="hold"/>
                                        <p:tgtEl>
                                          <p:spTgt spid="53"/>
                                        </p:tgtEl>
                                        <p:attrNameLst>
                                          <p:attrName>ppt_y</p:attrName>
                                        </p:attrNameLst>
                                      </p:cBhvr>
                                      <p:tavLst>
                                        <p:tav tm="0">
                                          <p:val>
                                            <p:strVal val="1+#ppt_h/2"/>
                                          </p:val>
                                        </p:tav>
                                        <p:tav tm="100000">
                                          <p:val>
                                            <p:strVal val="#ppt_y"/>
                                          </p:val>
                                        </p:tav>
                                      </p:tavLst>
                                    </p:anim>
                                  </p:childTnLst>
                                </p:cTn>
                              </p:par>
                              <p:par>
                                <p:cTn id="55" presetID="2" presetClass="entr" presetSubtype="4" fill="hold" nodeType="withEffect">
                                  <p:stCondLst>
                                    <p:cond delay="0"/>
                                  </p:stCondLst>
                                  <p:childTnLst>
                                    <p:set>
                                      <p:cBhvr>
                                        <p:cTn id="56" dur="1" fill="hold">
                                          <p:stCondLst>
                                            <p:cond delay="0"/>
                                          </p:stCondLst>
                                        </p:cTn>
                                        <p:tgtEl>
                                          <p:spTgt spid="47"/>
                                        </p:tgtEl>
                                        <p:attrNameLst>
                                          <p:attrName>style.visibility</p:attrName>
                                        </p:attrNameLst>
                                      </p:cBhvr>
                                      <p:to>
                                        <p:strVal val="visible"/>
                                      </p:to>
                                    </p:set>
                                    <p:anim calcmode="lin" valueType="num">
                                      <p:cBhvr additive="base">
                                        <p:cTn id="57" dur="500" fill="hold"/>
                                        <p:tgtEl>
                                          <p:spTgt spid="47"/>
                                        </p:tgtEl>
                                        <p:attrNameLst>
                                          <p:attrName>ppt_x</p:attrName>
                                        </p:attrNameLst>
                                      </p:cBhvr>
                                      <p:tavLst>
                                        <p:tav tm="0">
                                          <p:val>
                                            <p:strVal val="#ppt_x"/>
                                          </p:val>
                                        </p:tav>
                                        <p:tav tm="100000">
                                          <p:val>
                                            <p:strVal val="#ppt_x"/>
                                          </p:val>
                                        </p:tav>
                                      </p:tavLst>
                                    </p:anim>
                                    <p:anim calcmode="lin" valueType="num">
                                      <p:cBhvr additive="base">
                                        <p:cTn id="58" dur="500" fill="hold"/>
                                        <p:tgtEl>
                                          <p:spTgt spid="47"/>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54"/>
                                        </p:tgtEl>
                                        <p:attrNameLst>
                                          <p:attrName>style.visibility</p:attrName>
                                        </p:attrNameLst>
                                      </p:cBhvr>
                                      <p:to>
                                        <p:strVal val="visible"/>
                                      </p:to>
                                    </p:set>
                                    <p:anim calcmode="lin" valueType="num">
                                      <p:cBhvr additive="base">
                                        <p:cTn id="61" dur="500" fill="hold"/>
                                        <p:tgtEl>
                                          <p:spTgt spid="54"/>
                                        </p:tgtEl>
                                        <p:attrNameLst>
                                          <p:attrName>ppt_x</p:attrName>
                                        </p:attrNameLst>
                                      </p:cBhvr>
                                      <p:tavLst>
                                        <p:tav tm="0">
                                          <p:val>
                                            <p:strVal val="#ppt_x"/>
                                          </p:val>
                                        </p:tav>
                                        <p:tav tm="100000">
                                          <p:val>
                                            <p:strVal val="#ppt_x"/>
                                          </p:val>
                                        </p:tav>
                                      </p:tavLst>
                                    </p:anim>
                                    <p:anim calcmode="lin" valueType="num">
                                      <p:cBhvr additive="base">
                                        <p:cTn id="62" dur="500" fill="hold"/>
                                        <p:tgtEl>
                                          <p:spTgt spid="54"/>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55"/>
                                        </p:tgtEl>
                                        <p:attrNameLst>
                                          <p:attrName>style.visibility</p:attrName>
                                        </p:attrNameLst>
                                      </p:cBhvr>
                                      <p:to>
                                        <p:strVal val="visible"/>
                                      </p:to>
                                    </p:set>
                                    <p:anim calcmode="lin" valueType="num">
                                      <p:cBhvr additive="base">
                                        <p:cTn id="65" dur="500" fill="hold"/>
                                        <p:tgtEl>
                                          <p:spTgt spid="55"/>
                                        </p:tgtEl>
                                        <p:attrNameLst>
                                          <p:attrName>ppt_x</p:attrName>
                                        </p:attrNameLst>
                                      </p:cBhvr>
                                      <p:tavLst>
                                        <p:tav tm="0">
                                          <p:val>
                                            <p:strVal val="#ppt_x"/>
                                          </p:val>
                                        </p:tav>
                                        <p:tav tm="100000">
                                          <p:val>
                                            <p:strVal val="#ppt_x"/>
                                          </p:val>
                                        </p:tav>
                                      </p:tavLst>
                                    </p:anim>
                                    <p:anim calcmode="lin" valueType="num">
                                      <p:cBhvr additive="base">
                                        <p:cTn id="66" dur="500" fill="hold"/>
                                        <p:tgtEl>
                                          <p:spTgt spid="55"/>
                                        </p:tgtEl>
                                        <p:attrNameLst>
                                          <p:attrName>ppt_y</p:attrName>
                                        </p:attrNameLst>
                                      </p:cBhvr>
                                      <p:tavLst>
                                        <p:tav tm="0">
                                          <p:val>
                                            <p:strVal val="1+#ppt_h/2"/>
                                          </p:val>
                                        </p:tav>
                                        <p:tav tm="100000">
                                          <p:val>
                                            <p:strVal val="#ppt_y"/>
                                          </p:val>
                                        </p:tav>
                                      </p:tavLst>
                                    </p:anim>
                                  </p:childTnLst>
                                </p:cTn>
                              </p:par>
                              <p:par>
                                <p:cTn id="67" presetID="2" presetClass="entr" presetSubtype="4" fill="hold" nodeType="withEffect">
                                  <p:stCondLst>
                                    <p:cond delay="0"/>
                                  </p:stCondLst>
                                  <p:childTnLst>
                                    <p:set>
                                      <p:cBhvr>
                                        <p:cTn id="68" dur="1" fill="hold">
                                          <p:stCondLst>
                                            <p:cond delay="0"/>
                                          </p:stCondLst>
                                        </p:cTn>
                                        <p:tgtEl>
                                          <p:spTgt spid="50"/>
                                        </p:tgtEl>
                                        <p:attrNameLst>
                                          <p:attrName>style.visibility</p:attrName>
                                        </p:attrNameLst>
                                      </p:cBhvr>
                                      <p:to>
                                        <p:strVal val="visible"/>
                                      </p:to>
                                    </p:set>
                                    <p:anim calcmode="lin" valueType="num">
                                      <p:cBhvr additive="base">
                                        <p:cTn id="69" dur="500" fill="hold"/>
                                        <p:tgtEl>
                                          <p:spTgt spid="50"/>
                                        </p:tgtEl>
                                        <p:attrNameLst>
                                          <p:attrName>ppt_x</p:attrName>
                                        </p:attrNameLst>
                                      </p:cBhvr>
                                      <p:tavLst>
                                        <p:tav tm="0">
                                          <p:val>
                                            <p:strVal val="#ppt_x"/>
                                          </p:val>
                                        </p:tav>
                                        <p:tav tm="100000">
                                          <p:val>
                                            <p:strVal val="#ppt_x"/>
                                          </p:val>
                                        </p:tav>
                                      </p:tavLst>
                                    </p:anim>
                                    <p:anim calcmode="lin" valueType="num">
                                      <p:cBhvr additive="base">
                                        <p:cTn id="70" dur="500" fill="hold"/>
                                        <p:tgtEl>
                                          <p:spTgt spid="50"/>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77"/>
                                        </p:tgtEl>
                                        <p:attrNameLst>
                                          <p:attrName>style.visibility</p:attrName>
                                        </p:attrNameLst>
                                      </p:cBhvr>
                                      <p:to>
                                        <p:strVal val="visible"/>
                                      </p:to>
                                    </p:set>
                                    <p:anim calcmode="lin" valueType="num">
                                      <p:cBhvr additive="base">
                                        <p:cTn id="73" dur="500" fill="hold"/>
                                        <p:tgtEl>
                                          <p:spTgt spid="77"/>
                                        </p:tgtEl>
                                        <p:attrNameLst>
                                          <p:attrName>ppt_x</p:attrName>
                                        </p:attrNameLst>
                                      </p:cBhvr>
                                      <p:tavLst>
                                        <p:tav tm="0">
                                          <p:val>
                                            <p:strVal val="#ppt_x"/>
                                          </p:val>
                                        </p:tav>
                                        <p:tav tm="100000">
                                          <p:val>
                                            <p:strVal val="#ppt_x"/>
                                          </p:val>
                                        </p:tav>
                                      </p:tavLst>
                                    </p:anim>
                                    <p:anim calcmode="lin" valueType="num">
                                      <p:cBhvr additive="base">
                                        <p:cTn id="74" dur="500" fill="hold"/>
                                        <p:tgtEl>
                                          <p:spTgt spid="77"/>
                                        </p:tgtEl>
                                        <p:attrNameLst>
                                          <p:attrName>ppt_y</p:attrName>
                                        </p:attrNameLst>
                                      </p:cBhvr>
                                      <p:tavLst>
                                        <p:tav tm="0">
                                          <p:val>
                                            <p:strVal val="1+#ppt_h/2"/>
                                          </p:val>
                                        </p:tav>
                                        <p:tav tm="100000">
                                          <p:val>
                                            <p:strVal val="#ppt_y"/>
                                          </p:val>
                                        </p:tav>
                                      </p:tavLst>
                                    </p:anim>
                                  </p:childTnLst>
                                </p:cTn>
                              </p:par>
                              <p:par>
                                <p:cTn id="75" presetID="2" presetClass="entr" presetSubtype="4" fill="hold" grpId="0" nodeType="withEffect">
                                  <p:stCondLst>
                                    <p:cond delay="0"/>
                                  </p:stCondLst>
                                  <p:childTnLst>
                                    <p:set>
                                      <p:cBhvr>
                                        <p:cTn id="76" dur="1" fill="hold">
                                          <p:stCondLst>
                                            <p:cond delay="0"/>
                                          </p:stCondLst>
                                        </p:cTn>
                                        <p:tgtEl>
                                          <p:spTgt spid="38"/>
                                        </p:tgtEl>
                                        <p:attrNameLst>
                                          <p:attrName>style.visibility</p:attrName>
                                        </p:attrNameLst>
                                      </p:cBhvr>
                                      <p:to>
                                        <p:strVal val="visible"/>
                                      </p:to>
                                    </p:set>
                                    <p:anim calcmode="lin" valueType="num">
                                      <p:cBhvr additive="base">
                                        <p:cTn id="77" dur="500" fill="hold"/>
                                        <p:tgtEl>
                                          <p:spTgt spid="38"/>
                                        </p:tgtEl>
                                        <p:attrNameLst>
                                          <p:attrName>ppt_x</p:attrName>
                                        </p:attrNameLst>
                                      </p:cBhvr>
                                      <p:tavLst>
                                        <p:tav tm="0">
                                          <p:val>
                                            <p:strVal val="#ppt_x"/>
                                          </p:val>
                                        </p:tav>
                                        <p:tav tm="100000">
                                          <p:val>
                                            <p:strVal val="#ppt_x"/>
                                          </p:val>
                                        </p:tav>
                                      </p:tavLst>
                                    </p:anim>
                                    <p:anim calcmode="lin" valueType="num">
                                      <p:cBhvr additive="base">
                                        <p:cTn id="78" dur="500" fill="hold"/>
                                        <p:tgtEl>
                                          <p:spTgt spid="38"/>
                                        </p:tgtEl>
                                        <p:attrNameLst>
                                          <p:attrName>ppt_y</p:attrName>
                                        </p:attrNameLst>
                                      </p:cBhvr>
                                      <p:tavLst>
                                        <p:tav tm="0">
                                          <p:val>
                                            <p:strVal val="1+#ppt_h/2"/>
                                          </p:val>
                                        </p:tav>
                                        <p:tav tm="100000">
                                          <p:val>
                                            <p:strVal val="#ppt_y"/>
                                          </p:val>
                                        </p:tav>
                                      </p:tavLst>
                                    </p:anim>
                                  </p:childTnLst>
                                </p:cTn>
                              </p:par>
                              <p:par>
                                <p:cTn id="79" presetID="2" presetClass="entr" presetSubtype="4" fill="hold" grpId="0" nodeType="withEffect">
                                  <p:stCondLst>
                                    <p:cond delay="0"/>
                                  </p:stCondLst>
                                  <p:childTnLst>
                                    <p:set>
                                      <p:cBhvr>
                                        <p:cTn id="80" dur="1" fill="hold">
                                          <p:stCondLst>
                                            <p:cond delay="0"/>
                                          </p:stCondLst>
                                        </p:cTn>
                                        <p:tgtEl>
                                          <p:spTgt spid="36"/>
                                        </p:tgtEl>
                                        <p:attrNameLst>
                                          <p:attrName>style.visibility</p:attrName>
                                        </p:attrNameLst>
                                      </p:cBhvr>
                                      <p:to>
                                        <p:strVal val="visible"/>
                                      </p:to>
                                    </p:set>
                                    <p:anim calcmode="lin" valueType="num">
                                      <p:cBhvr additive="base">
                                        <p:cTn id="81" dur="500" fill="hold"/>
                                        <p:tgtEl>
                                          <p:spTgt spid="36"/>
                                        </p:tgtEl>
                                        <p:attrNameLst>
                                          <p:attrName>ppt_x</p:attrName>
                                        </p:attrNameLst>
                                      </p:cBhvr>
                                      <p:tavLst>
                                        <p:tav tm="0">
                                          <p:val>
                                            <p:strVal val="#ppt_x"/>
                                          </p:val>
                                        </p:tav>
                                        <p:tav tm="100000">
                                          <p:val>
                                            <p:strVal val="#ppt_x"/>
                                          </p:val>
                                        </p:tav>
                                      </p:tavLst>
                                    </p:anim>
                                    <p:anim calcmode="lin" valueType="num">
                                      <p:cBhvr additive="base">
                                        <p:cTn id="82" dur="500" fill="hold"/>
                                        <p:tgtEl>
                                          <p:spTgt spid="36"/>
                                        </p:tgtEl>
                                        <p:attrNameLst>
                                          <p:attrName>ppt_y</p:attrName>
                                        </p:attrNameLst>
                                      </p:cBhvr>
                                      <p:tavLst>
                                        <p:tav tm="0">
                                          <p:val>
                                            <p:strVal val="1+#ppt_h/2"/>
                                          </p:val>
                                        </p:tav>
                                        <p:tav tm="100000">
                                          <p:val>
                                            <p:strVal val="#ppt_y"/>
                                          </p:val>
                                        </p:tav>
                                      </p:tavLst>
                                    </p:anim>
                                  </p:childTnLst>
                                </p:cTn>
                              </p:par>
                              <p:par>
                                <p:cTn id="83" presetID="2" presetClass="entr" presetSubtype="4" fill="hold" grpId="0" nodeType="withEffect">
                                  <p:stCondLst>
                                    <p:cond delay="0"/>
                                  </p:stCondLst>
                                  <p:childTnLst>
                                    <p:set>
                                      <p:cBhvr>
                                        <p:cTn id="84" dur="1" fill="hold">
                                          <p:stCondLst>
                                            <p:cond delay="0"/>
                                          </p:stCondLst>
                                        </p:cTn>
                                        <p:tgtEl>
                                          <p:spTgt spid="56"/>
                                        </p:tgtEl>
                                        <p:attrNameLst>
                                          <p:attrName>style.visibility</p:attrName>
                                        </p:attrNameLst>
                                      </p:cBhvr>
                                      <p:to>
                                        <p:strVal val="visible"/>
                                      </p:to>
                                    </p:set>
                                    <p:anim calcmode="lin" valueType="num">
                                      <p:cBhvr additive="base">
                                        <p:cTn id="85" dur="500" fill="hold"/>
                                        <p:tgtEl>
                                          <p:spTgt spid="56"/>
                                        </p:tgtEl>
                                        <p:attrNameLst>
                                          <p:attrName>ppt_x</p:attrName>
                                        </p:attrNameLst>
                                      </p:cBhvr>
                                      <p:tavLst>
                                        <p:tav tm="0">
                                          <p:val>
                                            <p:strVal val="#ppt_x"/>
                                          </p:val>
                                        </p:tav>
                                        <p:tav tm="100000">
                                          <p:val>
                                            <p:strVal val="#ppt_x"/>
                                          </p:val>
                                        </p:tav>
                                      </p:tavLst>
                                    </p:anim>
                                    <p:anim calcmode="lin" valueType="num">
                                      <p:cBhvr additive="base">
                                        <p:cTn id="86" dur="500" fill="hold"/>
                                        <p:tgtEl>
                                          <p:spTgt spid="56"/>
                                        </p:tgtEl>
                                        <p:attrNameLst>
                                          <p:attrName>ppt_y</p:attrName>
                                        </p:attrNameLst>
                                      </p:cBhvr>
                                      <p:tavLst>
                                        <p:tav tm="0">
                                          <p:val>
                                            <p:strVal val="1+#ppt_h/2"/>
                                          </p:val>
                                        </p:tav>
                                        <p:tav tm="100000">
                                          <p:val>
                                            <p:strVal val="#ppt_y"/>
                                          </p:val>
                                        </p:tav>
                                      </p:tavLst>
                                    </p:anim>
                                  </p:childTnLst>
                                </p:cTn>
                              </p:par>
                              <p:par>
                                <p:cTn id="87" presetID="2" presetClass="entr" presetSubtype="4" fill="hold" grpId="0" nodeType="withEffect">
                                  <p:stCondLst>
                                    <p:cond delay="0"/>
                                  </p:stCondLst>
                                  <p:childTnLst>
                                    <p:set>
                                      <p:cBhvr>
                                        <p:cTn id="88" dur="1" fill="hold">
                                          <p:stCondLst>
                                            <p:cond delay="0"/>
                                          </p:stCondLst>
                                        </p:cTn>
                                        <p:tgtEl>
                                          <p:spTgt spid="44"/>
                                        </p:tgtEl>
                                        <p:attrNameLst>
                                          <p:attrName>style.visibility</p:attrName>
                                        </p:attrNameLst>
                                      </p:cBhvr>
                                      <p:to>
                                        <p:strVal val="visible"/>
                                      </p:to>
                                    </p:set>
                                    <p:anim calcmode="lin" valueType="num">
                                      <p:cBhvr additive="base">
                                        <p:cTn id="89" dur="500" fill="hold"/>
                                        <p:tgtEl>
                                          <p:spTgt spid="44"/>
                                        </p:tgtEl>
                                        <p:attrNameLst>
                                          <p:attrName>ppt_x</p:attrName>
                                        </p:attrNameLst>
                                      </p:cBhvr>
                                      <p:tavLst>
                                        <p:tav tm="0">
                                          <p:val>
                                            <p:strVal val="#ppt_x"/>
                                          </p:val>
                                        </p:tav>
                                        <p:tav tm="100000">
                                          <p:val>
                                            <p:strVal val="#ppt_x"/>
                                          </p:val>
                                        </p:tav>
                                      </p:tavLst>
                                    </p:anim>
                                    <p:anim calcmode="lin" valueType="num">
                                      <p:cBhvr additive="base">
                                        <p:cTn id="90"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par>
                    <p:cTn id="91" fill="hold">
                      <p:stCondLst>
                        <p:cond delay="indefinite"/>
                      </p:stCondLst>
                      <p:childTnLst>
                        <p:par>
                          <p:cTn id="92" fill="hold">
                            <p:stCondLst>
                              <p:cond delay="0"/>
                            </p:stCondLst>
                            <p:childTnLst>
                              <p:par>
                                <p:cTn id="93" presetID="2" presetClass="entr" presetSubtype="4" fill="hold" grpId="0" nodeType="clickEffect">
                                  <p:stCondLst>
                                    <p:cond delay="0"/>
                                  </p:stCondLst>
                                  <p:childTnLst>
                                    <p:set>
                                      <p:cBhvr>
                                        <p:cTn id="94" dur="1" fill="hold">
                                          <p:stCondLst>
                                            <p:cond delay="0"/>
                                          </p:stCondLst>
                                        </p:cTn>
                                        <p:tgtEl>
                                          <p:spTgt spid="65"/>
                                        </p:tgtEl>
                                        <p:attrNameLst>
                                          <p:attrName>style.visibility</p:attrName>
                                        </p:attrNameLst>
                                      </p:cBhvr>
                                      <p:to>
                                        <p:strVal val="visible"/>
                                      </p:to>
                                    </p:set>
                                    <p:anim calcmode="lin" valueType="num">
                                      <p:cBhvr additive="base">
                                        <p:cTn id="95" dur="500" fill="hold"/>
                                        <p:tgtEl>
                                          <p:spTgt spid="65"/>
                                        </p:tgtEl>
                                        <p:attrNameLst>
                                          <p:attrName>ppt_x</p:attrName>
                                        </p:attrNameLst>
                                      </p:cBhvr>
                                      <p:tavLst>
                                        <p:tav tm="0">
                                          <p:val>
                                            <p:strVal val="#ppt_x"/>
                                          </p:val>
                                        </p:tav>
                                        <p:tav tm="100000">
                                          <p:val>
                                            <p:strVal val="#ppt_x"/>
                                          </p:val>
                                        </p:tav>
                                      </p:tavLst>
                                    </p:anim>
                                    <p:anim calcmode="lin" valueType="num">
                                      <p:cBhvr additive="base">
                                        <p:cTn id="96" dur="500" fill="hold"/>
                                        <p:tgtEl>
                                          <p:spTgt spid="65"/>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9"/>
                                        </p:tgtEl>
                                        <p:attrNameLst>
                                          <p:attrName>style.visibility</p:attrName>
                                        </p:attrNameLst>
                                      </p:cBhvr>
                                      <p:to>
                                        <p:strVal val="visible"/>
                                      </p:to>
                                    </p:set>
                                    <p:anim calcmode="lin" valueType="num">
                                      <p:cBhvr additive="base">
                                        <p:cTn id="99" dur="500" fill="hold"/>
                                        <p:tgtEl>
                                          <p:spTgt spid="39"/>
                                        </p:tgtEl>
                                        <p:attrNameLst>
                                          <p:attrName>ppt_x</p:attrName>
                                        </p:attrNameLst>
                                      </p:cBhvr>
                                      <p:tavLst>
                                        <p:tav tm="0">
                                          <p:val>
                                            <p:strVal val="#ppt_x"/>
                                          </p:val>
                                        </p:tav>
                                        <p:tav tm="100000">
                                          <p:val>
                                            <p:strVal val="#ppt_x"/>
                                          </p:val>
                                        </p:tav>
                                      </p:tavLst>
                                    </p:anim>
                                    <p:anim calcmode="lin" valueType="num">
                                      <p:cBhvr additive="base">
                                        <p:cTn id="100" dur="500" fill="hold"/>
                                        <p:tgtEl>
                                          <p:spTgt spid="3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45"/>
                                        </p:tgtEl>
                                        <p:attrNameLst>
                                          <p:attrName>style.visibility</p:attrName>
                                        </p:attrNameLst>
                                      </p:cBhvr>
                                      <p:to>
                                        <p:strVal val="visible"/>
                                      </p:to>
                                    </p:set>
                                    <p:anim calcmode="lin" valueType="num">
                                      <p:cBhvr additive="base">
                                        <p:cTn id="103" dur="500" fill="hold"/>
                                        <p:tgtEl>
                                          <p:spTgt spid="45"/>
                                        </p:tgtEl>
                                        <p:attrNameLst>
                                          <p:attrName>ppt_x</p:attrName>
                                        </p:attrNameLst>
                                      </p:cBhvr>
                                      <p:tavLst>
                                        <p:tav tm="0">
                                          <p:val>
                                            <p:strVal val="#ppt_x"/>
                                          </p:val>
                                        </p:tav>
                                        <p:tav tm="100000">
                                          <p:val>
                                            <p:strVal val="#ppt_x"/>
                                          </p:val>
                                        </p:tav>
                                      </p:tavLst>
                                    </p:anim>
                                    <p:anim calcmode="lin" valueType="num">
                                      <p:cBhvr additive="base">
                                        <p:cTn id="104" dur="500" fill="hold"/>
                                        <p:tgtEl>
                                          <p:spTgt spid="45"/>
                                        </p:tgtEl>
                                        <p:attrNameLst>
                                          <p:attrName>ppt_y</p:attrName>
                                        </p:attrNameLst>
                                      </p:cBhvr>
                                      <p:tavLst>
                                        <p:tav tm="0">
                                          <p:val>
                                            <p:strVal val="1+#ppt_h/2"/>
                                          </p:val>
                                        </p:tav>
                                        <p:tav tm="100000">
                                          <p:val>
                                            <p:strVal val="#ppt_y"/>
                                          </p:val>
                                        </p:tav>
                                      </p:tavLst>
                                    </p:anim>
                                  </p:childTnLst>
                                </p:cTn>
                              </p:par>
                              <p:par>
                                <p:cTn id="105" presetID="2" presetClass="entr" presetSubtype="4" fill="hold" nodeType="withEffect">
                                  <p:stCondLst>
                                    <p:cond delay="0"/>
                                  </p:stCondLst>
                                  <p:childTnLst>
                                    <p:set>
                                      <p:cBhvr>
                                        <p:cTn id="106" dur="1" fill="hold">
                                          <p:stCondLst>
                                            <p:cond delay="0"/>
                                          </p:stCondLst>
                                        </p:cTn>
                                        <p:tgtEl>
                                          <p:spTgt spid="13"/>
                                        </p:tgtEl>
                                        <p:attrNameLst>
                                          <p:attrName>style.visibility</p:attrName>
                                        </p:attrNameLst>
                                      </p:cBhvr>
                                      <p:to>
                                        <p:strVal val="visible"/>
                                      </p:to>
                                    </p:set>
                                    <p:anim calcmode="lin" valueType="num">
                                      <p:cBhvr additive="base">
                                        <p:cTn id="107" dur="500" fill="hold"/>
                                        <p:tgtEl>
                                          <p:spTgt spid="13"/>
                                        </p:tgtEl>
                                        <p:attrNameLst>
                                          <p:attrName>ppt_x</p:attrName>
                                        </p:attrNameLst>
                                      </p:cBhvr>
                                      <p:tavLst>
                                        <p:tav tm="0">
                                          <p:val>
                                            <p:strVal val="#ppt_x"/>
                                          </p:val>
                                        </p:tav>
                                        <p:tav tm="100000">
                                          <p:val>
                                            <p:strVal val="#ppt_x"/>
                                          </p:val>
                                        </p:tav>
                                      </p:tavLst>
                                    </p:anim>
                                    <p:anim calcmode="lin" valueType="num">
                                      <p:cBhvr additive="base">
                                        <p:cTn id="10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09" fill="hold">
                      <p:stCondLst>
                        <p:cond delay="indefinite"/>
                      </p:stCondLst>
                      <p:childTnLst>
                        <p:par>
                          <p:cTn id="110" fill="hold">
                            <p:stCondLst>
                              <p:cond delay="0"/>
                            </p:stCondLst>
                            <p:childTnLst>
                              <p:par>
                                <p:cTn id="111" presetID="2" presetClass="entr" presetSubtype="4" fill="hold" grpId="0" nodeType="clickEffect">
                                  <p:stCondLst>
                                    <p:cond delay="0"/>
                                  </p:stCondLst>
                                  <p:childTnLst>
                                    <p:set>
                                      <p:cBhvr>
                                        <p:cTn id="112" dur="1" fill="hold">
                                          <p:stCondLst>
                                            <p:cond delay="0"/>
                                          </p:stCondLst>
                                        </p:cTn>
                                        <p:tgtEl>
                                          <p:spTgt spid="68"/>
                                        </p:tgtEl>
                                        <p:attrNameLst>
                                          <p:attrName>style.visibility</p:attrName>
                                        </p:attrNameLst>
                                      </p:cBhvr>
                                      <p:to>
                                        <p:strVal val="visible"/>
                                      </p:to>
                                    </p:set>
                                    <p:anim calcmode="lin" valueType="num">
                                      <p:cBhvr additive="base">
                                        <p:cTn id="113" dur="500" fill="hold"/>
                                        <p:tgtEl>
                                          <p:spTgt spid="68"/>
                                        </p:tgtEl>
                                        <p:attrNameLst>
                                          <p:attrName>ppt_x</p:attrName>
                                        </p:attrNameLst>
                                      </p:cBhvr>
                                      <p:tavLst>
                                        <p:tav tm="0">
                                          <p:val>
                                            <p:strVal val="#ppt_x"/>
                                          </p:val>
                                        </p:tav>
                                        <p:tav tm="100000">
                                          <p:val>
                                            <p:strVal val="#ppt_x"/>
                                          </p:val>
                                        </p:tav>
                                      </p:tavLst>
                                    </p:anim>
                                    <p:anim calcmode="lin" valueType="num">
                                      <p:cBhvr additive="base">
                                        <p:cTn id="114" dur="500" fill="hold"/>
                                        <p:tgtEl>
                                          <p:spTgt spid="68"/>
                                        </p:tgtEl>
                                        <p:attrNameLst>
                                          <p:attrName>ppt_y</p:attrName>
                                        </p:attrNameLst>
                                      </p:cBhvr>
                                      <p:tavLst>
                                        <p:tav tm="0">
                                          <p:val>
                                            <p:strVal val="1+#ppt_h/2"/>
                                          </p:val>
                                        </p:tav>
                                        <p:tav tm="100000">
                                          <p:val>
                                            <p:strVal val="#ppt_y"/>
                                          </p:val>
                                        </p:tav>
                                      </p:tavLst>
                                    </p:anim>
                                  </p:childTnLst>
                                </p:cTn>
                              </p:par>
                            </p:childTnLst>
                          </p:cTn>
                        </p:par>
                      </p:childTnLst>
                    </p:cTn>
                  </p:par>
                  <p:par>
                    <p:cTn id="115" fill="hold">
                      <p:stCondLst>
                        <p:cond delay="indefinite"/>
                      </p:stCondLst>
                      <p:childTnLst>
                        <p:par>
                          <p:cTn id="116" fill="hold">
                            <p:stCondLst>
                              <p:cond delay="0"/>
                            </p:stCondLst>
                            <p:childTnLst>
                              <p:par>
                                <p:cTn id="117" presetID="2" presetClass="entr" presetSubtype="4" fill="hold" grpId="0" nodeType="clickEffect">
                                  <p:stCondLst>
                                    <p:cond delay="0"/>
                                  </p:stCondLst>
                                  <p:childTnLst>
                                    <p:set>
                                      <p:cBhvr>
                                        <p:cTn id="118" dur="1" fill="hold">
                                          <p:stCondLst>
                                            <p:cond delay="0"/>
                                          </p:stCondLst>
                                        </p:cTn>
                                        <p:tgtEl>
                                          <p:spTgt spid="69"/>
                                        </p:tgtEl>
                                        <p:attrNameLst>
                                          <p:attrName>style.visibility</p:attrName>
                                        </p:attrNameLst>
                                      </p:cBhvr>
                                      <p:to>
                                        <p:strVal val="visible"/>
                                      </p:to>
                                    </p:set>
                                    <p:anim calcmode="lin" valueType="num">
                                      <p:cBhvr additive="base">
                                        <p:cTn id="119" dur="500" fill="hold"/>
                                        <p:tgtEl>
                                          <p:spTgt spid="69"/>
                                        </p:tgtEl>
                                        <p:attrNameLst>
                                          <p:attrName>ppt_x</p:attrName>
                                        </p:attrNameLst>
                                      </p:cBhvr>
                                      <p:tavLst>
                                        <p:tav tm="0">
                                          <p:val>
                                            <p:strVal val="#ppt_x"/>
                                          </p:val>
                                        </p:tav>
                                        <p:tav tm="100000">
                                          <p:val>
                                            <p:strVal val="#ppt_x"/>
                                          </p:val>
                                        </p:tav>
                                      </p:tavLst>
                                    </p:anim>
                                    <p:anim calcmode="lin" valueType="num">
                                      <p:cBhvr additive="base">
                                        <p:cTn id="120" dur="500" fill="hold"/>
                                        <p:tgtEl>
                                          <p:spTgt spid="69"/>
                                        </p:tgtEl>
                                        <p:attrNameLst>
                                          <p:attrName>ppt_y</p:attrName>
                                        </p:attrNameLst>
                                      </p:cBhvr>
                                      <p:tavLst>
                                        <p:tav tm="0">
                                          <p:val>
                                            <p:strVal val="1+#ppt_h/2"/>
                                          </p:val>
                                        </p:tav>
                                        <p:tav tm="100000">
                                          <p:val>
                                            <p:strVal val="#ppt_y"/>
                                          </p:val>
                                        </p:tav>
                                      </p:tavLst>
                                    </p:anim>
                                  </p:childTnLst>
                                </p:cTn>
                              </p:par>
                              <p:par>
                                <p:cTn id="121" presetID="2" presetClass="entr" presetSubtype="4" fill="hold" nodeType="withEffect">
                                  <p:stCondLst>
                                    <p:cond delay="0"/>
                                  </p:stCondLst>
                                  <p:childTnLst>
                                    <p:set>
                                      <p:cBhvr>
                                        <p:cTn id="122" dur="1" fill="hold">
                                          <p:stCondLst>
                                            <p:cond delay="0"/>
                                          </p:stCondLst>
                                        </p:cTn>
                                        <p:tgtEl>
                                          <p:spTgt spid="60"/>
                                        </p:tgtEl>
                                        <p:attrNameLst>
                                          <p:attrName>style.visibility</p:attrName>
                                        </p:attrNameLst>
                                      </p:cBhvr>
                                      <p:to>
                                        <p:strVal val="visible"/>
                                      </p:to>
                                    </p:set>
                                    <p:anim calcmode="lin" valueType="num">
                                      <p:cBhvr additive="base">
                                        <p:cTn id="123" dur="500" fill="hold"/>
                                        <p:tgtEl>
                                          <p:spTgt spid="60"/>
                                        </p:tgtEl>
                                        <p:attrNameLst>
                                          <p:attrName>ppt_x</p:attrName>
                                        </p:attrNameLst>
                                      </p:cBhvr>
                                      <p:tavLst>
                                        <p:tav tm="0">
                                          <p:val>
                                            <p:strVal val="#ppt_x"/>
                                          </p:val>
                                        </p:tav>
                                        <p:tav tm="100000">
                                          <p:val>
                                            <p:strVal val="#ppt_x"/>
                                          </p:val>
                                        </p:tav>
                                      </p:tavLst>
                                    </p:anim>
                                    <p:anim calcmode="lin" valueType="num">
                                      <p:cBhvr additive="base">
                                        <p:cTn id="124" dur="500" fill="hold"/>
                                        <p:tgtEl>
                                          <p:spTgt spid="6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0"/>
                                        </p:tgtEl>
                                        <p:attrNameLst>
                                          <p:attrName>style.visibility</p:attrName>
                                        </p:attrNameLst>
                                      </p:cBhvr>
                                      <p:to>
                                        <p:strVal val="visible"/>
                                      </p:to>
                                    </p:set>
                                    <p:anim calcmode="lin" valueType="num">
                                      <p:cBhvr additive="base">
                                        <p:cTn id="127" dur="500" fill="hold"/>
                                        <p:tgtEl>
                                          <p:spTgt spid="40"/>
                                        </p:tgtEl>
                                        <p:attrNameLst>
                                          <p:attrName>ppt_x</p:attrName>
                                        </p:attrNameLst>
                                      </p:cBhvr>
                                      <p:tavLst>
                                        <p:tav tm="0">
                                          <p:val>
                                            <p:strVal val="#ppt_x"/>
                                          </p:val>
                                        </p:tav>
                                        <p:tav tm="100000">
                                          <p:val>
                                            <p:strVal val="#ppt_x"/>
                                          </p:val>
                                        </p:tav>
                                      </p:tavLst>
                                    </p:anim>
                                    <p:anim calcmode="lin" valueType="num">
                                      <p:cBhvr additive="base">
                                        <p:cTn id="128" dur="500" fill="hold"/>
                                        <p:tgtEl>
                                          <p:spTgt spid="40"/>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8"/>
                                        </p:tgtEl>
                                        <p:attrNameLst>
                                          <p:attrName>style.visibility</p:attrName>
                                        </p:attrNameLst>
                                      </p:cBhvr>
                                      <p:to>
                                        <p:strVal val="visible"/>
                                      </p:to>
                                    </p:set>
                                    <p:anim calcmode="lin" valueType="num">
                                      <p:cBhvr additive="base">
                                        <p:cTn id="131" dur="500" fill="hold"/>
                                        <p:tgtEl>
                                          <p:spTgt spid="48"/>
                                        </p:tgtEl>
                                        <p:attrNameLst>
                                          <p:attrName>ppt_x</p:attrName>
                                        </p:attrNameLst>
                                      </p:cBhvr>
                                      <p:tavLst>
                                        <p:tav tm="0">
                                          <p:val>
                                            <p:strVal val="#ppt_x"/>
                                          </p:val>
                                        </p:tav>
                                        <p:tav tm="100000">
                                          <p:val>
                                            <p:strVal val="#ppt_x"/>
                                          </p:val>
                                        </p:tav>
                                      </p:tavLst>
                                    </p:anim>
                                    <p:anim calcmode="lin" valueType="num">
                                      <p:cBhvr additive="base">
                                        <p:cTn id="132" dur="500" fill="hold"/>
                                        <p:tgtEl>
                                          <p:spTgt spid="48"/>
                                        </p:tgtEl>
                                        <p:attrNameLst>
                                          <p:attrName>ppt_y</p:attrName>
                                        </p:attrNameLst>
                                      </p:cBhvr>
                                      <p:tavLst>
                                        <p:tav tm="0">
                                          <p:val>
                                            <p:strVal val="1+#ppt_h/2"/>
                                          </p:val>
                                        </p:tav>
                                        <p:tav tm="100000">
                                          <p:val>
                                            <p:strVal val="#ppt_y"/>
                                          </p:val>
                                        </p:tav>
                                      </p:tavLst>
                                    </p:anim>
                                  </p:childTnLst>
                                </p:cTn>
                              </p:par>
                            </p:childTnLst>
                          </p:cTn>
                        </p:par>
                      </p:childTnLst>
                    </p:cTn>
                  </p:par>
                  <p:par>
                    <p:cTn id="133" fill="hold">
                      <p:stCondLst>
                        <p:cond delay="indefinite"/>
                      </p:stCondLst>
                      <p:childTnLst>
                        <p:par>
                          <p:cTn id="134" fill="hold">
                            <p:stCondLst>
                              <p:cond delay="0"/>
                            </p:stCondLst>
                            <p:childTnLst>
                              <p:par>
                                <p:cTn id="135" presetID="2" presetClass="entr" presetSubtype="4" fill="hold" grpId="0" nodeType="clickEffect">
                                  <p:stCondLst>
                                    <p:cond delay="0"/>
                                  </p:stCondLst>
                                  <p:childTnLst>
                                    <p:set>
                                      <p:cBhvr>
                                        <p:cTn id="136" dur="1" fill="hold">
                                          <p:stCondLst>
                                            <p:cond delay="0"/>
                                          </p:stCondLst>
                                        </p:cTn>
                                        <p:tgtEl>
                                          <p:spTgt spid="78"/>
                                        </p:tgtEl>
                                        <p:attrNameLst>
                                          <p:attrName>style.visibility</p:attrName>
                                        </p:attrNameLst>
                                      </p:cBhvr>
                                      <p:to>
                                        <p:strVal val="visible"/>
                                      </p:to>
                                    </p:set>
                                    <p:anim calcmode="lin" valueType="num">
                                      <p:cBhvr additive="base">
                                        <p:cTn id="137" dur="500" fill="hold"/>
                                        <p:tgtEl>
                                          <p:spTgt spid="78"/>
                                        </p:tgtEl>
                                        <p:attrNameLst>
                                          <p:attrName>ppt_x</p:attrName>
                                        </p:attrNameLst>
                                      </p:cBhvr>
                                      <p:tavLst>
                                        <p:tav tm="0">
                                          <p:val>
                                            <p:strVal val="#ppt_x"/>
                                          </p:val>
                                        </p:tav>
                                        <p:tav tm="100000">
                                          <p:val>
                                            <p:strVal val="#ppt_x"/>
                                          </p:val>
                                        </p:tav>
                                      </p:tavLst>
                                    </p:anim>
                                    <p:anim calcmode="lin" valueType="num">
                                      <p:cBhvr additive="base">
                                        <p:cTn id="138" dur="500" fill="hold"/>
                                        <p:tgtEl>
                                          <p:spTgt spid="78"/>
                                        </p:tgtEl>
                                        <p:attrNameLst>
                                          <p:attrName>ppt_y</p:attrName>
                                        </p:attrNameLst>
                                      </p:cBhvr>
                                      <p:tavLst>
                                        <p:tav tm="0">
                                          <p:val>
                                            <p:strVal val="1+#ppt_h/2"/>
                                          </p:val>
                                        </p:tav>
                                        <p:tav tm="100000">
                                          <p:val>
                                            <p:strVal val="#ppt_y"/>
                                          </p:val>
                                        </p:tav>
                                      </p:tavLst>
                                    </p:anim>
                                  </p:childTnLst>
                                </p:cTn>
                              </p:par>
                              <p:par>
                                <p:cTn id="139" presetID="2" presetClass="entr" presetSubtype="4" fill="hold" grpId="0" nodeType="withEffect">
                                  <p:stCondLst>
                                    <p:cond delay="0"/>
                                  </p:stCondLst>
                                  <p:childTnLst>
                                    <p:set>
                                      <p:cBhvr>
                                        <p:cTn id="140" dur="1" fill="hold">
                                          <p:stCondLst>
                                            <p:cond delay="0"/>
                                          </p:stCondLst>
                                        </p:cTn>
                                        <p:tgtEl>
                                          <p:spTgt spid="19"/>
                                        </p:tgtEl>
                                        <p:attrNameLst>
                                          <p:attrName>style.visibility</p:attrName>
                                        </p:attrNameLst>
                                      </p:cBhvr>
                                      <p:to>
                                        <p:strVal val="visible"/>
                                      </p:to>
                                    </p:set>
                                    <p:anim calcmode="lin" valueType="num">
                                      <p:cBhvr additive="base">
                                        <p:cTn id="141" dur="500" fill="hold"/>
                                        <p:tgtEl>
                                          <p:spTgt spid="19"/>
                                        </p:tgtEl>
                                        <p:attrNameLst>
                                          <p:attrName>ppt_x</p:attrName>
                                        </p:attrNameLst>
                                      </p:cBhvr>
                                      <p:tavLst>
                                        <p:tav tm="0">
                                          <p:val>
                                            <p:strVal val="#ppt_x"/>
                                          </p:val>
                                        </p:tav>
                                        <p:tav tm="100000">
                                          <p:val>
                                            <p:strVal val="#ppt_x"/>
                                          </p:val>
                                        </p:tav>
                                      </p:tavLst>
                                    </p:anim>
                                    <p:anim calcmode="lin" valueType="num">
                                      <p:cBhvr additive="base">
                                        <p:cTn id="142" dur="500" fill="hold"/>
                                        <p:tgtEl>
                                          <p:spTgt spid="19"/>
                                        </p:tgtEl>
                                        <p:attrNameLst>
                                          <p:attrName>ppt_y</p:attrName>
                                        </p:attrNameLst>
                                      </p:cBhvr>
                                      <p:tavLst>
                                        <p:tav tm="0">
                                          <p:val>
                                            <p:strVal val="1+#ppt_h/2"/>
                                          </p:val>
                                        </p:tav>
                                        <p:tav tm="100000">
                                          <p:val>
                                            <p:strVal val="#ppt_y"/>
                                          </p:val>
                                        </p:tav>
                                      </p:tavLst>
                                    </p:anim>
                                  </p:childTnLst>
                                </p:cTn>
                              </p:par>
                              <p:par>
                                <p:cTn id="143" presetID="2" presetClass="entr" presetSubtype="4" fill="hold" grpId="0" nodeType="withEffect">
                                  <p:stCondLst>
                                    <p:cond delay="0"/>
                                  </p:stCondLst>
                                  <p:childTnLst>
                                    <p:set>
                                      <p:cBhvr>
                                        <p:cTn id="144" dur="1" fill="hold">
                                          <p:stCondLst>
                                            <p:cond delay="0"/>
                                          </p:stCondLst>
                                        </p:cTn>
                                        <p:tgtEl>
                                          <p:spTgt spid="72"/>
                                        </p:tgtEl>
                                        <p:attrNameLst>
                                          <p:attrName>style.visibility</p:attrName>
                                        </p:attrNameLst>
                                      </p:cBhvr>
                                      <p:to>
                                        <p:strVal val="visible"/>
                                      </p:to>
                                    </p:set>
                                    <p:anim calcmode="lin" valueType="num">
                                      <p:cBhvr additive="base">
                                        <p:cTn id="145" dur="500" fill="hold"/>
                                        <p:tgtEl>
                                          <p:spTgt spid="72"/>
                                        </p:tgtEl>
                                        <p:attrNameLst>
                                          <p:attrName>ppt_x</p:attrName>
                                        </p:attrNameLst>
                                      </p:cBhvr>
                                      <p:tavLst>
                                        <p:tav tm="0">
                                          <p:val>
                                            <p:strVal val="#ppt_x"/>
                                          </p:val>
                                        </p:tav>
                                        <p:tav tm="100000">
                                          <p:val>
                                            <p:strVal val="#ppt_x"/>
                                          </p:val>
                                        </p:tav>
                                      </p:tavLst>
                                    </p:anim>
                                    <p:anim calcmode="lin" valueType="num">
                                      <p:cBhvr additive="base">
                                        <p:cTn id="146" dur="500" fill="hold"/>
                                        <p:tgtEl>
                                          <p:spTgt spid="72"/>
                                        </p:tgtEl>
                                        <p:attrNameLst>
                                          <p:attrName>ppt_y</p:attrName>
                                        </p:attrNameLst>
                                      </p:cBhvr>
                                      <p:tavLst>
                                        <p:tav tm="0">
                                          <p:val>
                                            <p:strVal val="1+#ppt_h/2"/>
                                          </p:val>
                                        </p:tav>
                                        <p:tav tm="100000">
                                          <p:val>
                                            <p:strVal val="#ppt_y"/>
                                          </p:val>
                                        </p:tav>
                                      </p:tavLst>
                                    </p:anim>
                                  </p:childTnLst>
                                </p:cTn>
                              </p:par>
                            </p:childTnLst>
                          </p:cTn>
                        </p:par>
                      </p:childTnLst>
                    </p:cTn>
                  </p:par>
                  <p:par>
                    <p:cTn id="147" fill="hold">
                      <p:stCondLst>
                        <p:cond delay="indefinite"/>
                      </p:stCondLst>
                      <p:childTnLst>
                        <p:par>
                          <p:cTn id="148" fill="hold">
                            <p:stCondLst>
                              <p:cond delay="0"/>
                            </p:stCondLst>
                            <p:childTnLst>
                              <p:par>
                                <p:cTn id="149" presetID="2" presetClass="entr" presetSubtype="4" fill="hold" grpId="0" nodeType="clickEffect">
                                  <p:stCondLst>
                                    <p:cond delay="0"/>
                                  </p:stCondLst>
                                  <p:childTnLst>
                                    <p:set>
                                      <p:cBhvr>
                                        <p:cTn id="150" dur="1" fill="hold">
                                          <p:stCondLst>
                                            <p:cond delay="0"/>
                                          </p:stCondLst>
                                        </p:cTn>
                                        <p:tgtEl>
                                          <p:spTgt spid="79"/>
                                        </p:tgtEl>
                                        <p:attrNameLst>
                                          <p:attrName>style.visibility</p:attrName>
                                        </p:attrNameLst>
                                      </p:cBhvr>
                                      <p:to>
                                        <p:strVal val="visible"/>
                                      </p:to>
                                    </p:set>
                                    <p:anim calcmode="lin" valueType="num">
                                      <p:cBhvr additive="base">
                                        <p:cTn id="151" dur="500" fill="hold"/>
                                        <p:tgtEl>
                                          <p:spTgt spid="79"/>
                                        </p:tgtEl>
                                        <p:attrNameLst>
                                          <p:attrName>ppt_x</p:attrName>
                                        </p:attrNameLst>
                                      </p:cBhvr>
                                      <p:tavLst>
                                        <p:tav tm="0">
                                          <p:val>
                                            <p:strVal val="#ppt_x"/>
                                          </p:val>
                                        </p:tav>
                                        <p:tav tm="100000">
                                          <p:val>
                                            <p:strVal val="#ppt_x"/>
                                          </p:val>
                                        </p:tav>
                                      </p:tavLst>
                                    </p:anim>
                                    <p:anim calcmode="lin" valueType="num">
                                      <p:cBhvr additive="base">
                                        <p:cTn id="152" dur="500" fill="hold"/>
                                        <p:tgtEl>
                                          <p:spTgt spid="79"/>
                                        </p:tgtEl>
                                        <p:attrNameLst>
                                          <p:attrName>ppt_y</p:attrName>
                                        </p:attrNameLst>
                                      </p:cBhvr>
                                      <p:tavLst>
                                        <p:tav tm="0">
                                          <p:val>
                                            <p:strVal val="1+#ppt_h/2"/>
                                          </p:val>
                                        </p:tav>
                                        <p:tav tm="100000">
                                          <p:val>
                                            <p:strVal val="#ppt_y"/>
                                          </p:val>
                                        </p:tav>
                                      </p:tavLst>
                                    </p:anim>
                                  </p:childTnLst>
                                </p:cTn>
                              </p:par>
                              <p:par>
                                <p:cTn id="153" presetID="2" presetClass="entr" presetSubtype="4" fill="hold" nodeType="withEffect">
                                  <p:stCondLst>
                                    <p:cond delay="0"/>
                                  </p:stCondLst>
                                  <p:childTnLst>
                                    <p:set>
                                      <p:cBhvr>
                                        <p:cTn id="154" dur="1" fill="hold">
                                          <p:stCondLst>
                                            <p:cond delay="0"/>
                                          </p:stCondLst>
                                        </p:cTn>
                                        <p:tgtEl>
                                          <p:spTgt spid="59"/>
                                        </p:tgtEl>
                                        <p:attrNameLst>
                                          <p:attrName>style.visibility</p:attrName>
                                        </p:attrNameLst>
                                      </p:cBhvr>
                                      <p:to>
                                        <p:strVal val="visible"/>
                                      </p:to>
                                    </p:set>
                                    <p:anim calcmode="lin" valueType="num">
                                      <p:cBhvr additive="base">
                                        <p:cTn id="155" dur="500" fill="hold"/>
                                        <p:tgtEl>
                                          <p:spTgt spid="59"/>
                                        </p:tgtEl>
                                        <p:attrNameLst>
                                          <p:attrName>ppt_x</p:attrName>
                                        </p:attrNameLst>
                                      </p:cBhvr>
                                      <p:tavLst>
                                        <p:tav tm="0">
                                          <p:val>
                                            <p:strVal val="#ppt_x"/>
                                          </p:val>
                                        </p:tav>
                                        <p:tav tm="100000">
                                          <p:val>
                                            <p:strVal val="#ppt_x"/>
                                          </p:val>
                                        </p:tav>
                                      </p:tavLst>
                                    </p:anim>
                                    <p:anim calcmode="lin" valueType="num">
                                      <p:cBhvr additive="base">
                                        <p:cTn id="156" dur="500" fill="hold"/>
                                        <p:tgtEl>
                                          <p:spTgt spid="59"/>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500" fill="hold"/>
                                        <p:tgtEl>
                                          <p:spTgt spid="49"/>
                                        </p:tgtEl>
                                        <p:attrNameLst>
                                          <p:attrName>ppt_x</p:attrName>
                                        </p:attrNameLst>
                                      </p:cBhvr>
                                      <p:tavLst>
                                        <p:tav tm="0">
                                          <p:val>
                                            <p:strVal val="#ppt_x"/>
                                          </p:val>
                                        </p:tav>
                                        <p:tav tm="100000">
                                          <p:val>
                                            <p:strVal val="#ppt_x"/>
                                          </p:val>
                                        </p:tav>
                                      </p:tavLst>
                                    </p:anim>
                                    <p:anim calcmode="lin" valueType="num">
                                      <p:cBhvr additive="base">
                                        <p:cTn id="160" dur="5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41"/>
                                        </p:tgtEl>
                                        <p:attrNameLst>
                                          <p:attrName>style.visibility</p:attrName>
                                        </p:attrNameLst>
                                      </p:cBhvr>
                                      <p:to>
                                        <p:strVal val="visible"/>
                                      </p:to>
                                    </p:set>
                                    <p:anim calcmode="lin" valueType="num">
                                      <p:cBhvr additive="base">
                                        <p:cTn id="163" dur="500" fill="hold"/>
                                        <p:tgtEl>
                                          <p:spTgt spid="41"/>
                                        </p:tgtEl>
                                        <p:attrNameLst>
                                          <p:attrName>ppt_x</p:attrName>
                                        </p:attrNameLst>
                                      </p:cBhvr>
                                      <p:tavLst>
                                        <p:tav tm="0">
                                          <p:val>
                                            <p:strVal val="#ppt_x"/>
                                          </p:val>
                                        </p:tav>
                                        <p:tav tm="100000">
                                          <p:val>
                                            <p:strVal val="#ppt_x"/>
                                          </p:val>
                                        </p:tav>
                                      </p:tavLst>
                                    </p:anim>
                                    <p:anim calcmode="lin" valueType="num">
                                      <p:cBhvr additive="base">
                                        <p:cTn id="164" dur="500" fill="hold"/>
                                        <p:tgtEl>
                                          <p:spTgt spid="41"/>
                                        </p:tgtEl>
                                        <p:attrNameLst>
                                          <p:attrName>ppt_y</p:attrName>
                                        </p:attrNameLst>
                                      </p:cBhvr>
                                      <p:tavLst>
                                        <p:tav tm="0">
                                          <p:val>
                                            <p:strVal val="1+#ppt_h/2"/>
                                          </p:val>
                                        </p:tav>
                                        <p:tav tm="100000">
                                          <p:val>
                                            <p:strVal val="#ppt_y"/>
                                          </p:val>
                                        </p:tav>
                                      </p:tavLst>
                                    </p:anim>
                                  </p:childTnLst>
                                </p:cTn>
                              </p:par>
                            </p:childTnLst>
                          </p:cTn>
                        </p:par>
                      </p:childTnLst>
                    </p:cTn>
                  </p:par>
                  <p:par>
                    <p:cTn id="165" fill="hold">
                      <p:stCondLst>
                        <p:cond delay="indefinite"/>
                      </p:stCondLst>
                      <p:childTnLst>
                        <p:par>
                          <p:cTn id="166" fill="hold">
                            <p:stCondLst>
                              <p:cond delay="0"/>
                            </p:stCondLst>
                            <p:childTnLst>
                              <p:par>
                                <p:cTn id="167" presetID="2" presetClass="entr" presetSubtype="4" fill="hold" grpId="0" nodeType="clickEffect">
                                  <p:stCondLst>
                                    <p:cond delay="0"/>
                                  </p:stCondLst>
                                  <p:childTnLst>
                                    <p:set>
                                      <p:cBhvr>
                                        <p:cTn id="168" dur="1" fill="hold">
                                          <p:stCondLst>
                                            <p:cond delay="0"/>
                                          </p:stCondLst>
                                        </p:cTn>
                                        <p:tgtEl>
                                          <p:spTgt spid="80"/>
                                        </p:tgtEl>
                                        <p:attrNameLst>
                                          <p:attrName>style.visibility</p:attrName>
                                        </p:attrNameLst>
                                      </p:cBhvr>
                                      <p:to>
                                        <p:strVal val="visible"/>
                                      </p:to>
                                    </p:set>
                                    <p:anim calcmode="lin" valueType="num">
                                      <p:cBhvr additive="base">
                                        <p:cTn id="169" dur="500" fill="hold"/>
                                        <p:tgtEl>
                                          <p:spTgt spid="80"/>
                                        </p:tgtEl>
                                        <p:attrNameLst>
                                          <p:attrName>ppt_x</p:attrName>
                                        </p:attrNameLst>
                                      </p:cBhvr>
                                      <p:tavLst>
                                        <p:tav tm="0">
                                          <p:val>
                                            <p:strVal val="#ppt_x"/>
                                          </p:val>
                                        </p:tav>
                                        <p:tav tm="100000">
                                          <p:val>
                                            <p:strVal val="#ppt_x"/>
                                          </p:val>
                                        </p:tav>
                                      </p:tavLst>
                                    </p:anim>
                                    <p:anim calcmode="lin" valueType="num">
                                      <p:cBhvr additive="base">
                                        <p:cTn id="170" dur="500" fill="hold"/>
                                        <p:tgtEl>
                                          <p:spTgt spid="80"/>
                                        </p:tgtEl>
                                        <p:attrNameLst>
                                          <p:attrName>ppt_y</p:attrName>
                                        </p:attrNameLst>
                                      </p:cBhvr>
                                      <p:tavLst>
                                        <p:tav tm="0">
                                          <p:val>
                                            <p:strVal val="1+#ppt_h/2"/>
                                          </p:val>
                                        </p:tav>
                                        <p:tav tm="100000">
                                          <p:val>
                                            <p:strVal val="#ppt_y"/>
                                          </p:val>
                                        </p:tav>
                                      </p:tavLst>
                                    </p:anim>
                                  </p:childTnLst>
                                </p:cTn>
                              </p:par>
                            </p:childTnLst>
                          </p:cTn>
                        </p:par>
                      </p:childTnLst>
                    </p:cTn>
                  </p:par>
                  <p:par>
                    <p:cTn id="171" fill="hold">
                      <p:stCondLst>
                        <p:cond delay="indefinite"/>
                      </p:stCondLst>
                      <p:childTnLst>
                        <p:par>
                          <p:cTn id="172" fill="hold">
                            <p:stCondLst>
                              <p:cond delay="0"/>
                            </p:stCondLst>
                            <p:childTnLst>
                              <p:par>
                                <p:cTn id="173" presetID="2" presetClass="entr" presetSubtype="4" fill="hold" grpId="0" nodeType="clickEffect">
                                  <p:stCondLst>
                                    <p:cond delay="0"/>
                                  </p:stCondLst>
                                  <p:childTnLst>
                                    <p:set>
                                      <p:cBhvr>
                                        <p:cTn id="174" dur="1" fill="hold">
                                          <p:stCondLst>
                                            <p:cond delay="0"/>
                                          </p:stCondLst>
                                        </p:cTn>
                                        <p:tgtEl>
                                          <p:spTgt spid="81"/>
                                        </p:tgtEl>
                                        <p:attrNameLst>
                                          <p:attrName>style.visibility</p:attrName>
                                        </p:attrNameLst>
                                      </p:cBhvr>
                                      <p:to>
                                        <p:strVal val="visible"/>
                                      </p:to>
                                    </p:set>
                                    <p:anim calcmode="lin" valueType="num">
                                      <p:cBhvr additive="base">
                                        <p:cTn id="175" dur="500" fill="hold"/>
                                        <p:tgtEl>
                                          <p:spTgt spid="81"/>
                                        </p:tgtEl>
                                        <p:attrNameLst>
                                          <p:attrName>ppt_x</p:attrName>
                                        </p:attrNameLst>
                                      </p:cBhvr>
                                      <p:tavLst>
                                        <p:tav tm="0">
                                          <p:val>
                                            <p:strVal val="#ppt_x"/>
                                          </p:val>
                                        </p:tav>
                                        <p:tav tm="100000">
                                          <p:val>
                                            <p:strVal val="#ppt_x"/>
                                          </p:val>
                                        </p:tav>
                                      </p:tavLst>
                                    </p:anim>
                                    <p:anim calcmode="lin" valueType="num">
                                      <p:cBhvr additive="base">
                                        <p:cTn id="176" dur="500" fill="hold"/>
                                        <p:tgtEl>
                                          <p:spTgt spid="81"/>
                                        </p:tgtEl>
                                        <p:attrNameLst>
                                          <p:attrName>ppt_y</p:attrName>
                                        </p:attrNameLst>
                                      </p:cBhvr>
                                      <p:tavLst>
                                        <p:tav tm="0">
                                          <p:val>
                                            <p:strVal val="1+#ppt_h/2"/>
                                          </p:val>
                                        </p:tav>
                                        <p:tav tm="100000">
                                          <p:val>
                                            <p:strVal val="#ppt_y"/>
                                          </p:val>
                                        </p:tav>
                                      </p:tavLst>
                                    </p:anim>
                                  </p:childTnLst>
                                </p:cTn>
                              </p:par>
                              <p:par>
                                <p:cTn id="177" presetID="2" presetClass="entr" presetSubtype="4" fill="hold" nodeType="withEffect">
                                  <p:stCondLst>
                                    <p:cond delay="0"/>
                                  </p:stCondLst>
                                  <p:childTnLst>
                                    <p:set>
                                      <p:cBhvr>
                                        <p:cTn id="178" dur="1" fill="hold">
                                          <p:stCondLst>
                                            <p:cond delay="0"/>
                                          </p:stCondLst>
                                        </p:cTn>
                                        <p:tgtEl>
                                          <p:spTgt spid="64"/>
                                        </p:tgtEl>
                                        <p:attrNameLst>
                                          <p:attrName>style.visibility</p:attrName>
                                        </p:attrNameLst>
                                      </p:cBhvr>
                                      <p:to>
                                        <p:strVal val="visible"/>
                                      </p:to>
                                    </p:set>
                                    <p:anim calcmode="lin" valueType="num">
                                      <p:cBhvr additive="base">
                                        <p:cTn id="179" dur="500" fill="hold"/>
                                        <p:tgtEl>
                                          <p:spTgt spid="64"/>
                                        </p:tgtEl>
                                        <p:attrNameLst>
                                          <p:attrName>ppt_x</p:attrName>
                                        </p:attrNameLst>
                                      </p:cBhvr>
                                      <p:tavLst>
                                        <p:tav tm="0">
                                          <p:val>
                                            <p:strVal val="#ppt_x"/>
                                          </p:val>
                                        </p:tav>
                                        <p:tav tm="100000">
                                          <p:val>
                                            <p:strVal val="#ppt_x"/>
                                          </p:val>
                                        </p:tav>
                                      </p:tavLst>
                                    </p:anim>
                                    <p:anim calcmode="lin" valueType="num">
                                      <p:cBhvr additive="base">
                                        <p:cTn id="180" dur="500" fill="hold"/>
                                        <p:tgtEl>
                                          <p:spTgt spid="64"/>
                                        </p:tgtEl>
                                        <p:attrNameLst>
                                          <p:attrName>ppt_y</p:attrName>
                                        </p:attrNameLst>
                                      </p:cBhvr>
                                      <p:tavLst>
                                        <p:tav tm="0">
                                          <p:val>
                                            <p:strVal val="1+#ppt_h/2"/>
                                          </p:val>
                                        </p:tav>
                                        <p:tav tm="100000">
                                          <p:val>
                                            <p:strVal val="#ppt_y"/>
                                          </p:val>
                                        </p:tav>
                                      </p:tavLst>
                                    </p:anim>
                                  </p:childTnLst>
                                </p:cTn>
                              </p:par>
                            </p:childTnLst>
                          </p:cTn>
                        </p:par>
                      </p:childTnLst>
                    </p:cTn>
                  </p:par>
                  <p:par>
                    <p:cTn id="181" fill="hold">
                      <p:stCondLst>
                        <p:cond delay="indefinite"/>
                      </p:stCondLst>
                      <p:childTnLst>
                        <p:par>
                          <p:cTn id="182" fill="hold">
                            <p:stCondLst>
                              <p:cond delay="0"/>
                            </p:stCondLst>
                            <p:childTnLst>
                              <p:par>
                                <p:cTn id="183" presetID="2" presetClass="entr" presetSubtype="4" fill="hold" grpId="0" nodeType="clickEffect">
                                  <p:stCondLst>
                                    <p:cond delay="0"/>
                                  </p:stCondLst>
                                  <p:childTnLst>
                                    <p:set>
                                      <p:cBhvr>
                                        <p:cTn id="184" dur="1" fill="hold">
                                          <p:stCondLst>
                                            <p:cond delay="0"/>
                                          </p:stCondLst>
                                        </p:cTn>
                                        <p:tgtEl>
                                          <p:spTgt spid="84"/>
                                        </p:tgtEl>
                                        <p:attrNameLst>
                                          <p:attrName>style.visibility</p:attrName>
                                        </p:attrNameLst>
                                      </p:cBhvr>
                                      <p:to>
                                        <p:strVal val="visible"/>
                                      </p:to>
                                    </p:set>
                                    <p:anim calcmode="lin" valueType="num">
                                      <p:cBhvr additive="base">
                                        <p:cTn id="185" dur="500" fill="hold"/>
                                        <p:tgtEl>
                                          <p:spTgt spid="84"/>
                                        </p:tgtEl>
                                        <p:attrNameLst>
                                          <p:attrName>ppt_x</p:attrName>
                                        </p:attrNameLst>
                                      </p:cBhvr>
                                      <p:tavLst>
                                        <p:tav tm="0">
                                          <p:val>
                                            <p:strVal val="#ppt_x"/>
                                          </p:val>
                                        </p:tav>
                                        <p:tav tm="100000">
                                          <p:val>
                                            <p:strVal val="#ppt_x"/>
                                          </p:val>
                                        </p:tav>
                                      </p:tavLst>
                                    </p:anim>
                                    <p:anim calcmode="lin" valueType="num">
                                      <p:cBhvr additive="base">
                                        <p:cTn id="186" dur="500" fill="hold"/>
                                        <p:tgtEl>
                                          <p:spTgt spid="84"/>
                                        </p:tgtEl>
                                        <p:attrNameLst>
                                          <p:attrName>ppt_y</p:attrName>
                                        </p:attrNameLst>
                                      </p:cBhvr>
                                      <p:tavLst>
                                        <p:tav tm="0">
                                          <p:val>
                                            <p:strVal val="1+#ppt_h/2"/>
                                          </p:val>
                                        </p:tav>
                                        <p:tav tm="100000">
                                          <p:val>
                                            <p:strVal val="#ppt_y"/>
                                          </p:val>
                                        </p:tav>
                                      </p:tavLst>
                                    </p:anim>
                                  </p:childTnLst>
                                </p:cTn>
                              </p:par>
                            </p:childTnLst>
                          </p:cTn>
                        </p:par>
                      </p:childTnLst>
                    </p:cTn>
                  </p:par>
                  <p:par>
                    <p:cTn id="187" fill="hold">
                      <p:stCondLst>
                        <p:cond delay="indefinite"/>
                      </p:stCondLst>
                      <p:childTnLst>
                        <p:par>
                          <p:cTn id="188" fill="hold">
                            <p:stCondLst>
                              <p:cond delay="0"/>
                            </p:stCondLst>
                            <p:childTnLst>
                              <p:par>
                                <p:cTn id="189" presetID="2" presetClass="entr" presetSubtype="4" fill="hold" nodeType="clickEffect">
                                  <p:stCondLst>
                                    <p:cond delay="0"/>
                                  </p:stCondLst>
                                  <p:childTnLst>
                                    <p:set>
                                      <p:cBhvr>
                                        <p:cTn id="190" dur="1" fill="hold">
                                          <p:stCondLst>
                                            <p:cond delay="0"/>
                                          </p:stCondLst>
                                        </p:cTn>
                                        <p:tgtEl>
                                          <p:spTgt spid="18"/>
                                        </p:tgtEl>
                                        <p:attrNameLst>
                                          <p:attrName>style.visibility</p:attrName>
                                        </p:attrNameLst>
                                      </p:cBhvr>
                                      <p:to>
                                        <p:strVal val="visible"/>
                                      </p:to>
                                    </p:set>
                                    <p:anim calcmode="lin" valueType="num">
                                      <p:cBhvr additive="base">
                                        <p:cTn id="191" dur="500" fill="hold"/>
                                        <p:tgtEl>
                                          <p:spTgt spid="18"/>
                                        </p:tgtEl>
                                        <p:attrNameLst>
                                          <p:attrName>ppt_x</p:attrName>
                                        </p:attrNameLst>
                                      </p:cBhvr>
                                      <p:tavLst>
                                        <p:tav tm="0">
                                          <p:val>
                                            <p:strVal val="#ppt_x"/>
                                          </p:val>
                                        </p:tav>
                                        <p:tav tm="100000">
                                          <p:val>
                                            <p:strVal val="#ppt_x"/>
                                          </p:val>
                                        </p:tav>
                                      </p:tavLst>
                                    </p:anim>
                                    <p:anim calcmode="lin" valueType="num">
                                      <p:cBhvr additive="base">
                                        <p:cTn id="192"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193" fill="hold">
                      <p:stCondLst>
                        <p:cond delay="indefinite"/>
                      </p:stCondLst>
                      <p:childTnLst>
                        <p:par>
                          <p:cTn id="194" fill="hold">
                            <p:stCondLst>
                              <p:cond delay="0"/>
                            </p:stCondLst>
                            <p:childTnLst>
                              <p:par>
                                <p:cTn id="195" presetID="2" presetClass="entr" presetSubtype="4" fill="hold" grpId="0" nodeType="clickEffect">
                                  <p:stCondLst>
                                    <p:cond delay="0"/>
                                  </p:stCondLst>
                                  <p:childTnLst>
                                    <p:set>
                                      <p:cBhvr>
                                        <p:cTn id="196" dur="1" fill="hold">
                                          <p:stCondLst>
                                            <p:cond delay="0"/>
                                          </p:stCondLst>
                                        </p:cTn>
                                        <p:tgtEl>
                                          <p:spTgt spid="87"/>
                                        </p:tgtEl>
                                        <p:attrNameLst>
                                          <p:attrName>style.visibility</p:attrName>
                                        </p:attrNameLst>
                                      </p:cBhvr>
                                      <p:to>
                                        <p:strVal val="visible"/>
                                      </p:to>
                                    </p:set>
                                    <p:anim calcmode="lin" valueType="num">
                                      <p:cBhvr additive="base">
                                        <p:cTn id="197" dur="500" fill="hold"/>
                                        <p:tgtEl>
                                          <p:spTgt spid="87"/>
                                        </p:tgtEl>
                                        <p:attrNameLst>
                                          <p:attrName>ppt_x</p:attrName>
                                        </p:attrNameLst>
                                      </p:cBhvr>
                                      <p:tavLst>
                                        <p:tav tm="0">
                                          <p:val>
                                            <p:strVal val="#ppt_x"/>
                                          </p:val>
                                        </p:tav>
                                        <p:tav tm="100000">
                                          <p:val>
                                            <p:strVal val="#ppt_x"/>
                                          </p:val>
                                        </p:tav>
                                      </p:tavLst>
                                    </p:anim>
                                    <p:anim calcmode="lin" valueType="num">
                                      <p:cBhvr additive="base">
                                        <p:cTn id="198" dur="500" fill="hold"/>
                                        <p:tgtEl>
                                          <p:spTgt spid="8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animBg="1"/>
      <p:bldP spid="33" grpId="0" animBg="1"/>
      <p:bldP spid="30" grpId="0"/>
      <p:bldP spid="75" grpId="0"/>
      <p:bldP spid="76" grpId="0"/>
      <p:bldP spid="77" grpId="0"/>
      <p:bldP spid="32" grpId="0"/>
      <p:bldP spid="36" grpId="0"/>
      <p:bldP spid="5" grpId="0" animBg="1"/>
      <p:bldP spid="38" grpId="0"/>
      <p:bldP spid="39" grpId="0"/>
      <p:bldP spid="40" grpId="0"/>
      <p:bldP spid="41" grpId="0"/>
      <p:bldP spid="52" grpId="0"/>
      <p:bldP spid="53" grpId="0"/>
      <p:bldP spid="54" grpId="0"/>
      <p:bldP spid="55" grpId="0"/>
      <p:bldP spid="56" grpId="0"/>
      <p:bldP spid="65" grpId="0"/>
      <p:bldP spid="68" grpId="0"/>
      <p:bldP spid="69" grpId="0"/>
      <p:bldP spid="19" grpId="0" animBg="1"/>
      <p:bldP spid="78" grpId="0"/>
      <p:bldP spid="79" grpId="0"/>
      <p:bldP spid="80" grpId="0"/>
      <p:bldP spid="81" grpId="0"/>
      <p:bldP spid="84" grpId="0"/>
      <p:bldP spid="87" grpId="0"/>
      <p:bldP spid="44" grpId="0"/>
      <p:bldP spid="45" grpId="0"/>
      <p:bldP spid="48" grpId="0"/>
      <p:bldP spid="49"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直角三角形 23">
            <a:extLst>
              <a:ext uri="{FF2B5EF4-FFF2-40B4-BE49-F238E27FC236}">
                <a16:creationId xmlns:a16="http://schemas.microsoft.com/office/drawing/2014/main" id="{13509E58-37A9-4F48-9ECA-142A41E33241}"/>
              </a:ext>
            </a:extLst>
          </p:cNvPr>
          <p:cNvSpPr/>
          <p:nvPr/>
        </p:nvSpPr>
        <p:spPr bwMode="gray">
          <a:xfrm>
            <a:off x="7178844" y="1688560"/>
            <a:ext cx="730636" cy="700005"/>
          </a:xfrm>
          <a:prstGeom prst="rtTriangle">
            <a:avLst/>
          </a:prstGeom>
          <a:solidFill>
            <a:schemeClr val="accent5">
              <a:lumMod val="20000"/>
              <a:lumOff val="80000"/>
            </a:schemeClr>
          </a:solidFill>
          <a:ln w="9525" algn="ctr">
            <a:solidFill>
              <a:schemeClr val="accent1"/>
            </a:solidFill>
            <a:miter lim="800000"/>
            <a:headEnd/>
            <a:tailEnd/>
          </a:ln>
          <a:effectLst/>
        </p:spPr>
        <p:txBody>
          <a:bodyPr wrap="none" rtlCol="0" anchor="ctr"/>
          <a:lstStyle/>
          <a:p>
            <a:pPr algn="ctr"/>
            <a:endParaRPr kumimoji="1" lang="ja-JP" altLang="en-US" dirty="0"/>
          </a:p>
        </p:txBody>
      </p:sp>
      <p:sp>
        <p:nvSpPr>
          <p:cNvPr id="95" name="直角三角形 94">
            <a:extLst>
              <a:ext uri="{FF2B5EF4-FFF2-40B4-BE49-F238E27FC236}">
                <a16:creationId xmlns:a16="http://schemas.microsoft.com/office/drawing/2014/main" id="{EBEE2DB2-683D-4894-910E-501D396D61E3}"/>
              </a:ext>
            </a:extLst>
          </p:cNvPr>
          <p:cNvSpPr/>
          <p:nvPr/>
        </p:nvSpPr>
        <p:spPr bwMode="gray">
          <a:xfrm>
            <a:off x="7272216" y="1908207"/>
            <a:ext cx="411723" cy="473974"/>
          </a:xfrm>
          <a:prstGeom prst="rtTriangle">
            <a:avLst/>
          </a:prstGeom>
          <a:solidFill>
            <a:schemeClr val="accent2">
              <a:lumMod val="20000"/>
              <a:lumOff val="80000"/>
            </a:schemeClr>
          </a:solidFill>
          <a:ln w="9525" algn="ctr">
            <a:noFill/>
            <a:miter lim="800000"/>
            <a:headEnd/>
            <a:tailEnd/>
          </a:ln>
          <a:effectLst/>
        </p:spPr>
        <p:txBody>
          <a:bodyPr wrap="none" rtlCol="0" anchor="ctr"/>
          <a:lstStyle/>
          <a:p>
            <a:pPr algn="ctr"/>
            <a:endParaRPr kumimoji="1" lang="ja-JP" altLang="en-US" dirty="0"/>
          </a:p>
        </p:txBody>
      </p:sp>
      <p:sp>
        <p:nvSpPr>
          <p:cNvPr id="72" name="正方形/長方形 71">
            <a:extLst>
              <a:ext uri="{FF2B5EF4-FFF2-40B4-BE49-F238E27FC236}">
                <a16:creationId xmlns:a16="http://schemas.microsoft.com/office/drawing/2014/main" id="{BFAA2F3D-354D-483D-A07D-B610A79DE39C}"/>
              </a:ext>
            </a:extLst>
          </p:cNvPr>
          <p:cNvSpPr/>
          <p:nvPr/>
        </p:nvSpPr>
        <p:spPr bwMode="gray">
          <a:xfrm>
            <a:off x="7183252" y="2533202"/>
            <a:ext cx="840651" cy="751774"/>
          </a:xfrm>
          <a:prstGeom prst="rect">
            <a:avLst/>
          </a:prstGeom>
          <a:solidFill>
            <a:schemeClr val="accent3"/>
          </a:solidFill>
          <a:ln w="9525" algn="ctr">
            <a:solidFill>
              <a:schemeClr val="accent3"/>
            </a:solidFill>
            <a:miter lim="800000"/>
            <a:headEnd/>
            <a:tailEnd/>
          </a:ln>
          <a:effectLst/>
        </p:spPr>
        <p:txBody>
          <a:bodyPr wrap="none" rtlCol="0" anchor="ctr"/>
          <a:lstStyle/>
          <a:p>
            <a:pPr algn="ctr"/>
            <a:endParaRPr kumimoji="1" lang="ja-JP" altLang="en-US" dirty="0"/>
          </a:p>
        </p:txBody>
      </p:sp>
      <p:sp>
        <p:nvSpPr>
          <p:cNvPr id="94" name="正方形/長方形 93">
            <a:extLst>
              <a:ext uri="{FF2B5EF4-FFF2-40B4-BE49-F238E27FC236}">
                <a16:creationId xmlns:a16="http://schemas.microsoft.com/office/drawing/2014/main" id="{A8071473-FBE5-4181-8AE6-D83625CA9545}"/>
              </a:ext>
            </a:extLst>
          </p:cNvPr>
          <p:cNvSpPr/>
          <p:nvPr/>
        </p:nvSpPr>
        <p:spPr bwMode="gray">
          <a:xfrm>
            <a:off x="7272216" y="2340178"/>
            <a:ext cx="425571" cy="901293"/>
          </a:xfrm>
          <a:prstGeom prst="rect">
            <a:avLst/>
          </a:prstGeom>
          <a:solidFill>
            <a:schemeClr val="accent2">
              <a:lumMod val="20000"/>
              <a:lumOff val="80000"/>
            </a:schemeClr>
          </a:solidFill>
          <a:ln w="9525" algn="ctr">
            <a:noFill/>
            <a:miter lim="800000"/>
            <a:headEnd/>
            <a:tailEnd/>
          </a:ln>
          <a:effectLst/>
        </p:spPr>
        <p:txBody>
          <a:bodyPr wrap="none" rtlCol="0" anchor="ctr"/>
          <a:lstStyle/>
          <a:p>
            <a:pPr algn="ctr"/>
            <a:endParaRPr kumimoji="1" lang="ja-JP" altLang="en-US" dirty="0"/>
          </a:p>
        </p:txBody>
      </p:sp>
      <p:sp>
        <p:nvSpPr>
          <p:cNvPr id="51" name="正方形/長方形 1">
            <a:extLst>
              <a:ext uri="{FF2B5EF4-FFF2-40B4-BE49-F238E27FC236}">
                <a16:creationId xmlns:a16="http://schemas.microsoft.com/office/drawing/2014/main" id="{EDC2B94F-65AD-4EE3-BC88-B954EC09BE42}"/>
              </a:ext>
            </a:extLst>
          </p:cNvPr>
          <p:cNvSpPr>
            <a:spLocks noChangeArrowheads="1"/>
          </p:cNvSpPr>
          <p:nvPr/>
        </p:nvSpPr>
        <p:spPr bwMode="gray">
          <a:xfrm>
            <a:off x="-19050" y="6381575"/>
            <a:ext cx="9144001" cy="484187"/>
          </a:xfrm>
          <a:prstGeom prst="rect">
            <a:avLst/>
          </a:prstGeom>
          <a:solidFill>
            <a:schemeClr val="bg1"/>
          </a:solidFill>
          <a:ln w="9525" algn="ctr">
            <a:solidFill>
              <a:schemeClr val="bg1"/>
            </a:solidFill>
            <a:miter lim="800000"/>
            <a:headEnd/>
            <a:tailEnd/>
          </a:ln>
        </p:spPr>
        <p:txBody>
          <a:bodyPr wrap="none" anchor="ctr"/>
          <a:lstStyle>
            <a:lvl1pPr>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a:buBlip>
                <a:blip r:embed="rId7"/>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7"/>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7"/>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7"/>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7"/>
              </a:buBlip>
              <a:defRPr kumimoji="1" sz="2000">
                <a:solidFill>
                  <a:srgbClr val="000000"/>
                </a:solidFill>
                <a:latin typeface="Arial" charset="0"/>
                <a:ea typeface="ＭＳ Ｐゴシック" charset="-128"/>
                <a:cs typeface="Arial" charset="0"/>
              </a:defRPr>
            </a:lvl9pPr>
          </a:lstStyle>
          <a:p>
            <a:pPr algn="ctr" eaLnBrk="1" hangingPunct="1">
              <a:lnSpc>
                <a:spcPct val="100000"/>
              </a:lnSpc>
              <a:spcBef>
                <a:spcPct val="0"/>
              </a:spcBef>
              <a:spcAft>
                <a:spcPct val="0"/>
              </a:spcAft>
              <a:buClrTx/>
              <a:buFontTx/>
              <a:buNone/>
            </a:pPr>
            <a:endParaRPr lang="ja-JP" altLang="en-US" sz="1800">
              <a:solidFill>
                <a:schemeClr val="tx1"/>
              </a:solidFill>
              <a:latin typeface="Calibri" pitchFamily="34" charset="0"/>
            </a:endParaRPr>
          </a:p>
        </p:txBody>
      </p:sp>
      <p:sp>
        <p:nvSpPr>
          <p:cNvPr id="6155" name="スライド番号プレースホルダー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a:buBlip>
                <a:blip r:embed="rId7"/>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7"/>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7"/>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7"/>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7"/>
              </a:buBlip>
              <a:defRPr kumimoji="1" sz="2000">
                <a:solidFill>
                  <a:srgbClr val="000000"/>
                </a:solidFill>
                <a:latin typeface="Arial" charset="0"/>
                <a:ea typeface="ＭＳ Ｐゴシック" charset="-128"/>
                <a:cs typeface="Arial" charset="0"/>
              </a:defRPr>
            </a:lvl9pPr>
          </a:lstStyle>
          <a:p>
            <a:pPr>
              <a:lnSpc>
                <a:spcPct val="100000"/>
              </a:lnSpc>
              <a:spcBef>
                <a:spcPct val="0"/>
              </a:spcBef>
              <a:spcAft>
                <a:spcPct val="0"/>
              </a:spcAft>
              <a:buClrTx/>
              <a:buFontTx/>
              <a:buNone/>
            </a:pPr>
            <a:fld id="{BDCDC8F8-78A8-4677-A59B-900A672EDA56}" type="slidenum">
              <a:rPr kumimoji="0" lang="ja-JP" altLang="en-US" smtClean="0">
                <a:solidFill>
                  <a:schemeClr val="tx1"/>
                </a:solidFill>
              </a:rPr>
              <a:pPr>
                <a:lnSpc>
                  <a:spcPct val="100000"/>
                </a:lnSpc>
                <a:spcBef>
                  <a:spcPct val="0"/>
                </a:spcBef>
                <a:spcAft>
                  <a:spcPct val="0"/>
                </a:spcAft>
                <a:buClrTx/>
                <a:buFontTx/>
                <a:buNone/>
              </a:pPr>
              <a:t>29</a:t>
            </a:fld>
            <a:endParaRPr kumimoji="0" lang="ja-JP" altLang="en-US">
              <a:solidFill>
                <a:schemeClr val="tx1"/>
              </a:solidFill>
            </a:endParaRPr>
          </a:p>
        </p:txBody>
      </p:sp>
      <p:cxnSp>
        <p:nvCxnSpPr>
          <p:cNvPr id="74" name="直線矢印コネクタ 73">
            <a:extLst>
              <a:ext uri="{FF2B5EF4-FFF2-40B4-BE49-F238E27FC236}">
                <a16:creationId xmlns:a16="http://schemas.microsoft.com/office/drawing/2014/main" id="{1975A762-7E08-4B82-9FFD-1DA8335EECFA}"/>
              </a:ext>
            </a:extLst>
          </p:cNvPr>
          <p:cNvCxnSpPr>
            <a:cxnSpLocks/>
          </p:cNvCxnSpPr>
          <p:nvPr/>
        </p:nvCxnSpPr>
        <p:spPr bwMode="auto">
          <a:xfrm>
            <a:off x="6061389" y="3330914"/>
            <a:ext cx="3013075" cy="0"/>
          </a:xfrm>
          <a:prstGeom prst="straightConnector1">
            <a:avLst/>
          </a:prstGeom>
          <a:gradFill rotWithShape="0">
            <a:gsLst>
              <a:gs pos="0">
                <a:srgbClr val="FFFFFF"/>
              </a:gs>
              <a:gs pos="100000">
                <a:srgbClr val="C8C8C8"/>
              </a:gs>
            </a:gsLst>
            <a:lin ang="5400000" scaled="1"/>
          </a:gradFill>
          <a:ln w="9525" cap="flat" cmpd="sng" algn="ctr">
            <a:solidFill>
              <a:srgbClr val="505050"/>
            </a:solidFill>
            <a:prstDash val="solid"/>
            <a:round/>
            <a:headEnd type="none" w="med" len="med"/>
            <a:tailEnd type="triangle"/>
          </a:ln>
          <a:effectLst/>
        </p:spPr>
      </p:cxnSp>
      <p:sp>
        <p:nvSpPr>
          <p:cNvPr id="75" name="コンテンツ プレースホルダー 2 1">
            <a:extLst>
              <a:ext uri="{FF2B5EF4-FFF2-40B4-BE49-F238E27FC236}">
                <a16:creationId xmlns:a16="http://schemas.microsoft.com/office/drawing/2014/main" id="{AAA30CD2-AB0C-43C6-89EA-17A34C9800AF}"/>
              </a:ext>
            </a:extLst>
          </p:cNvPr>
          <p:cNvSpPr txBox="1">
            <a:spLocks/>
          </p:cNvSpPr>
          <p:nvPr/>
        </p:nvSpPr>
        <p:spPr bwMode="gray">
          <a:xfrm>
            <a:off x="6281974" y="2977637"/>
            <a:ext cx="305354"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90513" indent="-290513" algn="l" defTabSz="457200" rtl="0" eaLnBrk="0" fontAlgn="base" hangingPunct="0">
              <a:lnSpc>
                <a:spcPct val="95000"/>
              </a:lnSpc>
              <a:spcBef>
                <a:spcPct val="20000"/>
              </a:spcBef>
              <a:spcAft>
                <a:spcPct val="10000"/>
              </a:spcAft>
              <a:buClr>
                <a:srgbClr val="A30B1A"/>
              </a:buClr>
              <a:buFont typeface="Wingdings" pitchFamily="2" charset="2"/>
              <a:buChar char="n"/>
              <a:defRPr kumimoji="1" sz="2800">
                <a:solidFill>
                  <a:srgbClr val="000000"/>
                </a:solidFill>
                <a:latin typeface="+mn-lt"/>
                <a:ea typeface="+mn-ea"/>
                <a:cs typeface="+mn-cs"/>
              </a:defRPr>
            </a:lvl1pPr>
            <a:lvl2pPr marL="581025" indent="-242888" algn="l" defTabSz="457200" rtl="0" eaLnBrk="0" fontAlgn="base" hangingPunct="0">
              <a:lnSpc>
                <a:spcPct val="95000"/>
              </a:lnSpc>
              <a:spcBef>
                <a:spcPct val="20000"/>
              </a:spcBef>
              <a:spcAft>
                <a:spcPct val="10000"/>
              </a:spcAft>
              <a:buClr>
                <a:srgbClr val="87867E"/>
              </a:buClr>
              <a:buFont typeface="Wingdings" pitchFamily="2" charset="2"/>
              <a:buChar char="n"/>
              <a:defRPr kumimoji="1" sz="2400">
                <a:solidFill>
                  <a:srgbClr val="000000"/>
                </a:solidFill>
                <a:latin typeface="+mn-lt"/>
                <a:ea typeface="+mn-ea"/>
                <a:cs typeface="+mn-cs"/>
              </a:defRPr>
            </a:lvl2pPr>
            <a:lvl3pPr marL="795338" indent="-138113" algn="l" defTabSz="457200" rtl="0" eaLnBrk="0" fontAlgn="base" hangingPunct="0">
              <a:lnSpc>
                <a:spcPct val="95000"/>
              </a:lnSpc>
              <a:spcBef>
                <a:spcPct val="20000"/>
              </a:spcBef>
              <a:spcAft>
                <a:spcPct val="10000"/>
              </a:spcAft>
              <a:buClr>
                <a:srgbClr val="87867E"/>
              </a:buClr>
              <a:buSzPct val="100000"/>
              <a:buChar char="•"/>
              <a:defRPr kumimoji="1" sz="2000">
                <a:solidFill>
                  <a:srgbClr val="000000"/>
                </a:solidFill>
                <a:latin typeface="+mn-lt"/>
                <a:ea typeface="+mn-ea"/>
                <a:cs typeface="+mn-cs"/>
              </a:defRPr>
            </a:lvl3pPr>
            <a:lvl4pPr marL="1014413" indent="-134938" algn="l" defTabSz="457200" rtl="0" eaLnBrk="0" fontAlgn="base" hangingPunct="0">
              <a:lnSpc>
                <a:spcPct val="95000"/>
              </a:lnSpc>
              <a:spcBef>
                <a:spcPct val="20000"/>
              </a:spcBef>
              <a:spcAft>
                <a:spcPct val="10000"/>
              </a:spcAft>
              <a:buClr>
                <a:srgbClr val="87867E"/>
              </a:buClr>
              <a:buSzPct val="100000"/>
              <a:buChar char="•"/>
              <a:defRPr kumimoji="1">
                <a:solidFill>
                  <a:srgbClr val="000000"/>
                </a:solidFill>
                <a:latin typeface="+mn-lt"/>
                <a:ea typeface="+mn-ea"/>
                <a:cs typeface="+mn-cs"/>
              </a:defRPr>
            </a:lvl4pPr>
            <a:lvl5pPr marL="2305050" indent="365125" algn="l" defTabSz="457200" rtl="0" eaLnBrk="0" fontAlgn="base" hangingPunct="0">
              <a:spcBef>
                <a:spcPct val="0"/>
              </a:spcBef>
              <a:spcAft>
                <a:spcPct val="0"/>
              </a:spcAft>
              <a:buBlip>
                <a:blip r:embed="rId7"/>
              </a:buBlip>
              <a:defRPr kumimoji="1" sz="2000">
                <a:solidFill>
                  <a:srgbClr val="000000"/>
                </a:solidFill>
                <a:latin typeface="+mn-lt"/>
                <a:ea typeface="+mn-ea"/>
                <a:cs typeface="+mn-cs"/>
              </a:defRPr>
            </a:lvl5pPr>
            <a:lvl6pPr marL="2762250" indent="365125" algn="l" defTabSz="457200" rtl="0" eaLnBrk="1" fontAlgn="base" hangingPunct="1">
              <a:spcBef>
                <a:spcPct val="0"/>
              </a:spcBef>
              <a:spcAft>
                <a:spcPct val="0"/>
              </a:spcAft>
              <a:buBlip>
                <a:blip r:embed="rId7"/>
              </a:buBlip>
              <a:defRPr kumimoji="1" sz="2000">
                <a:solidFill>
                  <a:srgbClr val="000000"/>
                </a:solidFill>
                <a:latin typeface="+mn-lt"/>
                <a:ea typeface="+mn-ea"/>
                <a:cs typeface="+mn-cs"/>
              </a:defRPr>
            </a:lvl6pPr>
            <a:lvl7pPr marL="3219450" indent="365125" algn="l" defTabSz="457200" rtl="0" eaLnBrk="1" fontAlgn="base" hangingPunct="1">
              <a:spcBef>
                <a:spcPct val="0"/>
              </a:spcBef>
              <a:spcAft>
                <a:spcPct val="0"/>
              </a:spcAft>
              <a:buBlip>
                <a:blip r:embed="rId7"/>
              </a:buBlip>
              <a:defRPr kumimoji="1" sz="2000">
                <a:solidFill>
                  <a:srgbClr val="000000"/>
                </a:solidFill>
                <a:latin typeface="+mn-lt"/>
                <a:ea typeface="+mn-ea"/>
                <a:cs typeface="+mn-cs"/>
              </a:defRPr>
            </a:lvl7pPr>
            <a:lvl8pPr marL="3676650" indent="365125" algn="l" defTabSz="457200" rtl="0" eaLnBrk="1" fontAlgn="base" hangingPunct="1">
              <a:spcBef>
                <a:spcPct val="0"/>
              </a:spcBef>
              <a:spcAft>
                <a:spcPct val="0"/>
              </a:spcAft>
              <a:buBlip>
                <a:blip r:embed="rId7"/>
              </a:buBlip>
              <a:defRPr kumimoji="1" sz="2000">
                <a:solidFill>
                  <a:srgbClr val="000000"/>
                </a:solidFill>
                <a:latin typeface="+mn-lt"/>
                <a:ea typeface="+mn-ea"/>
                <a:cs typeface="+mn-cs"/>
              </a:defRPr>
            </a:lvl8pPr>
            <a:lvl9pPr marL="4133850" indent="365125" algn="l" defTabSz="457200" rtl="0" eaLnBrk="1" fontAlgn="base" hangingPunct="1">
              <a:spcBef>
                <a:spcPct val="0"/>
              </a:spcBef>
              <a:spcAft>
                <a:spcPct val="0"/>
              </a:spcAft>
              <a:buBlip>
                <a:blip r:embed="rId7"/>
              </a:buBlip>
              <a:defRPr kumimoji="1" sz="2000">
                <a:solidFill>
                  <a:srgbClr val="000000"/>
                </a:solidFill>
                <a:latin typeface="+mn-lt"/>
                <a:ea typeface="+mn-ea"/>
                <a:cs typeface="+mn-cs"/>
              </a:defRPr>
            </a:lvl9pPr>
          </a:lstStyle>
          <a:p>
            <a:pPr marL="0" indent="0" eaLnBrk="1" hangingPunct="1">
              <a:buFont typeface="Wingdings" pitchFamily="2" charset="2"/>
              <a:buNone/>
              <a:defRPr/>
            </a:pPr>
            <a:r>
              <a:rPr lang="en-US" altLang="ja-JP" kern="0" dirty="0"/>
              <a:t>O</a:t>
            </a:r>
          </a:p>
        </p:txBody>
      </p:sp>
      <p:sp>
        <p:nvSpPr>
          <p:cNvPr id="76" name="コンテンツ プレースホルダー 2 2">
            <a:extLst>
              <a:ext uri="{FF2B5EF4-FFF2-40B4-BE49-F238E27FC236}">
                <a16:creationId xmlns:a16="http://schemas.microsoft.com/office/drawing/2014/main" id="{1F09FF78-EBE1-4625-A807-953DD10E9AE7}"/>
              </a:ext>
            </a:extLst>
          </p:cNvPr>
          <p:cNvSpPr txBox="1">
            <a:spLocks/>
          </p:cNvSpPr>
          <p:nvPr/>
        </p:nvSpPr>
        <p:spPr bwMode="gray">
          <a:xfrm>
            <a:off x="6281973" y="874920"/>
            <a:ext cx="1378413"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90513" indent="-290513" algn="l" defTabSz="457200" rtl="0" eaLnBrk="0" fontAlgn="base" hangingPunct="0">
              <a:lnSpc>
                <a:spcPct val="95000"/>
              </a:lnSpc>
              <a:spcBef>
                <a:spcPct val="20000"/>
              </a:spcBef>
              <a:spcAft>
                <a:spcPct val="10000"/>
              </a:spcAft>
              <a:buClr>
                <a:srgbClr val="A30B1A"/>
              </a:buClr>
              <a:buFont typeface="Wingdings" pitchFamily="2" charset="2"/>
              <a:buChar char="n"/>
              <a:defRPr kumimoji="1" sz="2800">
                <a:solidFill>
                  <a:srgbClr val="000000"/>
                </a:solidFill>
                <a:latin typeface="+mn-lt"/>
                <a:ea typeface="+mn-ea"/>
                <a:cs typeface="+mn-cs"/>
              </a:defRPr>
            </a:lvl1pPr>
            <a:lvl2pPr marL="581025" indent="-242888" algn="l" defTabSz="457200" rtl="0" eaLnBrk="0" fontAlgn="base" hangingPunct="0">
              <a:lnSpc>
                <a:spcPct val="95000"/>
              </a:lnSpc>
              <a:spcBef>
                <a:spcPct val="20000"/>
              </a:spcBef>
              <a:spcAft>
                <a:spcPct val="10000"/>
              </a:spcAft>
              <a:buClr>
                <a:srgbClr val="87867E"/>
              </a:buClr>
              <a:buFont typeface="Wingdings" pitchFamily="2" charset="2"/>
              <a:buChar char="n"/>
              <a:defRPr kumimoji="1" sz="2400">
                <a:solidFill>
                  <a:srgbClr val="000000"/>
                </a:solidFill>
                <a:latin typeface="+mn-lt"/>
                <a:ea typeface="+mn-ea"/>
                <a:cs typeface="+mn-cs"/>
              </a:defRPr>
            </a:lvl2pPr>
            <a:lvl3pPr marL="795338" indent="-138113" algn="l" defTabSz="457200" rtl="0" eaLnBrk="0" fontAlgn="base" hangingPunct="0">
              <a:lnSpc>
                <a:spcPct val="95000"/>
              </a:lnSpc>
              <a:spcBef>
                <a:spcPct val="20000"/>
              </a:spcBef>
              <a:spcAft>
                <a:spcPct val="10000"/>
              </a:spcAft>
              <a:buClr>
                <a:srgbClr val="87867E"/>
              </a:buClr>
              <a:buSzPct val="100000"/>
              <a:buChar char="•"/>
              <a:defRPr kumimoji="1" sz="2000">
                <a:solidFill>
                  <a:srgbClr val="000000"/>
                </a:solidFill>
                <a:latin typeface="+mn-lt"/>
                <a:ea typeface="+mn-ea"/>
                <a:cs typeface="+mn-cs"/>
              </a:defRPr>
            </a:lvl3pPr>
            <a:lvl4pPr marL="1014413" indent="-134938" algn="l" defTabSz="457200" rtl="0" eaLnBrk="0" fontAlgn="base" hangingPunct="0">
              <a:lnSpc>
                <a:spcPct val="95000"/>
              </a:lnSpc>
              <a:spcBef>
                <a:spcPct val="20000"/>
              </a:spcBef>
              <a:spcAft>
                <a:spcPct val="10000"/>
              </a:spcAft>
              <a:buClr>
                <a:srgbClr val="87867E"/>
              </a:buClr>
              <a:buSzPct val="100000"/>
              <a:buChar char="•"/>
              <a:defRPr kumimoji="1">
                <a:solidFill>
                  <a:srgbClr val="000000"/>
                </a:solidFill>
                <a:latin typeface="+mn-lt"/>
                <a:ea typeface="+mn-ea"/>
                <a:cs typeface="+mn-cs"/>
              </a:defRPr>
            </a:lvl4pPr>
            <a:lvl5pPr marL="2305050" indent="365125" algn="l" defTabSz="457200" rtl="0" eaLnBrk="0" fontAlgn="base" hangingPunct="0">
              <a:spcBef>
                <a:spcPct val="0"/>
              </a:spcBef>
              <a:spcAft>
                <a:spcPct val="0"/>
              </a:spcAft>
              <a:buBlip>
                <a:blip r:embed="rId7"/>
              </a:buBlip>
              <a:defRPr kumimoji="1" sz="2000">
                <a:solidFill>
                  <a:srgbClr val="000000"/>
                </a:solidFill>
                <a:latin typeface="+mn-lt"/>
                <a:ea typeface="+mn-ea"/>
                <a:cs typeface="+mn-cs"/>
              </a:defRPr>
            </a:lvl5pPr>
            <a:lvl6pPr marL="2762250" indent="365125" algn="l" defTabSz="457200" rtl="0" eaLnBrk="1" fontAlgn="base" hangingPunct="1">
              <a:spcBef>
                <a:spcPct val="0"/>
              </a:spcBef>
              <a:spcAft>
                <a:spcPct val="0"/>
              </a:spcAft>
              <a:buBlip>
                <a:blip r:embed="rId7"/>
              </a:buBlip>
              <a:defRPr kumimoji="1" sz="2000">
                <a:solidFill>
                  <a:srgbClr val="000000"/>
                </a:solidFill>
                <a:latin typeface="+mn-lt"/>
                <a:ea typeface="+mn-ea"/>
                <a:cs typeface="+mn-cs"/>
              </a:defRPr>
            </a:lvl6pPr>
            <a:lvl7pPr marL="3219450" indent="365125" algn="l" defTabSz="457200" rtl="0" eaLnBrk="1" fontAlgn="base" hangingPunct="1">
              <a:spcBef>
                <a:spcPct val="0"/>
              </a:spcBef>
              <a:spcAft>
                <a:spcPct val="0"/>
              </a:spcAft>
              <a:buBlip>
                <a:blip r:embed="rId7"/>
              </a:buBlip>
              <a:defRPr kumimoji="1" sz="2000">
                <a:solidFill>
                  <a:srgbClr val="000000"/>
                </a:solidFill>
                <a:latin typeface="+mn-lt"/>
                <a:ea typeface="+mn-ea"/>
                <a:cs typeface="+mn-cs"/>
              </a:defRPr>
            </a:lvl7pPr>
            <a:lvl8pPr marL="3676650" indent="365125" algn="l" defTabSz="457200" rtl="0" eaLnBrk="1" fontAlgn="base" hangingPunct="1">
              <a:spcBef>
                <a:spcPct val="0"/>
              </a:spcBef>
              <a:spcAft>
                <a:spcPct val="0"/>
              </a:spcAft>
              <a:buBlip>
                <a:blip r:embed="rId7"/>
              </a:buBlip>
              <a:defRPr kumimoji="1" sz="2000">
                <a:solidFill>
                  <a:srgbClr val="000000"/>
                </a:solidFill>
                <a:latin typeface="+mn-lt"/>
                <a:ea typeface="+mn-ea"/>
                <a:cs typeface="+mn-cs"/>
              </a:defRPr>
            </a:lvl8pPr>
            <a:lvl9pPr marL="4133850" indent="365125" algn="l" defTabSz="457200" rtl="0" eaLnBrk="1" fontAlgn="base" hangingPunct="1">
              <a:spcBef>
                <a:spcPct val="0"/>
              </a:spcBef>
              <a:spcAft>
                <a:spcPct val="0"/>
              </a:spcAft>
              <a:buBlip>
                <a:blip r:embed="rId7"/>
              </a:buBlip>
              <a:defRPr kumimoji="1" sz="2000">
                <a:solidFill>
                  <a:srgbClr val="000000"/>
                </a:solidFill>
                <a:latin typeface="+mn-lt"/>
                <a:ea typeface="+mn-ea"/>
                <a:cs typeface="+mn-cs"/>
              </a:defRPr>
            </a:lvl9pPr>
          </a:lstStyle>
          <a:p>
            <a:pPr marL="0" indent="0" eaLnBrk="1" hangingPunct="1">
              <a:buFont typeface="Wingdings" pitchFamily="2" charset="2"/>
              <a:buNone/>
              <a:defRPr/>
            </a:pPr>
            <a:r>
              <a:rPr lang="en-US" altLang="ja-JP" sz="2200" kern="0" dirty="0"/>
              <a:t>p[N/m</a:t>
            </a:r>
            <a:r>
              <a:rPr lang="en-US" altLang="ja-JP" sz="2200" kern="0" baseline="30000" dirty="0"/>
              <a:t>2</a:t>
            </a:r>
            <a:r>
              <a:rPr lang="en-US" altLang="ja-JP" sz="2200" kern="0" dirty="0"/>
              <a:t>]</a:t>
            </a:r>
          </a:p>
        </p:txBody>
      </p:sp>
      <p:sp>
        <p:nvSpPr>
          <p:cNvPr id="77" name="コンテンツ プレースホルダー 2 3">
            <a:extLst>
              <a:ext uri="{FF2B5EF4-FFF2-40B4-BE49-F238E27FC236}">
                <a16:creationId xmlns:a16="http://schemas.microsoft.com/office/drawing/2014/main" id="{57BAFE2D-D669-4610-98C3-0033382E1A94}"/>
              </a:ext>
            </a:extLst>
          </p:cNvPr>
          <p:cNvSpPr txBox="1">
            <a:spLocks/>
          </p:cNvSpPr>
          <p:nvPr/>
        </p:nvSpPr>
        <p:spPr bwMode="gray">
          <a:xfrm>
            <a:off x="8393011" y="3364485"/>
            <a:ext cx="731939"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90513" indent="-290513" algn="l" defTabSz="457200" rtl="0" eaLnBrk="0" fontAlgn="base" hangingPunct="0">
              <a:lnSpc>
                <a:spcPct val="95000"/>
              </a:lnSpc>
              <a:spcBef>
                <a:spcPct val="20000"/>
              </a:spcBef>
              <a:spcAft>
                <a:spcPct val="10000"/>
              </a:spcAft>
              <a:buClr>
                <a:srgbClr val="A30B1A"/>
              </a:buClr>
              <a:buFont typeface="Wingdings" pitchFamily="2" charset="2"/>
              <a:buChar char="n"/>
              <a:defRPr kumimoji="1" sz="2800">
                <a:solidFill>
                  <a:srgbClr val="000000"/>
                </a:solidFill>
                <a:latin typeface="+mn-lt"/>
                <a:ea typeface="+mn-ea"/>
                <a:cs typeface="+mn-cs"/>
              </a:defRPr>
            </a:lvl1pPr>
            <a:lvl2pPr marL="581025" indent="-242888" algn="l" defTabSz="457200" rtl="0" eaLnBrk="0" fontAlgn="base" hangingPunct="0">
              <a:lnSpc>
                <a:spcPct val="95000"/>
              </a:lnSpc>
              <a:spcBef>
                <a:spcPct val="20000"/>
              </a:spcBef>
              <a:spcAft>
                <a:spcPct val="10000"/>
              </a:spcAft>
              <a:buClr>
                <a:srgbClr val="87867E"/>
              </a:buClr>
              <a:buFont typeface="Wingdings" pitchFamily="2" charset="2"/>
              <a:buChar char="n"/>
              <a:defRPr kumimoji="1" sz="2400">
                <a:solidFill>
                  <a:srgbClr val="000000"/>
                </a:solidFill>
                <a:latin typeface="+mn-lt"/>
                <a:ea typeface="+mn-ea"/>
                <a:cs typeface="+mn-cs"/>
              </a:defRPr>
            </a:lvl2pPr>
            <a:lvl3pPr marL="795338" indent="-138113" algn="l" defTabSz="457200" rtl="0" eaLnBrk="0" fontAlgn="base" hangingPunct="0">
              <a:lnSpc>
                <a:spcPct val="95000"/>
              </a:lnSpc>
              <a:spcBef>
                <a:spcPct val="20000"/>
              </a:spcBef>
              <a:spcAft>
                <a:spcPct val="10000"/>
              </a:spcAft>
              <a:buClr>
                <a:srgbClr val="87867E"/>
              </a:buClr>
              <a:buSzPct val="100000"/>
              <a:buChar char="•"/>
              <a:defRPr kumimoji="1" sz="2000">
                <a:solidFill>
                  <a:srgbClr val="000000"/>
                </a:solidFill>
                <a:latin typeface="+mn-lt"/>
                <a:ea typeface="+mn-ea"/>
                <a:cs typeface="+mn-cs"/>
              </a:defRPr>
            </a:lvl3pPr>
            <a:lvl4pPr marL="1014413" indent="-134938" algn="l" defTabSz="457200" rtl="0" eaLnBrk="0" fontAlgn="base" hangingPunct="0">
              <a:lnSpc>
                <a:spcPct val="95000"/>
              </a:lnSpc>
              <a:spcBef>
                <a:spcPct val="20000"/>
              </a:spcBef>
              <a:spcAft>
                <a:spcPct val="10000"/>
              </a:spcAft>
              <a:buClr>
                <a:srgbClr val="87867E"/>
              </a:buClr>
              <a:buSzPct val="100000"/>
              <a:buChar char="•"/>
              <a:defRPr kumimoji="1">
                <a:solidFill>
                  <a:srgbClr val="000000"/>
                </a:solidFill>
                <a:latin typeface="+mn-lt"/>
                <a:ea typeface="+mn-ea"/>
                <a:cs typeface="+mn-cs"/>
              </a:defRPr>
            </a:lvl4pPr>
            <a:lvl5pPr marL="2305050" indent="365125" algn="l" defTabSz="457200" rtl="0" eaLnBrk="0" fontAlgn="base" hangingPunct="0">
              <a:spcBef>
                <a:spcPct val="0"/>
              </a:spcBef>
              <a:spcAft>
                <a:spcPct val="0"/>
              </a:spcAft>
              <a:buBlip>
                <a:blip r:embed="rId7"/>
              </a:buBlip>
              <a:defRPr kumimoji="1" sz="2000">
                <a:solidFill>
                  <a:srgbClr val="000000"/>
                </a:solidFill>
                <a:latin typeface="+mn-lt"/>
                <a:ea typeface="+mn-ea"/>
                <a:cs typeface="+mn-cs"/>
              </a:defRPr>
            </a:lvl5pPr>
            <a:lvl6pPr marL="2762250" indent="365125" algn="l" defTabSz="457200" rtl="0" eaLnBrk="1" fontAlgn="base" hangingPunct="1">
              <a:spcBef>
                <a:spcPct val="0"/>
              </a:spcBef>
              <a:spcAft>
                <a:spcPct val="0"/>
              </a:spcAft>
              <a:buBlip>
                <a:blip r:embed="rId7"/>
              </a:buBlip>
              <a:defRPr kumimoji="1" sz="2000">
                <a:solidFill>
                  <a:srgbClr val="000000"/>
                </a:solidFill>
                <a:latin typeface="+mn-lt"/>
                <a:ea typeface="+mn-ea"/>
                <a:cs typeface="+mn-cs"/>
              </a:defRPr>
            </a:lvl6pPr>
            <a:lvl7pPr marL="3219450" indent="365125" algn="l" defTabSz="457200" rtl="0" eaLnBrk="1" fontAlgn="base" hangingPunct="1">
              <a:spcBef>
                <a:spcPct val="0"/>
              </a:spcBef>
              <a:spcAft>
                <a:spcPct val="0"/>
              </a:spcAft>
              <a:buBlip>
                <a:blip r:embed="rId7"/>
              </a:buBlip>
              <a:defRPr kumimoji="1" sz="2000">
                <a:solidFill>
                  <a:srgbClr val="000000"/>
                </a:solidFill>
                <a:latin typeface="+mn-lt"/>
                <a:ea typeface="+mn-ea"/>
                <a:cs typeface="+mn-cs"/>
              </a:defRPr>
            </a:lvl7pPr>
            <a:lvl8pPr marL="3676650" indent="365125" algn="l" defTabSz="457200" rtl="0" eaLnBrk="1" fontAlgn="base" hangingPunct="1">
              <a:spcBef>
                <a:spcPct val="0"/>
              </a:spcBef>
              <a:spcAft>
                <a:spcPct val="0"/>
              </a:spcAft>
              <a:buBlip>
                <a:blip r:embed="rId7"/>
              </a:buBlip>
              <a:defRPr kumimoji="1" sz="2000">
                <a:solidFill>
                  <a:srgbClr val="000000"/>
                </a:solidFill>
                <a:latin typeface="+mn-lt"/>
                <a:ea typeface="+mn-ea"/>
                <a:cs typeface="+mn-cs"/>
              </a:defRPr>
            </a:lvl8pPr>
            <a:lvl9pPr marL="4133850" indent="365125" algn="l" defTabSz="457200" rtl="0" eaLnBrk="1" fontAlgn="base" hangingPunct="1">
              <a:spcBef>
                <a:spcPct val="0"/>
              </a:spcBef>
              <a:spcAft>
                <a:spcPct val="0"/>
              </a:spcAft>
              <a:buBlip>
                <a:blip r:embed="rId7"/>
              </a:buBlip>
              <a:defRPr kumimoji="1" sz="2000">
                <a:solidFill>
                  <a:srgbClr val="000000"/>
                </a:solidFill>
                <a:latin typeface="+mn-lt"/>
                <a:ea typeface="+mn-ea"/>
                <a:cs typeface="+mn-cs"/>
              </a:defRPr>
            </a:lvl9pPr>
          </a:lstStyle>
          <a:p>
            <a:pPr marL="0" indent="0" eaLnBrk="1" hangingPunct="1">
              <a:buFont typeface="Wingdings" pitchFamily="2" charset="2"/>
              <a:buNone/>
              <a:defRPr/>
            </a:pPr>
            <a:r>
              <a:rPr lang="en-US" altLang="ja-JP" sz="2200" kern="0" dirty="0"/>
              <a:t>V[m</a:t>
            </a:r>
            <a:r>
              <a:rPr lang="en-US" altLang="ja-JP" sz="2200" kern="0" baseline="30000" dirty="0"/>
              <a:t>3</a:t>
            </a:r>
            <a:r>
              <a:rPr lang="en-US" altLang="ja-JP" sz="2200" kern="0" dirty="0"/>
              <a:t>]</a:t>
            </a:r>
          </a:p>
        </p:txBody>
      </p:sp>
      <p:sp>
        <p:nvSpPr>
          <p:cNvPr id="35" name="タイトル 1">
            <a:extLst>
              <a:ext uri="{FF2B5EF4-FFF2-40B4-BE49-F238E27FC236}">
                <a16:creationId xmlns:a16="http://schemas.microsoft.com/office/drawing/2014/main" id="{7408D376-EBEF-48A6-BA17-9838FEA1CDFB}"/>
              </a:ext>
            </a:extLst>
          </p:cNvPr>
          <p:cNvSpPr>
            <a:spLocks noGrp="1"/>
          </p:cNvSpPr>
          <p:nvPr>
            <p:ph type="title"/>
          </p:nvPr>
        </p:nvSpPr>
        <p:spPr>
          <a:xfrm>
            <a:off x="184150" y="53975"/>
            <a:ext cx="4387850" cy="693738"/>
          </a:xfrm>
        </p:spPr>
        <p:txBody>
          <a:bodyPr/>
          <a:lstStyle/>
          <a:p>
            <a:pPr eaLnBrk="1" hangingPunct="1"/>
            <a:r>
              <a:rPr lang="en-US" altLang="ja-JP" dirty="0"/>
              <a:t>4. </a:t>
            </a:r>
            <a:r>
              <a:rPr lang="ja-JP" altLang="en-US" dirty="0"/>
              <a:t>理想気体</a:t>
            </a:r>
          </a:p>
        </p:txBody>
      </p:sp>
      <p:sp>
        <p:nvSpPr>
          <p:cNvPr id="36" name="Text Box 4 1 1 1 1">
            <a:extLst>
              <a:ext uri="{FF2B5EF4-FFF2-40B4-BE49-F238E27FC236}">
                <a16:creationId xmlns:a16="http://schemas.microsoft.com/office/drawing/2014/main" id="{95676504-9063-4832-B52B-B7A9BAB34E46}"/>
              </a:ext>
            </a:extLst>
          </p:cNvPr>
          <p:cNvSpPr txBox="1">
            <a:spLocks noChangeArrowheads="1"/>
          </p:cNvSpPr>
          <p:nvPr/>
        </p:nvSpPr>
        <p:spPr bwMode="auto">
          <a:xfrm>
            <a:off x="0" y="793879"/>
            <a:ext cx="5738792"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defRPr/>
            </a:pPr>
            <a:r>
              <a:rPr lang="en-US" altLang="ja-JP" sz="2800" dirty="0">
                <a:solidFill>
                  <a:schemeClr val="tx2"/>
                </a:solidFill>
                <a:latin typeface="+mj-ea"/>
                <a:ea typeface="+mj-ea"/>
              </a:rPr>
              <a:t>(</a:t>
            </a:r>
            <a:r>
              <a:rPr lang="ja-JP" altLang="en-US" sz="2800" dirty="0">
                <a:solidFill>
                  <a:schemeClr val="tx2"/>
                </a:solidFill>
                <a:latin typeface="+mj-ea"/>
                <a:ea typeface="+mj-ea"/>
              </a:rPr>
              <a:t>例</a:t>
            </a:r>
            <a:r>
              <a:rPr lang="en-US" altLang="ja-JP" sz="2800" dirty="0">
                <a:solidFill>
                  <a:schemeClr val="tx2"/>
                </a:solidFill>
                <a:latin typeface="+mj-ea"/>
                <a:ea typeface="+mj-ea"/>
              </a:rPr>
              <a:t>2) n</a:t>
            </a:r>
            <a:r>
              <a:rPr lang="ja-JP" altLang="en-US" sz="2800" dirty="0">
                <a:solidFill>
                  <a:schemeClr val="tx2"/>
                </a:solidFill>
                <a:latin typeface="+mj-ea"/>
                <a:ea typeface="+mj-ea"/>
              </a:rPr>
              <a:t>モルの単原子理想気体の熱サイクル</a:t>
            </a:r>
            <a:r>
              <a:rPr lang="en-US" altLang="ja-JP" sz="2800" dirty="0">
                <a:solidFill>
                  <a:schemeClr val="tx2"/>
                </a:solidFill>
                <a:latin typeface="+mj-ea"/>
                <a:ea typeface="+mj-ea"/>
              </a:rPr>
              <a:t>(</a:t>
            </a:r>
            <a:r>
              <a:rPr lang="ja-JP" altLang="en-US" sz="2800" dirty="0">
                <a:solidFill>
                  <a:schemeClr val="tx2"/>
                </a:solidFill>
                <a:latin typeface="+mj-ea"/>
                <a:ea typeface="+mj-ea"/>
              </a:rPr>
              <a:t>定積モル比熱</a:t>
            </a:r>
            <a:r>
              <a:rPr lang="en-US" altLang="ja-JP" sz="2800" dirty="0">
                <a:solidFill>
                  <a:schemeClr val="tx2"/>
                </a:solidFill>
                <a:latin typeface="+mj-ea"/>
                <a:ea typeface="+mj-ea"/>
              </a:rPr>
              <a:t>c</a:t>
            </a:r>
            <a:r>
              <a:rPr lang="en-US" altLang="ja-JP" sz="2800" baseline="-25000" dirty="0">
                <a:solidFill>
                  <a:schemeClr val="tx2"/>
                </a:solidFill>
                <a:latin typeface="+mj-ea"/>
                <a:ea typeface="+mj-ea"/>
              </a:rPr>
              <a:t>V</a:t>
            </a:r>
            <a:r>
              <a:rPr lang="en-US" altLang="ja-JP" sz="2800" dirty="0">
                <a:solidFill>
                  <a:schemeClr val="tx2"/>
                </a:solidFill>
                <a:latin typeface="+mj-ea"/>
                <a:ea typeface="+mj-ea"/>
              </a:rPr>
              <a:t>=3R/2)</a:t>
            </a:r>
          </a:p>
        </p:txBody>
      </p:sp>
      <p:cxnSp>
        <p:nvCxnSpPr>
          <p:cNvPr id="37" name="直線矢印コネクタ 36">
            <a:extLst>
              <a:ext uri="{FF2B5EF4-FFF2-40B4-BE49-F238E27FC236}">
                <a16:creationId xmlns:a16="http://schemas.microsoft.com/office/drawing/2014/main" id="{7B23B8CD-2E22-4723-898B-5A6CA5C61414}"/>
              </a:ext>
            </a:extLst>
          </p:cNvPr>
          <p:cNvCxnSpPr>
            <a:cxnSpLocks/>
          </p:cNvCxnSpPr>
          <p:nvPr/>
        </p:nvCxnSpPr>
        <p:spPr bwMode="auto">
          <a:xfrm flipV="1">
            <a:off x="6216171" y="914568"/>
            <a:ext cx="0" cy="2703864"/>
          </a:xfrm>
          <a:prstGeom prst="straightConnector1">
            <a:avLst/>
          </a:prstGeom>
          <a:gradFill rotWithShape="0">
            <a:gsLst>
              <a:gs pos="0">
                <a:srgbClr val="FFFFFF"/>
              </a:gs>
              <a:gs pos="100000">
                <a:srgbClr val="C8C8C8"/>
              </a:gs>
            </a:gsLst>
            <a:lin ang="5400000" scaled="1"/>
          </a:gradFill>
          <a:ln w="9525" cap="flat" cmpd="sng" algn="ctr">
            <a:solidFill>
              <a:srgbClr val="505050"/>
            </a:solidFill>
            <a:prstDash val="solid"/>
            <a:round/>
            <a:headEnd type="none" w="med" len="med"/>
            <a:tailEnd type="triangle"/>
          </a:ln>
          <a:effectLst/>
        </p:spPr>
      </p:cxnSp>
      <p:sp>
        <p:nvSpPr>
          <p:cNvPr id="38" name="コンテンツ プレースホルダー 2 10 1">
            <a:extLst>
              <a:ext uri="{FF2B5EF4-FFF2-40B4-BE49-F238E27FC236}">
                <a16:creationId xmlns:a16="http://schemas.microsoft.com/office/drawing/2014/main" id="{8AEAFA59-C94F-495B-B23D-A0F21FEB8626}"/>
              </a:ext>
            </a:extLst>
          </p:cNvPr>
          <p:cNvSpPr txBox="1">
            <a:spLocks/>
          </p:cNvSpPr>
          <p:nvPr/>
        </p:nvSpPr>
        <p:spPr bwMode="gray">
          <a:xfrm>
            <a:off x="6913992" y="2473437"/>
            <a:ext cx="358224" cy="4907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90513" indent="-290513" algn="l" defTabSz="457200" rtl="0" eaLnBrk="0" fontAlgn="base" hangingPunct="0">
              <a:lnSpc>
                <a:spcPct val="95000"/>
              </a:lnSpc>
              <a:spcBef>
                <a:spcPct val="20000"/>
              </a:spcBef>
              <a:spcAft>
                <a:spcPct val="10000"/>
              </a:spcAft>
              <a:buClr>
                <a:srgbClr val="A30B1A"/>
              </a:buClr>
              <a:buFont typeface="Wingdings" pitchFamily="2" charset="2"/>
              <a:buChar char="n"/>
              <a:defRPr kumimoji="1" sz="2800">
                <a:solidFill>
                  <a:srgbClr val="000000"/>
                </a:solidFill>
                <a:latin typeface="+mn-lt"/>
                <a:ea typeface="+mn-ea"/>
                <a:cs typeface="+mn-cs"/>
              </a:defRPr>
            </a:lvl1pPr>
            <a:lvl2pPr marL="581025" indent="-242888" algn="l" defTabSz="457200" rtl="0" eaLnBrk="0" fontAlgn="base" hangingPunct="0">
              <a:lnSpc>
                <a:spcPct val="95000"/>
              </a:lnSpc>
              <a:spcBef>
                <a:spcPct val="20000"/>
              </a:spcBef>
              <a:spcAft>
                <a:spcPct val="10000"/>
              </a:spcAft>
              <a:buClr>
                <a:srgbClr val="87867E"/>
              </a:buClr>
              <a:buFont typeface="Wingdings" pitchFamily="2" charset="2"/>
              <a:buChar char="n"/>
              <a:defRPr kumimoji="1" sz="2400">
                <a:solidFill>
                  <a:srgbClr val="000000"/>
                </a:solidFill>
                <a:latin typeface="+mn-lt"/>
                <a:ea typeface="+mn-ea"/>
                <a:cs typeface="+mn-cs"/>
              </a:defRPr>
            </a:lvl2pPr>
            <a:lvl3pPr marL="795338" indent="-138113" algn="l" defTabSz="457200" rtl="0" eaLnBrk="0" fontAlgn="base" hangingPunct="0">
              <a:lnSpc>
                <a:spcPct val="95000"/>
              </a:lnSpc>
              <a:spcBef>
                <a:spcPct val="20000"/>
              </a:spcBef>
              <a:spcAft>
                <a:spcPct val="10000"/>
              </a:spcAft>
              <a:buClr>
                <a:srgbClr val="87867E"/>
              </a:buClr>
              <a:buSzPct val="100000"/>
              <a:buChar char="•"/>
              <a:defRPr kumimoji="1" sz="2000">
                <a:solidFill>
                  <a:srgbClr val="000000"/>
                </a:solidFill>
                <a:latin typeface="+mn-lt"/>
                <a:ea typeface="+mn-ea"/>
                <a:cs typeface="+mn-cs"/>
              </a:defRPr>
            </a:lvl3pPr>
            <a:lvl4pPr marL="1014413" indent="-134938" algn="l" defTabSz="457200" rtl="0" eaLnBrk="0" fontAlgn="base" hangingPunct="0">
              <a:lnSpc>
                <a:spcPct val="95000"/>
              </a:lnSpc>
              <a:spcBef>
                <a:spcPct val="20000"/>
              </a:spcBef>
              <a:spcAft>
                <a:spcPct val="10000"/>
              </a:spcAft>
              <a:buClr>
                <a:srgbClr val="87867E"/>
              </a:buClr>
              <a:buSzPct val="100000"/>
              <a:buChar char="•"/>
              <a:defRPr kumimoji="1">
                <a:solidFill>
                  <a:srgbClr val="000000"/>
                </a:solidFill>
                <a:latin typeface="+mn-lt"/>
                <a:ea typeface="+mn-ea"/>
                <a:cs typeface="+mn-cs"/>
              </a:defRPr>
            </a:lvl4pPr>
            <a:lvl5pPr marL="2305050" indent="365125" algn="l" defTabSz="457200" rtl="0" eaLnBrk="0" fontAlgn="base" hangingPunct="0">
              <a:spcBef>
                <a:spcPct val="0"/>
              </a:spcBef>
              <a:spcAft>
                <a:spcPct val="0"/>
              </a:spcAft>
              <a:buBlip>
                <a:blip r:embed="rId7"/>
              </a:buBlip>
              <a:defRPr kumimoji="1" sz="2000">
                <a:solidFill>
                  <a:srgbClr val="000000"/>
                </a:solidFill>
                <a:latin typeface="+mn-lt"/>
                <a:ea typeface="+mn-ea"/>
                <a:cs typeface="+mn-cs"/>
              </a:defRPr>
            </a:lvl5pPr>
            <a:lvl6pPr marL="2762250" indent="365125" algn="l" defTabSz="457200" rtl="0" eaLnBrk="1" fontAlgn="base" hangingPunct="1">
              <a:spcBef>
                <a:spcPct val="0"/>
              </a:spcBef>
              <a:spcAft>
                <a:spcPct val="0"/>
              </a:spcAft>
              <a:buBlip>
                <a:blip r:embed="rId7"/>
              </a:buBlip>
              <a:defRPr kumimoji="1" sz="2000">
                <a:solidFill>
                  <a:srgbClr val="000000"/>
                </a:solidFill>
                <a:latin typeface="+mn-lt"/>
                <a:ea typeface="+mn-ea"/>
                <a:cs typeface="+mn-cs"/>
              </a:defRPr>
            </a:lvl6pPr>
            <a:lvl7pPr marL="3219450" indent="365125" algn="l" defTabSz="457200" rtl="0" eaLnBrk="1" fontAlgn="base" hangingPunct="1">
              <a:spcBef>
                <a:spcPct val="0"/>
              </a:spcBef>
              <a:spcAft>
                <a:spcPct val="0"/>
              </a:spcAft>
              <a:buBlip>
                <a:blip r:embed="rId7"/>
              </a:buBlip>
              <a:defRPr kumimoji="1" sz="2000">
                <a:solidFill>
                  <a:srgbClr val="000000"/>
                </a:solidFill>
                <a:latin typeface="+mn-lt"/>
                <a:ea typeface="+mn-ea"/>
                <a:cs typeface="+mn-cs"/>
              </a:defRPr>
            </a:lvl7pPr>
            <a:lvl8pPr marL="3676650" indent="365125" algn="l" defTabSz="457200" rtl="0" eaLnBrk="1" fontAlgn="base" hangingPunct="1">
              <a:spcBef>
                <a:spcPct val="0"/>
              </a:spcBef>
              <a:spcAft>
                <a:spcPct val="0"/>
              </a:spcAft>
              <a:buBlip>
                <a:blip r:embed="rId7"/>
              </a:buBlip>
              <a:defRPr kumimoji="1" sz="2000">
                <a:solidFill>
                  <a:srgbClr val="000000"/>
                </a:solidFill>
                <a:latin typeface="+mn-lt"/>
                <a:ea typeface="+mn-ea"/>
                <a:cs typeface="+mn-cs"/>
              </a:defRPr>
            </a:lvl8pPr>
            <a:lvl9pPr marL="4133850" indent="365125" algn="l" defTabSz="457200" rtl="0" eaLnBrk="1" fontAlgn="base" hangingPunct="1">
              <a:spcBef>
                <a:spcPct val="0"/>
              </a:spcBef>
              <a:spcAft>
                <a:spcPct val="0"/>
              </a:spcAft>
              <a:buBlip>
                <a:blip r:embed="rId7"/>
              </a:buBlip>
              <a:defRPr kumimoji="1" sz="2000">
                <a:solidFill>
                  <a:srgbClr val="000000"/>
                </a:solidFill>
                <a:latin typeface="+mn-lt"/>
                <a:ea typeface="+mn-ea"/>
                <a:cs typeface="+mn-cs"/>
              </a:defRPr>
            </a:lvl9pPr>
          </a:lstStyle>
          <a:p>
            <a:pPr marL="0" indent="0" eaLnBrk="1" hangingPunct="1">
              <a:buFont typeface="Wingdings" pitchFamily="2" charset="2"/>
              <a:buNone/>
              <a:defRPr/>
            </a:pPr>
            <a:r>
              <a:rPr lang="en-US" altLang="ja-JP" sz="2000" kern="0" dirty="0">
                <a:solidFill>
                  <a:schemeClr val="tx1"/>
                </a:solidFill>
              </a:rPr>
              <a:t>A</a:t>
            </a:r>
          </a:p>
        </p:txBody>
      </p:sp>
      <p:sp>
        <p:nvSpPr>
          <p:cNvPr id="39" name="コンテンツ プレースホルダー 2 10 2">
            <a:extLst>
              <a:ext uri="{FF2B5EF4-FFF2-40B4-BE49-F238E27FC236}">
                <a16:creationId xmlns:a16="http://schemas.microsoft.com/office/drawing/2014/main" id="{19AF829A-429A-4855-BD17-F170D91F8A12}"/>
              </a:ext>
            </a:extLst>
          </p:cNvPr>
          <p:cNvSpPr txBox="1">
            <a:spLocks/>
          </p:cNvSpPr>
          <p:nvPr/>
        </p:nvSpPr>
        <p:spPr bwMode="gray">
          <a:xfrm>
            <a:off x="6904313" y="1317969"/>
            <a:ext cx="250509" cy="4907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90513" indent="-290513" algn="l" defTabSz="457200" rtl="0" eaLnBrk="0" fontAlgn="base" hangingPunct="0">
              <a:lnSpc>
                <a:spcPct val="95000"/>
              </a:lnSpc>
              <a:spcBef>
                <a:spcPct val="20000"/>
              </a:spcBef>
              <a:spcAft>
                <a:spcPct val="10000"/>
              </a:spcAft>
              <a:buClr>
                <a:srgbClr val="A30B1A"/>
              </a:buClr>
              <a:buFont typeface="Wingdings" pitchFamily="2" charset="2"/>
              <a:buChar char="n"/>
              <a:defRPr kumimoji="1" sz="2800">
                <a:solidFill>
                  <a:srgbClr val="000000"/>
                </a:solidFill>
                <a:latin typeface="+mn-lt"/>
                <a:ea typeface="+mn-ea"/>
                <a:cs typeface="+mn-cs"/>
              </a:defRPr>
            </a:lvl1pPr>
            <a:lvl2pPr marL="581025" indent="-242888" algn="l" defTabSz="457200" rtl="0" eaLnBrk="0" fontAlgn="base" hangingPunct="0">
              <a:lnSpc>
                <a:spcPct val="95000"/>
              </a:lnSpc>
              <a:spcBef>
                <a:spcPct val="20000"/>
              </a:spcBef>
              <a:spcAft>
                <a:spcPct val="10000"/>
              </a:spcAft>
              <a:buClr>
                <a:srgbClr val="87867E"/>
              </a:buClr>
              <a:buFont typeface="Wingdings" pitchFamily="2" charset="2"/>
              <a:buChar char="n"/>
              <a:defRPr kumimoji="1" sz="2400">
                <a:solidFill>
                  <a:srgbClr val="000000"/>
                </a:solidFill>
                <a:latin typeface="+mn-lt"/>
                <a:ea typeface="+mn-ea"/>
                <a:cs typeface="+mn-cs"/>
              </a:defRPr>
            </a:lvl2pPr>
            <a:lvl3pPr marL="795338" indent="-138113" algn="l" defTabSz="457200" rtl="0" eaLnBrk="0" fontAlgn="base" hangingPunct="0">
              <a:lnSpc>
                <a:spcPct val="95000"/>
              </a:lnSpc>
              <a:spcBef>
                <a:spcPct val="20000"/>
              </a:spcBef>
              <a:spcAft>
                <a:spcPct val="10000"/>
              </a:spcAft>
              <a:buClr>
                <a:srgbClr val="87867E"/>
              </a:buClr>
              <a:buSzPct val="100000"/>
              <a:buChar char="•"/>
              <a:defRPr kumimoji="1" sz="2000">
                <a:solidFill>
                  <a:srgbClr val="000000"/>
                </a:solidFill>
                <a:latin typeface="+mn-lt"/>
                <a:ea typeface="+mn-ea"/>
                <a:cs typeface="+mn-cs"/>
              </a:defRPr>
            </a:lvl3pPr>
            <a:lvl4pPr marL="1014413" indent="-134938" algn="l" defTabSz="457200" rtl="0" eaLnBrk="0" fontAlgn="base" hangingPunct="0">
              <a:lnSpc>
                <a:spcPct val="95000"/>
              </a:lnSpc>
              <a:spcBef>
                <a:spcPct val="20000"/>
              </a:spcBef>
              <a:spcAft>
                <a:spcPct val="10000"/>
              </a:spcAft>
              <a:buClr>
                <a:srgbClr val="87867E"/>
              </a:buClr>
              <a:buSzPct val="100000"/>
              <a:buChar char="•"/>
              <a:defRPr kumimoji="1">
                <a:solidFill>
                  <a:srgbClr val="000000"/>
                </a:solidFill>
                <a:latin typeface="+mn-lt"/>
                <a:ea typeface="+mn-ea"/>
                <a:cs typeface="+mn-cs"/>
              </a:defRPr>
            </a:lvl4pPr>
            <a:lvl5pPr marL="2305050" indent="365125" algn="l" defTabSz="457200" rtl="0" eaLnBrk="0" fontAlgn="base" hangingPunct="0">
              <a:spcBef>
                <a:spcPct val="0"/>
              </a:spcBef>
              <a:spcAft>
                <a:spcPct val="0"/>
              </a:spcAft>
              <a:buBlip>
                <a:blip r:embed="rId7"/>
              </a:buBlip>
              <a:defRPr kumimoji="1" sz="2000">
                <a:solidFill>
                  <a:srgbClr val="000000"/>
                </a:solidFill>
                <a:latin typeface="+mn-lt"/>
                <a:ea typeface="+mn-ea"/>
                <a:cs typeface="+mn-cs"/>
              </a:defRPr>
            </a:lvl5pPr>
            <a:lvl6pPr marL="2762250" indent="365125" algn="l" defTabSz="457200" rtl="0" eaLnBrk="1" fontAlgn="base" hangingPunct="1">
              <a:spcBef>
                <a:spcPct val="0"/>
              </a:spcBef>
              <a:spcAft>
                <a:spcPct val="0"/>
              </a:spcAft>
              <a:buBlip>
                <a:blip r:embed="rId7"/>
              </a:buBlip>
              <a:defRPr kumimoji="1" sz="2000">
                <a:solidFill>
                  <a:srgbClr val="000000"/>
                </a:solidFill>
                <a:latin typeface="+mn-lt"/>
                <a:ea typeface="+mn-ea"/>
                <a:cs typeface="+mn-cs"/>
              </a:defRPr>
            </a:lvl6pPr>
            <a:lvl7pPr marL="3219450" indent="365125" algn="l" defTabSz="457200" rtl="0" eaLnBrk="1" fontAlgn="base" hangingPunct="1">
              <a:spcBef>
                <a:spcPct val="0"/>
              </a:spcBef>
              <a:spcAft>
                <a:spcPct val="0"/>
              </a:spcAft>
              <a:buBlip>
                <a:blip r:embed="rId7"/>
              </a:buBlip>
              <a:defRPr kumimoji="1" sz="2000">
                <a:solidFill>
                  <a:srgbClr val="000000"/>
                </a:solidFill>
                <a:latin typeface="+mn-lt"/>
                <a:ea typeface="+mn-ea"/>
                <a:cs typeface="+mn-cs"/>
              </a:defRPr>
            </a:lvl7pPr>
            <a:lvl8pPr marL="3676650" indent="365125" algn="l" defTabSz="457200" rtl="0" eaLnBrk="1" fontAlgn="base" hangingPunct="1">
              <a:spcBef>
                <a:spcPct val="0"/>
              </a:spcBef>
              <a:spcAft>
                <a:spcPct val="0"/>
              </a:spcAft>
              <a:buBlip>
                <a:blip r:embed="rId7"/>
              </a:buBlip>
              <a:defRPr kumimoji="1" sz="2000">
                <a:solidFill>
                  <a:srgbClr val="000000"/>
                </a:solidFill>
                <a:latin typeface="+mn-lt"/>
                <a:ea typeface="+mn-ea"/>
                <a:cs typeface="+mn-cs"/>
              </a:defRPr>
            </a:lvl8pPr>
            <a:lvl9pPr marL="4133850" indent="365125" algn="l" defTabSz="457200" rtl="0" eaLnBrk="1" fontAlgn="base" hangingPunct="1">
              <a:spcBef>
                <a:spcPct val="0"/>
              </a:spcBef>
              <a:spcAft>
                <a:spcPct val="0"/>
              </a:spcAft>
              <a:buBlip>
                <a:blip r:embed="rId7"/>
              </a:buBlip>
              <a:defRPr kumimoji="1" sz="2000">
                <a:solidFill>
                  <a:srgbClr val="000000"/>
                </a:solidFill>
                <a:latin typeface="+mn-lt"/>
                <a:ea typeface="+mn-ea"/>
                <a:cs typeface="+mn-cs"/>
              </a:defRPr>
            </a:lvl9pPr>
          </a:lstStyle>
          <a:p>
            <a:pPr marL="0" indent="0" eaLnBrk="1" hangingPunct="1">
              <a:buFont typeface="Wingdings" pitchFamily="2" charset="2"/>
              <a:buNone/>
              <a:defRPr/>
            </a:pPr>
            <a:r>
              <a:rPr lang="en-US" altLang="ja-JP" sz="2000" kern="0" dirty="0">
                <a:solidFill>
                  <a:schemeClr val="tx1"/>
                </a:solidFill>
              </a:rPr>
              <a:t>B</a:t>
            </a:r>
          </a:p>
        </p:txBody>
      </p:sp>
      <p:sp>
        <p:nvSpPr>
          <p:cNvPr id="40" name="コンテンツ プレースホルダー 2 10 3">
            <a:extLst>
              <a:ext uri="{FF2B5EF4-FFF2-40B4-BE49-F238E27FC236}">
                <a16:creationId xmlns:a16="http://schemas.microsoft.com/office/drawing/2014/main" id="{80C1CCAD-D761-4FA9-AF38-908670EF032A}"/>
              </a:ext>
            </a:extLst>
          </p:cNvPr>
          <p:cNvSpPr txBox="1">
            <a:spLocks/>
          </p:cNvSpPr>
          <p:nvPr/>
        </p:nvSpPr>
        <p:spPr bwMode="gray">
          <a:xfrm>
            <a:off x="8142349" y="2452770"/>
            <a:ext cx="377426" cy="3296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90513" indent="-290513" algn="l" defTabSz="457200" rtl="0" eaLnBrk="0" fontAlgn="base" hangingPunct="0">
              <a:lnSpc>
                <a:spcPct val="95000"/>
              </a:lnSpc>
              <a:spcBef>
                <a:spcPct val="20000"/>
              </a:spcBef>
              <a:spcAft>
                <a:spcPct val="10000"/>
              </a:spcAft>
              <a:buClr>
                <a:srgbClr val="A30B1A"/>
              </a:buClr>
              <a:buFont typeface="Wingdings" pitchFamily="2" charset="2"/>
              <a:buChar char="n"/>
              <a:defRPr kumimoji="1" sz="2800">
                <a:solidFill>
                  <a:srgbClr val="000000"/>
                </a:solidFill>
                <a:latin typeface="+mn-lt"/>
                <a:ea typeface="+mn-ea"/>
                <a:cs typeface="+mn-cs"/>
              </a:defRPr>
            </a:lvl1pPr>
            <a:lvl2pPr marL="581025" indent="-242888" algn="l" defTabSz="457200" rtl="0" eaLnBrk="0" fontAlgn="base" hangingPunct="0">
              <a:lnSpc>
                <a:spcPct val="95000"/>
              </a:lnSpc>
              <a:spcBef>
                <a:spcPct val="20000"/>
              </a:spcBef>
              <a:spcAft>
                <a:spcPct val="10000"/>
              </a:spcAft>
              <a:buClr>
                <a:srgbClr val="87867E"/>
              </a:buClr>
              <a:buFont typeface="Wingdings" pitchFamily="2" charset="2"/>
              <a:buChar char="n"/>
              <a:defRPr kumimoji="1" sz="2400">
                <a:solidFill>
                  <a:srgbClr val="000000"/>
                </a:solidFill>
                <a:latin typeface="+mn-lt"/>
                <a:ea typeface="+mn-ea"/>
                <a:cs typeface="+mn-cs"/>
              </a:defRPr>
            </a:lvl2pPr>
            <a:lvl3pPr marL="795338" indent="-138113" algn="l" defTabSz="457200" rtl="0" eaLnBrk="0" fontAlgn="base" hangingPunct="0">
              <a:lnSpc>
                <a:spcPct val="95000"/>
              </a:lnSpc>
              <a:spcBef>
                <a:spcPct val="20000"/>
              </a:spcBef>
              <a:spcAft>
                <a:spcPct val="10000"/>
              </a:spcAft>
              <a:buClr>
                <a:srgbClr val="87867E"/>
              </a:buClr>
              <a:buSzPct val="100000"/>
              <a:buChar char="•"/>
              <a:defRPr kumimoji="1" sz="2000">
                <a:solidFill>
                  <a:srgbClr val="000000"/>
                </a:solidFill>
                <a:latin typeface="+mn-lt"/>
                <a:ea typeface="+mn-ea"/>
                <a:cs typeface="+mn-cs"/>
              </a:defRPr>
            </a:lvl3pPr>
            <a:lvl4pPr marL="1014413" indent="-134938" algn="l" defTabSz="457200" rtl="0" eaLnBrk="0" fontAlgn="base" hangingPunct="0">
              <a:lnSpc>
                <a:spcPct val="95000"/>
              </a:lnSpc>
              <a:spcBef>
                <a:spcPct val="20000"/>
              </a:spcBef>
              <a:spcAft>
                <a:spcPct val="10000"/>
              </a:spcAft>
              <a:buClr>
                <a:srgbClr val="87867E"/>
              </a:buClr>
              <a:buSzPct val="100000"/>
              <a:buChar char="•"/>
              <a:defRPr kumimoji="1">
                <a:solidFill>
                  <a:srgbClr val="000000"/>
                </a:solidFill>
                <a:latin typeface="+mn-lt"/>
                <a:ea typeface="+mn-ea"/>
                <a:cs typeface="+mn-cs"/>
              </a:defRPr>
            </a:lvl4pPr>
            <a:lvl5pPr marL="2305050" indent="365125" algn="l" defTabSz="457200" rtl="0" eaLnBrk="0" fontAlgn="base" hangingPunct="0">
              <a:spcBef>
                <a:spcPct val="0"/>
              </a:spcBef>
              <a:spcAft>
                <a:spcPct val="0"/>
              </a:spcAft>
              <a:buBlip>
                <a:blip r:embed="rId7"/>
              </a:buBlip>
              <a:defRPr kumimoji="1" sz="2000">
                <a:solidFill>
                  <a:srgbClr val="000000"/>
                </a:solidFill>
                <a:latin typeface="+mn-lt"/>
                <a:ea typeface="+mn-ea"/>
                <a:cs typeface="+mn-cs"/>
              </a:defRPr>
            </a:lvl5pPr>
            <a:lvl6pPr marL="2762250" indent="365125" algn="l" defTabSz="457200" rtl="0" eaLnBrk="1" fontAlgn="base" hangingPunct="1">
              <a:spcBef>
                <a:spcPct val="0"/>
              </a:spcBef>
              <a:spcAft>
                <a:spcPct val="0"/>
              </a:spcAft>
              <a:buBlip>
                <a:blip r:embed="rId7"/>
              </a:buBlip>
              <a:defRPr kumimoji="1" sz="2000">
                <a:solidFill>
                  <a:srgbClr val="000000"/>
                </a:solidFill>
                <a:latin typeface="+mn-lt"/>
                <a:ea typeface="+mn-ea"/>
                <a:cs typeface="+mn-cs"/>
              </a:defRPr>
            </a:lvl6pPr>
            <a:lvl7pPr marL="3219450" indent="365125" algn="l" defTabSz="457200" rtl="0" eaLnBrk="1" fontAlgn="base" hangingPunct="1">
              <a:spcBef>
                <a:spcPct val="0"/>
              </a:spcBef>
              <a:spcAft>
                <a:spcPct val="0"/>
              </a:spcAft>
              <a:buBlip>
                <a:blip r:embed="rId7"/>
              </a:buBlip>
              <a:defRPr kumimoji="1" sz="2000">
                <a:solidFill>
                  <a:srgbClr val="000000"/>
                </a:solidFill>
                <a:latin typeface="+mn-lt"/>
                <a:ea typeface="+mn-ea"/>
                <a:cs typeface="+mn-cs"/>
              </a:defRPr>
            </a:lvl7pPr>
            <a:lvl8pPr marL="3676650" indent="365125" algn="l" defTabSz="457200" rtl="0" eaLnBrk="1" fontAlgn="base" hangingPunct="1">
              <a:spcBef>
                <a:spcPct val="0"/>
              </a:spcBef>
              <a:spcAft>
                <a:spcPct val="0"/>
              </a:spcAft>
              <a:buBlip>
                <a:blip r:embed="rId7"/>
              </a:buBlip>
              <a:defRPr kumimoji="1" sz="2000">
                <a:solidFill>
                  <a:srgbClr val="000000"/>
                </a:solidFill>
                <a:latin typeface="+mn-lt"/>
                <a:ea typeface="+mn-ea"/>
                <a:cs typeface="+mn-cs"/>
              </a:defRPr>
            </a:lvl8pPr>
            <a:lvl9pPr marL="4133850" indent="365125" algn="l" defTabSz="457200" rtl="0" eaLnBrk="1" fontAlgn="base" hangingPunct="1">
              <a:spcBef>
                <a:spcPct val="0"/>
              </a:spcBef>
              <a:spcAft>
                <a:spcPct val="0"/>
              </a:spcAft>
              <a:buBlip>
                <a:blip r:embed="rId7"/>
              </a:buBlip>
              <a:defRPr kumimoji="1" sz="2000">
                <a:solidFill>
                  <a:srgbClr val="000000"/>
                </a:solidFill>
                <a:latin typeface="+mn-lt"/>
                <a:ea typeface="+mn-ea"/>
                <a:cs typeface="+mn-cs"/>
              </a:defRPr>
            </a:lvl9pPr>
          </a:lstStyle>
          <a:p>
            <a:pPr marL="0" indent="0" eaLnBrk="1" hangingPunct="1">
              <a:buFont typeface="Wingdings" pitchFamily="2" charset="2"/>
              <a:buNone/>
              <a:defRPr/>
            </a:pPr>
            <a:r>
              <a:rPr lang="en-US" altLang="ja-JP" sz="2000" kern="0" dirty="0">
                <a:solidFill>
                  <a:schemeClr val="tx1"/>
                </a:solidFill>
              </a:rPr>
              <a:t>C</a:t>
            </a:r>
          </a:p>
        </p:txBody>
      </p:sp>
      <p:cxnSp>
        <p:nvCxnSpPr>
          <p:cNvPr id="7" name="直線コネクタ 6">
            <a:extLst>
              <a:ext uri="{FF2B5EF4-FFF2-40B4-BE49-F238E27FC236}">
                <a16:creationId xmlns:a16="http://schemas.microsoft.com/office/drawing/2014/main" id="{7A64097A-D78B-43CE-87E5-0EAD5B4AFE9D}"/>
              </a:ext>
            </a:extLst>
          </p:cNvPr>
          <p:cNvCxnSpPr>
            <a:cxnSpLocks/>
          </p:cNvCxnSpPr>
          <p:nvPr/>
        </p:nvCxnSpPr>
        <p:spPr bwMode="auto">
          <a:xfrm flipH="1" flipV="1">
            <a:off x="7101239" y="2432219"/>
            <a:ext cx="975960" cy="6265"/>
          </a:xfrm>
          <a:prstGeom prst="line">
            <a:avLst/>
          </a:prstGeom>
          <a:gradFill rotWithShape="0">
            <a:gsLst>
              <a:gs pos="0">
                <a:srgbClr val="FFFFFF"/>
              </a:gs>
              <a:gs pos="100000">
                <a:srgbClr val="C8C8C8"/>
              </a:gs>
            </a:gsLst>
            <a:lin ang="5400000" scaled="1"/>
          </a:gradFill>
          <a:ln w="9525" cap="flat" cmpd="sng" algn="ctr">
            <a:solidFill>
              <a:srgbClr val="505050"/>
            </a:solidFill>
            <a:prstDash val="solid"/>
            <a:round/>
            <a:headEnd type="none" w="med" len="med"/>
            <a:tailEnd type="none" w="med" len="med"/>
          </a:ln>
          <a:effectLst/>
        </p:spPr>
      </p:cxnSp>
      <p:cxnSp>
        <p:nvCxnSpPr>
          <p:cNvPr id="46" name="直線コネクタ 45">
            <a:extLst>
              <a:ext uri="{FF2B5EF4-FFF2-40B4-BE49-F238E27FC236}">
                <a16:creationId xmlns:a16="http://schemas.microsoft.com/office/drawing/2014/main" id="{D413A169-7168-4C62-8C7E-0340B6B55A0B}"/>
              </a:ext>
            </a:extLst>
          </p:cNvPr>
          <p:cNvCxnSpPr>
            <a:cxnSpLocks/>
          </p:cNvCxnSpPr>
          <p:nvPr/>
        </p:nvCxnSpPr>
        <p:spPr bwMode="auto">
          <a:xfrm flipH="1" flipV="1">
            <a:off x="6190735" y="2414690"/>
            <a:ext cx="931960" cy="17529"/>
          </a:xfrm>
          <a:prstGeom prst="line">
            <a:avLst/>
          </a:prstGeom>
          <a:gradFill rotWithShape="0">
            <a:gsLst>
              <a:gs pos="0">
                <a:srgbClr val="FFFFFF"/>
              </a:gs>
              <a:gs pos="100000">
                <a:srgbClr val="C8C8C8"/>
              </a:gs>
            </a:gsLst>
            <a:lin ang="5400000" scaled="1"/>
          </a:gradFill>
          <a:ln w="9525" cap="flat" cmpd="sng" algn="ctr">
            <a:solidFill>
              <a:srgbClr val="505050"/>
            </a:solidFill>
            <a:prstDash val="dash"/>
            <a:round/>
            <a:headEnd type="none" w="med" len="med"/>
            <a:tailEnd type="none" w="med" len="med"/>
          </a:ln>
          <a:effectLst/>
        </p:spPr>
      </p:cxnSp>
      <p:cxnSp>
        <p:nvCxnSpPr>
          <p:cNvPr id="47" name="直線コネクタ 46">
            <a:extLst>
              <a:ext uri="{FF2B5EF4-FFF2-40B4-BE49-F238E27FC236}">
                <a16:creationId xmlns:a16="http://schemas.microsoft.com/office/drawing/2014/main" id="{52E2C382-1A48-497F-9885-5039C70602D0}"/>
              </a:ext>
            </a:extLst>
          </p:cNvPr>
          <p:cNvCxnSpPr>
            <a:cxnSpLocks/>
          </p:cNvCxnSpPr>
          <p:nvPr/>
        </p:nvCxnSpPr>
        <p:spPr bwMode="auto">
          <a:xfrm flipV="1">
            <a:off x="7122695" y="2467373"/>
            <a:ext cx="0" cy="856957"/>
          </a:xfrm>
          <a:prstGeom prst="line">
            <a:avLst/>
          </a:prstGeom>
          <a:gradFill rotWithShape="0">
            <a:gsLst>
              <a:gs pos="0">
                <a:srgbClr val="FFFFFF"/>
              </a:gs>
              <a:gs pos="100000">
                <a:srgbClr val="C8C8C8"/>
              </a:gs>
            </a:gsLst>
            <a:lin ang="5400000" scaled="1"/>
          </a:gradFill>
          <a:ln w="9525" cap="flat" cmpd="sng" algn="ctr">
            <a:solidFill>
              <a:srgbClr val="505050"/>
            </a:solidFill>
            <a:prstDash val="dash"/>
            <a:round/>
            <a:headEnd type="none" w="med" len="med"/>
            <a:tailEnd type="none" w="med" len="med"/>
          </a:ln>
          <a:effectLst/>
        </p:spPr>
      </p:cxnSp>
      <p:sp>
        <p:nvSpPr>
          <p:cNvPr id="52" name="コンテンツ プレースホルダー 2 10 4">
            <a:extLst>
              <a:ext uri="{FF2B5EF4-FFF2-40B4-BE49-F238E27FC236}">
                <a16:creationId xmlns:a16="http://schemas.microsoft.com/office/drawing/2014/main" id="{24D91562-1F65-4FED-9452-95C1EE4FA37F}"/>
              </a:ext>
            </a:extLst>
          </p:cNvPr>
          <p:cNvSpPr txBox="1">
            <a:spLocks/>
          </p:cNvSpPr>
          <p:nvPr/>
        </p:nvSpPr>
        <p:spPr bwMode="gray">
          <a:xfrm>
            <a:off x="6276544" y="1274403"/>
            <a:ext cx="457613" cy="4907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90513" indent="-290513" algn="l" defTabSz="457200" rtl="0" eaLnBrk="0" fontAlgn="base" hangingPunct="0">
              <a:lnSpc>
                <a:spcPct val="95000"/>
              </a:lnSpc>
              <a:spcBef>
                <a:spcPct val="20000"/>
              </a:spcBef>
              <a:spcAft>
                <a:spcPct val="10000"/>
              </a:spcAft>
              <a:buClr>
                <a:srgbClr val="A30B1A"/>
              </a:buClr>
              <a:buFont typeface="Wingdings" pitchFamily="2" charset="2"/>
              <a:buChar char="n"/>
              <a:defRPr kumimoji="1" sz="2800">
                <a:solidFill>
                  <a:srgbClr val="000000"/>
                </a:solidFill>
                <a:latin typeface="+mn-lt"/>
                <a:ea typeface="+mn-ea"/>
                <a:cs typeface="+mn-cs"/>
              </a:defRPr>
            </a:lvl1pPr>
            <a:lvl2pPr marL="581025" indent="-242888" algn="l" defTabSz="457200" rtl="0" eaLnBrk="0" fontAlgn="base" hangingPunct="0">
              <a:lnSpc>
                <a:spcPct val="95000"/>
              </a:lnSpc>
              <a:spcBef>
                <a:spcPct val="20000"/>
              </a:spcBef>
              <a:spcAft>
                <a:spcPct val="10000"/>
              </a:spcAft>
              <a:buClr>
                <a:srgbClr val="87867E"/>
              </a:buClr>
              <a:buFont typeface="Wingdings" pitchFamily="2" charset="2"/>
              <a:buChar char="n"/>
              <a:defRPr kumimoji="1" sz="2400">
                <a:solidFill>
                  <a:srgbClr val="000000"/>
                </a:solidFill>
                <a:latin typeface="+mn-lt"/>
                <a:ea typeface="+mn-ea"/>
                <a:cs typeface="+mn-cs"/>
              </a:defRPr>
            </a:lvl2pPr>
            <a:lvl3pPr marL="795338" indent="-138113" algn="l" defTabSz="457200" rtl="0" eaLnBrk="0" fontAlgn="base" hangingPunct="0">
              <a:lnSpc>
                <a:spcPct val="95000"/>
              </a:lnSpc>
              <a:spcBef>
                <a:spcPct val="20000"/>
              </a:spcBef>
              <a:spcAft>
                <a:spcPct val="10000"/>
              </a:spcAft>
              <a:buClr>
                <a:srgbClr val="87867E"/>
              </a:buClr>
              <a:buSzPct val="100000"/>
              <a:buChar char="•"/>
              <a:defRPr kumimoji="1" sz="2000">
                <a:solidFill>
                  <a:srgbClr val="000000"/>
                </a:solidFill>
                <a:latin typeface="+mn-lt"/>
                <a:ea typeface="+mn-ea"/>
                <a:cs typeface="+mn-cs"/>
              </a:defRPr>
            </a:lvl3pPr>
            <a:lvl4pPr marL="1014413" indent="-134938" algn="l" defTabSz="457200" rtl="0" eaLnBrk="0" fontAlgn="base" hangingPunct="0">
              <a:lnSpc>
                <a:spcPct val="95000"/>
              </a:lnSpc>
              <a:spcBef>
                <a:spcPct val="20000"/>
              </a:spcBef>
              <a:spcAft>
                <a:spcPct val="10000"/>
              </a:spcAft>
              <a:buClr>
                <a:srgbClr val="87867E"/>
              </a:buClr>
              <a:buSzPct val="100000"/>
              <a:buChar char="•"/>
              <a:defRPr kumimoji="1">
                <a:solidFill>
                  <a:srgbClr val="000000"/>
                </a:solidFill>
                <a:latin typeface="+mn-lt"/>
                <a:ea typeface="+mn-ea"/>
                <a:cs typeface="+mn-cs"/>
              </a:defRPr>
            </a:lvl4pPr>
            <a:lvl5pPr marL="2305050" indent="365125" algn="l" defTabSz="457200" rtl="0" eaLnBrk="0" fontAlgn="base" hangingPunct="0">
              <a:spcBef>
                <a:spcPct val="0"/>
              </a:spcBef>
              <a:spcAft>
                <a:spcPct val="0"/>
              </a:spcAft>
              <a:buBlip>
                <a:blip r:embed="rId7"/>
              </a:buBlip>
              <a:defRPr kumimoji="1" sz="2000">
                <a:solidFill>
                  <a:srgbClr val="000000"/>
                </a:solidFill>
                <a:latin typeface="+mn-lt"/>
                <a:ea typeface="+mn-ea"/>
                <a:cs typeface="+mn-cs"/>
              </a:defRPr>
            </a:lvl5pPr>
            <a:lvl6pPr marL="2762250" indent="365125" algn="l" defTabSz="457200" rtl="0" eaLnBrk="1" fontAlgn="base" hangingPunct="1">
              <a:spcBef>
                <a:spcPct val="0"/>
              </a:spcBef>
              <a:spcAft>
                <a:spcPct val="0"/>
              </a:spcAft>
              <a:buBlip>
                <a:blip r:embed="rId7"/>
              </a:buBlip>
              <a:defRPr kumimoji="1" sz="2000">
                <a:solidFill>
                  <a:srgbClr val="000000"/>
                </a:solidFill>
                <a:latin typeface="+mn-lt"/>
                <a:ea typeface="+mn-ea"/>
                <a:cs typeface="+mn-cs"/>
              </a:defRPr>
            </a:lvl6pPr>
            <a:lvl7pPr marL="3219450" indent="365125" algn="l" defTabSz="457200" rtl="0" eaLnBrk="1" fontAlgn="base" hangingPunct="1">
              <a:spcBef>
                <a:spcPct val="0"/>
              </a:spcBef>
              <a:spcAft>
                <a:spcPct val="0"/>
              </a:spcAft>
              <a:buBlip>
                <a:blip r:embed="rId7"/>
              </a:buBlip>
              <a:defRPr kumimoji="1" sz="2000">
                <a:solidFill>
                  <a:srgbClr val="000000"/>
                </a:solidFill>
                <a:latin typeface="+mn-lt"/>
                <a:ea typeface="+mn-ea"/>
                <a:cs typeface="+mn-cs"/>
              </a:defRPr>
            </a:lvl7pPr>
            <a:lvl8pPr marL="3676650" indent="365125" algn="l" defTabSz="457200" rtl="0" eaLnBrk="1" fontAlgn="base" hangingPunct="1">
              <a:spcBef>
                <a:spcPct val="0"/>
              </a:spcBef>
              <a:spcAft>
                <a:spcPct val="0"/>
              </a:spcAft>
              <a:buBlip>
                <a:blip r:embed="rId7"/>
              </a:buBlip>
              <a:defRPr kumimoji="1" sz="2000">
                <a:solidFill>
                  <a:srgbClr val="000000"/>
                </a:solidFill>
                <a:latin typeface="+mn-lt"/>
                <a:ea typeface="+mn-ea"/>
                <a:cs typeface="+mn-cs"/>
              </a:defRPr>
            </a:lvl8pPr>
            <a:lvl9pPr marL="4133850" indent="365125" algn="l" defTabSz="457200" rtl="0" eaLnBrk="1" fontAlgn="base" hangingPunct="1">
              <a:spcBef>
                <a:spcPct val="0"/>
              </a:spcBef>
              <a:spcAft>
                <a:spcPct val="0"/>
              </a:spcAft>
              <a:buBlip>
                <a:blip r:embed="rId7"/>
              </a:buBlip>
              <a:defRPr kumimoji="1" sz="2000">
                <a:solidFill>
                  <a:srgbClr val="000000"/>
                </a:solidFill>
                <a:latin typeface="+mn-lt"/>
                <a:ea typeface="+mn-ea"/>
                <a:cs typeface="+mn-cs"/>
              </a:defRPr>
            </a:lvl9pPr>
          </a:lstStyle>
          <a:p>
            <a:pPr marL="0" indent="0" eaLnBrk="1" hangingPunct="1">
              <a:buFont typeface="Wingdings" pitchFamily="2" charset="2"/>
              <a:buNone/>
              <a:defRPr/>
            </a:pPr>
            <a:r>
              <a:rPr lang="en-US" altLang="ja-JP" sz="2000" kern="0" dirty="0">
                <a:solidFill>
                  <a:schemeClr val="tx1"/>
                </a:solidFill>
              </a:rPr>
              <a:t>2P</a:t>
            </a:r>
            <a:r>
              <a:rPr lang="en-US" altLang="ja-JP" sz="2000" kern="0" baseline="-25000" dirty="0">
                <a:solidFill>
                  <a:schemeClr val="tx1"/>
                </a:solidFill>
              </a:rPr>
              <a:t>0</a:t>
            </a:r>
          </a:p>
        </p:txBody>
      </p:sp>
      <p:sp>
        <p:nvSpPr>
          <p:cNvPr id="53" name="コンテンツ プレースホルダー 2 10 5">
            <a:extLst>
              <a:ext uri="{FF2B5EF4-FFF2-40B4-BE49-F238E27FC236}">
                <a16:creationId xmlns:a16="http://schemas.microsoft.com/office/drawing/2014/main" id="{A8E9C317-7FCB-49F3-9274-505715E904C6}"/>
              </a:ext>
            </a:extLst>
          </p:cNvPr>
          <p:cNvSpPr txBox="1">
            <a:spLocks/>
          </p:cNvSpPr>
          <p:nvPr/>
        </p:nvSpPr>
        <p:spPr bwMode="gray">
          <a:xfrm>
            <a:off x="6269497" y="2438375"/>
            <a:ext cx="392720" cy="4907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90513" indent="-290513" algn="l" defTabSz="457200" rtl="0" eaLnBrk="0" fontAlgn="base" hangingPunct="0">
              <a:lnSpc>
                <a:spcPct val="95000"/>
              </a:lnSpc>
              <a:spcBef>
                <a:spcPct val="20000"/>
              </a:spcBef>
              <a:spcAft>
                <a:spcPct val="10000"/>
              </a:spcAft>
              <a:buClr>
                <a:srgbClr val="A30B1A"/>
              </a:buClr>
              <a:buFont typeface="Wingdings" pitchFamily="2" charset="2"/>
              <a:buChar char="n"/>
              <a:defRPr kumimoji="1" sz="2800">
                <a:solidFill>
                  <a:srgbClr val="000000"/>
                </a:solidFill>
                <a:latin typeface="+mn-lt"/>
                <a:ea typeface="+mn-ea"/>
                <a:cs typeface="+mn-cs"/>
              </a:defRPr>
            </a:lvl1pPr>
            <a:lvl2pPr marL="581025" indent="-242888" algn="l" defTabSz="457200" rtl="0" eaLnBrk="0" fontAlgn="base" hangingPunct="0">
              <a:lnSpc>
                <a:spcPct val="95000"/>
              </a:lnSpc>
              <a:spcBef>
                <a:spcPct val="20000"/>
              </a:spcBef>
              <a:spcAft>
                <a:spcPct val="10000"/>
              </a:spcAft>
              <a:buClr>
                <a:srgbClr val="87867E"/>
              </a:buClr>
              <a:buFont typeface="Wingdings" pitchFamily="2" charset="2"/>
              <a:buChar char="n"/>
              <a:defRPr kumimoji="1" sz="2400">
                <a:solidFill>
                  <a:srgbClr val="000000"/>
                </a:solidFill>
                <a:latin typeface="+mn-lt"/>
                <a:ea typeface="+mn-ea"/>
                <a:cs typeface="+mn-cs"/>
              </a:defRPr>
            </a:lvl2pPr>
            <a:lvl3pPr marL="795338" indent="-138113" algn="l" defTabSz="457200" rtl="0" eaLnBrk="0" fontAlgn="base" hangingPunct="0">
              <a:lnSpc>
                <a:spcPct val="95000"/>
              </a:lnSpc>
              <a:spcBef>
                <a:spcPct val="20000"/>
              </a:spcBef>
              <a:spcAft>
                <a:spcPct val="10000"/>
              </a:spcAft>
              <a:buClr>
                <a:srgbClr val="87867E"/>
              </a:buClr>
              <a:buSzPct val="100000"/>
              <a:buChar char="•"/>
              <a:defRPr kumimoji="1" sz="2000">
                <a:solidFill>
                  <a:srgbClr val="000000"/>
                </a:solidFill>
                <a:latin typeface="+mn-lt"/>
                <a:ea typeface="+mn-ea"/>
                <a:cs typeface="+mn-cs"/>
              </a:defRPr>
            </a:lvl3pPr>
            <a:lvl4pPr marL="1014413" indent="-134938" algn="l" defTabSz="457200" rtl="0" eaLnBrk="0" fontAlgn="base" hangingPunct="0">
              <a:lnSpc>
                <a:spcPct val="95000"/>
              </a:lnSpc>
              <a:spcBef>
                <a:spcPct val="20000"/>
              </a:spcBef>
              <a:spcAft>
                <a:spcPct val="10000"/>
              </a:spcAft>
              <a:buClr>
                <a:srgbClr val="87867E"/>
              </a:buClr>
              <a:buSzPct val="100000"/>
              <a:buChar char="•"/>
              <a:defRPr kumimoji="1">
                <a:solidFill>
                  <a:srgbClr val="000000"/>
                </a:solidFill>
                <a:latin typeface="+mn-lt"/>
                <a:ea typeface="+mn-ea"/>
                <a:cs typeface="+mn-cs"/>
              </a:defRPr>
            </a:lvl4pPr>
            <a:lvl5pPr marL="2305050" indent="365125" algn="l" defTabSz="457200" rtl="0" eaLnBrk="0" fontAlgn="base" hangingPunct="0">
              <a:spcBef>
                <a:spcPct val="0"/>
              </a:spcBef>
              <a:spcAft>
                <a:spcPct val="0"/>
              </a:spcAft>
              <a:buBlip>
                <a:blip r:embed="rId7"/>
              </a:buBlip>
              <a:defRPr kumimoji="1" sz="2000">
                <a:solidFill>
                  <a:srgbClr val="000000"/>
                </a:solidFill>
                <a:latin typeface="+mn-lt"/>
                <a:ea typeface="+mn-ea"/>
                <a:cs typeface="+mn-cs"/>
              </a:defRPr>
            </a:lvl5pPr>
            <a:lvl6pPr marL="2762250" indent="365125" algn="l" defTabSz="457200" rtl="0" eaLnBrk="1" fontAlgn="base" hangingPunct="1">
              <a:spcBef>
                <a:spcPct val="0"/>
              </a:spcBef>
              <a:spcAft>
                <a:spcPct val="0"/>
              </a:spcAft>
              <a:buBlip>
                <a:blip r:embed="rId7"/>
              </a:buBlip>
              <a:defRPr kumimoji="1" sz="2000">
                <a:solidFill>
                  <a:srgbClr val="000000"/>
                </a:solidFill>
                <a:latin typeface="+mn-lt"/>
                <a:ea typeface="+mn-ea"/>
                <a:cs typeface="+mn-cs"/>
              </a:defRPr>
            </a:lvl6pPr>
            <a:lvl7pPr marL="3219450" indent="365125" algn="l" defTabSz="457200" rtl="0" eaLnBrk="1" fontAlgn="base" hangingPunct="1">
              <a:spcBef>
                <a:spcPct val="0"/>
              </a:spcBef>
              <a:spcAft>
                <a:spcPct val="0"/>
              </a:spcAft>
              <a:buBlip>
                <a:blip r:embed="rId7"/>
              </a:buBlip>
              <a:defRPr kumimoji="1" sz="2000">
                <a:solidFill>
                  <a:srgbClr val="000000"/>
                </a:solidFill>
                <a:latin typeface="+mn-lt"/>
                <a:ea typeface="+mn-ea"/>
                <a:cs typeface="+mn-cs"/>
              </a:defRPr>
            </a:lvl7pPr>
            <a:lvl8pPr marL="3676650" indent="365125" algn="l" defTabSz="457200" rtl="0" eaLnBrk="1" fontAlgn="base" hangingPunct="1">
              <a:spcBef>
                <a:spcPct val="0"/>
              </a:spcBef>
              <a:spcAft>
                <a:spcPct val="0"/>
              </a:spcAft>
              <a:buBlip>
                <a:blip r:embed="rId7"/>
              </a:buBlip>
              <a:defRPr kumimoji="1" sz="2000">
                <a:solidFill>
                  <a:srgbClr val="000000"/>
                </a:solidFill>
                <a:latin typeface="+mn-lt"/>
                <a:ea typeface="+mn-ea"/>
                <a:cs typeface="+mn-cs"/>
              </a:defRPr>
            </a:lvl8pPr>
            <a:lvl9pPr marL="4133850" indent="365125" algn="l" defTabSz="457200" rtl="0" eaLnBrk="1" fontAlgn="base" hangingPunct="1">
              <a:spcBef>
                <a:spcPct val="0"/>
              </a:spcBef>
              <a:spcAft>
                <a:spcPct val="0"/>
              </a:spcAft>
              <a:buBlip>
                <a:blip r:embed="rId7"/>
              </a:buBlip>
              <a:defRPr kumimoji="1" sz="2000">
                <a:solidFill>
                  <a:srgbClr val="000000"/>
                </a:solidFill>
                <a:latin typeface="+mn-lt"/>
                <a:ea typeface="+mn-ea"/>
                <a:cs typeface="+mn-cs"/>
              </a:defRPr>
            </a:lvl9pPr>
          </a:lstStyle>
          <a:p>
            <a:pPr marL="0" indent="0" eaLnBrk="1" hangingPunct="1">
              <a:buFont typeface="Wingdings" pitchFamily="2" charset="2"/>
              <a:buNone/>
              <a:defRPr/>
            </a:pPr>
            <a:r>
              <a:rPr lang="en-US" altLang="ja-JP" sz="2000" kern="0" dirty="0">
                <a:solidFill>
                  <a:schemeClr val="tx1"/>
                </a:solidFill>
              </a:rPr>
              <a:t>P</a:t>
            </a:r>
            <a:r>
              <a:rPr lang="en-US" altLang="ja-JP" sz="2000" kern="0" baseline="-25000" dirty="0">
                <a:solidFill>
                  <a:schemeClr val="tx1"/>
                </a:solidFill>
              </a:rPr>
              <a:t>0</a:t>
            </a:r>
          </a:p>
        </p:txBody>
      </p:sp>
      <p:sp>
        <p:nvSpPr>
          <p:cNvPr id="54" name="コンテンツ プレースホルダー 2 10 6">
            <a:extLst>
              <a:ext uri="{FF2B5EF4-FFF2-40B4-BE49-F238E27FC236}">
                <a16:creationId xmlns:a16="http://schemas.microsoft.com/office/drawing/2014/main" id="{B0D85B03-2614-4DEB-814C-E5A8F8276991}"/>
              </a:ext>
            </a:extLst>
          </p:cNvPr>
          <p:cNvSpPr txBox="1">
            <a:spLocks/>
          </p:cNvSpPr>
          <p:nvPr/>
        </p:nvSpPr>
        <p:spPr bwMode="gray">
          <a:xfrm>
            <a:off x="6834850" y="3050383"/>
            <a:ext cx="693745" cy="397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90513" indent="-290513" algn="l" defTabSz="457200" rtl="0" eaLnBrk="0" fontAlgn="base" hangingPunct="0">
              <a:lnSpc>
                <a:spcPct val="95000"/>
              </a:lnSpc>
              <a:spcBef>
                <a:spcPct val="20000"/>
              </a:spcBef>
              <a:spcAft>
                <a:spcPct val="10000"/>
              </a:spcAft>
              <a:buClr>
                <a:srgbClr val="A30B1A"/>
              </a:buClr>
              <a:buFont typeface="Wingdings" pitchFamily="2" charset="2"/>
              <a:buChar char="n"/>
              <a:defRPr kumimoji="1" sz="2800">
                <a:solidFill>
                  <a:srgbClr val="000000"/>
                </a:solidFill>
                <a:latin typeface="+mn-lt"/>
                <a:ea typeface="+mn-ea"/>
                <a:cs typeface="+mn-cs"/>
              </a:defRPr>
            </a:lvl1pPr>
            <a:lvl2pPr marL="581025" indent="-242888" algn="l" defTabSz="457200" rtl="0" eaLnBrk="0" fontAlgn="base" hangingPunct="0">
              <a:lnSpc>
                <a:spcPct val="95000"/>
              </a:lnSpc>
              <a:spcBef>
                <a:spcPct val="20000"/>
              </a:spcBef>
              <a:spcAft>
                <a:spcPct val="10000"/>
              </a:spcAft>
              <a:buClr>
                <a:srgbClr val="87867E"/>
              </a:buClr>
              <a:buFont typeface="Wingdings" pitchFamily="2" charset="2"/>
              <a:buChar char="n"/>
              <a:defRPr kumimoji="1" sz="2400">
                <a:solidFill>
                  <a:srgbClr val="000000"/>
                </a:solidFill>
                <a:latin typeface="+mn-lt"/>
                <a:ea typeface="+mn-ea"/>
                <a:cs typeface="+mn-cs"/>
              </a:defRPr>
            </a:lvl2pPr>
            <a:lvl3pPr marL="795338" indent="-138113" algn="l" defTabSz="457200" rtl="0" eaLnBrk="0" fontAlgn="base" hangingPunct="0">
              <a:lnSpc>
                <a:spcPct val="95000"/>
              </a:lnSpc>
              <a:spcBef>
                <a:spcPct val="20000"/>
              </a:spcBef>
              <a:spcAft>
                <a:spcPct val="10000"/>
              </a:spcAft>
              <a:buClr>
                <a:srgbClr val="87867E"/>
              </a:buClr>
              <a:buSzPct val="100000"/>
              <a:buChar char="•"/>
              <a:defRPr kumimoji="1" sz="2000">
                <a:solidFill>
                  <a:srgbClr val="000000"/>
                </a:solidFill>
                <a:latin typeface="+mn-lt"/>
                <a:ea typeface="+mn-ea"/>
                <a:cs typeface="+mn-cs"/>
              </a:defRPr>
            </a:lvl3pPr>
            <a:lvl4pPr marL="1014413" indent="-134938" algn="l" defTabSz="457200" rtl="0" eaLnBrk="0" fontAlgn="base" hangingPunct="0">
              <a:lnSpc>
                <a:spcPct val="95000"/>
              </a:lnSpc>
              <a:spcBef>
                <a:spcPct val="20000"/>
              </a:spcBef>
              <a:spcAft>
                <a:spcPct val="10000"/>
              </a:spcAft>
              <a:buClr>
                <a:srgbClr val="87867E"/>
              </a:buClr>
              <a:buSzPct val="100000"/>
              <a:buChar char="•"/>
              <a:defRPr kumimoji="1">
                <a:solidFill>
                  <a:srgbClr val="000000"/>
                </a:solidFill>
                <a:latin typeface="+mn-lt"/>
                <a:ea typeface="+mn-ea"/>
                <a:cs typeface="+mn-cs"/>
              </a:defRPr>
            </a:lvl4pPr>
            <a:lvl5pPr marL="2305050" indent="365125" algn="l" defTabSz="457200" rtl="0" eaLnBrk="0" fontAlgn="base" hangingPunct="0">
              <a:spcBef>
                <a:spcPct val="0"/>
              </a:spcBef>
              <a:spcAft>
                <a:spcPct val="0"/>
              </a:spcAft>
              <a:buBlip>
                <a:blip r:embed="rId7"/>
              </a:buBlip>
              <a:defRPr kumimoji="1" sz="2000">
                <a:solidFill>
                  <a:srgbClr val="000000"/>
                </a:solidFill>
                <a:latin typeface="+mn-lt"/>
                <a:ea typeface="+mn-ea"/>
                <a:cs typeface="+mn-cs"/>
              </a:defRPr>
            </a:lvl5pPr>
            <a:lvl6pPr marL="2762250" indent="365125" algn="l" defTabSz="457200" rtl="0" eaLnBrk="1" fontAlgn="base" hangingPunct="1">
              <a:spcBef>
                <a:spcPct val="0"/>
              </a:spcBef>
              <a:spcAft>
                <a:spcPct val="0"/>
              </a:spcAft>
              <a:buBlip>
                <a:blip r:embed="rId7"/>
              </a:buBlip>
              <a:defRPr kumimoji="1" sz="2000">
                <a:solidFill>
                  <a:srgbClr val="000000"/>
                </a:solidFill>
                <a:latin typeface="+mn-lt"/>
                <a:ea typeface="+mn-ea"/>
                <a:cs typeface="+mn-cs"/>
              </a:defRPr>
            </a:lvl6pPr>
            <a:lvl7pPr marL="3219450" indent="365125" algn="l" defTabSz="457200" rtl="0" eaLnBrk="1" fontAlgn="base" hangingPunct="1">
              <a:spcBef>
                <a:spcPct val="0"/>
              </a:spcBef>
              <a:spcAft>
                <a:spcPct val="0"/>
              </a:spcAft>
              <a:buBlip>
                <a:blip r:embed="rId7"/>
              </a:buBlip>
              <a:defRPr kumimoji="1" sz="2000">
                <a:solidFill>
                  <a:srgbClr val="000000"/>
                </a:solidFill>
                <a:latin typeface="+mn-lt"/>
                <a:ea typeface="+mn-ea"/>
                <a:cs typeface="+mn-cs"/>
              </a:defRPr>
            </a:lvl7pPr>
            <a:lvl8pPr marL="3676650" indent="365125" algn="l" defTabSz="457200" rtl="0" eaLnBrk="1" fontAlgn="base" hangingPunct="1">
              <a:spcBef>
                <a:spcPct val="0"/>
              </a:spcBef>
              <a:spcAft>
                <a:spcPct val="0"/>
              </a:spcAft>
              <a:buBlip>
                <a:blip r:embed="rId7"/>
              </a:buBlip>
              <a:defRPr kumimoji="1" sz="2000">
                <a:solidFill>
                  <a:srgbClr val="000000"/>
                </a:solidFill>
                <a:latin typeface="+mn-lt"/>
                <a:ea typeface="+mn-ea"/>
                <a:cs typeface="+mn-cs"/>
              </a:defRPr>
            </a:lvl8pPr>
            <a:lvl9pPr marL="4133850" indent="365125" algn="l" defTabSz="457200" rtl="0" eaLnBrk="1" fontAlgn="base" hangingPunct="1">
              <a:spcBef>
                <a:spcPct val="0"/>
              </a:spcBef>
              <a:spcAft>
                <a:spcPct val="0"/>
              </a:spcAft>
              <a:buBlip>
                <a:blip r:embed="rId7"/>
              </a:buBlip>
              <a:defRPr kumimoji="1" sz="2000">
                <a:solidFill>
                  <a:srgbClr val="000000"/>
                </a:solidFill>
                <a:latin typeface="+mn-lt"/>
                <a:ea typeface="+mn-ea"/>
                <a:cs typeface="+mn-cs"/>
              </a:defRPr>
            </a:lvl9pPr>
          </a:lstStyle>
          <a:p>
            <a:pPr marL="0" indent="0" eaLnBrk="1" hangingPunct="1">
              <a:buFont typeface="Wingdings" pitchFamily="2" charset="2"/>
              <a:buNone/>
              <a:defRPr/>
            </a:pPr>
            <a:r>
              <a:rPr lang="en-US" altLang="ja-JP" sz="2000" kern="0" dirty="0">
                <a:solidFill>
                  <a:schemeClr val="tx1"/>
                </a:solidFill>
              </a:rPr>
              <a:t>V</a:t>
            </a:r>
            <a:r>
              <a:rPr lang="en-US" altLang="ja-JP" sz="2000" kern="0" baseline="-25000" dirty="0">
                <a:solidFill>
                  <a:schemeClr val="tx1"/>
                </a:solidFill>
              </a:rPr>
              <a:t>0</a:t>
            </a:r>
          </a:p>
        </p:txBody>
      </p:sp>
      <p:sp>
        <p:nvSpPr>
          <p:cNvPr id="55" name="コンテンツ プレースホルダー 2 10 7">
            <a:extLst>
              <a:ext uri="{FF2B5EF4-FFF2-40B4-BE49-F238E27FC236}">
                <a16:creationId xmlns:a16="http://schemas.microsoft.com/office/drawing/2014/main" id="{550D690D-08E8-4063-AA92-8C3A91AD1239}"/>
              </a:ext>
            </a:extLst>
          </p:cNvPr>
          <p:cNvSpPr txBox="1">
            <a:spLocks/>
          </p:cNvSpPr>
          <p:nvPr/>
        </p:nvSpPr>
        <p:spPr bwMode="gray">
          <a:xfrm>
            <a:off x="8111508" y="3050383"/>
            <a:ext cx="493969" cy="4907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90513" indent="-290513" algn="l" defTabSz="457200" rtl="0" eaLnBrk="0" fontAlgn="base" hangingPunct="0">
              <a:lnSpc>
                <a:spcPct val="95000"/>
              </a:lnSpc>
              <a:spcBef>
                <a:spcPct val="20000"/>
              </a:spcBef>
              <a:spcAft>
                <a:spcPct val="10000"/>
              </a:spcAft>
              <a:buClr>
                <a:srgbClr val="A30B1A"/>
              </a:buClr>
              <a:buFont typeface="Wingdings" pitchFamily="2" charset="2"/>
              <a:buChar char="n"/>
              <a:defRPr kumimoji="1" sz="2800">
                <a:solidFill>
                  <a:srgbClr val="000000"/>
                </a:solidFill>
                <a:latin typeface="+mn-lt"/>
                <a:ea typeface="+mn-ea"/>
                <a:cs typeface="+mn-cs"/>
              </a:defRPr>
            </a:lvl1pPr>
            <a:lvl2pPr marL="581025" indent="-242888" algn="l" defTabSz="457200" rtl="0" eaLnBrk="0" fontAlgn="base" hangingPunct="0">
              <a:lnSpc>
                <a:spcPct val="95000"/>
              </a:lnSpc>
              <a:spcBef>
                <a:spcPct val="20000"/>
              </a:spcBef>
              <a:spcAft>
                <a:spcPct val="10000"/>
              </a:spcAft>
              <a:buClr>
                <a:srgbClr val="87867E"/>
              </a:buClr>
              <a:buFont typeface="Wingdings" pitchFamily="2" charset="2"/>
              <a:buChar char="n"/>
              <a:defRPr kumimoji="1" sz="2400">
                <a:solidFill>
                  <a:srgbClr val="000000"/>
                </a:solidFill>
                <a:latin typeface="+mn-lt"/>
                <a:ea typeface="+mn-ea"/>
                <a:cs typeface="+mn-cs"/>
              </a:defRPr>
            </a:lvl2pPr>
            <a:lvl3pPr marL="795338" indent="-138113" algn="l" defTabSz="457200" rtl="0" eaLnBrk="0" fontAlgn="base" hangingPunct="0">
              <a:lnSpc>
                <a:spcPct val="95000"/>
              </a:lnSpc>
              <a:spcBef>
                <a:spcPct val="20000"/>
              </a:spcBef>
              <a:spcAft>
                <a:spcPct val="10000"/>
              </a:spcAft>
              <a:buClr>
                <a:srgbClr val="87867E"/>
              </a:buClr>
              <a:buSzPct val="100000"/>
              <a:buChar char="•"/>
              <a:defRPr kumimoji="1" sz="2000">
                <a:solidFill>
                  <a:srgbClr val="000000"/>
                </a:solidFill>
                <a:latin typeface="+mn-lt"/>
                <a:ea typeface="+mn-ea"/>
                <a:cs typeface="+mn-cs"/>
              </a:defRPr>
            </a:lvl3pPr>
            <a:lvl4pPr marL="1014413" indent="-134938" algn="l" defTabSz="457200" rtl="0" eaLnBrk="0" fontAlgn="base" hangingPunct="0">
              <a:lnSpc>
                <a:spcPct val="95000"/>
              </a:lnSpc>
              <a:spcBef>
                <a:spcPct val="20000"/>
              </a:spcBef>
              <a:spcAft>
                <a:spcPct val="10000"/>
              </a:spcAft>
              <a:buClr>
                <a:srgbClr val="87867E"/>
              </a:buClr>
              <a:buSzPct val="100000"/>
              <a:buChar char="•"/>
              <a:defRPr kumimoji="1">
                <a:solidFill>
                  <a:srgbClr val="000000"/>
                </a:solidFill>
                <a:latin typeface="+mn-lt"/>
                <a:ea typeface="+mn-ea"/>
                <a:cs typeface="+mn-cs"/>
              </a:defRPr>
            </a:lvl4pPr>
            <a:lvl5pPr marL="2305050" indent="365125" algn="l" defTabSz="457200" rtl="0" eaLnBrk="0" fontAlgn="base" hangingPunct="0">
              <a:spcBef>
                <a:spcPct val="0"/>
              </a:spcBef>
              <a:spcAft>
                <a:spcPct val="0"/>
              </a:spcAft>
              <a:buBlip>
                <a:blip r:embed="rId7"/>
              </a:buBlip>
              <a:defRPr kumimoji="1" sz="2000">
                <a:solidFill>
                  <a:srgbClr val="000000"/>
                </a:solidFill>
                <a:latin typeface="+mn-lt"/>
                <a:ea typeface="+mn-ea"/>
                <a:cs typeface="+mn-cs"/>
              </a:defRPr>
            </a:lvl5pPr>
            <a:lvl6pPr marL="2762250" indent="365125" algn="l" defTabSz="457200" rtl="0" eaLnBrk="1" fontAlgn="base" hangingPunct="1">
              <a:spcBef>
                <a:spcPct val="0"/>
              </a:spcBef>
              <a:spcAft>
                <a:spcPct val="0"/>
              </a:spcAft>
              <a:buBlip>
                <a:blip r:embed="rId7"/>
              </a:buBlip>
              <a:defRPr kumimoji="1" sz="2000">
                <a:solidFill>
                  <a:srgbClr val="000000"/>
                </a:solidFill>
                <a:latin typeface="+mn-lt"/>
                <a:ea typeface="+mn-ea"/>
                <a:cs typeface="+mn-cs"/>
              </a:defRPr>
            </a:lvl6pPr>
            <a:lvl7pPr marL="3219450" indent="365125" algn="l" defTabSz="457200" rtl="0" eaLnBrk="1" fontAlgn="base" hangingPunct="1">
              <a:spcBef>
                <a:spcPct val="0"/>
              </a:spcBef>
              <a:spcAft>
                <a:spcPct val="0"/>
              </a:spcAft>
              <a:buBlip>
                <a:blip r:embed="rId7"/>
              </a:buBlip>
              <a:defRPr kumimoji="1" sz="2000">
                <a:solidFill>
                  <a:srgbClr val="000000"/>
                </a:solidFill>
                <a:latin typeface="+mn-lt"/>
                <a:ea typeface="+mn-ea"/>
                <a:cs typeface="+mn-cs"/>
              </a:defRPr>
            </a:lvl7pPr>
            <a:lvl8pPr marL="3676650" indent="365125" algn="l" defTabSz="457200" rtl="0" eaLnBrk="1" fontAlgn="base" hangingPunct="1">
              <a:spcBef>
                <a:spcPct val="0"/>
              </a:spcBef>
              <a:spcAft>
                <a:spcPct val="0"/>
              </a:spcAft>
              <a:buBlip>
                <a:blip r:embed="rId7"/>
              </a:buBlip>
              <a:defRPr kumimoji="1" sz="2000">
                <a:solidFill>
                  <a:srgbClr val="000000"/>
                </a:solidFill>
                <a:latin typeface="+mn-lt"/>
                <a:ea typeface="+mn-ea"/>
                <a:cs typeface="+mn-cs"/>
              </a:defRPr>
            </a:lvl8pPr>
            <a:lvl9pPr marL="4133850" indent="365125" algn="l" defTabSz="457200" rtl="0" eaLnBrk="1" fontAlgn="base" hangingPunct="1">
              <a:spcBef>
                <a:spcPct val="0"/>
              </a:spcBef>
              <a:spcAft>
                <a:spcPct val="0"/>
              </a:spcAft>
              <a:buBlip>
                <a:blip r:embed="rId7"/>
              </a:buBlip>
              <a:defRPr kumimoji="1" sz="2000">
                <a:solidFill>
                  <a:srgbClr val="000000"/>
                </a:solidFill>
                <a:latin typeface="+mn-lt"/>
                <a:ea typeface="+mn-ea"/>
                <a:cs typeface="+mn-cs"/>
              </a:defRPr>
            </a:lvl9pPr>
          </a:lstStyle>
          <a:p>
            <a:pPr marL="0" indent="0" eaLnBrk="1" hangingPunct="1">
              <a:buFont typeface="Wingdings" pitchFamily="2" charset="2"/>
              <a:buNone/>
              <a:defRPr/>
            </a:pPr>
            <a:r>
              <a:rPr lang="en-US" altLang="ja-JP" sz="2000" kern="0" dirty="0">
                <a:solidFill>
                  <a:schemeClr val="tx1"/>
                </a:solidFill>
              </a:rPr>
              <a:t>2V</a:t>
            </a:r>
            <a:r>
              <a:rPr lang="en-US" altLang="ja-JP" sz="2000" kern="0" baseline="-25000" dirty="0">
                <a:solidFill>
                  <a:schemeClr val="tx1"/>
                </a:solidFill>
              </a:rPr>
              <a:t>0</a:t>
            </a:r>
          </a:p>
        </p:txBody>
      </p:sp>
      <p:sp>
        <p:nvSpPr>
          <p:cNvPr id="56" name="Text Box 4 1 1 1 2">
            <a:extLst>
              <a:ext uri="{FF2B5EF4-FFF2-40B4-BE49-F238E27FC236}">
                <a16:creationId xmlns:a16="http://schemas.microsoft.com/office/drawing/2014/main" id="{ACA01CAE-90AD-4CDE-AC6A-3349B0127DC6}"/>
              </a:ext>
            </a:extLst>
          </p:cNvPr>
          <p:cNvSpPr txBox="1">
            <a:spLocks noChangeArrowheads="1"/>
          </p:cNvSpPr>
          <p:nvPr/>
        </p:nvSpPr>
        <p:spPr bwMode="auto">
          <a:xfrm>
            <a:off x="-1" y="1599487"/>
            <a:ext cx="6156949"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defRPr/>
            </a:pPr>
            <a:r>
              <a:rPr lang="ja-JP" altLang="en-US" sz="2800" dirty="0">
                <a:solidFill>
                  <a:schemeClr val="tx2"/>
                </a:solidFill>
                <a:latin typeface="+mj-ea"/>
                <a:ea typeface="+mj-ea"/>
              </a:rPr>
              <a:t>状態</a:t>
            </a:r>
            <a:r>
              <a:rPr lang="en-US" altLang="ja-JP" sz="2800" dirty="0">
                <a:solidFill>
                  <a:schemeClr val="tx2"/>
                </a:solidFill>
                <a:latin typeface="+mj-ea"/>
                <a:ea typeface="+mj-ea"/>
              </a:rPr>
              <a:t>A</a:t>
            </a:r>
            <a:r>
              <a:rPr lang="ja-JP" altLang="en-US" sz="2800" dirty="0">
                <a:solidFill>
                  <a:schemeClr val="tx2"/>
                </a:solidFill>
                <a:latin typeface="+mj-ea"/>
                <a:ea typeface="+mj-ea"/>
              </a:rPr>
              <a:t>の温度を</a:t>
            </a:r>
            <a:r>
              <a:rPr lang="en-US" altLang="ja-JP" sz="2800" dirty="0">
                <a:solidFill>
                  <a:schemeClr val="tx2"/>
                </a:solidFill>
                <a:latin typeface="+mj-ea"/>
                <a:ea typeface="+mj-ea"/>
              </a:rPr>
              <a:t>T</a:t>
            </a:r>
            <a:r>
              <a:rPr lang="en-US" altLang="ja-JP" sz="2800" baseline="-25000" dirty="0">
                <a:solidFill>
                  <a:schemeClr val="tx2"/>
                </a:solidFill>
                <a:latin typeface="+mj-ea"/>
                <a:ea typeface="+mj-ea"/>
              </a:rPr>
              <a:t>0</a:t>
            </a:r>
            <a:r>
              <a:rPr lang="en-US" altLang="ja-JP" sz="2800" dirty="0">
                <a:solidFill>
                  <a:schemeClr val="tx2"/>
                </a:solidFill>
                <a:latin typeface="+mj-ea"/>
                <a:ea typeface="+mj-ea"/>
              </a:rPr>
              <a:t>[K]</a:t>
            </a:r>
            <a:r>
              <a:rPr lang="ja-JP" altLang="en-US" sz="2800" dirty="0">
                <a:solidFill>
                  <a:schemeClr val="tx2"/>
                </a:solidFill>
                <a:latin typeface="+mj-ea"/>
                <a:ea typeface="+mj-ea"/>
              </a:rPr>
              <a:t>とする</a:t>
            </a:r>
            <a:r>
              <a:rPr lang="en-US" altLang="ja-JP" sz="2800" dirty="0">
                <a:solidFill>
                  <a:schemeClr val="tx2"/>
                </a:solidFill>
                <a:latin typeface="+mj-ea"/>
                <a:ea typeface="+mj-ea"/>
              </a:rPr>
              <a:t>(P</a:t>
            </a:r>
            <a:r>
              <a:rPr lang="en-US" altLang="ja-JP" sz="2800" baseline="-25000" dirty="0">
                <a:solidFill>
                  <a:schemeClr val="tx2"/>
                </a:solidFill>
                <a:latin typeface="+mj-ea"/>
                <a:ea typeface="+mj-ea"/>
              </a:rPr>
              <a:t>0</a:t>
            </a:r>
            <a:r>
              <a:rPr lang="en-US" altLang="ja-JP" sz="2800" dirty="0">
                <a:solidFill>
                  <a:schemeClr val="tx2"/>
                </a:solidFill>
                <a:latin typeface="+mj-ea"/>
                <a:ea typeface="+mj-ea"/>
              </a:rPr>
              <a:t>V</a:t>
            </a:r>
            <a:r>
              <a:rPr lang="en-US" altLang="ja-JP" sz="2800" baseline="-25000" dirty="0">
                <a:solidFill>
                  <a:schemeClr val="tx2"/>
                </a:solidFill>
                <a:latin typeface="+mj-ea"/>
                <a:ea typeface="+mj-ea"/>
              </a:rPr>
              <a:t>0</a:t>
            </a:r>
            <a:r>
              <a:rPr lang="en-US" altLang="ja-JP" sz="2800" dirty="0">
                <a:solidFill>
                  <a:schemeClr val="tx2"/>
                </a:solidFill>
                <a:latin typeface="+mj-ea"/>
                <a:ea typeface="+mj-ea"/>
              </a:rPr>
              <a:t>=nRT</a:t>
            </a:r>
            <a:r>
              <a:rPr lang="en-US" altLang="ja-JP" sz="2800" baseline="-25000" dirty="0">
                <a:solidFill>
                  <a:schemeClr val="tx2"/>
                </a:solidFill>
                <a:latin typeface="+mj-ea"/>
                <a:ea typeface="+mj-ea"/>
              </a:rPr>
              <a:t>0</a:t>
            </a:r>
            <a:r>
              <a:rPr lang="en-US" altLang="ja-JP" sz="2800" dirty="0">
                <a:solidFill>
                  <a:schemeClr val="tx2"/>
                </a:solidFill>
                <a:latin typeface="+mj-ea"/>
                <a:ea typeface="+mj-ea"/>
              </a:rPr>
              <a:t>)</a:t>
            </a:r>
          </a:p>
        </p:txBody>
      </p:sp>
      <p:cxnSp>
        <p:nvCxnSpPr>
          <p:cNvPr id="13" name="直線矢印コネクタ 12">
            <a:extLst>
              <a:ext uri="{FF2B5EF4-FFF2-40B4-BE49-F238E27FC236}">
                <a16:creationId xmlns:a16="http://schemas.microsoft.com/office/drawing/2014/main" id="{A194252E-C80B-4F73-8A30-2997E8413EF8}"/>
              </a:ext>
            </a:extLst>
          </p:cNvPr>
          <p:cNvCxnSpPr>
            <a:cxnSpLocks/>
          </p:cNvCxnSpPr>
          <p:nvPr/>
        </p:nvCxnSpPr>
        <p:spPr bwMode="auto">
          <a:xfrm flipV="1">
            <a:off x="7027858" y="1688560"/>
            <a:ext cx="0" cy="637058"/>
          </a:xfrm>
          <a:prstGeom prst="straightConnector1">
            <a:avLst/>
          </a:prstGeom>
          <a:gradFill rotWithShape="0">
            <a:gsLst>
              <a:gs pos="0">
                <a:srgbClr val="FFFFFF"/>
              </a:gs>
              <a:gs pos="100000">
                <a:srgbClr val="C8C8C8"/>
              </a:gs>
            </a:gsLst>
            <a:lin ang="5400000" scaled="1"/>
          </a:gradFill>
          <a:ln w="9525" cap="flat" cmpd="sng" algn="ctr">
            <a:solidFill>
              <a:srgbClr val="505050"/>
            </a:solidFill>
            <a:prstDash val="solid"/>
            <a:round/>
            <a:headEnd type="none" w="med" len="med"/>
            <a:tailEnd type="triangle"/>
          </a:ln>
          <a:effectLst/>
        </p:spPr>
      </p:cxnSp>
      <p:cxnSp>
        <p:nvCxnSpPr>
          <p:cNvPr id="60" name="直線矢印コネクタ 59">
            <a:extLst>
              <a:ext uri="{FF2B5EF4-FFF2-40B4-BE49-F238E27FC236}">
                <a16:creationId xmlns:a16="http://schemas.microsoft.com/office/drawing/2014/main" id="{57DE3A3B-9916-4EEE-9A38-0D2BE6CED72A}"/>
              </a:ext>
            </a:extLst>
          </p:cNvPr>
          <p:cNvCxnSpPr>
            <a:cxnSpLocks/>
          </p:cNvCxnSpPr>
          <p:nvPr/>
        </p:nvCxnSpPr>
        <p:spPr bwMode="auto">
          <a:xfrm>
            <a:off x="7337594" y="1613912"/>
            <a:ext cx="614710" cy="581374"/>
          </a:xfrm>
          <a:prstGeom prst="straightConnector1">
            <a:avLst/>
          </a:prstGeom>
          <a:gradFill rotWithShape="0">
            <a:gsLst>
              <a:gs pos="0">
                <a:srgbClr val="FFFFFF"/>
              </a:gs>
              <a:gs pos="100000">
                <a:srgbClr val="C8C8C8"/>
              </a:gs>
            </a:gsLst>
            <a:lin ang="5400000" scaled="1"/>
          </a:gradFill>
          <a:ln w="9525" cap="flat" cmpd="sng" algn="ctr">
            <a:solidFill>
              <a:srgbClr val="505050"/>
            </a:solidFill>
            <a:prstDash val="solid"/>
            <a:round/>
            <a:headEnd type="none" w="med" len="med"/>
            <a:tailEnd type="triangle"/>
          </a:ln>
          <a:effectLst/>
        </p:spPr>
      </p:cxnSp>
      <p:cxnSp>
        <p:nvCxnSpPr>
          <p:cNvPr id="64" name="直線矢印コネクタ 63">
            <a:extLst>
              <a:ext uri="{FF2B5EF4-FFF2-40B4-BE49-F238E27FC236}">
                <a16:creationId xmlns:a16="http://schemas.microsoft.com/office/drawing/2014/main" id="{64706AF3-4397-4FF0-86B9-EB54CEE0E4F5}"/>
              </a:ext>
            </a:extLst>
          </p:cNvPr>
          <p:cNvCxnSpPr>
            <a:cxnSpLocks/>
          </p:cNvCxnSpPr>
          <p:nvPr/>
        </p:nvCxnSpPr>
        <p:spPr bwMode="auto">
          <a:xfrm>
            <a:off x="7183252" y="2541516"/>
            <a:ext cx="739840" cy="7902"/>
          </a:xfrm>
          <a:prstGeom prst="straightConnector1">
            <a:avLst/>
          </a:prstGeom>
          <a:gradFill rotWithShape="0">
            <a:gsLst>
              <a:gs pos="0">
                <a:srgbClr val="FFFFFF"/>
              </a:gs>
              <a:gs pos="100000">
                <a:srgbClr val="C8C8C8"/>
              </a:gs>
            </a:gsLst>
            <a:lin ang="5400000" scaled="1"/>
          </a:gradFill>
          <a:ln w="9525" cap="flat" cmpd="sng" algn="ctr">
            <a:solidFill>
              <a:srgbClr val="505050"/>
            </a:solidFill>
            <a:prstDash val="solid"/>
            <a:round/>
            <a:headEnd type="triangle" w="med" len="med"/>
            <a:tailEnd type="none"/>
          </a:ln>
          <a:effectLst/>
        </p:spPr>
      </p:cxnSp>
      <p:sp>
        <p:nvSpPr>
          <p:cNvPr id="65" name="Text Box 4 1 1 2">
            <a:extLst>
              <a:ext uri="{FF2B5EF4-FFF2-40B4-BE49-F238E27FC236}">
                <a16:creationId xmlns:a16="http://schemas.microsoft.com/office/drawing/2014/main" id="{483C35D7-FC8B-408A-8454-4F55C5382143}"/>
              </a:ext>
            </a:extLst>
          </p:cNvPr>
          <p:cNvSpPr txBox="1">
            <a:spLocks noChangeArrowheads="1"/>
          </p:cNvSpPr>
          <p:nvPr/>
        </p:nvSpPr>
        <p:spPr bwMode="auto">
          <a:xfrm>
            <a:off x="-31439" y="2087289"/>
            <a:ext cx="469583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defRPr/>
            </a:pPr>
            <a:r>
              <a:rPr lang="ja-JP" altLang="en-US" sz="2000" dirty="0">
                <a:solidFill>
                  <a:schemeClr val="tx2"/>
                </a:solidFill>
                <a:latin typeface="+mj-ea"/>
                <a:ea typeface="+mj-ea"/>
              </a:rPr>
              <a:t>・</a:t>
            </a:r>
            <a:r>
              <a:rPr lang="en-US" altLang="ja-JP" sz="2000" dirty="0">
                <a:solidFill>
                  <a:srgbClr val="0070C0"/>
                </a:solidFill>
                <a:latin typeface="+mj-ea"/>
                <a:ea typeface="+mj-ea"/>
              </a:rPr>
              <a:t>A</a:t>
            </a:r>
            <a:r>
              <a:rPr lang="ja-JP" altLang="en-US" sz="2000" dirty="0">
                <a:solidFill>
                  <a:srgbClr val="0070C0"/>
                </a:solidFill>
                <a:latin typeface="+mj-ea"/>
                <a:ea typeface="+mj-ea"/>
              </a:rPr>
              <a:t>→</a:t>
            </a:r>
            <a:r>
              <a:rPr lang="en-US" altLang="ja-JP" sz="2000" dirty="0">
                <a:solidFill>
                  <a:srgbClr val="0070C0"/>
                </a:solidFill>
                <a:latin typeface="+mj-ea"/>
                <a:ea typeface="+mj-ea"/>
              </a:rPr>
              <a:t>B</a:t>
            </a:r>
            <a:r>
              <a:rPr lang="en-US" altLang="ja-JP" sz="2000" dirty="0">
                <a:solidFill>
                  <a:schemeClr val="tx2"/>
                </a:solidFill>
                <a:latin typeface="+mj-ea"/>
                <a:ea typeface="+mj-ea"/>
              </a:rPr>
              <a:t>: </a:t>
            </a:r>
            <a:r>
              <a:rPr lang="ja-JP" altLang="en-US" sz="2000" dirty="0">
                <a:solidFill>
                  <a:schemeClr val="tx2"/>
                </a:solidFill>
                <a:latin typeface="+mj-ea"/>
                <a:ea typeface="+mj-ea"/>
              </a:rPr>
              <a:t>定積変化。</a:t>
            </a:r>
            <a:r>
              <a:rPr lang="en-US" altLang="ja-JP" sz="2000" dirty="0">
                <a:solidFill>
                  <a:schemeClr val="tx2"/>
                </a:solidFill>
                <a:latin typeface="+mj-ea"/>
                <a:ea typeface="+mj-ea"/>
              </a:rPr>
              <a:t>B</a:t>
            </a:r>
            <a:r>
              <a:rPr lang="ja-JP" altLang="en-US" sz="2000" dirty="0" err="1">
                <a:solidFill>
                  <a:schemeClr val="tx2"/>
                </a:solidFill>
                <a:latin typeface="+mj-ea"/>
                <a:ea typeface="+mj-ea"/>
              </a:rPr>
              <a:t>での</a:t>
            </a:r>
            <a:r>
              <a:rPr lang="ja-JP" altLang="en-US" sz="2000" dirty="0">
                <a:solidFill>
                  <a:schemeClr val="tx2"/>
                </a:solidFill>
                <a:latin typeface="+mj-ea"/>
                <a:ea typeface="+mj-ea"/>
              </a:rPr>
              <a:t>温度は</a:t>
            </a:r>
            <a:r>
              <a:rPr lang="en-US" altLang="ja-JP" sz="2000" dirty="0">
                <a:solidFill>
                  <a:schemeClr val="tx2"/>
                </a:solidFill>
                <a:latin typeface="+mj-ea"/>
                <a:ea typeface="+mj-ea"/>
              </a:rPr>
              <a:t>T</a:t>
            </a:r>
            <a:r>
              <a:rPr lang="en-US" altLang="ja-JP" sz="2000" baseline="-25000" dirty="0">
                <a:solidFill>
                  <a:schemeClr val="tx2"/>
                </a:solidFill>
                <a:latin typeface="+mj-ea"/>
                <a:ea typeface="+mj-ea"/>
              </a:rPr>
              <a:t>B</a:t>
            </a:r>
            <a:r>
              <a:rPr lang="en-US" altLang="ja-JP" sz="2000" dirty="0">
                <a:solidFill>
                  <a:schemeClr val="tx2"/>
                </a:solidFill>
                <a:latin typeface="+mj-ea"/>
                <a:ea typeface="+mj-ea"/>
              </a:rPr>
              <a:t>=2T</a:t>
            </a:r>
            <a:r>
              <a:rPr lang="en-US" altLang="ja-JP" sz="2000" baseline="-25000" dirty="0">
                <a:solidFill>
                  <a:schemeClr val="tx2"/>
                </a:solidFill>
                <a:latin typeface="+mj-ea"/>
                <a:ea typeface="+mj-ea"/>
              </a:rPr>
              <a:t>0</a:t>
            </a:r>
          </a:p>
        </p:txBody>
      </p:sp>
      <p:sp>
        <p:nvSpPr>
          <p:cNvPr id="68" name="Text Box 4 1 1 3">
            <a:extLst>
              <a:ext uri="{FF2B5EF4-FFF2-40B4-BE49-F238E27FC236}">
                <a16:creationId xmlns:a16="http://schemas.microsoft.com/office/drawing/2014/main" id="{499F1BE0-91AB-4C25-B4CF-CF4946BB23D7}"/>
              </a:ext>
            </a:extLst>
          </p:cNvPr>
          <p:cNvSpPr txBox="1">
            <a:spLocks noChangeArrowheads="1"/>
          </p:cNvSpPr>
          <p:nvPr/>
        </p:nvSpPr>
        <p:spPr bwMode="auto">
          <a:xfrm>
            <a:off x="127624" y="2386734"/>
            <a:ext cx="469583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defRPr/>
            </a:pPr>
            <a:r>
              <a:rPr lang="en-US" altLang="ja-JP" sz="2000" dirty="0" err="1">
                <a:solidFill>
                  <a:schemeClr val="tx2"/>
                </a:solidFill>
                <a:latin typeface="+mj-ea"/>
                <a:ea typeface="+mj-ea"/>
              </a:rPr>
              <a:t>dU</a:t>
            </a:r>
            <a:r>
              <a:rPr lang="en-US" altLang="ja-JP" sz="2000" dirty="0">
                <a:solidFill>
                  <a:schemeClr val="tx2"/>
                </a:solidFill>
                <a:latin typeface="+mj-ea"/>
                <a:ea typeface="+mj-ea"/>
              </a:rPr>
              <a:t>=(3R/2)n(T</a:t>
            </a:r>
            <a:r>
              <a:rPr lang="en-US" altLang="ja-JP" sz="2000" baseline="-25000" dirty="0">
                <a:solidFill>
                  <a:schemeClr val="tx2"/>
                </a:solidFill>
                <a:latin typeface="+mj-ea"/>
                <a:ea typeface="+mj-ea"/>
              </a:rPr>
              <a:t>B</a:t>
            </a:r>
            <a:r>
              <a:rPr lang="en-US" altLang="ja-JP" sz="2000" dirty="0">
                <a:solidFill>
                  <a:schemeClr val="tx2"/>
                </a:solidFill>
                <a:latin typeface="+mj-ea"/>
                <a:ea typeface="+mj-ea"/>
              </a:rPr>
              <a:t>-T</a:t>
            </a:r>
            <a:r>
              <a:rPr lang="en-US" altLang="ja-JP" sz="2000" baseline="-25000" dirty="0">
                <a:solidFill>
                  <a:schemeClr val="tx2"/>
                </a:solidFill>
                <a:latin typeface="+mj-ea"/>
                <a:ea typeface="+mj-ea"/>
              </a:rPr>
              <a:t>0</a:t>
            </a:r>
            <a:r>
              <a:rPr lang="en-US" altLang="ja-JP" sz="2000" dirty="0">
                <a:solidFill>
                  <a:schemeClr val="tx2"/>
                </a:solidFill>
                <a:latin typeface="+mj-ea"/>
                <a:ea typeface="+mj-ea"/>
              </a:rPr>
              <a:t>)=3nRT</a:t>
            </a:r>
            <a:r>
              <a:rPr lang="en-US" altLang="ja-JP" sz="2000" baseline="-25000" dirty="0">
                <a:solidFill>
                  <a:schemeClr val="tx2"/>
                </a:solidFill>
                <a:latin typeface="+mj-ea"/>
                <a:ea typeface="+mj-ea"/>
              </a:rPr>
              <a:t>0</a:t>
            </a:r>
            <a:r>
              <a:rPr lang="en-US" altLang="ja-JP" sz="2000" dirty="0">
                <a:solidFill>
                  <a:schemeClr val="tx2"/>
                </a:solidFill>
                <a:latin typeface="+mj-ea"/>
                <a:ea typeface="+mj-ea"/>
              </a:rPr>
              <a:t>/2</a:t>
            </a:r>
            <a:r>
              <a:rPr lang="ja-JP" altLang="en-US" sz="2000" dirty="0" err="1">
                <a:solidFill>
                  <a:schemeClr val="tx2"/>
                </a:solidFill>
                <a:latin typeface="+mj-ea"/>
                <a:ea typeface="+mj-ea"/>
              </a:rPr>
              <a:t>、</a:t>
            </a:r>
            <a:r>
              <a:rPr lang="en-US" altLang="ja-JP" sz="2000" dirty="0" err="1">
                <a:solidFill>
                  <a:schemeClr val="tx2"/>
                </a:solidFill>
                <a:latin typeface="+mj-ea"/>
                <a:ea typeface="+mj-ea"/>
              </a:rPr>
              <a:t>dW</a:t>
            </a:r>
            <a:r>
              <a:rPr lang="en-US" altLang="ja-JP" sz="2000" dirty="0">
                <a:solidFill>
                  <a:schemeClr val="tx2"/>
                </a:solidFill>
                <a:latin typeface="+mj-ea"/>
                <a:ea typeface="+mj-ea"/>
              </a:rPr>
              <a:t>=0</a:t>
            </a:r>
          </a:p>
        </p:txBody>
      </p:sp>
      <p:sp>
        <p:nvSpPr>
          <p:cNvPr id="69" name="Text Box 4 1 1 4">
            <a:extLst>
              <a:ext uri="{FF2B5EF4-FFF2-40B4-BE49-F238E27FC236}">
                <a16:creationId xmlns:a16="http://schemas.microsoft.com/office/drawing/2014/main" id="{6FE63CB7-D57F-4C27-90A3-83A1F01162CB}"/>
              </a:ext>
            </a:extLst>
          </p:cNvPr>
          <p:cNvSpPr txBox="1">
            <a:spLocks noChangeArrowheads="1"/>
          </p:cNvSpPr>
          <p:nvPr/>
        </p:nvSpPr>
        <p:spPr bwMode="auto">
          <a:xfrm>
            <a:off x="-16150" y="3123656"/>
            <a:ext cx="469583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defRPr/>
            </a:pPr>
            <a:r>
              <a:rPr lang="ja-JP" altLang="en-US" sz="2000" dirty="0">
                <a:solidFill>
                  <a:schemeClr val="tx2"/>
                </a:solidFill>
                <a:latin typeface="+mj-ea"/>
                <a:ea typeface="+mj-ea"/>
              </a:rPr>
              <a:t>・</a:t>
            </a:r>
            <a:r>
              <a:rPr lang="en-US" altLang="ja-JP" sz="2000" dirty="0">
                <a:solidFill>
                  <a:srgbClr val="0070C0"/>
                </a:solidFill>
                <a:latin typeface="+mj-ea"/>
                <a:ea typeface="+mj-ea"/>
              </a:rPr>
              <a:t>C</a:t>
            </a:r>
            <a:r>
              <a:rPr lang="ja-JP" altLang="en-US" sz="2000" dirty="0">
                <a:solidFill>
                  <a:srgbClr val="0070C0"/>
                </a:solidFill>
                <a:latin typeface="+mj-ea"/>
                <a:ea typeface="+mj-ea"/>
              </a:rPr>
              <a:t>→</a:t>
            </a:r>
            <a:r>
              <a:rPr lang="en-US" altLang="ja-JP" sz="2000" dirty="0">
                <a:solidFill>
                  <a:srgbClr val="0070C0"/>
                </a:solidFill>
                <a:latin typeface="+mj-ea"/>
                <a:ea typeface="+mj-ea"/>
              </a:rPr>
              <a:t>A</a:t>
            </a:r>
            <a:r>
              <a:rPr lang="en-US" altLang="ja-JP" sz="2000" dirty="0">
                <a:solidFill>
                  <a:schemeClr val="tx2"/>
                </a:solidFill>
                <a:latin typeface="+mj-ea"/>
                <a:ea typeface="+mj-ea"/>
              </a:rPr>
              <a:t>: </a:t>
            </a:r>
            <a:r>
              <a:rPr lang="ja-JP" altLang="en-US" sz="2000" dirty="0">
                <a:solidFill>
                  <a:schemeClr val="tx2"/>
                </a:solidFill>
                <a:latin typeface="+mj-ea"/>
                <a:ea typeface="+mj-ea"/>
              </a:rPr>
              <a:t>定圧変化。</a:t>
            </a:r>
            <a:r>
              <a:rPr lang="en-US" altLang="ja-JP" sz="2000" dirty="0">
                <a:solidFill>
                  <a:schemeClr val="tx2"/>
                </a:solidFill>
                <a:latin typeface="+mj-ea"/>
                <a:ea typeface="+mj-ea"/>
              </a:rPr>
              <a:t>C</a:t>
            </a:r>
            <a:r>
              <a:rPr lang="ja-JP" altLang="en-US" sz="2000" dirty="0" err="1">
                <a:solidFill>
                  <a:schemeClr val="tx2"/>
                </a:solidFill>
                <a:latin typeface="+mj-ea"/>
                <a:ea typeface="+mj-ea"/>
              </a:rPr>
              <a:t>での</a:t>
            </a:r>
            <a:r>
              <a:rPr lang="ja-JP" altLang="en-US" sz="2000" dirty="0">
                <a:solidFill>
                  <a:schemeClr val="tx2"/>
                </a:solidFill>
                <a:latin typeface="+mj-ea"/>
                <a:ea typeface="+mj-ea"/>
              </a:rPr>
              <a:t>温度は</a:t>
            </a:r>
            <a:r>
              <a:rPr lang="en-US" altLang="ja-JP" sz="2000" dirty="0">
                <a:solidFill>
                  <a:schemeClr val="tx2"/>
                </a:solidFill>
                <a:latin typeface="+mj-ea"/>
                <a:ea typeface="+mj-ea"/>
              </a:rPr>
              <a:t>T</a:t>
            </a:r>
            <a:r>
              <a:rPr lang="en-US" altLang="ja-JP" sz="2000" baseline="-25000" dirty="0">
                <a:solidFill>
                  <a:schemeClr val="tx2"/>
                </a:solidFill>
                <a:latin typeface="+mj-ea"/>
                <a:ea typeface="+mj-ea"/>
              </a:rPr>
              <a:t>C</a:t>
            </a:r>
            <a:r>
              <a:rPr lang="en-US" altLang="ja-JP" sz="2000" dirty="0">
                <a:solidFill>
                  <a:schemeClr val="tx2"/>
                </a:solidFill>
                <a:latin typeface="+mj-ea"/>
                <a:ea typeface="+mj-ea"/>
              </a:rPr>
              <a:t>=2T</a:t>
            </a:r>
            <a:r>
              <a:rPr lang="en-US" altLang="ja-JP" sz="2000" baseline="-25000" dirty="0">
                <a:solidFill>
                  <a:schemeClr val="tx2"/>
                </a:solidFill>
                <a:latin typeface="+mj-ea"/>
                <a:ea typeface="+mj-ea"/>
              </a:rPr>
              <a:t>0</a:t>
            </a:r>
          </a:p>
        </p:txBody>
      </p:sp>
      <p:sp>
        <p:nvSpPr>
          <p:cNvPr id="78" name="Text Box 4 1 1 5">
            <a:extLst>
              <a:ext uri="{FF2B5EF4-FFF2-40B4-BE49-F238E27FC236}">
                <a16:creationId xmlns:a16="http://schemas.microsoft.com/office/drawing/2014/main" id="{4EB87213-8CEB-45B0-BA21-148930B5E235}"/>
              </a:ext>
            </a:extLst>
          </p:cNvPr>
          <p:cNvSpPr txBox="1">
            <a:spLocks noChangeArrowheads="1"/>
          </p:cNvSpPr>
          <p:nvPr/>
        </p:nvSpPr>
        <p:spPr bwMode="auto">
          <a:xfrm>
            <a:off x="0" y="3511481"/>
            <a:ext cx="608910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defRPr/>
            </a:pPr>
            <a:r>
              <a:rPr lang="en-US" altLang="ja-JP" sz="2000" dirty="0" err="1">
                <a:solidFill>
                  <a:schemeClr val="tx2"/>
                </a:solidFill>
                <a:latin typeface="+mj-ea"/>
                <a:ea typeface="+mj-ea"/>
              </a:rPr>
              <a:t>dU</a:t>
            </a:r>
            <a:r>
              <a:rPr lang="en-US" altLang="ja-JP" sz="2000" dirty="0">
                <a:solidFill>
                  <a:schemeClr val="tx2"/>
                </a:solidFill>
                <a:latin typeface="+mj-ea"/>
                <a:ea typeface="+mj-ea"/>
              </a:rPr>
              <a:t>=(3R/2)n(T</a:t>
            </a:r>
            <a:r>
              <a:rPr lang="en-US" altLang="ja-JP" sz="2000" baseline="-25000" dirty="0">
                <a:solidFill>
                  <a:schemeClr val="tx2"/>
                </a:solidFill>
                <a:latin typeface="+mj-ea"/>
                <a:ea typeface="+mj-ea"/>
              </a:rPr>
              <a:t>0</a:t>
            </a:r>
            <a:r>
              <a:rPr lang="en-US" altLang="ja-JP" sz="2000" dirty="0">
                <a:solidFill>
                  <a:schemeClr val="tx2"/>
                </a:solidFill>
                <a:latin typeface="+mj-ea"/>
                <a:ea typeface="+mj-ea"/>
              </a:rPr>
              <a:t>-T</a:t>
            </a:r>
            <a:r>
              <a:rPr lang="en-US" altLang="ja-JP" sz="2000" baseline="-25000" dirty="0">
                <a:solidFill>
                  <a:schemeClr val="tx2"/>
                </a:solidFill>
                <a:latin typeface="+mj-ea"/>
                <a:ea typeface="+mj-ea"/>
              </a:rPr>
              <a:t>C</a:t>
            </a:r>
            <a:r>
              <a:rPr lang="en-US" altLang="ja-JP" sz="2000" dirty="0">
                <a:solidFill>
                  <a:schemeClr val="tx2"/>
                </a:solidFill>
                <a:latin typeface="+mj-ea"/>
                <a:ea typeface="+mj-ea"/>
              </a:rPr>
              <a:t>)=-3nRT</a:t>
            </a:r>
            <a:r>
              <a:rPr lang="en-US" altLang="ja-JP" sz="2000" baseline="-25000" dirty="0">
                <a:solidFill>
                  <a:schemeClr val="tx2"/>
                </a:solidFill>
                <a:latin typeface="+mj-ea"/>
                <a:ea typeface="+mj-ea"/>
              </a:rPr>
              <a:t>0</a:t>
            </a:r>
            <a:r>
              <a:rPr lang="en-US" altLang="ja-JP" sz="2000" dirty="0">
                <a:solidFill>
                  <a:schemeClr val="tx2"/>
                </a:solidFill>
                <a:latin typeface="+mj-ea"/>
                <a:ea typeface="+mj-ea"/>
              </a:rPr>
              <a:t>/2</a:t>
            </a:r>
            <a:r>
              <a:rPr lang="ja-JP" altLang="en-US" sz="2000" dirty="0">
                <a:solidFill>
                  <a:schemeClr val="tx2"/>
                </a:solidFill>
                <a:latin typeface="+mj-ea"/>
                <a:ea typeface="+mj-ea"/>
              </a:rPr>
              <a:t>、</a:t>
            </a:r>
            <a:r>
              <a:rPr lang="en-US" altLang="ja-JP" sz="2000" dirty="0" err="1">
                <a:solidFill>
                  <a:schemeClr val="tx2"/>
                </a:solidFill>
                <a:latin typeface="+mj-ea"/>
                <a:ea typeface="+mj-ea"/>
              </a:rPr>
              <a:t>dW</a:t>
            </a:r>
            <a:r>
              <a:rPr lang="en-US" altLang="ja-JP" sz="2000" dirty="0">
                <a:solidFill>
                  <a:schemeClr val="tx2"/>
                </a:solidFill>
                <a:latin typeface="+mj-ea"/>
                <a:ea typeface="+mj-ea"/>
              </a:rPr>
              <a:t>=</a:t>
            </a:r>
            <a:r>
              <a:rPr lang="ja-JP" altLang="en-US" sz="2000" dirty="0">
                <a:solidFill>
                  <a:schemeClr val="tx2"/>
                </a:solidFill>
                <a:latin typeface="+mj-ea"/>
                <a:ea typeface="+mj-ea"/>
              </a:rPr>
              <a:t>－</a:t>
            </a:r>
            <a:r>
              <a:rPr lang="ja-JP" altLang="en-US" sz="2000" dirty="0">
                <a:solidFill>
                  <a:schemeClr val="accent3"/>
                </a:solidFill>
                <a:latin typeface="+mj-ea"/>
                <a:ea typeface="+mj-ea"/>
              </a:rPr>
              <a:t>■</a:t>
            </a:r>
            <a:r>
              <a:rPr lang="en-US" altLang="ja-JP" sz="2000" dirty="0">
                <a:solidFill>
                  <a:schemeClr val="tx2"/>
                </a:solidFill>
                <a:latin typeface="+mj-ea"/>
                <a:ea typeface="+mj-ea"/>
              </a:rPr>
              <a:t>=-P</a:t>
            </a:r>
            <a:r>
              <a:rPr lang="en-US" altLang="ja-JP" sz="2000" baseline="-25000" dirty="0">
                <a:solidFill>
                  <a:schemeClr val="tx2"/>
                </a:solidFill>
                <a:latin typeface="+mj-ea"/>
                <a:ea typeface="+mj-ea"/>
              </a:rPr>
              <a:t>0</a:t>
            </a:r>
            <a:r>
              <a:rPr lang="en-US" altLang="ja-JP" sz="2000" dirty="0">
                <a:solidFill>
                  <a:schemeClr val="tx2"/>
                </a:solidFill>
                <a:latin typeface="+mj-ea"/>
                <a:ea typeface="+mj-ea"/>
              </a:rPr>
              <a:t>V</a:t>
            </a:r>
            <a:r>
              <a:rPr lang="en-US" altLang="ja-JP" sz="2000" baseline="-25000" dirty="0">
                <a:solidFill>
                  <a:schemeClr val="tx2"/>
                </a:solidFill>
                <a:latin typeface="+mj-ea"/>
                <a:ea typeface="+mj-ea"/>
              </a:rPr>
              <a:t>0</a:t>
            </a:r>
            <a:r>
              <a:rPr lang="en-US" altLang="ja-JP" sz="2000" dirty="0">
                <a:solidFill>
                  <a:schemeClr val="tx2"/>
                </a:solidFill>
                <a:latin typeface="+mj-ea"/>
                <a:ea typeface="+mj-ea"/>
              </a:rPr>
              <a:t>=-nRT</a:t>
            </a:r>
            <a:r>
              <a:rPr lang="en-US" altLang="ja-JP" sz="2000" baseline="-25000" dirty="0">
                <a:solidFill>
                  <a:schemeClr val="tx2"/>
                </a:solidFill>
                <a:latin typeface="+mj-ea"/>
                <a:ea typeface="+mj-ea"/>
              </a:rPr>
              <a:t>0</a:t>
            </a:r>
          </a:p>
        </p:txBody>
      </p:sp>
      <p:sp>
        <p:nvSpPr>
          <p:cNvPr id="81" name="Text Box 4 1 1 6">
            <a:extLst>
              <a:ext uri="{FF2B5EF4-FFF2-40B4-BE49-F238E27FC236}">
                <a16:creationId xmlns:a16="http://schemas.microsoft.com/office/drawing/2014/main" id="{9E03C73A-C982-45B0-85FC-A68075AEB751}"/>
              </a:ext>
            </a:extLst>
          </p:cNvPr>
          <p:cNvSpPr txBox="1">
            <a:spLocks noChangeArrowheads="1"/>
          </p:cNvSpPr>
          <p:nvPr/>
        </p:nvSpPr>
        <p:spPr bwMode="auto">
          <a:xfrm>
            <a:off x="-53421" y="2793543"/>
            <a:ext cx="4438602"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defRPr/>
            </a:pPr>
            <a:r>
              <a:rPr lang="ja-JP" altLang="en-US" sz="2000" dirty="0">
                <a:solidFill>
                  <a:schemeClr val="tx2"/>
                </a:solidFill>
                <a:latin typeface="+mj-ea"/>
                <a:ea typeface="+mj-ea"/>
              </a:rPr>
              <a:t>・</a:t>
            </a:r>
            <a:r>
              <a:rPr lang="en-US" altLang="ja-JP" sz="2000" dirty="0">
                <a:solidFill>
                  <a:schemeClr val="accent4"/>
                </a:solidFill>
                <a:latin typeface="+mj-ea"/>
                <a:ea typeface="+mj-ea"/>
              </a:rPr>
              <a:t>B</a:t>
            </a:r>
            <a:r>
              <a:rPr lang="ja-JP" altLang="en-US" sz="2000" dirty="0">
                <a:solidFill>
                  <a:srgbClr val="0070C0"/>
                </a:solidFill>
                <a:latin typeface="+mj-ea"/>
                <a:ea typeface="+mj-ea"/>
              </a:rPr>
              <a:t>→</a:t>
            </a:r>
            <a:r>
              <a:rPr lang="en-US" altLang="ja-JP" sz="2000" dirty="0">
                <a:solidFill>
                  <a:srgbClr val="0070C0"/>
                </a:solidFill>
                <a:latin typeface="+mj-ea"/>
                <a:ea typeface="+mj-ea"/>
              </a:rPr>
              <a:t>C</a:t>
            </a:r>
            <a:r>
              <a:rPr lang="en-US" altLang="ja-JP" sz="2000" dirty="0">
                <a:solidFill>
                  <a:schemeClr val="tx2"/>
                </a:solidFill>
                <a:latin typeface="+mj-ea"/>
                <a:ea typeface="+mj-ea"/>
              </a:rPr>
              <a:t>: </a:t>
            </a:r>
            <a:r>
              <a:rPr lang="en-US" altLang="ja-JP" sz="2000" dirty="0" err="1">
                <a:solidFill>
                  <a:schemeClr val="tx2"/>
                </a:solidFill>
                <a:latin typeface="+mj-ea"/>
                <a:ea typeface="+mj-ea"/>
              </a:rPr>
              <a:t>dW</a:t>
            </a:r>
            <a:r>
              <a:rPr lang="en-US" altLang="ja-JP" sz="2000" dirty="0">
                <a:solidFill>
                  <a:schemeClr val="tx2"/>
                </a:solidFill>
                <a:latin typeface="+mj-ea"/>
                <a:ea typeface="+mj-ea"/>
              </a:rPr>
              <a:t>=</a:t>
            </a:r>
            <a:r>
              <a:rPr lang="ja-JP" altLang="en-US" sz="2000" dirty="0">
                <a:solidFill>
                  <a:schemeClr val="tx2"/>
                </a:solidFill>
                <a:latin typeface="+mj-ea"/>
                <a:ea typeface="+mj-ea"/>
              </a:rPr>
              <a:t>　　</a:t>
            </a:r>
            <a:r>
              <a:rPr lang="en-US" altLang="ja-JP" sz="2000" dirty="0">
                <a:solidFill>
                  <a:schemeClr val="tx2"/>
                </a:solidFill>
                <a:latin typeface="+mj-ea"/>
                <a:ea typeface="+mj-ea"/>
              </a:rPr>
              <a:t>+</a:t>
            </a:r>
            <a:r>
              <a:rPr lang="ja-JP" altLang="en-US" sz="2000" dirty="0">
                <a:solidFill>
                  <a:schemeClr val="accent3"/>
                </a:solidFill>
                <a:latin typeface="+mj-ea"/>
                <a:ea typeface="+mj-ea"/>
              </a:rPr>
              <a:t>■</a:t>
            </a:r>
            <a:r>
              <a:rPr lang="en-US" altLang="ja-JP" sz="2000" dirty="0">
                <a:solidFill>
                  <a:schemeClr val="tx2"/>
                </a:solidFill>
                <a:latin typeface="+mj-ea"/>
                <a:ea typeface="+mj-ea"/>
              </a:rPr>
              <a:t>=3P</a:t>
            </a:r>
            <a:r>
              <a:rPr lang="en-US" altLang="ja-JP" sz="2000" baseline="-25000" dirty="0">
                <a:solidFill>
                  <a:schemeClr val="tx2"/>
                </a:solidFill>
                <a:latin typeface="+mj-ea"/>
                <a:ea typeface="+mj-ea"/>
              </a:rPr>
              <a:t>0</a:t>
            </a:r>
            <a:r>
              <a:rPr lang="en-US" altLang="ja-JP" sz="2000" dirty="0">
                <a:solidFill>
                  <a:schemeClr val="tx2"/>
                </a:solidFill>
                <a:latin typeface="+mj-ea"/>
                <a:ea typeface="+mj-ea"/>
              </a:rPr>
              <a:t>V</a:t>
            </a:r>
            <a:r>
              <a:rPr lang="en-US" altLang="ja-JP" sz="2000" baseline="-25000" dirty="0">
                <a:solidFill>
                  <a:schemeClr val="tx2"/>
                </a:solidFill>
                <a:latin typeface="+mj-ea"/>
                <a:ea typeface="+mj-ea"/>
              </a:rPr>
              <a:t>0</a:t>
            </a:r>
            <a:r>
              <a:rPr lang="en-US" altLang="ja-JP" sz="2000" dirty="0">
                <a:solidFill>
                  <a:schemeClr val="tx2"/>
                </a:solidFill>
                <a:latin typeface="+mj-ea"/>
                <a:ea typeface="+mj-ea"/>
              </a:rPr>
              <a:t>/2=3nRT</a:t>
            </a:r>
            <a:r>
              <a:rPr lang="en-US" altLang="ja-JP" sz="2000" baseline="-25000" dirty="0">
                <a:solidFill>
                  <a:schemeClr val="tx2"/>
                </a:solidFill>
                <a:latin typeface="+mj-ea"/>
                <a:ea typeface="+mj-ea"/>
              </a:rPr>
              <a:t>0</a:t>
            </a:r>
            <a:r>
              <a:rPr lang="en-US" altLang="ja-JP" sz="2000" dirty="0">
                <a:solidFill>
                  <a:schemeClr val="tx2"/>
                </a:solidFill>
                <a:latin typeface="+mj-ea"/>
                <a:ea typeface="+mj-ea"/>
              </a:rPr>
              <a:t>/2</a:t>
            </a:r>
            <a:endParaRPr lang="en-US" altLang="ja-JP" sz="2000" baseline="-25000" dirty="0">
              <a:solidFill>
                <a:schemeClr val="tx2"/>
              </a:solidFill>
              <a:latin typeface="+mj-ea"/>
              <a:ea typeface="+mj-ea"/>
            </a:endParaRPr>
          </a:p>
        </p:txBody>
      </p:sp>
      <p:sp>
        <p:nvSpPr>
          <p:cNvPr id="44" name="コンテンツ プレースホルダー 2 10 8">
            <a:extLst>
              <a:ext uri="{FF2B5EF4-FFF2-40B4-BE49-F238E27FC236}">
                <a16:creationId xmlns:a16="http://schemas.microsoft.com/office/drawing/2014/main" id="{D33AD800-79F6-4957-BD32-6C61D2F609A5}"/>
              </a:ext>
            </a:extLst>
          </p:cNvPr>
          <p:cNvSpPr txBox="1">
            <a:spLocks/>
          </p:cNvSpPr>
          <p:nvPr/>
        </p:nvSpPr>
        <p:spPr bwMode="gray">
          <a:xfrm>
            <a:off x="6732019" y="2150351"/>
            <a:ext cx="325527" cy="4907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90513" indent="-290513" algn="l" defTabSz="457200" rtl="0" eaLnBrk="0" fontAlgn="base" hangingPunct="0">
              <a:lnSpc>
                <a:spcPct val="95000"/>
              </a:lnSpc>
              <a:spcBef>
                <a:spcPct val="20000"/>
              </a:spcBef>
              <a:spcAft>
                <a:spcPct val="10000"/>
              </a:spcAft>
              <a:buClr>
                <a:srgbClr val="A30B1A"/>
              </a:buClr>
              <a:buFont typeface="Wingdings" pitchFamily="2" charset="2"/>
              <a:buChar char="n"/>
              <a:defRPr kumimoji="1" sz="2800">
                <a:solidFill>
                  <a:srgbClr val="000000"/>
                </a:solidFill>
                <a:latin typeface="+mn-lt"/>
                <a:ea typeface="+mn-ea"/>
                <a:cs typeface="+mn-cs"/>
              </a:defRPr>
            </a:lvl1pPr>
            <a:lvl2pPr marL="581025" indent="-242888" algn="l" defTabSz="457200" rtl="0" eaLnBrk="0" fontAlgn="base" hangingPunct="0">
              <a:lnSpc>
                <a:spcPct val="95000"/>
              </a:lnSpc>
              <a:spcBef>
                <a:spcPct val="20000"/>
              </a:spcBef>
              <a:spcAft>
                <a:spcPct val="10000"/>
              </a:spcAft>
              <a:buClr>
                <a:srgbClr val="87867E"/>
              </a:buClr>
              <a:buFont typeface="Wingdings" pitchFamily="2" charset="2"/>
              <a:buChar char="n"/>
              <a:defRPr kumimoji="1" sz="2400">
                <a:solidFill>
                  <a:srgbClr val="000000"/>
                </a:solidFill>
                <a:latin typeface="+mn-lt"/>
                <a:ea typeface="+mn-ea"/>
                <a:cs typeface="+mn-cs"/>
              </a:defRPr>
            </a:lvl2pPr>
            <a:lvl3pPr marL="795338" indent="-138113" algn="l" defTabSz="457200" rtl="0" eaLnBrk="0" fontAlgn="base" hangingPunct="0">
              <a:lnSpc>
                <a:spcPct val="95000"/>
              </a:lnSpc>
              <a:spcBef>
                <a:spcPct val="20000"/>
              </a:spcBef>
              <a:spcAft>
                <a:spcPct val="10000"/>
              </a:spcAft>
              <a:buClr>
                <a:srgbClr val="87867E"/>
              </a:buClr>
              <a:buSzPct val="100000"/>
              <a:buChar char="•"/>
              <a:defRPr kumimoji="1" sz="2000">
                <a:solidFill>
                  <a:srgbClr val="000000"/>
                </a:solidFill>
                <a:latin typeface="+mn-lt"/>
                <a:ea typeface="+mn-ea"/>
                <a:cs typeface="+mn-cs"/>
              </a:defRPr>
            </a:lvl3pPr>
            <a:lvl4pPr marL="1014413" indent="-134938" algn="l" defTabSz="457200" rtl="0" eaLnBrk="0" fontAlgn="base" hangingPunct="0">
              <a:lnSpc>
                <a:spcPct val="95000"/>
              </a:lnSpc>
              <a:spcBef>
                <a:spcPct val="20000"/>
              </a:spcBef>
              <a:spcAft>
                <a:spcPct val="10000"/>
              </a:spcAft>
              <a:buClr>
                <a:srgbClr val="87867E"/>
              </a:buClr>
              <a:buSzPct val="100000"/>
              <a:buChar char="•"/>
              <a:defRPr kumimoji="1">
                <a:solidFill>
                  <a:srgbClr val="000000"/>
                </a:solidFill>
                <a:latin typeface="+mn-lt"/>
                <a:ea typeface="+mn-ea"/>
                <a:cs typeface="+mn-cs"/>
              </a:defRPr>
            </a:lvl4pPr>
            <a:lvl5pPr marL="2305050" indent="365125" algn="l" defTabSz="457200" rtl="0" eaLnBrk="0" fontAlgn="base" hangingPunct="0">
              <a:spcBef>
                <a:spcPct val="0"/>
              </a:spcBef>
              <a:spcAft>
                <a:spcPct val="0"/>
              </a:spcAft>
              <a:buBlip>
                <a:blip r:embed="rId7"/>
              </a:buBlip>
              <a:defRPr kumimoji="1" sz="2000">
                <a:solidFill>
                  <a:srgbClr val="000000"/>
                </a:solidFill>
                <a:latin typeface="+mn-lt"/>
                <a:ea typeface="+mn-ea"/>
                <a:cs typeface="+mn-cs"/>
              </a:defRPr>
            </a:lvl5pPr>
            <a:lvl6pPr marL="2762250" indent="365125" algn="l" defTabSz="457200" rtl="0" eaLnBrk="1" fontAlgn="base" hangingPunct="1">
              <a:spcBef>
                <a:spcPct val="0"/>
              </a:spcBef>
              <a:spcAft>
                <a:spcPct val="0"/>
              </a:spcAft>
              <a:buBlip>
                <a:blip r:embed="rId7"/>
              </a:buBlip>
              <a:defRPr kumimoji="1" sz="2000">
                <a:solidFill>
                  <a:srgbClr val="000000"/>
                </a:solidFill>
                <a:latin typeface="+mn-lt"/>
                <a:ea typeface="+mn-ea"/>
                <a:cs typeface="+mn-cs"/>
              </a:defRPr>
            </a:lvl6pPr>
            <a:lvl7pPr marL="3219450" indent="365125" algn="l" defTabSz="457200" rtl="0" eaLnBrk="1" fontAlgn="base" hangingPunct="1">
              <a:spcBef>
                <a:spcPct val="0"/>
              </a:spcBef>
              <a:spcAft>
                <a:spcPct val="0"/>
              </a:spcAft>
              <a:buBlip>
                <a:blip r:embed="rId7"/>
              </a:buBlip>
              <a:defRPr kumimoji="1" sz="2000">
                <a:solidFill>
                  <a:srgbClr val="000000"/>
                </a:solidFill>
                <a:latin typeface="+mn-lt"/>
                <a:ea typeface="+mn-ea"/>
                <a:cs typeface="+mn-cs"/>
              </a:defRPr>
            </a:lvl7pPr>
            <a:lvl8pPr marL="3676650" indent="365125" algn="l" defTabSz="457200" rtl="0" eaLnBrk="1" fontAlgn="base" hangingPunct="1">
              <a:spcBef>
                <a:spcPct val="0"/>
              </a:spcBef>
              <a:spcAft>
                <a:spcPct val="0"/>
              </a:spcAft>
              <a:buBlip>
                <a:blip r:embed="rId7"/>
              </a:buBlip>
              <a:defRPr kumimoji="1" sz="2000">
                <a:solidFill>
                  <a:srgbClr val="000000"/>
                </a:solidFill>
                <a:latin typeface="+mn-lt"/>
                <a:ea typeface="+mn-ea"/>
                <a:cs typeface="+mn-cs"/>
              </a:defRPr>
            </a:lvl8pPr>
            <a:lvl9pPr marL="4133850" indent="365125" algn="l" defTabSz="457200" rtl="0" eaLnBrk="1" fontAlgn="base" hangingPunct="1">
              <a:spcBef>
                <a:spcPct val="0"/>
              </a:spcBef>
              <a:spcAft>
                <a:spcPct val="0"/>
              </a:spcAft>
              <a:buBlip>
                <a:blip r:embed="rId7"/>
              </a:buBlip>
              <a:defRPr kumimoji="1" sz="2000">
                <a:solidFill>
                  <a:srgbClr val="000000"/>
                </a:solidFill>
                <a:latin typeface="+mn-lt"/>
                <a:ea typeface="+mn-ea"/>
                <a:cs typeface="+mn-cs"/>
              </a:defRPr>
            </a:lvl9pPr>
          </a:lstStyle>
          <a:p>
            <a:pPr marL="0" indent="0" eaLnBrk="1" hangingPunct="1">
              <a:buFont typeface="Wingdings" pitchFamily="2" charset="2"/>
              <a:buNone/>
              <a:defRPr/>
            </a:pPr>
            <a:r>
              <a:rPr lang="en-US" altLang="ja-JP" sz="2000" kern="0" dirty="0">
                <a:solidFill>
                  <a:schemeClr val="tx1"/>
                </a:solidFill>
              </a:rPr>
              <a:t>T</a:t>
            </a:r>
            <a:r>
              <a:rPr lang="en-US" altLang="ja-JP" sz="2000" kern="0" baseline="-25000" dirty="0">
                <a:solidFill>
                  <a:schemeClr val="tx1"/>
                </a:solidFill>
              </a:rPr>
              <a:t>0</a:t>
            </a:r>
          </a:p>
        </p:txBody>
      </p:sp>
      <p:sp>
        <p:nvSpPr>
          <p:cNvPr id="45" name="コンテンツ プレースホルダー 2 10 9">
            <a:extLst>
              <a:ext uri="{FF2B5EF4-FFF2-40B4-BE49-F238E27FC236}">
                <a16:creationId xmlns:a16="http://schemas.microsoft.com/office/drawing/2014/main" id="{B4D24779-75CE-4E5F-958D-30A8EABB02CF}"/>
              </a:ext>
            </a:extLst>
          </p:cNvPr>
          <p:cNvSpPr txBox="1">
            <a:spLocks/>
          </p:cNvSpPr>
          <p:nvPr/>
        </p:nvSpPr>
        <p:spPr bwMode="gray">
          <a:xfrm>
            <a:off x="7161978" y="1180533"/>
            <a:ext cx="928367" cy="4907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90513" indent="-290513" algn="l" defTabSz="457200" rtl="0" eaLnBrk="0" fontAlgn="base" hangingPunct="0">
              <a:lnSpc>
                <a:spcPct val="95000"/>
              </a:lnSpc>
              <a:spcBef>
                <a:spcPct val="20000"/>
              </a:spcBef>
              <a:spcAft>
                <a:spcPct val="10000"/>
              </a:spcAft>
              <a:buClr>
                <a:srgbClr val="A30B1A"/>
              </a:buClr>
              <a:buFont typeface="Wingdings" pitchFamily="2" charset="2"/>
              <a:buChar char="n"/>
              <a:defRPr kumimoji="1" sz="2800">
                <a:solidFill>
                  <a:srgbClr val="000000"/>
                </a:solidFill>
                <a:latin typeface="+mn-lt"/>
                <a:ea typeface="+mn-ea"/>
                <a:cs typeface="+mn-cs"/>
              </a:defRPr>
            </a:lvl1pPr>
            <a:lvl2pPr marL="581025" indent="-242888" algn="l" defTabSz="457200" rtl="0" eaLnBrk="0" fontAlgn="base" hangingPunct="0">
              <a:lnSpc>
                <a:spcPct val="95000"/>
              </a:lnSpc>
              <a:spcBef>
                <a:spcPct val="20000"/>
              </a:spcBef>
              <a:spcAft>
                <a:spcPct val="10000"/>
              </a:spcAft>
              <a:buClr>
                <a:srgbClr val="87867E"/>
              </a:buClr>
              <a:buFont typeface="Wingdings" pitchFamily="2" charset="2"/>
              <a:buChar char="n"/>
              <a:defRPr kumimoji="1" sz="2400">
                <a:solidFill>
                  <a:srgbClr val="000000"/>
                </a:solidFill>
                <a:latin typeface="+mn-lt"/>
                <a:ea typeface="+mn-ea"/>
                <a:cs typeface="+mn-cs"/>
              </a:defRPr>
            </a:lvl2pPr>
            <a:lvl3pPr marL="795338" indent="-138113" algn="l" defTabSz="457200" rtl="0" eaLnBrk="0" fontAlgn="base" hangingPunct="0">
              <a:lnSpc>
                <a:spcPct val="95000"/>
              </a:lnSpc>
              <a:spcBef>
                <a:spcPct val="20000"/>
              </a:spcBef>
              <a:spcAft>
                <a:spcPct val="10000"/>
              </a:spcAft>
              <a:buClr>
                <a:srgbClr val="87867E"/>
              </a:buClr>
              <a:buSzPct val="100000"/>
              <a:buChar char="•"/>
              <a:defRPr kumimoji="1" sz="2000">
                <a:solidFill>
                  <a:srgbClr val="000000"/>
                </a:solidFill>
                <a:latin typeface="+mn-lt"/>
                <a:ea typeface="+mn-ea"/>
                <a:cs typeface="+mn-cs"/>
              </a:defRPr>
            </a:lvl3pPr>
            <a:lvl4pPr marL="1014413" indent="-134938" algn="l" defTabSz="457200" rtl="0" eaLnBrk="0" fontAlgn="base" hangingPunct="0">
              <a:lnSpc>
                <a:spcPct val="95000"/>
              </a:lnSpc>
              <a:spcBef>
                <a:spcPct val="20000"/>
              </a:spcBef>
              <a:spcAft>
                <a:spcPct val="10000"/>
              </a:spcAft>
              <a:buClr>
                <a:srgbClr val="87867E"/>
              </a:buClr>
              <a:buSzPct val="100000"/>
              <a:buChar char="•"/>
              <a:defRPr kumimoji="1">
                <a:solidFill>
                  <a:srgbClr val="000000"/>
                </a:solidFill>
                <a:latin typeface="+mn-lt"/>
                <a:ea typeface="+mn-ea"/>
                <a:cs typeface="+mn-cs"/>
              </a:defRPr>
            </a:lvl4pPr>
            <a:lvl5pPr marL="2305050" indent="365125" algn="l" defTabSz="457200" rtl="0" eaLnBrk="0" fontAlgn="base" hangingPunct="0">
              <a:spcBef>
                <a:spcPct val="0"/>
              </a:spcBef>
              <a:spcAft>
                <a:spcPct val="0"/>
              </a:spcAft>
              <a:buBlip>
                <a:blip r:embed="rId7"/>
              </a:buBlip>
              <a:defRPr kumimoji="1" sz="2000">
                <a:solidFill>
                  <a:srgbClr val="000000"/>
                </a:solidFill>
                <a:latin typeface="+mn-lt"/>
                <a:ea typeface="+mn-ea"/>
                <a:cs typeface="+mn-cs"/>
              </a:defRPr>
            </a:lvl5pPr>
            <a:lvl6pPr marL="2762250" indent="365125" algn="l" defTabSz="457200" rtl="0" eaLnBrk="1" fontAlgn="base" hangingPunct="1">
              <a:spcBef>
                <a:spcPct val="0"/>
              </a:spcBef>
              <a:spcAft>
                <a:spcPct val="0"/>
              </a:spcAft>
              <a:buBlip>
                <a:blip r:embed="rId7"/>
              </a:buBlip>
              <a:defRPr kumimoji="1" sz="2000">
                <a:solidFill>
                  <a:srgbClr val="000000"/>
                </a:solidFill>
                <a:latin typeface="+mn-lt"/>
                <a:ea typeface="+mn-ea"/>
                <a:cs typeface="+mn-cs"/>
              </a:defRPr>
            </a:lvl6pPr>
            <a:lvl7pPr marL="3219450" indent="365125" algn="l" defTabSz="457200" rtl="0" eaLnBrk="1" fontAlgn="base" hangingPunct="1">
              <a:spcBef>
                <a:spcPct val="0"/>
              </a:spcBef>
              <a:spcAft>
                <a:spcPct val="0"/>
              </a:spcAft>
              <a:buBlip>
                <a:blip r:embed="rId7"/>
              </a:buBlip>
              <a:defRPr kumimoji="1" sz="2000">
                <a:solidFill>
                  <a:srgbClr val="000000"/>
                </a:solidFill>
                <a:latin typeface="+mn-lt"/>
                <a:ea typeface="+mn-ea"/>
                <a:cs typeface="+mn-cs"/>
              </a:defRPr>
            </a:lvl7pPr>
            <a:lvl8pPr marL="3676650" indent="365125" algn="l" defTabSz="457200" rtl="0" eaLnBrk="1" fontAlgn="base" hangingPunct="1">
              <a:spcBef>
                <a:spcPct val="0"/>
              </a:spcBef>
              <a:spcAft>
                <a:spcPct val="0"/>
              </a:spcAft>
              <a:buBlip>
                <a:blip r:embed="rId7"/>
              </a:buBlip>
              <a:defRPr kumimoji="1" sz="2000">
                <a:solidFill>
                  <a:srgbClr val="000000"/>
                </a:solidFill>
                <a:latin typeface="+mn-lt"/>
                <a:ea typeface="+mn-ea"/>
                <a:cs typeface="+mn-cs"/>
              </a:defRPr>
            </a:lvl8pPr>
            <a:lvl9pPr marL="4133850" indent="365125" algn="l" defTabSz="457200" rtl="0" eaLnBrk="1" fontAlgn="base" hangingPunct="1">
              <a:spcBef>
                <a:spcPct val="0"/>
              </a:spcBef>
              <a:spcAft>
                <a:spcPct val="0"/>
              </a:spcAft>
              <a:buBlip>
                <a:blip r:embed="rId7"/>
              </a:buBlip>
              <a:defRPr kumimoji="1" sz="2000">
                <a:solidFill>
                  <a:srgbClr val="000000"/>
                </a:solidFill>
                <a:latin typeface="+mn-lt"/>
                <a:ea typeface="+mn-ea"/>
                <a:cs typeface="+mn-cs"/>
              </a:defRPr>
            </a:lvl9pPr>
          </a:lstStyle>
          <a:p>
            <a:pPr marL="0" indent="0" eaLnBrk="1" hangingPunct="1">
              <a:buFont typeface="Wingdings" pitchFamily="2" charset="2"/>
              <a:buNone/>
              <a:defRPr/>
            </a:pPr>
            <a:r>
              <a:rPr lang="en-US" altLang="ja-JP" sz="2000" kern="0" dirty="0">
                <a:solidFill>
                  <a:schemeClr val="tx1"/>
                </a:solidFill>
              </a:rPr>
              <a:t>T</a:t>
            </a:r>
            <a:r>
              <a:rPr lang="en-US" altLang="ja-JP" sz="2000" kern="0" baseline="-25000" dirty="0">
                <a:solidFill>
                  <a:schemeClr val="tx1"/>
                </a:solidFill>
              </a:rPr>
              <a:t>B</a:t>
            </a:r>
            <a:r>
              <a:rPr lang="en-US" altLang="ja-JP" sz="2000" kern="0" dirty="0">
                <a:solidFill>
                  <a:schemeClr val="tx1"/>
                </a:solidFill>
              </a:rPr>
              <a:t>=2T</a:t>
            </a:r>
            <a:r>
              <a:rPr lang="en-US" altLang="ja-JP" sz="2000" kern="0" baseline="-25000" dirty="0">
                <a:solidFill>
                  <a:schemeClr val="tx1"/>
                </a:solidFill>
              </a:rPr>
              <a:t>0</a:t>
            </a:r>
          </a:p>
        </p:txBody>
      </p:sp>
      <p:sp>
        <p:nvSpPr>
          <p:cNvPr id="48" name="コンテンツ プレースホルダー 2 10 10">
            <a:extLst>
              <a:ext uri="{FF2B5EF4-FFF2-40B4-BE49-F238E27FC236}">
                <a16:creationId xmlns:a16="http://schemas.microsoft.com/office/drawing/2014/main" id="{A3E50EF2-56AB-4A5F-B1FE-543E4C100923}"/>
              </a:ext>
            </a:extLst>
          </p:cNvPr>
          <p:cNvSpPr txBox="1">
            <a:spLocks/>
          </p:cNvSpPr>
          <p:nvPr/>
        </p:nvSpPr>
        <p:spPr bwMode="gray">
          <a:xfrm>
            <a:off x="8130496" y="2159950"/>
            <a:ext cx="1107780" cy="4907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90513" indent="-290513" algn="l" defTabSz="457200" rtl="0" eaLnBrk="0" fontAlgn="base" hangingPunct="0">
              <a:lnSpc>
                <a:spcPct val="95000"/>
              </a:lnSpc>
              <a:spcBef>
                <a:spcPct val="20000"/>
              </a:spcBef>
              <a:spcAft>
                <a:spcPct val="10000"/>
              </a:spcAft>
              <a:buClr>
                <a:srgbClr val="A30B1A"/>
              </a:buClr>
              <a:buFont typeface="Wingdings" pitchFamily="2" charset="2"/>
              <a:buChar char="n"/>
              <a:defRPr kumimoji="1" sz="2800">
                <a:solidFill>
                  <a:srgbClr val="000000"/>
                </a:solidFill>
                <a:latin typeface="+mn-lt"/>
                <a:ea typeface="+mn-ea"/>
                <a:cs typeface="+mn-cs"/>
              </a:defRPr>
            </a:lvl1pPr>
            <a:lvl2pPr marL="581025" indent="-242888" algn="l" defTabSz="457200" rtl="0" eaLnBrk="0" fontAlgn="base" hangingPunct="0">
              <a:lnSpc>
                <a:spcPct val="95000"/>
              </a:lnSpc>
              <a:spcBef>
                <a:spcPct val="20000"/>
              </a:spcBef>
              <a:spcAft>
                <a:spcPct val="10000"/>
              </a:spcAft>
              <a:buClr>
                <a:srgbClr val="87867E"/>
              </a:buClr>
              <a:buFont typeface="Wingdings" pitchFamily="2" charset="2"/>
              <a:buChar char="n"/>
              <a:defRPr kumimoji="1" sz="2400">
                <a:solidFill>
                  <a:srgbClr val="000000"/>
                </a:solidFill>
                <a:latin typeface="+mn-lt"/>
                <a:ea typeface="+mn-ea"/>
                <a:cs typeface="+mn-cs"/>
              </a:defRPr>
            </a:lvl2pPr>
            <a:lvl3pPr marL="795338" indent="-138113" algn="l" defTabSz="457200" rtl="0" eaLnBrk="0" fontAlgn="base" hangingPunct="0">
              <a:lnSpc>
                <a:spcPct val="95000"/>
              </a:lnSpc>
              <a:spcBef>
                <a:spcPct val="20000"/>
              </a:spcBef>
              <a:spcAft>
                <a:spcPct val="10000"/>
              </a:spcAft>
              <a:buClr>
                <a:srgbClr val="87867E"/>
              </a:buClr>
              <a:buSzPct val="100000"/>
              <a:buChar char="•"/>
              <a:defRPr kumimoji="1" sz="2000">
                <a:solidFill>
                  <a:srgbClr val="000000"/>
                </a:solidFill>
                <a:latin typeface="+mn-lt"/>
                <a:ea typeface="+mn-ea"/>
                <a:cs typeface="+mn-cs"/>
              </a:defRPr>
            </a:lvl3pPr>
            <a:lvl4pPr marL="1014413" indent="-134938" algn="l" defTabSz="457200" rtl="0" eaLnBrk="0" fontAlgn="base" hangingPunct="0">
              <a:lnSpc>
                <a:spcPct val="95000"/>
              </a:lnSpc>
              <a:spcBef>
                <a:spcPct val="20000"/>
              </a:spcBef>
              <a:spcAft>
                <a:spcPct val="10000"/>
              </a:spcAft>
              <a:buClr>
                <a:srgbClr val="87867E"/>
              </a:buClr>
              <a:buSzPct val="100000"/>
              <a:buChar char="•"/>
              <a:defRPr kumimoji="1">
                <a:solidFill>
                  <a:srgbClr val="000000"/>
                </a:solidFill>
                <a:latin typeface="+mn-lt"/>
                <a:ea typeface="+mn-ea"/>
                <a:cs typeface="+mn-cs"/>
              </a:defRPr>
            </a:lvl4pPr>
            <a:lvl5pPr marL="2305050" indent="365125" algn="l" defTabSz="457200" rtl="0" eaLnBrk="0" fontAlgn="base" hangingPunct="0">
              <a:spcBef>
                <a:spcPct val="0"/>
              </a:spcBef>
              <a:spcAft>
                <a:spcPct val="0"/>
              </a:spcAft>
              <a:buBlip>
                <a:blip r:embed="rId7"/>
              </a:buBlip>
              <a:defRPr kumimoji="1" sz="2000">
                <a:solidFill>
                  <a:srgbClr val="000000"/>
                </a:solidFill>
                <a:latin typeface="+mn-lt"/>
                <a:ea typeface="+mn-ea"/>
                <a:cs typeface="+mn-cs"/>
              </a:defRPr>
            </a:lvl5pPr>
            <a:lvl6pPr marL="2762250" indent="365125" algn="l" defTabSz="457200" rtl="0" eaLnBrk="1" fontAlgn="base" hangingPunct="1">
              <a:spcBef>
                <a:spcPct val="0"/>
              </a:spcBef>
              <a:spcAft>
                <a:spcPct val="0"/>
              </a:spcAft>
              <a:buBlip>
                <a:blip r:embed="rId7"/>
              </a:buBlip>
              <a:defRPr kumimoji="1" sz="2000">
                <a:solidFill>
                  <a:srgbClr val="000000"/>
                </a:solidFill>
                <a:latin typeface="+mn-lt"/>
                <a:ea typeface="+mn-ea"/>
                <a:cs typeface="+mn-cs"/>
              </a:defRPr>
            </a:lvl6pPr>
            <a:lvl7pPr marL="3219450" indent="365125" algn="l" defTabSz="457200" rtl="0" eaLnBrk="1" fontAlgn="base" hangingPunct="1">
              <a:spcBef>
                <a:spcPct val="0"/>
              </a:spcBef>
              <a:spcAft>
                <a:spcPct val="0"/>
              </a:spcAft>
              <a:buBlip>
                <a:blip r:embed="rId7"/>
              </a:buBlip>
              <a:defRPr kumimoji="1" sz="2000">
                <a:solidFill>
                  <a:srgbClr val="000000"/>
                </a:solidFill>
                <a:latin typeface="+mn-lt"/>
                <a:ea typeface="+mn-ea"/>
                <a:cs typeface="+mn-cs"/>
              </a:defRPr>
            </a:lvl7pPr>
            <a:lvl8pPr marL="3676650" indent="365125" algn="l" defTabSz="457200" rtl="0" eaLnBrk="1" fontAlgn="base" hangingPunct="1">
              <a:spcBef>
                <a:spcPct val="0"/>
              </a:spcBef>
              <a:spcAft>
                <a:spcPct val="0"/>
              </a:spcAft>
              <a:buBlip>
                <a:blip r:embed="rId7"/>
              </a:buBlip>
              <a:defRPr kumimoji="1" sz="2000">
                <a:solidFill>
                  <a:srgbClr val="000000"/>
                </a:solidFill>
                <a:latin typeface="+mn-lt"/>
                <a:ea typeface="+mn-ea"/>
                <a:cs typeface="+mn-cs"/>
              </a:defRPr>
            </a:lvl8pPr>
            <a:lvl9pPr marL="4133850" indent="365125" algn="l" defTabSz="457200" rtl="0" eaLnBrk="1" fontAlgn="base" hangingPunct="1">
              <a:spcBef>
                <a:spcPct val="0"/>
              </a:spcBef>
              <a:spcAft>
                <a:spcPct val="0"/>
              </a:spcAft>
              <a:buBlip>
                <a:blip r:embed="rId7"/>
              </a:buBlip>
              <a:defRPr kumimoji="1" sz="2000">
                <a:solidFill>
                  <a:srgbClr val="000000"/>
                </a:solidFill>
                <a:latin typeface="+mn-lt"/>
                <a:ea typeface="+mn-ea"/>
                <a:cs typeface="+mn-cs"/>
              </a:defRPr>
            </a:lvl9pPr>
          </a:lstStyle>
          <a:p>
            <a:pPr marL="0" indent="0" eaLnBrk="1" hangingPunct="1">
              <a:buFont typeface="Wingdings" pitchFamily="2" charset="2"/>
              <a:buNone/>
              <a:defRPr/>
            </a:pPr>
            <a:r>
              <a:rPr lang="en-US" altLang="ja-JP" sz="2000" kern="0" dirty="0">
                <a:solidFill>
                  <a:schemeClr val="tx1"/>
                </a:solidFill>
              </a:rPr>
              <a:t>T</a:t>
            </a:r>
            <a:r>
              <a:rPr lang="en-US" altLang="ja-JP" sz="2000" kern="0" baseline="-25000" dirty="0">
                <a:solidFill>
                  <a:schemeClr val="tx1"/>
                </a:solidFill>
              </a:rPr>
              <a:t>C</a:t>
            </a:r>
            <a:r>
              <a:rPr lang="en-US" altLang="ja-JP" sz="2000" kern="0" dirty="0">
                <a:solidFill>
                  <a:schemeClr val="tx1"/>
                </a:solidFill>
              </a:rPr>
              <a:t>=2T</a:t>
            </a:r>
            <a:r>
              <a:rPr lang="en-US" altLang="ja-JP" sz="2000" kern="0" baseline="-25000" dirty="0">
                <a:solidFill>
                  <a:schemeClr val="tx1"/>
                </a:solidFill>
              </a:rPr>
              <a:t>0</a:t>
            </a:r>
          </a:p>
        </p:txBody>
      </p:sp>
      <p:cxnSp>
        <p:nvCxnSpPr>
          <p:cNvPr id="57" name="直線コネクタ 56">
            <a:extLst>
              <a:ext uri="{FF2B5EF4-FFF2-40B4-BE49-F238E27FC236}">
                <a16:creationId xmlns:a16="http://schemas.microsoft.com/office/drawing/2014/main" id="{3DEB5793-A25E-437E-82D3-BFB51CAEBA8E}"/>
              </a:ext>
            </a:extLst>
          </p:cNvPr>
          <p:cNvCxnSpPr>
            <a:cxnSpLocks/>
          </p:cNvCxnSpPr>
          <p:nvPr/>
        </p:nvCxnSpPr>
        <p:spPr bwMode="auto">
          <a:xfrm flipH="1" flipV="1">
            <a:off x="6246883" y="1556437"/>
            <a:ext cx="931960" cy="17529"/>
          </a:xfrm>
          <a:prstGeom prst="line">
            <a:avLst/>
          </a:prstGeom>
          <a:gradFill rotWithShape="0">
            <a:gsLst>
              <a:gs pos="0">
                <a:srgbClr val="FFFFFF"/>
              </a:gs>
              <a:gs pos="100000">
                <a:srgbClr val="C8C8C8"/>
              </a:gs>
            </a:gsLst>
            <a:lin ang="5400000" scaled="1"/>
          </a:gradFill>
          <a:ln w="9525" cap="flat" cmpd="sng" algn="ctr">
            <a:solidFill>
              <a:srgbClr val="505050"/>
            </a:solidFill>
            <a:prstDash val="dash"/>
            <a:round/>
            <a:headEnd type="none" w="med" len="med"/>
            <a:tailEnd type="none" w="med" len="med"/>
          </a:ln>
          <a:effectLst/>
        </p:spPr>
      </p:cxnSp>
      <p:cxnSp>
        <p:nvCxnSpPr>
          <p:cNvPr id="58" name="直線コネクタ 57">
            <a:extLst>
              <a:ext uri="{FF2B5EF4-FFF2-40B4-BE49-F238E27FC236}">
                <a16:creationId xmlns:a16="http://schemas.microsoft.com/office/drawing/2014/main" id="{4CA54F39-6129-43AA-8021-994703C55B5A}"/>
              </a:ext>
            </a:extLst>
          </p:cNvPr>
          <p:cNvCxnSpPr>
            <a:cxnSpLocks/>
          </p:cNvCxnSpPr>
          <p:nvPr/>
        </p:nvCxnSpPr>
        <p:spPr bwMode="auto">
          <a:xfrm flipV="1">
            <a:off x="8077199" y="2459353"/>
            <a:ext cx="0" cy="856957"/>
          </a:xfrm>
          <a:prstGeom prst="line">
            <a:avLst/>
          </a:prstGeom>
          <a:gradFill rotWithShape="0">
            <a:gsLst>
              <a:gs pos="0">
                <a:srgbClr val="FFFFFF"/>
              </a:gs>
              <a:gs pos="100000">
                <a:srgbClr val="C8C8C8"/>
              </a:gs>
            </a:gsLst>
            <a:lin ang="5400000" scaled="1"/>
          </a:gradFill>
          <a:ln w="9525" cap="flat" cmpd="sng" algn="ctr">
            <a:solidFill>
              <a:srgbClr val="505050"/>
            </a:solidFill>
            <a:prstDash val="dash"/>
            <a:round/>
            <a:headEnd type="none" w="med" len="med"/>
            <a:tailEnd type="none" w="med" len="med"/>
          </a:ln>
          <a:effectLst/>
        </p:spPr>
      </p:cxnSp>
      <p:cxnSp>
        <p:nvCxnSpPr>
          <p:cNvPr id="61" name="直線コネクタ 60">
            <a:extLst>
              <a:ext uri="{FF2B5EF4-FFF2-40B4-BE49-F238E27FC236}">
                <a16:creationId xmlns:a16="http://schemas.microsoft.com/office/drawing/2014/main" id="{066E00FD-61FB-431A-96A8-4E31F30DC90D}"/>
              </a:ext>
            </a:extLst>
          </p:cNvPr>
          <p:cNvCxnSpPr>
            <a:cxnSpLocks/>
          </p:cNvCxnSpPr>
          <p:nvPr/>
        </p:nvCxnSpPr>
        <p:spPr bwMode="auto">
          <a:xfrm flipH="1" flipV="1">
            <a:off x="7153406" y="1573966"/>
            <a:ext cx="903949" cy="878804"/>
          </a:xfrm>
          <a:prstGeom prst="line">
            <a:avLst/>
          </a:prstGeom>
          <a:gradFill rotWithShape="0">
            <a:gsLst>
              <a:gs pos="0">
                <a:srgbClr val="FFFFFF"/>
              </a:gs>
              <a:gs pos="100000">
                <a:srgbClr val="C8C8C8"/>
              </a:gs>
            </a:gsLst>
            <a:lin ang="5400000" scaled="1"/>
          </a:gradFill>
          <a:ln w="9525" cap="flat" cmpd="sng" algn="ctr">
            <a:solidFill>
              <a:srgbClr val="505050"/>
            </a:solidFill>
            <a:prstDash val="solid"/>
            <a:round/>
            <a:headEnd type="none" w="med" len="med"/>
            <a:tailEnd type="none" w="med" len="med"/>
          </a:ln>
          <a:effectLst/>
        </p:spPr>
      </p:cxnSp>
      <p:cxnSp>
        <p:nvCxnSpPr>
          <p:cNvPr id="62" name="直線コネクタ 61">
            <a:extLst>
              <a:ext uri="{FF2B5EF4-FFF2-40B4-BE49-F238E27FC236}">
                <a16:creationId xmlns:a16="http://schemas.microsoft.com/office/drawing/2014/main" id="{A5055C6D-87CC-433E-B832-2C18151BD7DB}"/>
              </a:ext>
            </a:extLst>
          </p:cNvPr>
          <p:cNvCxnSpPr>
            <a:cxnSpLocks/>
          </p:cNvCxnSpPr>
          <p:nvPr/>
        </p:nvCxnSpPr>
        <p:spPr bwMode="auto">
          <a:xfrm flipH="1" flipV="1">
            <a:off x="7122695" y="1599487"/>
            <a:ext cx="334" cy="815204"/>
          </a:xfrm>
          <a:prstGeom prst="line">
            <a:avLst/>
          </a:prstGeom>
          <a:gradFill rotWithShape="0">
            <a:gsLst>
              <a:gs pos="0">
                <a:srgbClr val="FFFFFF"/>
              </a:gs>
              <a:gs pos="100000">
                <a:srgbClr val="C8C8C8"/>
              </a:gs>
            </a:gsLst>
            <a:lin ang="5400000" scaled="1"/>
          </a:gradFill>
          <a:ln w="9525" cap="flat" cmpd="sng" algn="ctr">
            <a:solidFill>
              <a:srgbClr val="505050"/>
            </a:solidFill>
            <a:prstDash val="solid"/>
            <a:round/>
            <a:headEnd type="none" w="med" len="med"/>
            <a:tailEnd type="none" w="med" len="med"/>
          </a:ln>
          <a:effectLst/>
        </p:spPr>
      </p:cxnSp>
      <p:sp>
        <p:nvSpPr>
          <p:cNvPr id="70" name="直角三角形 69">
            <a:extLst>
              <a:ext uri="{FF2B5EF4-FFF2-40B4-BE49-F238E27FC236}">
                <a16:creationId xmlns:a16="http://schemas.microsoft.com/office/drawing/2014/main" id="{2F01262D-DD91-49A4-80A3-3F9E20756BB6}"/>
              </a:ext>
            </a:extLst>
          </p:cNvPr>
          <p:cNvSpPr/>
          <p:nvPr/>
        </p:nvSpPr>
        <p:spPr bwMode="gray">
          <a:xfrm>
            <a:off x="1388778" y="2877738"/>
            <a:ext cx="224820" cy="233039"/>
          </a:xfrm>
          <a:prstGeom prst="rtTriangle">
            <a:avLst/>
          </a:prstGeom>
          <a:solidFill>
            <a:schemeClr val="accent5">
              <a:lumMod val="20000"/>
              <a:lumOff val="80000"/>
            </a:schemeClr>
          </a:solidFill>
          <a:ln w="9525" algn="ctr">
            <a:solidFill>
              <a:schemeClr val="accent1"/>
            </a:solidFill>
            <a:miter lim="800000"/>
            <a:headEnd/>
            <a:tailEnd/>
          </a:ln>
          <a:effectLst/>
        </p:spPr>
        <p:txBody>
          <a:bodyPr wrap="none" rtlCol="0" anchor="ctr"/>
          <a:lstStyle/>
          <a:p>
            <a:pPr algn="ctr"/>
            <a:endParaRPr kumimoji="1" lang="ja-JP" altLang="en-US" dirty="0"/>
          </a:p>
        </p:txBody>
      </p:sp>
      <p:sp>
        <p:nvSpPr>
          <p:cNvPr id="71" name="Text Box 4 1 1 1 3">
            <a:extLst>
              <a:ext uri="{FF2B5EF4-FFF2-40B4-BE49-F238E27FC236}">
                <a16:creationId xmlns:a16="http://schemas.microsoft.com/office/drawing/2014/main" id="{C241A109-F357-4C92-8055-87F61A1EF265}"/>
              </a:ext>
            </a:extLst>
          </p:cNvPr>
          <p:cNvSpPr txBox="1">
            <a:spLocks noChangeArrowheads="1"/>
          </p:cNvSpPr>
          <p:nvPr/>
        </p:nvSpPr>
        <p:spPr bwMode="auto">
          <a:xfrm>
            <a:off x="8554" y="3903631"/>
            <a:ext cx="6723466"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defRPr/>
            </a:pPr>
            <a:r>
              <a:rPr lang="ja-JP" altLang="en-US" sz="2800" dirty="0">
                <a:solidFill>
                  <a:schemeClr val="tx2"/>
                </a:solidFill>
                <a:latin typeface="+mj-ea"/>
                <a:ea typeface="+mj-ea"/>
              </a:rPr>
              <a:t>⇒このサイクルの仕事量は</a:t>
            </a:r>
            <a:r>
              <a:rPr lang="en-US" altLang="ja-JP" sz="2800" dirty="0">
                <a:solidFill>
                  <a:schemeClr val="tx2"/>
                </a:solidFill>
                <a:latin typeface="+mj-ea"/>
                <a:ea typeface="+mj-ea"/>
              </a:rPr>
              <a:t>W=</a:t>
            </a:r>
            <a:r>
              <a:rPr lang="ja-JP" altLang="en-US" sz="2800" dirty="0">
                <a:solidFill>
                  <a:schemeClr val="tx2"/>
                </a:solidFill>
                <a:latin typeface="+mj-ea"/>
                <a:ea typeface="+mj-ea"/>
              </a:rPr>
              <a:t>　  </a:t>
            </a:r>
            <a:r>
              <a:rPr lang="en-US" altLang="ja-JP" sz="2800" dirty="0">
                <a:solidFill>
                  <a:schemeClr val="tx2"/>
                </a:solidFill>
                <a:latin typeface="+mj-ea"/>
                <a:ea typeface="+mj-ea"/>
              </a:rPr>
              <a:t>=nRT</a:t>
            </a:r>
            <a:r>
              <a:rPr lang="en-US" altLang="ja-JP" sz="2800" baseline="-25000" dirty="0">
                <a:solidFill>
                  <a:schemeClr val="tx2"/>
                </a:solidFill>
                <a:latin typeface="+mj-ea"/>
                <a:ea typeface="+mj-ea"/>
              </a:rPr>
              <a:t>0</a:t>
            </a:r>
            <a:r>
              <a:rPr lang="en-US" altLang="ja-JP" sz="2800" dirty="0">
                <a:solidFill>
                  <a:schemeClr val="tx2"/>
                </a:solidFill>
                <a:latin typeface="+mj-ea"/>
                <a:ea typeface="+mj-ea"/>
              </a:rPr>
              <a:t>/2</a:t>
            </a:r>
          </a:p>
        </p:txBody>
      </p:sp>
      <p:sp>
        <p:nvSpPr>
          <p:cNvPr id="73" name="直角三角形 72">
            <a:extLst>
              <a:ext uri="{FF2B5EF4-FFF2-40B4-BE49-F238E27FC236}">
                <a16:creationId xmlns:a16="http://schemas.microsoft.com/office/drawing/2014/main" id="{E638B2F9-D03E-42E8-8418-B5F19CAD5A68}"/>
              </a:ext>
            </a:extLst>
          </p:cNvPr>
          <p:cNvSpPr/>
          <p:nvPr/>
        </p:nvSpPr>
        <p:spPr bwMode="gray">
          <a:xfrm>
            <a:off x="4664399" y="4002300"/>
            <a:ext cx="356780" cy="305752"/>
          </a:xfrm>
          <a:prstGeom prst="rtTriangle">
            <a:avLst/>
          </a:prstGeom>
          <a:solidFill>
            <a:schemeClr val="accent5">
              <a:lumMod val="20000"/>
              <a:lumOff val="80000"/>
            </a:schemeClr>
          </a:solidFill>
          <a:ln w="9525" algn="ctr">
            <a:solidFill>
              <a:schemeClr val="accent1"/>
            </a:solidFill>
            <a:miter lim="800000"/>
            <a:headEnd/>
            <a:tailEnd/>
          </a:ln>
          <a:effectLst/>
        </p:spPr>
        <p:txBody>
          <a:bodyPr wrap="none" rtlCol="0" anchor="ctr"/>
          <a:lstStyle/>
          <a:p>
            <a:pPr algn="ctr"/>
            <a:endParaRPr kumimoji="1" lang="ja-JP" altLang="en-US" dirty="0"/>
          </a:p>
        </p:txBody>
      </p:sp>
      <p:cxnSp>
        <p:nvCxnSpPr>
          <p:cNvPr id="82" name="直線コネクタ 81">
            <a:extLst>
              <a:ext uri="{FF2B5EF4-FFF2-40B4-BE49-F238E27FC236}">
                <a16:creationId xmlns:a16="http://schemas.microsoft.com/office/drawing/2014/main" id="{3D68F455-D685-4300-BA38-81365DF92FF9}"/>
              </a:ext>
            </a:extLst>
          </p:cNvPr>
          <p:cNvCxnSpPr>
            <a:cxnSpLocks/>
          </p:cNvCxnSpPr>
          <p:nvPr/>
        </p:nvCxnSpPr>
        <p:spPr bwMode="auto">
          <a:xfrm flipH="1" flipV="1">
            <a:off x="6257760" y="2127143"/>
            <a:ext cx="1402626" cy="25392"/>
          </a:xfrm>
          <a:prstGeom prst="line">
            <a:avLst/>
          </a:prstGeom>
          <a:gradFill rotWithShape="0">
            <a:gsLst>
              <a:gs pos="0">
                <a:srgbClr val="FFFFFF"/>
              </a:gs>
              <a:gs pos="100000">
                <a:srgbClr val="C8C8C8"/>
              </a:gs>
            </a:gsLst>
            <a:lin ang="5400000" scaled="1"/>
          </a:gradFill>
          <a:ln w="9525" cap="flat" cmpd="sng" algn="ctr">
            <a:solidFill>
              <a:srgbClr val="505050"/>
            </a:solidFill>
            <a:prstDash val="dash"/>
            <a:round/>
            <a:headEnd type="none" w="med" len="med"/>
            <a:tailEnd type="none" w="med" len="med"/>
          </a:ln>
          <a:effectLst/>
        </p:spPr>
      </p:cxnSp>
      <p:cxnSp>
        <p:nvCxnSpPr>
          <p:cNvPr id="83" name="直線コネクタ 82">
            <a:extLst>
              <a:ext uri="{FF2B5EF4-FFF2-40B4-BE49-F238E27FC236}">
                <a16:creationId xmlns:a16="http://schemas.microsoft.com/office/drawing/2014/main" id="{ADFB038F-31A5-448C-A91E-5FD6D915D385}"/>
              </a:ext>
            </a:extLst>
          </p:cNvPr>
          <p:cNvCxnSpPr>
            <a:cxnSpLocks/>
          </p:cNvCxnSpPr>
          <p:nvPr/>
        </p:nvCxnSpPr>
        <p:spPr bwMode="auto">
          <a:xfrm flipH="1" flipV="1">
            <a:off x="7741374" y="2152535"/>
            <a:ext cx="13848" cy="1165582"/>
          </a:xfrm>
          <a:prstGeom prst="line">
            <a:avLst/>
          </a:prstGeom>
          <a:gradFill rotWithShape="0">
            <a:gsLst>
              <a:gs pos="0">
                <a:srgbClr val="FFFFFF"/>
              </a:gs>
              <a:gs pos="100000">
                <a:srgbClr val="C8C8C8"/>
              </a:gs>
            </a:gsLst>
            <a:lin ang="5400000" scaled="1"/>
          </a:gradFill>
          <a:ln w="9525" cap="flat" cmpd="sng" algn="ctr">
            <a:solidFill>
              <a:srgbClr val="505050"/>
            </a:solidFill>
            <a:prstDash val="dash"/>
            <a:round/>
            <a:headEnd type="none" w="med" len="med"/>
            <a:tailEnd type="none" w="med" len="med"/>
          </a:ln>
          <a:effectLst/>
        </p:spPr>
      </p:cxnSp>
      <p:sp>
        <p:nvSpPr>
          <p:cNvPr id="85" name="コンテンツ プレースホルダー 2 10 11">
            <a:extLst>
              <a:ext uri="{FF2B5EF4-FFF2-40B4-BE49-F238E27FC236}">
                <a16:creationId xmlns:a16="http://schemas.microsoft.com/office/drawing/2014/main" id="{A5E725EF-738B-4547-A1A5-FF9B419CA056}"/>
              </a:ext>
            </a:extLst>
          </p:cNvPr>
          <p:cNvSpPr txBox="1">
            <a:spLocks/>
          </p:cNvSpPr>
          <p:nvPr/>
        </p:nvSpPr>
        <p:spPr bwMode="gray">
          <a:xfrm>
            <a:off x="7798807" y="1851293"/>
            <a:ext cx="377426" cy="3296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90513" indent="-290513" algn="l" defTabSz="457200" rtl="0" eaLnBrk="0" fontAlgn="base" hangingPunct="0">
              <a:lnSpc>
                <a:spcPct val="95000"/>
              </a:lnSpc>
              <a:spcBef>
                <a:spcPct val="20000"/>
              </a:spcBef>
              <a:spcAft>
                <a:spcPct val="10000"/>
              </a:spcAft>
              <a:buClr>
                <a:srgbClr val="A30B1A"/>
              </a:buClr>
              <a:buFont typeface="Wingdings" pitchFamily="2" charset="2"/>
              <a:buChar char="n"/>
              <a:defRPr kumimoji="1" sz="2800">
                <a:solidFill>
                  <a:srgbClr val="000000"/>
                </a:solidFill>
                <a:latin typeface="+mn-lt"/>
                <a:ea typeface="+mn-ea"/>
                <a:cs typeface="+mn-cs"/>
              </a:defRPr>
            </a:lvl1pPr>
            <a:lvl2pPr marL="581025" indent="-242888" algn="l" defTabSz="457200" rtl="0" eaLnBrk="0" fontAlgn="base" hangingPunct="0">
              <a:lnSpc>
                <a:spcPct val="95000"/>
              </a:lnSpc>
              <a:spcBef>
                <a:spcPct val="20000"/>
              </a:spcBef>
              <a:spcAft>
                <a:spcPct val="10000"/>
              </a:spcAft>
              <a:buClr>
                <a:srgbClr val="87867E"/>
              </a:buClr>
              <a:buFont typeface="Wingdings" pitchFamily="2" charset="2"/>
              <a:buChar char="n"/>
              <a:defRPr kumimoji="1" sz="2400">
                <a:solidFill>
                  <a:srgbClr val="000000"/>
                </a:solidFill>
                <a:latin typeface="+mn-lt"/>
                <a:ea typeface="+mn-ea"/>
                <a:cs typeface="+mn-cs"/>
              </a:defRPr>
            </a:lvl2pPr>
            <a:lvl3pPr marL="795338" indent="-138113" algn="l" defTabSz="457200" rtl="0" eaLnBrk="0" fontAlgn="base" hangingPunct="0">
              <a:lnSpc>
                <a:spcPct val="95000"/>
              </a:lnSpc>
              <a:spcBef>
                <a:spcPct val="20000"/>
              </a:spcBef>
              <a:spcAft>
                <a:spcPct val="10000"/>
              </a:spcAft>
              <a:buClr>
                <a:srgbClr val="87867E"/>
              </a:buClr>
              <a:buSzPct val="100000"/>
              <a:buChar char="•"/>
              <a:defRPr kumimoji="1" sz="2000">
                <a:solidFill>
                  <a:srgbClr val="000000"/>
                </a:solidFill>
                <a:latin typeface="+mn-lt"/>
                <a:ea typeface="+mn-ea"/>
                <a:cs typeface="+mn-cs"/>
              </a:defRPr>
            </a:lvl3pPr>
            <a:lvl4pPr marL="1014413" indent="-134938" algn="l" defTabSz="457200" rtl="0" eaLnBrk="0" fontAlgn="base" hangingPunct="0">
              <a:lnSpc>
                <a:spcPct val="95000"/>
              </a:lnSpc>
              <a:spcBef>
                <a:spcPct val="20000"/>
              </a:spcBef>
              <a:spcAft>
                <a:spcPct val="10000"/>
              </a:spcAft>
              <a:buClr>
                <a:srgbClr val="87867E"/>
              </a:buClr>
              <a:buSzPct val="100000"/>
              <a:buChar char="•"/>
              <a:defRPr kumimoji="1">
                <a:solidFill>
                  <a:srgbClr val="000000"/>
                </a:solidFill>
                <a:latin typeface="+mn-lt"/>
                <a:ea typeface="+mn-ea"/>
                <a:cs typeface="+mn-cs"/>
              </a:defRPr>
            </a:lvl4pPr>
            <a:lvl5pPr marL="2305050" indent="365125" algn="l" defTabSz="457200" rtl="0" eaLnBrk="0" fontAlgn="base" hangingPunct="0">
              <a:spcBef>
                <a:spcPct val="0"/>
              </a:spcBef>
              <a:spcAft>
                <a:spcPct val="0"/>
              </a:spcAft>
              <a:buBlip>
                <a:blip r:embed="rId7"/>
              </a:buBlip>
              <a:defRPr kumimoji="1" sz="2000">
                <a:solidFill>
                  <a:srgbClr val="000000"/>
                </a:solidFill>
                <a:latin typeface="+mn-lt"/>
                <a:ea typeface="+mn-ea"/>
                <a:cs typeface="+mn-cs"/>
              </a:defRPr>
            </a:lvl5pPr>
            <a:lvl6pPr marL="2762250" indent="365125" algn="l" defTabSz="457200" rtl="0" eaLnBrk="1" fontAlgn="base" hangingPunct="1">
              <a:spcBef>
                <a:spcPct val="0"/>
              </a:spcBef>
              <a:spcAft>
                <a:spcPct val="0"/>
              </a:spcAft>
              <a:buBlip>
                <a:blip r:embed="rId7"/>
              </a:buBlip>
              <a:defRPr kumimoji="1" sz="2000">
                <a:solidFill>
                  <a:srgbClr val="000000"/>
                </a:solidFill>
                <a:latin typeface="+mn-lt"/>
                <a:ea typeface="+mn-ea"/>
                <a:cs typeface="+mn-cs"/>
              </a:defRPr>
            </a:lvl6pPr>
            <a:lvl7pPr marL="3219450" indent="365125" algn="l" defTabSz="457200" rtl="0" eaLnBrk="1" fontAlgn="base" hangingPunct="1">
              <a:spcBef>
                <a:spcPct val="0"/>
              </a:spcBef>
              <a:spcAft>
                <a:spcPct val="0"/>
              </a:spcAft>
              <a:buBlip>
                <a:blip r:embed="rId7"/>
              </a:buBlip>
              <a:defRPr kumimoji="1" sz="2000">
                <a:solidFill>
                  <a:srgbClr val="000000"/>
                </a:solidFill>
                <a:latin typeface="+mn-lt"/>
                <a:ea typeface="+mn-ea"/>
                <a:cs typeface="+mn-cs"/>
              </a:defRPr>
            </a:lvl7pPr>
            <a:lvl8pPr marL="3676650" indent="365125" algn="l" defTabSz="457200" rtl="0" eaLnBrk="1" fontAlgn="base" hangingPunct="1">
              <a:spcBef>
                <a:spcPct val="0"/>
              </a:spcBef>
              <a:spcAft>
                <a:spcPct val="0"/>
              </a:spcAft>
              <a:buBlip>
                <a:blip r:embed="rId7"/>
              </a:buBlip>
              <a:defRPr kumimoji="1" sz="2000">
                <a:solidFill>
                  <a:srgbClr val="000000"/>
                </a:solidFill>
                <a:latin typeface="+mn-lt"/>
                <a:ea typeface="+mn-ea"/>
                <a:cs typeface="+mn-cs"/>
              </a:defRPr>
            </a:lvl8pPr>
            <a:lvl9pPr marL="4133850" indent="365125" algn="l" defTabSz="457200" rtl="0" eaLnBrk="1" fontAlgn="base" hangingPunct="1">
              <a:spcBef>
                <a:spcPct val="0"/>
              </a:spcBef>
              <a:spcAft>
                <a:spcPct val="0"/>
              </a:spcAft>
              <a:buBlip>
                <a:blip r:embed="rId7"/>
              </a:buBlip>
              <a:defRPr kumimoji="1" sz="2000">
                <a:solidFill>
                  <a:srgbClr val="000000"/>
                </a:solidFill>
                <a:latin typeface="+mn-lt"/>
                <a:ea typeface="+mn-ea"/>
                <a:cs typeface="+mn-cs"/>
              </a:defRPr>
            </a:lvl9pPr>
          </a:lstStyle>
          <a:p>
            <a:pPr marL="0" indent="0" eaLnBrk="1" hangingPunct="1">
              <a:buFont typeface="Wingdings" pitchFamily="2" charset="2"/>
              <a:buNone/>
              <a:defRPr/>
            </a:pPr>
            <a:r>
              <a:rPr lang="en-US" altLang="ja-JP" sz="2000" kern="0" dirty="0">
                <a:solidFill>
                  <a:schemeClr val="tx1"/>
                </a:solidFill>
              </a:rPr>
              <a:t>D</a:t>
            </a:r>
          </a:p>
        </p:txBody>
      </p:sp>
      <p:sp>
        <p:nvSpPr>
          <p:cNvPr id="86" name="コンテンツ プレースホルダー 2 10 12">
            <a:extLst>
              <a:ext uri="{FF2B5EF4-FFF2-40B4-BE49-F238E27FC236}">
                <a16:creationId xmlns:a16="http://schemas.microsoft.com/office/drawing/2014/main" id="{2B2541A5-B32D-428C-9589-95031B0A57FC}"/>
              </a:ext>
            </a:extLst>
          </p:cNvPr>
          <p:cNvSpPr txBox="1">
            <a:spLocks/>
          </p:cNvSpPr>
          <p:nvPr/>
        </p:nvSpPr>
        <p:spPr bwMode="gray">
          <a:xfrm>
            <a:off x="6236173" y="1834231"/>
            <a:ext cx="767362" cy="4907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90513" indent="-290513" algn="l" defTabSz="457200" rtl="0" eaLnBrk="0" fontAlgn="base" hangingPunct="0">
              <a:lnSpc>
                <a:spcPct val="95000"/>
              </a:lnSpc>
              <a:spcBef>
                <a:spcPct val="20000"/>
              </a:spcBef>
              <a:spcAft>
                <a:spcPct val="10000"/>
              </a:spcAft>
              <a:buClr>
                <a:srgbClr val="A30B1A"/>
              </a:buClr>
              <a:buFont typeface="Wingdings" pitchFamily="2" charset="2"/>
              <a:buChar char="n"/>
              <a:defRPr kumimoji="1" sz="2800">
                <a:solidFill>
                  <a:srgbClr val="000000"/>
                </a:solidFill>
                <a:latin typeface="+mn-lt"/>
                <a:ea typeface="+mn-ea"/>
                <a:cs typeface="+mn-cs"/>
              </a:defRPr>
            </a:lvl1pPr>
            <a:lvl2pPr marL="581025" indent="-242888" algn="l" defTabSz="457200" rtl="0" eaLnBrk="0" fontAlgn="base" hangingPunct="0">
              <a:lnSpc>
                <a:spcPct val="95000"/>
              </a:lnSpc>
              <a:spcBef>
                <a:spcPct val="20000"/>
              </a:spcBef>
              <a:spcAft>
                <a:spcPct val="10000"/>
              </a:spcAft>
              <a:buClr>
                <a:srgbClr val="87867E"/>
              </a:buClr>
              <a:buFont typeface="Wingdings" pitchFamily="2" charset="2"/>
              <a:buChar char="n"/>
              <a:defRPr kumimoji="1" sz="2400">
                <a:solidFill>
                  <a:srgbClr val="000000"/>
                </a:solidFill>
                <a:latin typeface="+mn-lt"/>
                <a:ea typeface="+mn-ea"/>
                <a:cs typeface="+mn-cs"/>
              </a:defRPr>
            </a:lvl2pPr>
            <a:lvl3pPr marL="795338" indent="-138113" algn="l" defTabSz="457200" rtl="0" eaLnBrk="0" fontAlgn="base" hangingPunct="0">
              <a:lnSpc>
                <a:spcPct val="95000"/>
              </a:lnSpc>
              <a:spcBef>
                <a:spcPct val="20000"/>
              </a:spcBef>
              <a:spcAft>
                <a:spcPct val="10000"/>
              </a:spcAft>
              <a:buClr>
                <a:srgbClr val="87867E"/>
              </a:buClr>
              <a:buSzPct val="100000"/>
              <a:buChar char="•"/>
              <a:defRPr kumimoji="1" sz="2000">
                <a:solidFill>
                  <a:srgbClr val="000000"/>
                </a:solidFill>
                <a:latin typeface="+mn-lt"/>
                <a:ea typeface="+mn-ea"/>
                <a:cs typeface="+mn-cs"/>
              </a:defRPr>
            </a:lvl3pPr>
            <a:lvl4pPr marL="1014413" indent="-134938" algn="l" defTabSz="457200" rtl="0" eaLnBrk="0" fontAlgn="base" hangingPunct="0">
              <a:lnSpc>
                <a:spcPct val="95000"/>
              </a:lnSpc>
              <a:spcBef>
                <a:spcPct val="20000"/>
              </a:spcBef>
              <a:spcAft>
                <a:spcPct val="10000"/>
              </a:spcAft>
              <a:buClr>
                <a:srgbClr val="87867E"/>
              </a:buClr>
              <a:buSzPct val="100000"/>
              <a:buChar char="•"/>
              <a:defRPr kumimoji="1">
                <a:solidFill>
                  <a:srgbClr val="000000"/>
                </a:solidFill>
                <a:latin typeface="+mn-lt"/>
                <a:ea typeface="+mn-ea"/>
                <a:cs typeface="+mn-cs"/>
              </a:defRPr>
            </a:lvl4pPr>
            <a:lvl5pPr marL="2305050" indent="365125" algn="l" defTabSz="457200" rtl="0" eaLnBrk="0" fontAlgn="base" hangingPunct="0">
              <a:spcBef>
                <a:spcPct val="0"/>
              </a:spcBef>
              <a:spcAft>
                <a:spcPct val="0"/>
              </a:spcAft>
              <a:buBlip>
                <a:blip r:embed="rId7"/>
              </a:buBlip>
              <a:defRPr kumimoji="1" sz="2000">
                <a:solidFill>
                  <a:srgbClr val="000000"/>
                </a:solidFill>
                <a:latin typeface="+mn-lt"/>
                <a:ea typeface="+mn-ea"/>
                <a:cs typeface="+mn-cs"/>
              </a:defRPr>
            </a:lvl5pPr>
            <a:lvl6pPr marL="2762250" indent="365125" algn="l" defTabSz="457200" rtl="0" eaLnBrk="1" fontAlgn="base" hangingPunct="1">
              <a:spcBef>
                <a:spcPct val="0"/>
              </a:spcBef>
              <a:spcAft>
                <a:spcPct val="0"/>
              </a:spcAft>
              <a:buBlip>
                <a:blip r:embed="rId7"/>
              </a:buBlip>
              <a:defRPr kumimoji="1" sz="2000">
                <a:solidFill>
                  <a:srgbClr val="000000"/>
                </a:solidFill>
                <a:latin typeface="+mn-lt"/>
                <a:ea typeface="+mn-ea"/>
                <a:cs typeface="+mn-cs"/>
              </a:defRPr>
            </a:lvl6pPr>
            <a:lvl7pPr marL="3219450" indent="365125" algn="l" defTabSz="457200" rtl="0" eaLnBrk="1" fontAlgn="base" hangingPunct="1">
              <a:spcBef>
                <a:spcPct val="0"/>
              </a:spcBef>
              <a:spcAft>
                <a:spcPct val="0"/>
              </a:spcAft>
              <a:buBlip>
                <a:blip r:embed="rId7"/>
              </a:buBlip>
              <a:defRPr kumimoji="1" sz="2000">
                <a:solidFill>
                  <a:srgbClr val="000000"/>
                </a:solidFill>
                <a:latin typeface="+mn-lt"/>
                <a:ea typeface="+mn-ea"/>
                <a:cs typeface="+mn-cs"/>
              </a:defRPr>
            </a:lvl7pPr>
            <a:lvl8pPr marL="3676650" indent="365125" algn="l" defTabSz="457200" rtl="0" eaLnBrk="1" fontAlgn="base" hangingPunct="1">
              <a:spcBef>
                <a:spcPct val="0"/>
              </a:spcBef>
              <a:spcAft>
                <a:spcPct val="0"/>
              </a:spcAft>
              <a:buBlip>
                <a:blip r:embed="rId7"/>
              </a:buBlip>
              <a:defRPr kumimoji="1" sz="2000">
                <a:solidFill>
                  <a:srgbClr val="000000"/>
                </a:solidFill>
                <a:latin typeface="+mn-lt"/>
                <a:ea typeface="+mn-ea"/>
                <a:cs typeface="+mn-cs"/>
              </a:defRPr>
            </a:lvl8pPr>
            <a:lvl9pPr marL="4133850" indent="365125" algn="l" defTabSz="457200" rtl="0" eaLnBrk="1" fontAlgn="base" hangingPunct="1">
              <a:spcBef>
                <a:spcPct val="0"/>
              </a:spcBef>
              <a:spcAft>
                <a:spcPct val="0"/>
              </a:spcAft>
              <a:buBlip>
                <a:blip r:embed="rId7"/>
              </a:buBlip>
              <a:defRPr kumimoji="1" sz="2000">
                <a:solidFill>
                  <a:srgbClr val="000000"/>
                </a:solidFill>
                <a:latin typeface="+mn-lt"/>
                <a:ea typeface="+mn-ea"/>
                <a:cs typeface="+mn-cs"/>
              </a:defRPr>
            </a:lvl9pPr>
          </a:lstStyle>
          <a:p>
            <a:pPr marL="0" indent="0" eaLnBrk="1" hangingPunct="1">
              <a:buFont typeface="Wingdings" pitchFamily="2" charset="2"/>
              <a:buNone/>
              <a:defRPr/>
            </a:pPr>
            <a:r>
              <a:rPr lang="en-US" altLang="ja-JP" sz="2000" kern="0" dirty="0">
                <a:solidFill>
                  <a:schemeClr val="tx1"/>
                </a:solidFill>
              </a:rPr>
              <a:t>(2-t)P</a:t>
            </a:r>
            <a:r>
              <a:rPr lang="en-US" altLang="ja-JP" sz="2000" kern="0" baseline="-25000" dirty="0">
                <a:solidFill>
                  <a:schemeClr val="tx1"/>
                </a:solidFill>
              </a:rPr>
              <a:t>0</a:t>
            </a:r>
          </a:p>
        </p:txBody>
      </p:sp>
      <p:sp>
        <p:nvSpPr>
          <p:cNvPr id="88" name="コンテンツ プレースホルダー 2 10 13">
            <a:extLst>
              <a:ext uri="{FF2B5EF4-FFF2-40B4-BE49-F238E27FC236}">
                <a16:creationId xmlns:a16="http://schemas.microsoft.com/office/drawing/2014/main" id="{FBB6B331-5B91-4055-8875-32A227C0AF60}"/>
              </a:ext>
            </a:extLst>
          </p:cNvPr>
          <p:cNvSpPr txBox="1">
            <a:spLocks/>
          </p:cNvSpPr>
          <p:nvPr/>
        </p:nvSpPr>
        <p:spPr bwMode="gray">
          <a:xfrm>
            <a:off x="7382829" y="3381403"/>
            <a:ext cx="928367" cy="4907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90513" indent="-290513" algn="l" defTabSz="457200" rtl="0" eaLnBrk="0" fontAlgn="base" hangingPunct="0">
              <a:lnSpc>
                <a:spcPct val="95000"/>
              </a:lnSpc>
              <a:spcBef>
                <a:spcPct val="20000"/>
              </a:spcBef>
              <a:spcAft>
                <a:spcPct val="10000"/>
              </a:spcAft>
              <a:buClr>
                <a:srgbClr val="A30B1A"/>
              </a:buClr>
              <a:buFont typeface="Wingdings" pitchFamily="2" charset="2"/>
              <a:buChar char="n"/>
              <a:defRPr kumimoji="1" sz="2800">
                <a:solidFill>
                  <a:srgbClr val="000000"/>
                </a:solidFill>
                <a:latin typeface="+mn-lt"/>
                <a:ea typeface="+mn-ea"/>
                <a:cs typeface="+mn-cs"/>
              </a:defRPr>
            </a:lvl1pPr>
            <a:lvl2pPr marL="581025" indent="-242888" algn="l" defTabSz="457200" rtl="0" eaLnBrk="0" fontAlgn="base" hangingPunct="0">
              <a:lnSpc>
                <a:spcPct val="95000"/>
              </a:lnSpc>
              <a:spcBef>
                <a:spcPct val="20000"/>
              </a:spcBef>
              <a:spcAft>
                <a:spcPct val="10000"/>
              </a:spcAft>
              <a:buClr>
                <a:srgbClr val="87867E"/>
              </a:buClr>
              <a:buFont typeface="Wingdings" pitchFamily="2" charset="2"/>
              <a:buChar char="n"/>
              <a:defRPr kumimoji="1" sz="2400">
                <a:solidFill>
                  <a:srgbClr val="000000"/>
                </a:solidFill>
                <a:latin typeface="+mn-lt"/>
                <a:ea typeface="+mn-ea"/>
                <a:cs typeface="+mn-cs"/>
              </a:defRPr>
            </a:lvl2pPr>
            <a:lvl3pPr marL="795338" indent="-138113" algn="l" defTabSz="457200" rtl="0" eaLnBrk="0" fontAlgn="base" hangingPunct="0">
              <a:lnSpc>
                <a:spcPct val="95000"/>
              </a:lnSpc>
              <a:spcBef>
                <a:spcPct val="20000"/>
              </a:spcBef>
              <a:spcAft>
                <a:spcPct val="10000"/>
              </a:spcAft>
              <a:buClr>
                <a:srgbClr val="87867E"/>
              </a:buClr>
              <a:buSzPct val="100000"/>
              <a:buChar char="•"/>
              <a:defRPr kumimoji="1" sz="2000">
                <a:solidFill>
                  <a:srgbClr val="000000"/>
                </a:solidFill>
                <a:latin typeface="+mn-lt"/>
                <a:ea typeface="+mn-ea"/>
                <a:cs typeface="+mn-cs"/>
              </a:defRPr>
            </a:lvl3pPr>
            <a:lvl4pPr marL="1014413" indent="-134938" algn="l" defTabSz="457200" rtl="0" eaLnBrk="0" fontAlgn="base" hangingPunct="0">
              <a:lnSpc>
                <a:spcPct val="95000"/>
              </a:lnSpc>
              <a:spcBef>
                <a:spcPct val="20000"/>
              </a:spcBef>
              <a:spcAft>
                <a:spcPct val="10000"/>
              </a:spcAft>
              <a:buClr>
                <a:srgbClr val="87867E"/>
              </a:buClr>
              <a:buSzPct val="100000"/>
              <a:buChar char="•"/>
              <a:defRPr kumimoji="1">
                <a:solidFill>
                  <a:srgbClr val="000000"/>
                </a:solidFill>
                <a:latin typeface="+mn-lt"/>
                <a:ea typeface="+mn-ea"/>
                <a:cs typeface="+mn-cs"/>
              </a:defRPr>
            </a:lvl4pPr>
            <a:lvl5pPr marL="2305050" indent="365125" algn="l" defTabSz="457200" rtl="0" eaLnBrk="0" fontAlgn="base" hangingPunct="0">
              <a:spcBef>
                <a:spcPct val="0"/>
              </a:spcBef>
              <a:spcAft>
                <a:spcPct val="0"/>
              </a:spcAft>
              <a:buBlip>
                <a:blip r:embed="rId7"/>
              </a:buBlip>
              <a:defRPr kumimoji="1" sz="2000">
                <a:solidFill>
                  <a:srgbClr val="000000"/>
                </a:solidFill>
                <a:latin typeface="+mn-lt"/>
                <a:ea typeface="+mn-ea"/>
                <a:cs typeface="+mn-cs"/>
              </a:defRPr>
            </a:lvl5pPr>
            <a:lvl6pPr marL="2762250" indent="365125" algn="l" defTabSz="457200" rtl="0" eaLnBrk="1" fontAlgn="base" hangingPunct="1">
              <a:spcBef>
                <a:spcPct val="0"/>
              </a:spcBef>
              <a:spcAft>
                <a:spcPct val="0"/>
              </a:spcAft>
              <a:buBlip>
                <a:blip r:embed="rId7"/>
              </a:buBlip>
              <a:defRPr kumimoji="1" sz="2000">
                <a:solidFill>
                  <a:srgbClr val="000000"/>
                </a:solidFill>
                <a:latin typeface="+mn-lt"/>
                <a:ea typeface="+mn-ea"/>
                <a:cs typeface="+mn-cs"/>
              </a:defRPr>
            </a:lvl6pPr>
            <a:lvl7pPr marL="3219450" indent="365125" algn="l" defTabSz="457200" rtl="0" eaLnBrk="1" fontAlgn="base" hangingPunct="1">
              <a:spcBef>
                <a:spcPct val="0"/>
              </a:spcBef>
              <a:spcAft>
                <a:spcPct val="0"/>
              </a:spcAft>
              <a:buBlip>
                <a:blip r:embed="rId7"/>
              </a:buBlip>
              <a:defRPr kumimoji="1" sz="2000">
                <a:solidFill>
                  <a:srgbClr val="000000"/>
                </a:solidFill>
                <a:latin typeface="+mn-lt"/>
                <a:ea typeface="+mn-ea"/>
                <a:cs typeface="+mn-cs"/>
              </a:defRPr>
            </a:lvl7pPr>
            <a:lvl8pPr marL="3676650" indent="365125" algn="l" defTabSz="457200" rtl="0" eaLnBrk="1" fontAlgn="base" hangingPunct="1">
              <a:spcBef>
                <a:spcPct val="0"/>
              </a:spcBef>
              <a:spcAft>
                <a:spcPct val="0"/>
              </a:spcAft>
              <a:buBlip>
                <a:blip r:embed="rId7"/>
              </a:buBlip>
              <a:defRPr kumimoji="1" sz="2000">
                <a:solidFill>
                  <a:srgbClr val="000000"/>
                </a:solidFill>
                <a:latin typeface="+mn-lt"/>
                <a:ea typeface="+mn-ea"/>
                <a:cs typeface="+mn-cs"/>
              </a:defRPr>
            </a:lvl8pPr>
            <a:lvl9pPr marL="4133850" indent="365125" algn="l" defTabSz="457200" rtl="0" eaLnBrk="1" fontAlgn="base" hangingPunct="1">
              <a:spcBef>
                <a:spcPct val="0"/>
              </a:spcBef>
              <a:spcAft>
                <a:spcPct val="0"/>
              </a:spcAft>
              <a:buBlip>
                <a:blip r:embed="rId7"/>
              </a:buBlip>
              <a:defRPr kumimoji="1" sz="2000">
                <a:solidFill>
                  <a:srgbClr val="000000"/>
                </a:solidFill>
                <a:latin typeface="+mn-lt"/>
                <a:ea typeface="+mn-ea"/>
                <a:cs typeface="+mn-cs"/>
              </a:defRPr>
            </a:lvl9pPr>
          </a:lstStyle>
          <a:p>
            <a:pPr marL="0" indent="0" eaLnBrk="1" hangingPunct="1">
              <a:buFont typeface="Wingdings" pitchFamily="2" charset="2"/>
              <a:buNone/>
              <a:defRPr/>
            </a:pPr>
            <a:r>
              <a:rPr lang="en-US" altLang="ja-JP" sz="2000" kern="0" dirty="0">
                <a:solidFill>
                  <a:schemeClr val="tx1"/>
                </a:solidFill>
              </a:rPr>
              <a:t>(1+t)V</a:t>
            </a:r>
            <a:r>
              <a:rPr lang="en-US" altLang="ja-JP" sz="2000" kern="0" baseline="-25000" dirty="0">
                <a:solidFill>
                  <a:schemeClr val="tx1"/>
                </a:solidFill>
              </a:rPr>
              <a:t>0</a:t>
            </a:r>
          </a:p>
        </p:txBody>
      </p:sp>
      <p:sp>
        <p:nvSpPr>
          <p:cNvPr id="89" name="Text Box 4 1 1 1 4">
            <a:extLst>
              <a:ext uri="{FF2B5EF4-FFF2-40B4-BE49-F238E27FC236}">
                <a16:creationId xmlns:a16="http://schemas.microsoft.com/office/drawing/2014/main" id="{6825CB77-B59D-4CE7-BBFE-68A7666C38B1}"/>
              </a:ext>
            </a:extLst>
          </p:cNvPr>
          <p:cNvSpPr txBox="1">
            <a:spLocks noChangeArrowheads="1"/>
          </p:cNvSpPr>
          <p:nvPr/>
        </p:nvSpPr>
        <p:spPr bwMode="auto">
          <a:xfrm>
            <a:off x="8554" y="4457473"/>
            <a:ext cx="5584526"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defRPr/>
            </a:pPr>
            <a:r>
              <a:rPr lang="en-US" altLang="ja-JP" sz="2800" dirty="0">
                <a:solidFill>
                  <a:schemeClr val="tx2"/>
                </a:solidFill>
                <a:latin typeface="+mj-ea"/>
                <a:ea typeface="+mj-ea"/>
              </a:rPr>
              <a:t>B</a:t>
            </a:r>
            <a:r>
              <a:rPr lang="ja-JP" altLang="en-US" sz="2800" dirty="0">
                <a:solidFill>
                  <a:schemeClr val="tx2"/>
                </a:solidFill>
                <a:latin typeface="+mj-ea"/>
                <a:ea typeface="+mj-ea"/>
              </a:rPr>
              <a:t>→</a:t>
            </a:r>
            <a:r>
              <a:rPr lang="en-US" altLang="ja-JP" sz="2800" dirty="0">
                <a:solidFill>
                  <a:schemeClr val="tx2"/>
                </a:solidFill>
                <a:latin typeface="+mj-ea"/>
                <a:ea typeface="+mj-ea"/>
              </a:rPr>
              <a:t>C</a:t>
            </a:r>
            <a:r>
              <a:rPr lang="ja-JP" altLang="en-US" sz="2800" dirty="0">
                <a:solidFill>
                  <a:schemeClr val="tx2"/>
                </a:solidFill>
                <a:latin typeface="+mj-ea"/>
                <a:ea typeface="+mj-ea"/>
              </a:rPr>
              <a:t>の途中の点</a:t>
            </a:r>
            <a:r>
              <a:rPr lang="en-US" altLang="ja-JP" sz="2800" dirty="0">
                <a:solidFill>
                  <a:schemeClr val="tx2"/>
                </a:solidFill>
                <a:latin typeface="+mj-ea"/>
                <a:ea typeface="+mj-ea"/>
              </a:rPr>
              <a:t>D(BD:DC=t:1-t)</a:t>
            </a:r>
          </a:p>
        </p:txBody>
      </p:sp>
      <p:pic>
        <p:nvPicPr>
          <p:cNvPr id="29" name="図 28" descr="\documentclass{article}&#10;\usepackage{amsmath}&#10;\pagestyle{empty}&#10;\begin{document}&#10;$$ PV= (2-t)(1+t)P_0 V_0 = (-t^2+t+2) nRT_0 \Rightarrow T_{\textrm{D}} = (-t^2+t+2) T_0 $$&#10;\end{document}" title="IguanaTex Bitmap Display">
            <a:extLst>
              <a:ext uri="{FF2B5EF4-FFF2-40B4-BE49-F238E27FC236}">
                <a16:creationId xmlns:a16="http://schemas.microsoft.com/office/drawing/2014/main" id="{7A8CFAE2-EAFD-4377-BE17-4FF9F0C8C295}"/>
              </a:ext>
            </a:extLst>
          </p:cNvPr>
          <p:cNvPicPr>
            <a:picLocks noChangeAspect="1"/>
          </p:cNvPicPr>
          <p:nvPr>
            <p:custDataLst>
              <p:tags r:id="rId1"/>
            </p:custDataLst>
          </p:nvPr>
        </p:nvPicPr>
        <p:blipFill>
          <a:blip r:embed="rId8" cstate="print">
            <a:extLst>
              <a:ext uri="{28A0092B-C50C-407E-A947-70E740481C1C}">
                <a14:useLocalDpi xmlns:a14="http://schemas.microsoft.com/office/drawing/2010/main" val="0"/>
              </a:ext>
            </a:extLst>
          </a:blip>
          <a:stretch>
            <a:fillRect/>
          </a:stretch>
        </p:blipFill>
        <p:spPr>
          <a:xfrm>
            <a:off x="78338" y="4961080"/>
            <a:ext cx="8939919" cy="327942"/>
          </a:xfrm>
          <a:prstGeom prst="rect">
            <a:avLst/>
          </a:prstGeom>
        </p:spPr>
      </p:pic>
      <p:pic>
        <p:nvPicPr>
          <p:cNvPr id="42" name="図 41" descr="\documentclass{article}&#10;\usepackage{amsmath}&#10;\pagestyle{empty}&#10;\begin{document}&#10;$$ dU = \frac{3}{2} nR (T_{\textrm{D}}-T_{\textrm{B}})=\frac{1}{2}(-3t^2+3t)nRT_0  $$&#10;\end{document}" title="IguanaTex Bitmap Display">
            <a:extLst>
              <a:ext uri="{FF2B5EF4-FFF2-40B4-BE49-F238E27FC236}">
                <a16:creationId xmlns:a16="http://schemas.microsoft.com/office/drawing/2014/main" id="{41AFA100-2C50-4F7E-9983-4E35C2EA0A91}"/>
              </a:ext>
            </a:extLst>
          </p:cNvPr>
          <p:cNvPicPr>
            <a:picLocks noChangeAspect="1"/>
          </p:cNvPicPr>
          <p:nvPr>
            <p:custDataLst>
              <p:tags r:id="rId2"/>
            </p:custDataLst>
          </p:nvPr>
        </p:nvPicPr>
        <p:blipFill>
          <a:blip r:embed="rId9" cstate="print">
            <a:extLst>
              <a:ext uri="{28A0092B-C50C-407E-A947-70E740481C1C}">
                <a14:useLocalDpi xmlns:a14="http://schemas.microsoft.com/office/drawing/2010/main" val="0"/>
              </a:ext>
            </a:extLst>
          </a:blip>
          <a:stretch>
            <a:fillRect/>
          </a:stretch>
        </p:blipFill>
        <p:spPr>
          <a:xfrm>
            <a:off x="127624" y="5328132"/>
            <a:ext cx="6019222" cy="661173"/>
          </a:xfrm>
          <a:prstGeom prst="rect">
            <a:avLst/>
          </a:prstGeom>
        </p:spPr>
      </p:pic>
      <p:pic>
        <p:nvPicPr>
          <p:cNvPr id="97" name="図 96" descr="\documentclass{article}&#10;\usepackage{amsmath}&#10;\pagestyle{empty}&#10;\begin{document}&#10;$$ dW = $$&#10;\end{document}" title="IguanaTex Bitmap Display">
            <a:extLst>
              <a:ext uri="{FF2B5EF4-FFF2-40B4-BE49-F238E27FC236}">
                <a16:creationId xmlns:a16="http://schemas.microsoft.com/office/drawing/2014/main" id="{5BC8787C-1869-432C-9243-6C1D8492B0D4}"/>
              </a:ext>
            </a:extLst>
          </p:cNvPr>
          <p:cNvPicPr>
            <a:picLocks noChangeAspect="1"/>
          </p:cNvPicPr>
          <p:nvPr>
            <p:custDataLst>
              <p:tags r:id="rId3"/>
            </p:custDataLst>
          </p:nvPr>
        </p:nvPicPr>
        <p:blipFill>
          <a:blip r:embed="rId10" cstate="print">
            <a:extLst>
              <a:ext uri="{28A0092B-C50C-407E-A947-70E740481C1C}">
                <a14:useLocalDpi xmlns:a14="http://schemas.microsoft.com/office/drawing/2010/main" val="0"/>
              </a:ext>
            </a:extLst>
          </a:blip>
          <a:stretch>
            <a:fillRect/>
          </a:stretch>
        </p:blipFill>
        <p:spPr>
          <a:xfrm>
            <a:off x="81411" y="6089836"/>
            <a:ext cx="813594" cy="227271"/>
          </a:xfrm>
          <a:prstGeom prst="rect">
            <a:avLst/>
          </a:prstGeom>
        </p:spPr>
      </p:pic>
      <p:grpSp>
        <p:nvGrpSpPr>
          <p:cNvPr id="98" name="グループ化 97">
            <a:extLst>
              <a:ext uri="{FF2B5EF4-FFF2-40B4-BE49-F238E27FC236}">
                <a16:creationId xmlns:a16="http://schemas.microsoft.com/office/drawing/2014/main" id="{69832B4A-EDEA-4796-9B57-2E89C6334DDF}"/>
              </a:ext>
            </a:extLst>
          </p:cNvPr>
          <p:cNvGrpSpPr/>
          <p:nvPr/>
        </p:nvGrpSpPr>
        <p:grpSpPr>
          <a:xfrm>
            <a:off x="970270" y="6034995"/>
            <a:ext cx="264171" cy="409183"/>
            <a:chOff x="970270" y="6201675"/>
            <a:chExt cx="264171" cy="409183"/>
          </a:xfrm>
        </p:grpSpPr>
        <p:sp>
          <p:nvSpPr>
            <p:cNvPr id="99" name="正方形/長方形 98">
              <a:extLst>
                <a:ext uri="{FF2B5EF4-FFF2-40B4-BE49-F238E27FC236}">
                  <a16:creationId xmlns:a16="http://schemas.microsoft.com/office/drawing/2014/main" id="{7EF5BB0C-2847-44C2-91A4-0A01DF31155B}"/>
                </a:ext>
              </a:extLst>
            </p:cNvPr>
            <p:cNvSpPr/>
            <p:nvPr/>
          </p:nvSpPr>
          <p:spPr bwMode="gray">
            <a:xfrm>
              <a:off x="970270" y="6409624"/>
              <a:ext cx="264170" cy="201234"/>
            </a:xfrm>
            <a:prstGeom prst="rect">
              <a:avLst/>
            </a:prstGeom>
            <a:solidFill>
              <a:schemeClr val="accent2">
                <a:lumMod val="20000"/>
                <a:lumOff val="80000"/>
              </a:schemeClr>
            </a:solidFill>
            <a:ln w="9525" algn="ctr">
              <a:noFill/>
              <a:miter lim="800000"/>
              <a:headEnd/>
              <a:tailEnd/>
            </a:ln>
            <a:effectLst/>
          </p:spPr>
          <p:txBody>
            <a:bodyPr wrap="none" rtlCol="0" anchor="ctr"/>
            <a:lstStyle/>
            <a:p>
              <a:pPr algn="ctr"/>
              <a:endParaRPr kumimoji="1" lang="ja-JP" altLang="en-US" dirty="0"/>
            </a:p>
          </p:txBody>
        </p:sp>
        <p:sp>
          <p:nvSpPr>
            <p:cNvPr id="100" name="直角三角形 99">
              <a:extLst>
                <a:ext uri="{FF2B5EF4-FFF2-40B4-BE49-F238E27FC236}">
                  <a16:creationId xmlns:a16="http://schemas.microsoft.com/office/drawing/2014/main" id="{F5E08412-B592-46B5-83D5-4149D061C3F7}"/>
                </a:ext>
              </a:extLst>
            </p:cNvPr>
            <p:cNvSpPr/>
            <p:nvPr/>
          </p:nvSpPr>
          <p:spPr bwMode="gray">
            <a:xfrm>
              <a:off x="985511" y="6201675"/>
              <a:ext cx="248930" cy="227272"/>
            </a:xfrm>
            <a:prstGeom prst="rtTriangle">
              <a:avLst/>
            </a:prstGeom>
            <a:solidFill>
              <a:schemeClr val="accent2">
                <a:lumMod val="20000"/>
                <a:lumOff val="80000"/>
              </a:schemeClr>
            </a:solidFill>
            <a:ln w="9525" algn="ctr">
              <a:noFill/>
              <a:miter lim="800000"/>
              <a:headEnd/>
              <a:tailEnd/>
            </a:ln>
            <a:effectLst/>
          </p:spPr>
          <p:txBody>
            <a:bodyPr wrap="none" rtlCol="0" anchor="ctr"/>
            <a:lstStyle/>
            <a:p>
              <a:pPr algn="ctr"/>
              <a:endParaRPr kumimoji="1" lang="ja-JP" altLang="en-US" dirty="0"/>
            </a:p>
          </p:txBody>
        </p:sp>
      </p:grpSp>
      <p:pic>
        <p:nvPicPr>
          <p:cNvPr id="104" name="図 103" descr="\documentclass{article}&#10;\usepackage{amsmath}&#10;\pagestyle{empty}&#10;\begin{document}&#10;$$ =\frac{1}{2} (-t^2+4t) nRT_0 $$&#10;\end{document}" title="IguanaTex Bitmap Display">
            <a:extLst>
              <a:ext uri="{FF2B5EF4-FFF2-40B4-BE49-F238E27FC236}">
                <a16:creationId xmlns:a16="http://schemas.microsoft.com/office/drawing/2014/main" id="{92612E78-3794-4BE2-ACA4-58A780453570}"/>
              </a:ext>
            </a:extLst>
          </p:cNvPr>
          <p:cNvPicPr>
            <a:picLocks noChangeAspect="1"/>
          </p:cNvPicPr>
          <p:nvPr>
            <p:custDataLst>
              <p:tags r:id="rId4"/>
            </p:custDataLst>
          </p:nvPr>
        </p:nvPicPr>
        <p:blipFill>
          <a:blip r:embed="rId11" cstate="print">
            <a:extLst>
              <a:ext uri="{28A0092B-C50C-407E-A947-70E740481C1C}">
                <a14:useLocalDpi xmlns:a14="http://schemas.microsoft.com/office/drawing/2010/main" val="0"/>
              </a:ext>
            </a:extLst>
          </a:blip>
          <a:stretch>
            <a:fillRect/>
          </a:stretch>
        </p:blipFill>
        <p:spPr>
          <a:xfrm>
            <a:off x="1309705" y="5986182"/>
            <a:ext cx="2271695" cy="542182"/>
          </a:xfrm>
          <a:prstGeom prst="rect">
            <a:avLst/>
          </a:prstGeom>
        </p:spPr>
      </p:pic>
      <p:pic>
        <p:nvPicPr>
          <p:cNvPr id="108" name="図 107" descr="\documentclass{article}&#10;\usepackage{amsmath}&#10;\pagestyle{empty}&#10;\begin{document}&#10;$$ dQ=dU+dW=\frac{1}{2} (-4t^2+7t) nRT_0 $$&#10;\end{document}" title="IguanaTex Bitmap Display">
            <a:extLst>
              <a:ext uri="{FF2B5EF4-FFF2-40B4-BE49-F238E27FC236}">
                <a16:creationId xmlns:a16="http://schemas.microsoft.com/office/drawing/2014/main" id="{19AF73E6-32FB-497E-B81E-1EED9B6409C2}"/>
              </a:ext>
            </a:extLst>
          </p:cNvPr>
          <p:cNvPicPr>
            <a:picLocks noChangeAspect="1"/>
          </p:cNvPicPr>
          <p:nvPr>
            <p:custDataLst>
              <p:tags r:id="rId5"/>
            </p:custDataLst>
          </p:nvPr>
        </p:nvPicPr>
        <p:blipFill>
          <a:blip r:embed="rId12" cstate="print">
            <a:extLst>
              <a:ext uri="{28A0092B-C50C-407E-A947-70E740481C1C}">
                <a14:useLocalDpi xmlns:a14="http://schemas.microsoft.com/office/drawing/2010/main" val="0"/>
              </a:ext>
            </a:extLst>
          </a:blip>
          <a:stretch>
            <a:fillRect/>
          </a:stretch>
        </p:blipFill>
        <p:spPr>
          <a:xfrm>
            <a:off x="4172761" y="5944254"/>
            <a:ext cx="4603680" cy="581282"/>
          </a:xfrm>
          <a:prstGeom prst="rect">
            <a:avLst/>
          </a:prstGeom>
        </p:spPr>
      </p:pic>
    </p:spTree>
    <p:extLst>
      <p:ext uri="{BB962C8B-B14F-4D97-AF65-F5344CB8AC3E}">
        <p14:creationId xmlns:p14="http://schemas.microsoft.com/office/powerpoint/2010/main" val="1889251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additive="base">
                                        <p:cTn id="7" dur="500" fill="hold"/>
                                        <p:tgtEl>
                                          <p:spTgt spid="36"/>
                                        </p:tgtEl>
                                        <p:attrNameLst>
                                          <p:attrName>ppt_x</p:attrName>
                                        </p:attrNameLst>
                                      </p:cBhvr>
                                      <p:tavLst>
                                        <p:tav tm="0">
                                          <p:val>
                                            <p:strVal val="#ppt_x"/>
                                          </p:val>
                                        </p:tav>
                                        <p:tav tm="100000">
                                          <p:val>
                                            <p:strVal val="#ppt_x"/>
                                          </p:val>
                                        </p:tav>
                                      </p:tavLst>
                                    </p:anim>
                                    <p:anim calcmode="lin" valueType="num">
                                      <p:cBhvr additive="base">
                                        <p:cTn id="8" dur="500" fill="hold"/>
                                        <p:tgtEl>
                                          <p:spTgt spid="3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6"/>
                                        </p:tgtEl>
                                        <p:attrNameLst>
                                          <p:attrName>style.visibility</p:attrName>
                                        </p:attrNameLst>
                                      </p:cBhvr>
                                      <p:to>
                                        <p:strVal val="visible"/>
                                      </p:to>
                                    </p:set>
                                    <p:anim calcmode="lin" valueType="num">
                                      <p:cBhvr additive="base">
                                        <p:cTn id="15" dur="500" fill="hold"/>
                                        <p:tgtEl>
                                          <p:spTgt spid="76"/>
                                        </p:tgtEl>
                                        <p:attrNameLst>
                                          <p:attrName>ppt_x</p:attrName>
                                        </p:attrNameLst>
                                      </p:cBhvr>
                                      <p:tavLst>
                                        <p:tav tm="0">
                                          <p:val>
                                            <p:strVal val="#ppt_x"/>
                                          </p:val>
                                        </p:tav>
                                        <p:tav tm="100000">
                                          <p:val>
                                            <p:strVal val="#ppt_x"/>
                                          </p:val>
                                        </p:tav>
                                      </p:tavLst>
                                    </p:anim>
                                    <p:anim calcmode="lin" valueType="num">
                                      <p:cBhvr additive="base">
                                        <p:cTn id="16" dur="500" fill="hold"/>
                                        <p:tgtEl>
                                          <p:spTgt spid="76"/>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7"/>
                                        </p:tgtEl>
                                        <p:attrNameLst>
                                          <p:attrName>style.visibility</p:attrName>
                                        </p:attrNameLst>
                                      </p:cBhvr>
                                      <p:to>
                                        <p:strVal val="visible"/>
                                      </p:to>
                                    </p:set>
                                    <p:anim calcmode="lin" valueType="num">
                                      <p:cBhvr additive="base">
                                        <p:cTn id="19" dur="500" fill="hold"/>
                                        <p:tgtEl>
                                          <p:spTgt spid="37"/>
                                        </p:tgtEl>
                                        <p:attrNameLst>
                                          <p:attrName>ppt_x</p:attrName>
                                        </p:attrNameLst>
                                      </p:cBhvr>
                                      <p:tavLst>
                                        <p:tav tm="0">
                                          <p:val>
                                            <p:strVal val="#ppt_x"/>
                                          </p:val>
                                        </p:tav>
                                        <p:tav tm="100000">
                                          <p:val>
                                            <p:strVal val="#ppt_x"/>
                                          </p:val>
                                        </p:tav>
                                      </p:tavLst>
                                    </p:anim>
                                    <p:anim calcmode="lin" valueType="num">
                                      <p:cBhvr additive="base">
                                        <p:cTn id="20" dur="500" fill="hold"/>
                                        <p:tgtEl>
                                          <p:spTgt spid="37"/>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52"/>
                                        </p:tgtEl>
                                        <p:attrNameLst>
                                          <p:attrName>style.visibility</p:attrName>
                                        </p:attrNameLst>
                                      </p:cBhvr>
                                      <p:to>
                                        <p:strVal val="visible"/>
                                      </p:to>
                                    </p:set>
                                    <p:anim calcmode="lin" valueType="num">
                                      <p:cBhvr additive="base">
                                        <p:cTn id="23" dur="500" fill="hold"/>
                                        <p:tgtEl>
                                          <p:spTgt spid="52"/>
                                        </p:tgtEl>
                                        <p:attrNameLst>
                                          <p:attrName>ppt_x</p:attrName>
                                        </p:attrNameLst>
                                      </p:cBhvr>
                                      <p:tavLst>
                                        <p:tav tm="0">
                                          <p:val>
                                            <p:strVal val="#ppt_x"/>
                                          </p:val>
                                        </p:tav>
                                        <p:tav tm="100000">
                                          <p:val>
                                            <p:strVal val="#ppt_x"/>
                                          </p:val>
                                        </p:tav>
                                      </p:tavLst>
                                    </p:anim>
                                    <p:anim calcmode="lin" valueType="num">
                                      <p:cBhvr additive="base">
                                        <p:cTn id="24" dur="500" fill="hold"/>
                                        <p:tgtEl>
                                          <p:spTgt spid="52"/>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57"/>
                                        </p:tgtEl>
                                        <p:attrNameLst>
                                          <p:attrName>style.visibility</p:attrName>
                                        </p:attrNameLst>
                                      </p:cBhvr>
                                      <p:to>
                                        <p:strVal val="visible"/>
                                      </p:to>
                                    </p:set>
                                    <p:anim calcmode="lin" valueType="num">
                                      <p:cBhvr additive="base">
                                        <p:cTn id="27" dur="500" fill="hold"/>
                                        <p:tgtEl>
                                          <p:spTgt spid="57"/>
                                        </p:tgtEl>
                                        <p:attrNameLst>
                                          <p:attrName>ppt_x</p:attrName>
                                        </p:attrNameLst>
                                      </p:cBhvr>
                                      <p:tavLst>
                                        <p:tav tm="0">
                                          <p:val>
                                            <p:strVal val="#ppt_x"/>
                                          </p:val>
                                        </p:tav>
                                        <p:tav tm="100000">
                                          <p:val>
                                            <p:strVal val="#ppt_x"/>
                                          </p:val>
                                        </p:tav>
                                      </p:tavLst>
                                    </p:anim>
                                    <p:anim calcmode="lin" valueType="num">
                                      <p:cBhvr additive="base">
                                        <p:cTn id="28" dur="500" fill="hold"/>
                                        <p:tgtEl>
                                          <p:spTgt spid="5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53"/>
                                        </p:tgtEl>
                                        <p:attrNameLst>
                                          <p:attrName>style.visibility</p:attrName>
                                        </p:attrNameLst>
                                      </p:cBhvr>
                                      <p:to>
                                        <p:strVal val="visible"/>
                                      </p:to>
                                    </p:set>
                                    <p:anim calcmode="lin" valueType="num">
                                      <p:cBhvr additive="base">
                                        <p:cTn id="31" dur="500" fill="hold"/>
                                        <p:tgtEl>
                                          <p:spTgt spid="53"/>
                                        </p:tgtEl>
                                        <p:attrNameLst>
                                          <p:attrName>ppt_x</p:attrName>
                                        </p:attrNameLst>
                                      </p:cBhvr>
                                      <p:tavLst>
                                        <p:tav tm="0">
                                          <p:val>
                                            <p:strVal val="#ppt_x"/>
                                          </p:val>
                                        </p:tav>
                                        <p:tav tm="100000">
                                          <p:val>
                                            <p:strVal val="#ppt_x"/>
                                          </p:val>
                                        </p:tav>
                                      </p:tavLst>
                                    </p:anim>
                                    <p:anim calcmode="lin" valueType="num">
                                      <p:cBhvr additive="base">
                                        <p:cTn id="32" dur="500" fill="hold"/>
                                        <p:tgtEl>
                                          <p:spTgt spid="53"/>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46"/>
                                        </p:tgtEl>
                                        <p:attrNameLst>
                                          <p:attrName>style.visibility</p:attrName>
                                        </p:attrNameLst>
                                      </p:cBhvr>
                                      <p:to>
                                        <p:strVal val="visible"/>
                                      </p:to>
                                    </p:set>
                                    <p:anim calcmode="lin" valueType="num">
                                      <p:cBhvr additive="base">
                                        <p:cTn id="35" dur="500" fill="hold"/>
                                        <p:tgtEl>
                                          <p:spTgt spid="46"/>
                                        </p:tgtEl>
                                        <p:attrNameLst>
                                          <p:attrName>ppt_x</p:attrName>
                                        </p:attrNameLst>
                                      </p:cBhvr>
                                      <p:tavLst>
                                        <p:tav tm="0">
                                          <p:val>
                                            <p:strVal val="#ppt_x"/>
                                          </p:val>
                                        </p:tav>
                                        <p:tav tm="100000">
                                          <p:val>
                                            <p:strVal val="#ppt_x"/>
                                          </p:val>
                                        </p:tav>
                                      </p:tavLst>
                                    </p:anim>
                                    <p:anim calcmode="lin" valueType="num">
                                      <p:cBhvr additive="base">
                                        <p:cTn id="36" dur="500" fill="hold"/>
                                        <p:tgtEl>
                                          <p:spTgt spid="4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8"/>
                                        </p:tgtEl>
                                        <p:attrNameLst>
                                          <p:attrName>style.visibility</p:attrName>
                                        </p:attrNameLst>
                                      </p:cBhvr>
                                      <p:to>
                                        <p:strVal val="visible"/>
                                      </p:to>
                                    </p:set>
                                    <p:anim calcmode="lin" valueType="num">
                                      <p:cBhvr additive="base">
                                        <p:cTn id="39" dur="500" fill="hold"/>
                                        <p:tgtEl>
                                          <p:spTgt spid="38"/>
                                        </p:tgtEl>
                                        <p:attrNameLst>
                                          <p:attrName>ppt_x</p:attrName>
                                        </p:attrNameLst>
                                      </p:cBhvr>
                                      <p:tavLst>
                                        <p:tav tm="0">
                                          <p:val>
                                            <p:strVal val="#ppt_x"/>
                                          </p:val>
                                        </p:tav>
                                        <p:tav tm="100000">
                                          <p:val>
                                            <p:strVal val="#ppt_x"/>
                                          </p:val>
                                        </p:tav>
                                      </p:tavLst>
                                    </p:anim>
                                    <p:anim calcmode="lin" valueType="num">
                                      <p:cBhvr additive="base">
                                        <p:cTn id="40" dur="500" fill="hold"/>
                                        <p:tgtEl>
                                          <p:spTgt spid="38"/>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75"/>
                                        </p:tgtEl>
                                        <p:attrNameLst>
                                          <p:attrName>style.visibility</p:attrName>
                                        </p:attrNameLst>
                                      </p:cBhvr>
                                      <p:to>
                                        <p:strVal val="visible"/>
                                      </p:to>
                                    </p:set>
                                    <p:anim calcmode="lin" valueType="num">
                                      <p:cBhvr additive="base">
                                        <p:cTn id="43" dur="500" fill="hold"/>
                                        <p:tgtEl>
                                          <p:spTgt spid="75"/>
                                        </p:tgtEl>
                                        <p:attrNameLst>
                                          <p:attrName>ppt_x</p:attrName>
                                        </p:attrNameLst>
                                      </p:cBhvr>
                                      <p:tavLst>
                                        <p:tav tm="0">
                                          <p:val>
                                            <p:strVal val="#ppt_x"/>
                                          </p:val>
                                        </p:tav>
                                        <p:tav tm="100000">
                                          <p:val>
                                            <p:strVal val="#ppt_x"/>
                                          </p:val>
                                        </p:tav>
                                      </p:tavLst>
                                    </p:anim>
                                    <p:anim calcmode="lin" valueType="num">
                                      <p:cBhvr additive="base">
                                        <p:cTn id="44" dur="500" fill="hold"/>
                                        <p:tgtEl>
                                          <p:spTgt spid="75"/>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47"/>
                                        </p:tgtEl>
                                        <p:attrNameLst>
                                          <p:attrName>style.visibility</p:attrName>
                                        </p:attrNameLst>
                                      </p:cBhvr>
                                      <p:to>
                                        <p:strVal val="visible"/>
                                      </p:to>
                                    </p:set>
                                    <p:anim calcmode="lin" valueType="num">
                                      <p:cBhvr additive="base">
                                        <p:cTn id="47" dur="500" fill="hold"/>
                                        <p:tgtEl>
                                          <p:spTgt spid="47"/>
                                        </p:tgtEl>
                                        <p:attrNameLst>
                                          <p:attrName>ppt_x</p:attrName>
                                        </p:attrNameLst>
                                      </p:cBhvr>
                                      <p:tavLst>
                                        <p:tav tm="0">
                                          <p:val>
                                            <p:strVal val="#ppt_x"/>
                                          </p:val>
                                        </p:tav>
                                        <p:tav tm="100000">
                                          <p:val>
                                            <p:strVal val="#ppt_x"/>
                                          </p:val>
                                        </p:tav>
                                      </p:tavLst>
                                    </p:anim>
                                    <p:anim calcmode="lin" valueType="num">
                                      <p:cBhvr additive="base">
                                        <p:cTn id="48" dur="500" fill="hold"/>
                                        <p:tgtEl>
                                          <p:spTgt spid="47"/>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54"/>
                                        </p:tgtEl>
                                        <p:attrNameLst>
                                          <p:attrName>style.visibility</p:attrName>
                                        </p:attrNameLst>
                                      </p:cBhvr>
                                      <p:to>
                                        <p:strVal val="visible"/>
                                      </p:to>
                                    </p:set>
                                    <p:anim calcmode="lin" valueType="num">
                                      <p:cBhvr additive="base">
                                        <p:cTn id="51" dur="500" fill="hold"/>
                                        <p:tgtEl>
                                          <p:spTgt spid="54"/>
                                        </p:tgtEl>
                                        <p:attrNameLst>
                                          <p:attrName>ppt_x</p:attrName>
                                        </p:attrNameLst>
                                      </p:cBhvr>
                                      <p:tavLst>
                                        <p:tav tm="0">
                                          <p:val>
                                            <p:strVal val="#ppt_x"/>
                                          </p:val>
                                        </p:tav>
                                        <p:tav tm="100000">
                                          <p:val>
                                            <p:strVal val="#ppt_x"/>
                                          </p:val>
                                        </p:tav>
                                      </p:tavLst>
                                    </p:anim>
                                    <p:anim calcmode="lin" valueType="num">
                                      <p:cBhvr additive="base">
                                        <p:cTn id="52" dur="500" fill="hold"/>
                                        <p:tgtEl>
                                          <p:spTgt spid="5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5"/>
                                        </p:tgtEl>
                                        <p:attrNameLst>
                                          <p:attrName>style.visibility</p:attrName>
                                        </p:attrNameLst>
                                      </p:cBhvr>
                                      <p:to>
                                        <p:strVal val="visible"/>
                                      </p:to>
                                    </p:set>
                                    <p:anim calcmode="lin" valueType="num">
                                      <p:cBhvr additive="base">
                                        <p:cTn id="55" dur="500" fill="hold"/>
                                        <p:tgtEl>
                                          <p:spTgt spid="55"/>
                                        </p:tgtEl>
                                        <p:attrNameLst>
                                          <p:attrName>ppt_x</p:attrName>
                                        </p:attrNameLst>
                                      </p:cBhvr>
                                      <p:tavLst>
                                        <p:tav tm="0">
                                          <p:val>
                                            <p:strVal val="#ppt_x"/>
                                          </p:val>
                                        </p:tav>
                                        <p:tav tm="100000">
                                          <p:val>
                                            <p:strVal val="#ppt_x"/>
                                          </p:val>
                                        </p:tav>
                                      </p:tavLst>
                                    </p:anim>
                                    <p:anim calcmode="lin" valueType="num">
                                      <p:cBhvr additive="base">
                                        <p:cTn id="56" dur="500" fill="hold"/>
                                        <p:tgtEl>
                                          <p:spTgt spid="55"/>
                                        </p:tgtEl>
                                        <p:attrNameLst>
                                          <p:attrName>ppt_y</p:attrName>
                                        </p:attrNameLst>
                                      </p:cBhvr>
                                      <p:tavLst>
                                        <p:tav tm="0">
                                          <p:val>
                                            <p:strVal val="1+#ppt_h/2"/>
                                          </p:val>
                                        </p:tav>
                                        <p:tav tm="100000">
                                          <p:val>
                                            <p:strVal val="#ppt_y"/>
                                          </p:val>
                                        </p:tav>
                                      </p:tavLst>
                                    </p:anim>
                                  </p:childTnLst>
                                </p:cTn>
                              </p:par>
                              <p:par>
                                <p:cTn id="57" presetID="2" presetClass="entr" presetSubtype="4" fill="hold" nodeType="withEffect">
                                  <p:stCondLst>
                                    <p:cond delay="0"/>
                                  </p:stCondLst>
                                  <p:childTnLst>
                                    <p:set>
                                      <p:cBhvr>
                                        <p:cTn id="58" dur="1" fill="hold">
                                          <p:stCondLst>
                                            <p:cond delay="0"/>
                                          </p:stCondLst>
                                        </p:cTn>
                                        <p:tgtEl>
                                          <p:spTgt spid="61"/>
                                        </p:tgtEl>
                                        <p:attrNameLst>
                                          <p:attrName>style.visibility</p:attrName>
                                        </p:attrNameLst>
                                      </p:cBhvr>
                                      <p:to>
                                        <p:strVal val="visible"/>
                                      </p:to>
                                    </p:set>
                                    <p:anim calcmode="lin" valueType="num">
                                      <p:cBhvr additive="base">
                                        <p:cTn id="59" dur="500" fill="hold"/>
                                        <p:tgtEl>
                                          <p:spTgt spid="61"/>
                                        </p:tgtEl>
                                        <p:attrNameLst>
                                          <p:attrName>ppt_x</p:attrName>
                                        </p:attrNameLst>
                                      </p:cBhvr>
                                      <p:tavLst>
                                        <p:tav tm="0">
                                          <p:val>
                                            <p:strVal val="#ppt_x"/>
                                          </p:val>
                                        </p:tav>
                                        <p:tav tm="100000">
                                          <p:val>
                                            <p:strVal val="#ppt_x"/>
                                          </p:val>
                                        </p:tav>
                                      </p:tavLst>
                                    </p:anim>
                                    <p:anim calcmode="lin" valueType="num">
                                      <p:cBhvr additive="base">
                                        <p:cTn id="60" dur="500" fill="hold"/>
                                        <p:tgtEl>
                                          <p:spTgt spid="61"/>
                                        </p:tgtEl>
                                        <p:attrNameLst>
                                          <p:attrName>ppt_y</p:attrName>
                                        </p:attrNameLst>
                                      </p:cBhvr>
                                      <p:tavLst>
                                        <p:tav tm="0">
                                          <p:val>
                                            <p:strVal val="1+#ppt_h/2"/>
                                          </p:val>
                                        </p:tav>
                                        <p:tav tm="100000">
                                          <p:val>
                                            <p:strVal val="#ppt_y"/>
                                          </p:val>
                                        </p:tav>
                                      </p:tavLst>
                                    </p:anim>
                                  </p:childTnLst>
                                </p:cTn>
                              </p:par>
                              <p:par>
                                <p:cTn id="61" presetID="2" presetClass="entr" presetSubtype="4" fill="hold" nodeType="withEffect">
                                  <p:stCondLst>
                                    <p:cond delay="0"/>
                                  </p:stCondLst>
                                  <p:childTnLst>
                                    <p:set>
                                      <p:cBhvr>
                                        <p:cTn id="62" dur="1" fill="hold">
                                          <p:stCondLst>
                                            <p:cond delay="0"/>
                                          </p:stCondLst>
                                        </p:cTn>
                                        <p:tgtEl>
                                          <p:spTgt spid="62"/>
                                        </p:tgtEl>
                                        <p:attrNameLst>
                                          <p:attrName>style.visibility</p:attrName>
                                        </p:attrNameLst>
                                      </p:cBhvr>
                                      <p:to>
                                        <p:strVal val="visible"/>
                                      </p:to>
                                    </p:set>
                                    <p:anim calcmode="lin" valueType="num">
                                      <p:cBhvr additive="base">
                                        <p:cTn id="63" dur="500" fill="hold"/>
                                        <p:tgtEl>
                                          <p:spTgt spid="62"/>
                                        </p:tgtEl>
                                        <p:attrNameLst>
                                          <p:attrName>ppt_x</p:attrName>
                                        </p:attrNameLst>
                                      </p:cBhvr>
                                      <p:tavLst>
                                        <p:tav tm="0">
                                          <p:val>
                                            <p:strVal val="#ppt_x"/>
                                          </p:val>
                                        </p:tav>
                                        <p:tav tm="100000">
                                          <p:val>
                                            <p:strVal val="#ppt_x"/>
                                          </p:val>
                                        </p:tav>
                                      </p:tavLst>
                                    </p:anim>
                                    <p:anim calcmode="lin" valueType="num">
                                      <p:cBhvr additive="base">
                                        <p:cTn id="64" dur="500" fill="hold"/>
                                        <p:tgtEl>
                                          <p:spTgt spid="62"/>
                                        </p:tgtEl>
                                        <p:attrNameLst>
                                          <p:attrName>ppt_y</p:attrName>
                                        </p:attrNameLst>
                                      </p:cBhvr>
                                      <p:tavLst>
                                        <p:tav tm="0">
                                          <p:val>
                                            <p:strVal val="1+#ppt_h/2"/>
                                          </p:val>
                                        </p:tav>
                                        <p:tav tm="100000">
                                          <p:val>
                                            <p:strVal val="#ppt_y"/>
                                          </p:val>
                                        </p:tav>
                                      </p:tavLst>
                                    </p:anim>
                                  </p:childTnLst>
                                </p:cTn>
                              </p:par>
                              <p:par>
                                <p:cTn id="65" presetID="2" presetClass="entr" presetSubtype="4" fill="hold" nodeType="withEffect">
                                  <p:stCondLst>
                                    <p:cond delay="0"/>
                                  </p:stCondLst>
                                  <p:childTnLst>
                                    <p:set>
                                      <p:cBhvr>
                                        <p:cTn id="66" dur="1" fill="hold">
                                          <p:stCondLst>
                                            <p:cond delay="0"/>
                                          </p:stCondLst>
                                        </p:cTn>
                                        <p:tgtEl>
                                          <p:spTgt spid="7"/>
                                        </p:tgtEl>
                                        <p:attrNameLst>
                                          <p:attrName>style.visibility</p:attrName>
                                        </p:attrNameLst>
                                      </p:cBhvr>
                                      <p:to>
                                        <p:strVal val="visible"/>
                                      </p:to>
                                    </p:set>
                                    <p:anim calcmode="lin" valueType="num">
                                      <p:cBhvr additive="base">
                                        <p:cTn id="67" dur="500" fill="hold"/>
                                        <p:tgtEl>
                                          <p:spTgt spid="7"/>
                                        </p:tgtEl>
                                        <p:attrNameLst>
                                          <p:attrName>ppt_x</p:attrName>
                                        </p:attrNameLst>
                                      </p:cBhvr>
                                      <p:tavLst>
                                        <p:tav tm="0">
                                          <p:val>
                                            <p:strVal val="#ppt_x"/>
                                          </p:val>
                                        </p:tav>
                                        <p:tav tm="100000">
                                          <p:val>
                                            <p:strVal val="#ppt_x"/>
                                          </p:val>
                                        </p:tav>
                                      </p:tavLst>
                                    </p:anim>
                                    <p:anim calcmode="lin" valueType="num">
                                      <p:cBhvr additive="base">
                                        <p:cTn id="68" dur="500" fill="hold"/>
                                        <p:tgtEl>
                                          <p:spTgt spid="7"/>
                                        </p:tgtEl>
                                        <p:attrNameLst>
                                          <p:attrName>ppt_y</p:attrName>
                                        </p:attrNameLst>
                                      </p:cBhvr>
                                      <p:tavLst>
                                        <p:tav tm="0">
                                          <p:val>
                                            <p:strVal val="1+#ppt_h/2"/>
                                          </p:val>
                                        </p:tav>
                                        <p:tav tm="100000">
                                          <p:val>
                                            <p:strVal val="#ppt_y"/>
                                          </p:val>
                                        </p:tav>
                                      </p:tavLst>
                                    </p:anim>
                                  </p:childTnLst>
                                </p:cTn>
                              </p:par>
                              <p:par>
                                <p:cTn id="69" presetID="2" presetClass="entr" presetSubtype="4" fill="hold" nodeType="withEffect">
                                  <p:stCondLst>
                                    <p:cond delay="0"/>
                                  </p:stCondLst>
                                  <p:childTnLst>
                                    <p:set>
                                      <p:cBhvr>
                                        <p:cTn id="70" dur="1" fill="hold">
                                          <p:stCondLst>
                                            <p:cond delay="0"/>
                                          </p:stCondLst>
                                        </p:cTn>
                                        <p:tgtEl>
                                          <p:spTgt spid="58"/>
                                        </p:tgtEl>
                                        <p:attrNameLst>
                                          <p:attrName>style.visibility</p:attrName>
                                        </p:attrNameLst>
                                      </p:cBhvr>
                                      <p:to>
                                        <p:strVal val="visible"/>
                                      </p:to>
                                    </p:set>
                                    <p:anim calcmode="lin" valueType="num">
                                      <p:cBhvr additive="base">
                                        <p:cTn id="71" dur="500" fill="hold"/>
                                        <p:tgtEl>
                                          <p:spTgt spid="58"/>
                                        </p:tgtEl>
                                        <p:attrNameLst>
                                          <p:attrName>ppt_x</p:attrName>
                                        </p:attrNameLst>
                                      </p:cBhvr>
                                      <p:tavLst>
                                        <p:tav tm="0">
                                          <p:val>
                                            <p:strVal val="#ppt_x"/>
                                          </p:val>
                                        </p:tav>
                                        <p:tav tm="100000">
                                          <p:val>
                                            <p:strVal val="#ppt_x"/>
                                          </p:val>
                                        </p:tav>
                                      </p:tavLst>
                                    </p:anim>
                                    <p:anim calcmode="lin" valueType="num">
                                      <p:cBhvr additive="base">
                                        <p:cTn id="72" dur="500" fill="hold"/>
                                        <p:tgtEl>
                                          <p:spTgt spid="58"/>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77"/>
                                        </p:tgtEl>
                                        <p:attrNameLst>
                                          <p:attrName>style.visibility</p:attrName>
                                        </p:attrNameLst>
                                      </p:cBhvr>
                                      <p:to>
                                        <p:strVal val="visible"/>
                                      </p:to>
                                    </p:set>
                                    <p:anim calcmode="lin" valueType="num">
                                      <p:cBhvr additive="base">
                                        <p:cTn id="75" dur="500" fill="hold"/>
                                        <p:tgtEl>
                                          <p:spTgt spid="77"/>
                                        </p:tgtEl>
                                        <p:attrNameLst>
                                          <p:attrName>ppt_x</p:attrName>
                                        </p:attrNameLst>
                                      </p:cBhvr>
                                      <p:tavLst>
                                        <p:tav tm="0">
                                          <p:val>
                                            <p:strVal val="#ppt_x"/>
                                          </p:val>
                                        </p:tav>
                                        <p:tav tm="100000">
                                          <p:val>
                                            <p:strVal val="#ppt_x"/>
                                          </p:val>
                                        </p:tav>
                                      </p:tavLst>
                                    </p:anim>
                                    <p:anim calcmode="lin" valueType="num">
                                      <p:cBhvr additive="base">
                                        <p:cTn id="76" dur="500" fill="hold"/>
                                        <p:tgtEl>
                                          <p:spTgt spid="77"/>
                                        </p:tgtEl>
                                        <p:attrNameLst>
                                          <p:attrName>ppt_y</p:attrName>
                                        </p:attrNameLst>
                                      </p:cBhvr>
                                      <p:tavLst>
                                        <p:tav tm="0">
                                          <p:val>
                                            <p:strVal val="1+#ppt_h/2"/>
                                          </p:val>
                                        </p:tav>
                                        <p:tav tm="100000">
                                          <p:val>
                                            <p:strVal val="#ppt_y"/>
                                          </p:val>
                                        </p:tav>
                                      </p:tavLst>
                                    </p:anim>
                                  </p:childTnLst>
                                </p:cTn>
                              </p:par>
                              <p:par>
                                <p:cTn id="77" presetID="2" presetClass="entr" presetSubtype="4" fill="hold" nodeType="withEffect">
                                  <p:stCondLst>
                                    <p:cond delay="0"/>
                                  </p:stCondLst>
                                  <p:childTnLst>
                                    <p:set>
                                      <p:cBhvr>
                                        <p:cTn id="78" dur="1" fill="hold">
                                          <p:stCondLst>
                                            <p:cond delay="0"/>
                                          </p:stCondLst>
                                        </p:cTn>
                                        <p:tgtEl>
                                          <p:spTgt spid="74"/>
                                        </p:tgtEl>
                                        <p:attrNameLst>
                                          <p:attrName>style.visibility</p:attrName>
                                        </p:attrNameLst>
                                      </p:cBhvr>
                                      <p:to>
                                        <p:strVal val="visible"/>
                                      </p:to>
                                    </p:set>
                                    <p:anim calcmode="lin" valueType="num">
                                      <p:cBhvr additive="base">
                                        <p:cTn id="79" dur="500" fill="hold"/>
                                        <p:tgtEl>
                                          <p:spTgt spid="74"/>
                                        </p:tgtEl>
                                        <p:attrNameLst>
                                          <p:attrName>ppt_x</p:attrName>
                                        </p:attrNameLst>
                                      </p:cBhvr>
                                      <p:tavLst>
                                        <p:tav tm="0">
                                          <p:val>
                                            <p:strVal val="#ppt_x"/>
                                          </p:val>
                                        </p:tav>
                                        <p:tav tm="100000">
                                          <p:val>
                                            <p:strVal val="#ppt_x"/>
                                          </p:val>
                                        </p:tav>
                                      </p:tavLst>
                                    </p:anim>
                                    <p:anim calcmode="lin" valueType="num">
                                      <p:cBhvr additive="base">
                                        <p:cTn id="80" dur="500" fill="hold"/>
                                        <p:tgtEl>
                                          <p:spTgt spid="7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44"/>
                                        </p:tgtEl>
                                        <p:attrNameLst>
                                          <p:attrName>style.visibility</p:attrName>
                                        </p:attrNameLst>
                                      </p:cBhvr>
                                      <p:to>
                                        <p:strVal val="visible"/>
                                      </p:to>
                                    </p:set>
                                    <p:anim calcmode="lin" valueType="num">
                                      <p:cBhvr additive="base">
                                        <p:cTn id="83" dur="500" fill="hold"/>
                                        <p:tgtEl>
                                          <p:spTgt spid="44"/>
                                        </p:tgtEl>
                                        <p:attrNameLst>
                                          <p:attrName>ppt_x</p:attrName>
                                        </p:attrNameLst>
                                      </p:cBhvr>
                                      <p:tavLst>
                                        <p:tav tm="0">
                                          <p:val>
                                            <p:strVal val="#ppt_x"/>
                                          </p:val>
                                        </p:tav>
                                        <p:tav tm="100000">
                                          <p:val>
                                            <p:strVal val="#ppt_x"/>
                                          </p:val>
                                        </p:tav>
                                      </p:tavLst>
                                    </p:anim>
                                    <p:anim calcmode="lin" valueType="num">
                                      <p:cBhvr additive="base">
                                        <p:cTn id="84"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par>
                    <p:cTn id="85" fill="hold">
                      <p:stCondLst>
                        <p:cond delay="indefinite"/>
                      </p:stCondLst>
                      <p:childTnLst>
                        <p:par>
                          <p:cTn id="86" fill="hold">
                            <p:stCondLst>
                              <p:cond delay="0"/>
                            </p:stCondLst>
                            <p:childTnLst>
                              <p:par>
                                <p:cTn id="87" presetID="2" presetClass="entr" presetSubtype="4" fill="hold" grpId="0" nodeType="clickEffect">
                                  <p:stCondLst>
                                    <p:cond delay="0"/>
                                  </p:stCondLst>
                                  <p:childTnLst>
                                    <p:set>
                                      <p:cBhvr>
                                        <p:cTn id="88" dur="1" fill="hold">
                                          <p:stCondLst>
                                            <p:cond delay="0"/>
                                          </p:stCondLst>
                                        </p:cTn>
                                        <p:tgtEl>
                                          <p:spTgt spid="65"/>
                                        </p:tgtEl>
                                        <p:attrNameLst>
                                          <p:attrName>style.visibility</p:attrName>
                                        </p:attrNameLst>
                                      </p:cBhvr>
                                      <p:to>
                                        <p:strVal val="visible"/>
                                      </p:to>
                                    </p:set>
                                    <p:anim calcmode="lin" valueType="num">
                                      <p:cBhvr additive="base">
                                        <p:cTn id="89" dur="500" fill="hold"/>
                                        <p:tgtEl>
                                          <p:spTgt spid="65"/>
                                        </p:tgtEl>
                                        <p:attrNameLst>
                                          <p:attrName>ppt_x</p:attrName>
                                        </p:attrNameLst>
                                      </p:cBhvr>
                                      <p:tavLst>
                                        <p:tav tm="0">
                                          <p:val>
                                            <p:strVal val="#ppt_x"/>
                                          </p:val>
                                        </p:tav>
                                        <p:tav tm="100000">
                                          <p:val>
                                            <p:strVal val="#ppt_x"/>
                                          </p:val>
                                        </p:tav>
                                      </p:tavLst>
                                    </p:anim>
                                    <p:anim calcmode="lin" valueType="num">
                                      <p:cBhvr additive="base">
                                        <p:cTn id="90" dur="500" fill="hold"/>
                                        <p:tgtEl>
                                          <p:spTgt spid="65"/>
                                        </p:tgtEl>
                                        <p:attrNameLst>
                                          <p:attrName>ppt_y</p:attrName>
                                        </p:attrNameLst>
                                      </p:cBhvr>
                                      <p:tavLst>
                                        <p:tav tm="0">
                                          <p:val>
                                            <p:strVal val="1+#ppt_h/2"/>
                                          </p:val>
                                        </p:tav>
                                        <p:tav tm="100000">
                                          <p:val>
                                            <p:strVal val="#ppt_y"/>
                                          </p:val>
                                        </p:tav>
                                      </p:tavLst>
                                    </p:anim>
                                  </p:childTnLst>
                                </p:cTn>
                              </p:par>
                              <p:par>
                                <p:cTn id="91" presetID="2" presetClass="entr" presetSubtype="4" fill="hold" grpId="0" nodeType="withEffect">
                                  <p:stCondLst>
                                    <p:cond delay="0"/>
                                  </p:stCondLst>
                                  <p:childTnLst>
                                    <p:set>
                                      <p:cBhvr>
                                        <p:cTn id="92" dur="1" fill="hold">
                                          <p:stCondLst>
                                            <p:cond delay="0"/>
                                          </p:stCondLst>
                                        </p:cTn>
                                        <p:tgtEl>
                                          <p:spTgt spid="39"/>
                                        </p:tgtEl>
                                        <p:attrNameLst>
                                          <p:attrName>style.visibility</p:attrName>
                                        </p:attrNameLst>
                                      </p:cBhvr>
                                      <p:to>
                                        <p:strVal val="visible"/>
                                      </p:to>
                                    </p:set>
                                    <p:anim calcmode="lin" valueType="num">
                                      <p:cBhvr additive="base">
                                        <p:cTn id="93" dur="500" fill="hold"/>
                                        <p:tgtEl>
                                          <p:spTgt spid="39"/>
                                        </p:tgtEl>
                                        <p:attrNameLst>
                                          <p:attrName>ppt_x</p:attrName>
                                        </p:attrNameLst>
                                      </p:cBhvr>
                                      <p:tavLst>
                                        <p:tav tm="0">
                                          <p:val>
                                            <p:strVal val="#ppt_x"/>
                                          </p:val>
                                        </p:tav>
                                        <p:tav tm="100000">
                                          <p:val>
                                            <p:strVal val="#ppt_x"/>
                                          </p:val>
                                        </p:tav>
                                      </p:tavLst>
                                    </p:anim>
                                    <p:anim calcmode="lin" valueType="num">
                                      <p:cBhvr additive="base">
                                        <p:cTn id="94" dur="500" fill="hold"/>
                                        <p:tgtEl>
                                          <p:spTgt spid="39"/>
                                        </p:tgtEl>
                                        <p:attrNameLst>
                                          <p:attrName>ppt_y</p:attrName>
                                        </p:attrNameLst>
                                      </p:cBhvr>
                                      <p:tavLst>
                                        <p:tav tm="0">
                                          <p:val>
                                            <p:strVal val="1+#ppt_h/2"/>
                                          </p:val>
                                        </p:tav>
                                        <p:tav tm="100000">
                                          <p:val>
                                            <p:strVal val="#ppt_y"/>
                                          </p:val>
                                        </p:tav>
                                      </p:tavLst>
                                    </p:anim>
                                  </p:childTnLst>
                                </p:cTn>
                              </p:par>
                              <p:par>
                                <p:cTn id="95" presetID="2" presetClass="entr" presetSubtype="4" fill="hold" grpId="0" nodeType="withEffect">
                                  <p:stCondLst>
                                    <p:cond delay="0"/>
                                  </p:stCondLst>
                                  <p:childTnLst>
                                    <p:set>
                                      <p:cBhvr>
                                        <p:cTn id="96" dur="1" fill="hold">
                                          <p:stCondLst>
                                            <p:cond delay="0"/>
                                          </p:stCondLst>
                                        </p:cTn>
                                        <p:tgtEl>
                                          <p:spTgt spid="45"/>
                                        </p:tgtEl>
                                        <p:attrNameLst>
                                          <p:attrName>style.visibility</p:attrName>
                                        </p:attrNameLst>
                                      </p:cBhvr>
                                      <p:to>
                                        <p:strVal val="visible"/>
                                      </p:to>
                                    </p:set>
                                    <p:anim calcmode="lin" valueType="num">
                                      <p:cBhvr additive="base">
                                        <p:cTn id="97" dur="500" fill="hold"/>
                                        <p:tgtEl>
                                          <p:spTgt spid="45"/>
                                        </p:tgtEl>
                                        <p:attrNameLst>
                                          <p:attrName>ppt_x</p:attrName>
                                        </p:attrNameLst>
                                      </p:cBhvr>
                                      <p:tavLst>
                                        <p:tav tm="0">
                                          <p:val>
                                            <p:strVal val="#ppt_x"/>
                                          </p:val>
                                        </p:tav>
                                        <p:tav tm="100000">
                                          <p:val>
                                            <p:strVal val="#ppt_x"/>
                                          </p:val>
                                        </p:tav>
                                      </p:tavLst>
                                    </p:anim>
                                    <p:anim calcmode="lin" valueType="num">
                                      <p:cBhvr additive="base">
                                        <p:cTn id="98" dur="500" fill="hold"/>
                                        <p:tgtEl>
                                          <p:spTgt spid="45"/>
                                        </p:tgtEl>
                                        <p:attrNameLst>
                                          <p:attrName>ppt_y</p:attrName>
                                        </p:attrNameLst>
                                      </p:cBhvr>
                                      <p:tavLst>
                                        <p:tav tm="0">
                                          <p:val>
                                            <p:strVal val="1+#ppt_h/2"/>
                                          </p:val>
                                        </p:tav>
                                        <p:tav tm="100000">
                                          <p:val>
                                            <p:strVal val="#ppt_y"/>
                                          </p:val>
                                        </p:tav>
                                      </p:tavLst>
                                    </p:anim>
                                  </p:childTnLst>
                                </p:cTn>
                              </p:par>
                              <p:par>
                                <p:cTn id="99" presetID="2" presetClass="entr" presetSubtype="4" fill="hold" nodeType="withEffect">
                                  <p:stCondLst>
                                    <p:cond delay="0"/>
                                  </p:stCondLst>
                                  <p:childTnLst>
                                    <p:set>
                                      <p:cBhvr>
                                        <p:cTn id="100" dur="1" fill="hold">
                                          <p:stCondLst>
                                            <p:cond delay="0"/>
                                          </p:stCondLst>
                                        </p:cTn>
                                        <p:tgtEl>
                                          <p:spTgt spid="13"/>
                                        </p:tgtEl>
                                        <p:attrNameLst>
                                          <p:attrName>style.visibility</p:attrName>
                                        </p:attrNameLst>
                                      </p:cBhvr>
                                      <p:to>
                                        <p:strVal val="visible"/>
                                      </p:to>
                                    </p:set>
                                    <p:anim calcmode="lin" valueType="num">
                                      <p:cBhvr additive="base">
                                        <p:cTn id="101" dur="500" fill="hold"/>
                                        <p:tgtEl>
                                          <p:spTgt spid="13"/>
                                        </p:tgtEl>
                                        <p:attrNameLst>
                                          <p:attrName>ppt_x</p:attrName>
                                        </p:attrNameLst>
                                      </p:cBhvr>
                                      <p:tavLst>
                                        <p:tav tm="0">
                                          <p:val>
                                            <p:strVal val="#ppt_x"/>
                                          </p:val>
                                        </p:tav>
                                        <p:tav tm="100000">
                                          <p:val>
                                            <p:strVal val="#ppt_x"/>
                                          </p:val>
                                        </p:tav>
                                      </p:tavLst>
                                    </p:anim>
                                    <p:anim calcmode="lin" valueType="num">
                                      <p:cBhvr additive="base">
                                        <p:cTn id="10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03" fill="hold">
                      <p:stCondLst>
                        <p:cond delay="indefinite"/>
                      </p:stCondLst>
                      <p:childTnLst>
                        <p:par>
                          <p:cTn id="104" fill="hold">
                            <p:stCondLst>
                              <p:cond delay="0"/>
                            </p:stCondLst>
                            <p:childTnLst>
                              <p:par>
                                <p:cTn id="105" presetID="2" presetClass="entr" presetSubtype="4" fill="hold" grpId="0" nodeType="clickEffect">
                                  <p:stCondLst>
                                    <p:cond delay="0"/>
                                  </p:stCondLst>
                                  <p:childTnLst>
                                    <p:set>
                                      <p:cBhvr>
                                        <p:cTn id="106" dur="1" fill="hold">
                                          <p:stCondLst>
                                            <p:cond delay="0"/>
                                          </p:stCondLst>
                                        </p:cTn>
                                        <p:tgtEl>
                                          <p:spTgt spid="68"/>
                                        </p:tgtEl>
                                        <p:attrNameLst>
                                          <p:attrName>style.visibility</p:attrName>
                                        </p:attrNameLst>
                                      </p:cBhvr>
                                      <p:to>
                                        <p:strVal val="visible"/>
                                      </p:to>
                                    </p:set>
                                    <p:anim calcmode="lin" valueType="num">
                                      <p:cBhvr additive="base">
                                        <p:cTn id="107" dur="500" fill="hold"/>
                                        <p:tgtEl>
                                          <p:spTgt spid="68"/>
                                        </p:tgtEl>
                                        <p:attrNameLst>
                                          <p:attrName>ppt_x</p:attrName>
                                        </p:attrNameLst>
                                      </p:cBhvr>
                                      <p:tavLst>
                                        <p:tav tm="0">
                                          <p:val>
                                            <p:strVal val="#ppt_x"/>
                                          </p:val>
                                        </p:tav>
                                        <p:tav tm="100000">
                                          <p:val>
                                            <p:strVal val="#ppt_x"/>
                                          </p:val>
                                        </p:tav>
                                      </p:tavLst>
                                    </p:anim>
                                    <p:anim calcmode="lin" valueType="num">
                                      <p:cBhvr additive="base">
                                        <p:cTn id="108" dur="500" fill="hold"/>
                                        <p:tgtEl>
                                          <p:spTgt spid="68"/>
                                        </p:tgtEl>
                                        <p:attrNameLst>
                                          <p:attrName>ppt_y</p:attrName>
                                        </p:attrNameLst>
                                      </p:cBhvr>
                                      <p:tavLst>
                                        <p:tav tm="0">
                                          <p:val>
                                            <p:strVal val="1+#ppt_h/2"/>
                                          </p:val>
                                        </p:tav>
                                        <p:tav tm="100000">
                                          <p:val>
                                            <p:strVal val="#ppt_y"/>
                                          </p:val>
                                        </p:tav>
                                      </p:tavLst>
                                    </p:anim>
                                  </p:childTnLst>
                                </p:cTn>
                              </p:par>
                            </p:childTnLst>
                          </p:cTn>
                        </p:par>
                      </p:childTnLst>
                    </p:cTn>
                  </p:par>
                  <p:par>
                    <p:cTn id="109" fill="hold">
                      <p:stCondLst>
                        <p:cond delay="indefinite"/>
                      </p:stCondLst>
                      <p:childTnLst>
                        <p:par>
                          <p:cTn id="110" fill="hold">
                            <p:stCondLst>
                              <p:cond delay="0"/>
                            </p:stCondLst>
                            <p:childTnLst>
                              <p:par>
                                <p:cTn id="111" presetID="2" presetClass="entr" presetSubtype="4" fill="hold" grpId="0" nodeType="clickEffect">
                                  <p:stCondLst>
                                    <p:cond delay="0"/>
                                  </p:stCondLst>
                                  <p:childTnLst>
                                    <p:set>
                                      <p:cBhvr>
                                        <p:cTn id="112" dur="1" fill="hold">
                                          <p:stCondLst>
                                            <p:cond delay="0"/>
                                          </p:stCondLst>
                                        </p:cTn>
                                        <p:tgtEl>
                                          <p:spTgt spid="81"/>
                                        </p:tgtEl>
                                        <p:attrNameLst>
                                          <p:attrName>style.visibility</p:attrName>
                                        </p:attrNameLst>
                                      </p:cBhvr>
                                      <p:to>
                                        <p:strVal val="visible"/>
                                      </p:to>
                                    </p:set>
                                    <p:anim calcmode="lin" valueType="num">
                                      <p:cBhvr additive="base">
                                        <p:cTn id="113" dur="500" fill="hold"/>
                                        <p:tgtEl>
                                          <p:spTgt spid="81"/>
                                        </p:tgtEl>
                                        <p:attrNameLst>
                                          <p:attrName>ppt_x</p:attrName>
                                        </p:attrNameLst>
                                      </p:cBhvr>
                                      <p:tavLst>
                                        <p:tav tm="0">
                                          <p:val>
                                            <p:strVal val="#ppt_x"/>
                                          </p:val>
                                        </p:tav>
                                        <p:tav tm="100000">
                                          <p:val>
                                            <p:strVal val="#ppt_x"/>
                                          </p:val>
                                        </p:tav>
                                      </p:tavLst>
                                    </p:anim>
                                    <p:anim calcmode="lin" valueType="num">
                                      <p:cBhvr additive="base">
                                        <p:cTn id="114" dur="500" fill="hold"/>
                                        <p:tgtEl>
                                          <p:spTgt spid="81"/>
                                        </p:tgtEl>
                                        <p:attrNameLst>
                                          <p:attrName>ppt_y</p:attrName>
                                        </p:attrNameLst>
                                      </p:cBhvr>
                                      <p:tavLst>
                                        <p:tav tm="0">
                                          <p:val>
                                            <p:strVal val="1+#ppt_h/2"/>
                                          </p:val>
                                        </p:tav>
                                        <p:tav tm="100000">
                                          <p:val>
                                            <p:strVal val="#ppt_y"/>
                                          </p:val>
                                        </p:tav>
                                      </p:tavLst>
                                    </p:anim>
                                  </p:childTnLst>
                                </p:cTn>
                              </p:par>
                              <p:par>
                                <p:cTn id="115" presetID="2" presetClass="entr" presetSubtype="4" fill="hold" grpId="0" nodeType="withEffect">
                                  <p:stCondLst>
                                    <p:cond delay="0"/>
                                  </p:stCondLst>
                                  <p:childTnLst>
                                    <p:set>
                                      <p:cBhvr>
                                        <p:cTn id="116" dur="1" fill="hold">
                                          <p:stCondLst>
                                            <p:cond delay="0"/>
                                          </p:stCondLst>
                                        </p:cTn>
                                        <p:tgtEl>
                                          <p:spTgt spid="70"/>
                                        </p:tgtEl>
                                        <p:attrNameLst>
                                          <p:attrName>style.visibility</p:attrName>
                                        </p:attrNameLst>
                                      </p:cBhvr>
                                      <p:to>
                                        <p:strVal val="visible"/>
                                      </p:to>
                                    </p:set>
                                    <p:anim calcmode="lin" valueType="num">
                                      <p:cBhvr additive="base">
                                        <p:cTn id="117" dur="500" fill="hold"/>
                                        <p:tgtEl>
                                          <p:spTgt spid="70"/>
                                        </p:tgtEl>
                                        <p:attrNameLst>
                                          <p:attrName>ppt_x</p:attrName>
                                        </p:attrNameLst>
                                      </p:cBhvr>
                                      <p:tavLst>
                                        <p:tav tm="0">
                                          <p:val>
                                            <p:strVal val="#ppt_x"/>
                                          </p:val>
                                        </p:tav>
                                        <p:tav tm="100000">
                                          <p:val>
                                            <p:strVal val="#ppt_x"/>
                                          </p:val>
                                        </p:tav>
                                      </p:tavLst>
                                    </p:anim>
                                    <p:anim calcmode="lin" valueType="num">
                                      <p:cBhvr additive="base">
                                        <p:cTn id="118" dur="500" fill="hold"/>
                                        <p:tgtEl>
                                          <p:spTgt spid="70"/>
                                        </p:tgtEl>
                                        <p:attrNameLst>
                                          <p:attrName>ppt_y</p:attrName>
                                        </p:attrNameLst>
                                      </p:cBhvr>
                                      <p:tavLst>
                                        <p:tav tm="0">
                                          <p:val>
                                            <p:strVal val="1+#ppt_h/2"/>
                                          </p:val>
                                        </p:tav>
                                        <p:tav tm="100000">
                                          <p:val>
                                            <p:strVal val="#ppt_y"/>
                                          </p:val>
                                        </p:tav>
                                      </p:tavLst>
                                    </p:anim>
                                  </p:childTnLst>
                                </p:cTn>
                              </p:par>
                              <p:par>
                                <p:cTn id="119" presetID="2" presetClass="entr" presetSubtype="4" fill="hold" nodeType="withEffect">
                                  <p:stCondLst>
                                    <p:cond delay="0"/>
                                  </p:stCondLst>
                                  <p:childTnLst>
                                    <p:set>
                                      <p:cBhvr>
                                        <p:cTn id="120" dur="1" fill="hold">
                                          <p:stCondLst>
                                            <p:cond delay="0"/>
                                          </p:stCondLst>
                                        </p:cTn>
                                        <p:tgtEl>
                                          <p:spTgt spid="60"/>
                                        </p:tgtEl>
                                        <p:attrNameLst>
                                          <p:attrName>style.visibility</p:attrName>
                                        </p:attrNameLst>
                                      </p:cBhvr>
                                      <p:to>
                                        <p:strVal val="visible"/>
                                      </p:to>
                                    </p:set>
                                    <p:anim calcmode="lin" valueType="num">
                                      <p:cBhvr additive="base">
                                        <p:cTn id="121" dur="500" fill="hold"/>
                                        <p:tgtEl>
                                          <p:spTgt spid="60"/>
                                        </p:tgtEl>
                                        <p:attrNameLst>
                                          <p:attrName>ppt_x</p:attrName>
                                        </p:attrNameLst>
                                      </p:cBhvr>
                                      <p:tavLst>
                                        <p:tav tm="0">
                                          <p:val>
                                            <p:strVal val="#ppt_x"/>
                                          </p:val>
                                        </p:tav>
                                        <p:tav tm="100000">
                                          <p:val>
                                            <p:strVal val="#ppt_x"/>
                                          </p:val>
                                        </p:tav>
                                      </p:tavLst>
                                    </p:anim>
                                    <p:anim calcmode="lin" valueType="num">
                                      <p:cBhvr additive="base">
                                        <p:cTn id="122" dur="500" fill="hold"/>
                                        <p:tgtEl>
                                          <p:spTgt spid="60"/>
                                        </p:tgtEl>
                                        <p:attrNameLst>
                                          <p:attrName>ppt_y</p:attrName>
                                        </p:attrNameLst>
                                      </p:cBhvr>
                                      <p:tavLst>
                                        <p:tav tm="0">
                                          <p:val>
                                            <p:strVal val="1+#ppt_h/2"/>
                                          </p:val>
                                        </p:tav>
                                        <p:tav tm="100000">
                                          <p:val>
                                            <p:strVal val="#ppt_y"/>
                                          </p:val>
                                        </p:tav>
                                      </p:tavLst>
                                    </p:anim>
                                  </p:childTnLst>
                                </p:cTn>
                              </p:par>
                              <p:par>
                                <p:cTn id="123" presetID="2" presetClass="entr" presetSubtype="4" fill="hold" grpId="0" nodeType="withEffect">
                                  <p:stCondLst>
                                    <p:cond delay="0"/>
                                  </p:stCondLst>
                                  <p:childTnLst>
                                    <p:set>
                                      <p:cBhvr>
                                        <p:cTn id="124" dur="1" fill="hold">
                                          <p:stCondLst>
                                            <p:cond delay="0"/>
                                          </p:stCondLst>
                                        </p:cTn>
                                        <p:tgtEl>
                                          <p:spTgt spid="48"/>
                                        </p:tgtEl>
                                        <p:attrNameLst>
                                          <p:attrName>style.visibility</p:attrName>
                                        </p:attrNameLst>
                                      </p:cBhvr>
                                      <p:to>
                                        <p:strVal val="visible"/>
                                      </p:to>
                                    </p:set>
                                    <p:anim calcmode="lin" valueType="num">
                                      <p:cBhvr additive="base">
                                        <p:cTn id="125" dur="500" fill="hold"/>
                                        <p:tgtEl>
                                          <p:spTgt spid="48"/>
                                        </p:tgtEl>
                                        <p:attrNameLst>
                                          <p:attrName>ppt_x</p:attrName>
                                        </p:attrNameLst>
                                      </p:cBhvr>
                                      <p:tavLst>
                                        <p:tav tm="0">
                                          <p:val>
                                            <p:strVal val="#ppt_x"/>
                                          </p:val>
                                        </p:tav>
                                        <p:tav tm="100000">
                                          <p:val>
                                            <p:strVal val="#ppt_x"/>
                                          </p:val>
                                        </p:tav>
                                      </p:tavLst>
                                    </p:anim>
                                    <p:anim calcmode="lin" valueType="num">
                                      <p:cBhvr additive="base">
                                        <p:cTn id="126" dur="500" fill="hold"/>
                                        <p:tgtEl>
                                          <p:spTgt spid="48"/>
                                        </p:tgtEl>
                                        <p:attrNameLst>
                                          <p:attrName>ppt_y</p:attrName>
                                        </p:attrNameLst>
                                      </p:cBhvr>
                                      <p:tavLst>
                                        <p:tav tm="0">
                                          <p:val>
                                            <p:strVal val="1+#ppt_h/2"/>
                                          </p:val>
                                        </p:tav>
                                        <p:tav tm="100000">
                                          <p:val>
                                            <p:strVal val="#ppt_y"/>
                                          </p:val>
                                        </p:tav>
                                      </p:tavLst>
                                    </p:anim>
                                  </p:childTnLst>
                                </p:cTn>
                              </p:par>
                              <p:par>
                                <p:cTn id="127" presetID="2" presetClass="entr" presetSubtype="4" fill="hold" grpId="0" nodeType="withEffect">
                                  <p:stCondLst>
                                    <p:cond delay="0"/>
                                  </p:stCondLst>
                                  <p:childTnLst>
                                    <p:set>
                                      <p:cBhvr>
                                        <p:cTn id="128" dur="1" fill="hold">
                                          <p:stCondLst>
                                            <p:cond delay="0"/>
                                          </p:stCondLst>
                                        </p:cTn>
                                        <p:tgtEl>
                                          <p:spTgt spid="40"/>
                                        </p:tgtEl>
                                        <p:attrNameLst>
                                          <p:attrName>style.visibility</p:attrName>
                                        </p:attrNameLst>
                                      </p:cBhvr>
                                      <p:to>
                                        <p:strVal val="visible"/>
                                      </p:to>
                                    </p:set>
                                    <p:anim calcmode="lin" valueType="num">
                                      <p:cBhvr additive="base">
                                        <p:cTn id="129" dur="500" fill="hold"/>
                                        <p:tgtEl>
                                          <p:spTgt spid="40"/>
                                        </p:tgtEl>
                                        <p:attrNameLst>
                                          <p:attrName>ppt_x</p:attrName>
                                        </p:attrNameLst>
                                      </p:cBhvr>
                                      <p:tavLst>
                                        <p:tav tm="0">
                                          <p:val>
                                            <p:strVal val="#ppt_x"/>
                                          </p:val>
                                        </p:tav>
                                        <p:tav tm="100000">
                                          <p:val>
                                            <p:strVal val="#ppt_x"/>
                                          </p:val>
                                        </p:tav>
                                      </p:tavLst>
                                    </p:anim>
                                    <p:anim calcmode="lin" valueType="num">
                                      <p:cBhvr additive="base">
                                        <p:cTn id="130" dur="500" fill="hold"/>
                                        <p:tgtEl>
                                          <p:spTgt spid="40"/>
                                        </p:tgtEl>
                                        <p:attrNameLst>
                                          <p:attrName>ppt_y</p:attrName>
                                        </p:attrNameLst>
                                      </p:cBhvr>
                                      <p:tavLst>
                                        <p:tav tm="0">
                                          <p:val>
                                            <p:strVal val="1+#ppt_h/2"/>
                                          </p:val>
                                        </p:tav>
                                        <p:tav tm="100000">
                                          <p:val>
                                            <p:strVal val="#ppt_y"/>
                                          </p:val>
                                        </p:tav>
                                      </p:tavLst>
                                    </p:anim>
                                  </p:childTnLst>
                                </p:cTn>
                              </p:par>
                              <p:par>
                                <p:cTn id="131" presetID="2" presetClass="entr" presetSubtype="4" fill="hold" grpId="0" nodeType="withEffect">
                                  <p:stCondLst>
                                    <p:cond delay="0"/>
                                  </p:stCondLst>
                                  <p:childTnLst>
                                    <p:set>
                                      <p:cBhvr>
                                        <p:cTn id="132" dur="1" fill="hold">
                                          <p:stCondLst>
                                            <p:cond delay="0"/>
                                          </p:stCondLst>
                                        </p:cTn>
                                        <p:tgtEl>
                                          <p:spTgt spid="72"/>
                                        </p:tgtEl>
                                        <p:attrNameLst>
                                          <p:attrName>style.visibility</p:attrName>
                                        </p:attrNameLst>
                                      </p:cBhvr>
                                      <p:to>
                                        <p:strVal val="visible"/>
                                      </p:to>
                                    </p:set>
                                    <p:anim calcmode="lin" valueType="num">
                                      <p:cBhvr additive="base">
                                        <p:cTn id="133" dur="500" fill="hold"/>
                                        <p:tgtEl>
                                          <p:spTgt spid="72"/>
                                        </p:tgtEl>
                                        <p:attrNameLst>
                                          <p:attrName>ppt_x</p:attrName>
                                        </p:attrNameLst>
                                      </p:cBhvr>
                                      <p:tavLst>
                                        <p:tav tm="0">
                                          <p:val>
                                            <p:strVal val="#ppt_x"/>
                                          </p:val>
                                        </p:tav>
                                        <p:tav tm="100000">
                                          <p:val>
                                            <p:strVal val="#ppt_x"/>
                                          </p:val>
                                        </p:tav>
                                      </p:tavLst>
                                    </p:anim>
                                    <p:anim calcmode="lin" valueType="num">
                                      <p:cBhvr additive="base">
                                        <p:cTn id="134" dur="500" fill="hold"/>
                                        <p:tgtEl>
                                          <p:spTgt spid="72"/>
                                        </p:tgtEl>
                                        <p:attrNameLst>
                                          <p:attrName>ppt_y</p:attrName>
                                        </p:attrNameLst>
                                      </p:cBhvr>
                                      <p:tavLst>
                                        <p:tav tm="0">
                                          <p:val>
                                            <p:strVal val="1+#ppt_h/2"/>
                                          </p:val>
                                        </p:tav>
                                        <p:tav tm="100000">
                                          <p:val>
                                            <p:strVal val="#ppt_y"/>
                                          </p:val>
                                        </p:tav>
                                      </p:tavLst>
                                    </p:anim>
                                  </p:childTnLst>
                                </p:cTn>
                              </p:par>
                              <p:par>
                                <p:cTn id="135" presetID="2" presetClass="entr" presetSubtype="4" fill="hold" grpId="0" nodeType="withEffect">
                                  <p:stCondLst>
                                    <p:cond delay="0"/>
                                  </p:stCondLst>
                                  <p:childTnLst>
                                    <p:set>
                                      <p:cBhvr>
                                        <p:cTn id="136" dur="1" fill="hold">
                                          <p:stCondLst>
                                            <p:cond delay="0"/>
                                          </p:stCondLst>
                                        </p:cTn>
                                        <p:tgtEl>
                                          <p:spTgt spid="24"/>
                                        </p:tgtEl>
                                        <p:attrNameLst>
                                          <p:attrName>style.visibility</p:attrName>
                                        </p:attrNameLst>
                                      </p:cBhvr>
                                      <p:to>
                                        <p:strVal val="visible"/>
                                      </p:to>
                                    </p:set>
                                    <p:anim calcmode="lin" valueType="num">
                                      <p:cBhvr additive="base">
                                        <p:cTn id="137" dur="500" fill="hold"/>
                                        <p:tgtEl>
                                          <p:spTgt spid="24"/>
                                        </p:tgtEl>
                                        <p:attrNameLst>
                                          <p:attrName>ppt_x</p:attrName>
                                        </p:attrNameLst>
                                      </p:cBhvr>
                                      <p:tavLst>
                                        <p:tav tm="0">
                                          <p:val>
                                            <p:strVal val="#ppt_x"/>
                                          </p:val>
                                        </p:tav>
                                        <p:tav tm="100000">
                                          <p:val>
                                            <p:strVal val="#ppt_x"/>
                                          </p:val>
                                        </p:tav>
                                      </p:tavLst>
                                    </p:anim>
                                    <p:anim calcmode="lin" valueType="num">
                                      <p:cBhvr additive="base">
                                        <p:cTn id="138"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139" fill="hold">
                      <p:stCondLst>
                        <p:cond delay="indefinite"/>
                      </p:stCondLst>
                      <p:childTnLst>
                        <p:par>
                          <p:cTn id="140" fill="hold">
                            <p:stCondLst>
                              <p:cond delay="0"/>
                            </p:stCondLst>
                            <p:childTnLst>
                              <p:par>
                                <p:cTn id="141" presetID="2" presetClass="entr" presetSubtype="4" fill="hold" grpId="0" nodeType="clickEffect">
                                  <p:stCondLst>
                                    <p:cond delay="0"/>
                                  </p:stCondLst>
                                  <p:childTnLst>
                                    <p:set>
                                      <p:cBhvr>
                                        <p:cTn id="142" dur="1" fill="hold">
                                          <p:stCondLst>
                                            <p:cond delay="0"/>
                                          </p:stCondLst>
                                        </p:cTn>
                                        <p:tgtEl>
                                          <p:spTgt spid="69"/>
                                        </p:tgtEl>
                                        <p:attrNameLst>
                                          <p:attrName>style.visibility</p:attrName>
                                        </p:attrNameLst>
                                      </p:cBhvr>
                                      <p:to>
                                        <p:strVal val="visible"/>
                                      </p:to>
                                    </p:set>
                                    <p:anim calcmode="lin" valueType="num">
                                      <p:cBhvr additive="base">
                                        <p:cTn id="143" dur="500" fill="hold"/>
                                        <p:tgtEl>
                                          <p:spTgt spid="69"/>
                                        </p:tgtEl>
                                        <p:attrNameLst>
                                          <p:attrName>ppt_x</p:attrName>
                                        </p:attrNameLst>
                                      </p:cBhvr>
                                      <p:tavLst>
                                        <p:tav tm="0">
                                          <p:val>
                                            <p:strVal val="#ppt_x"/>
                                          </p:val>
                                        </p:tav>
                                        <p:tav tm="100000">
                                          <p:val>
                                            <p:strVal val="#ppt_x"/>
                                          </p:val>
                                        </p:tav>
                                      </p:tavLst>
                                    </p:anim>
                                    <p:anim calcmode="lin" valueType="num">
                                      <p:cBhvr additive="base">
                                        <p:cTn id="144" dur="500" fill="hold"/>
                                        <p:tgtEl>
                                          <p:spTgt spid="69"/>
                                        </p:tgtEl>
                                        <p:attrNameLst>
                                          <p:attrName>ppt_y</p:attrName>
                                        </p:attrNameLst>
                                      </p:cBhvr>
                                      <p:tavLst>
                                        <p:tav tm="0">
                                          <p:val>
                                            <p:strVal val="1+#ppt_h/2"/>
                                          </p:val>
                                        </p:tav>
                                        <p:tav tm="100000">
                                          <p:val>
                                            <p:strVal val="#ppt_y"/>
                                          </p:val>
                                        </p:tav>
                                      </p:tavLst>
                                    </p:anim>
                                  </p:childTnLst>
                                </p:cTn>
                              </p:par>
                              <p:par>
                                <p:cTn id="145" presetID="2" presetClass="entr" presetSubtype="4" fill="hold" nodeType="withEffect">
                                  <p:stCondLst>
                                    <p:cond delay="0"/>
                                  </p:stCondLst>
                                  <p:childTnLst>
                                    <p:set>
                                      <p:cBhvr>
                                        <p:cTn id="146" dur="1" fill="hold">
                                          <p:stCondLst>
                                            <p:cond delay="0"/>
                                          </p:stCondLst>
                                        </p:cTn>
                                        <p:tgtEl>
                                          <p:spTgt spid="64"/>
                                        </p:tgtEl>
                                        <p:attrNameLst>
                                          <p:attrName>style.visibility</p:attrName>
                                        </p:attrNameLst>
                                      </p:cBhvr>
                                      <p:to>
                                        <p:strVal val="visible"/>
                                      </p:to>
                                    </p:set>
                                    <p:anim calcmode="lin" valueType="num">
                                      <p:cBhvr additive="base">
                                        <p:cTn id="147" dur="500" fill="hold"/>
                                        <p:tgtEl>
                                          <p:spTgt spid="64"/>
                                        </p:tgtEl>
                                        <p:attrNameLst>
                                          <p:attrName>ppt_x</p:attrName>
                                        </p:attrNameLst>
                                      </p:cBhvr>
                                      <p:tavLst>
                                        <p:tav tm="0">
                                          <p:val>
                                            <p:strVal val="#ppt_x"/>
                                          </p:val>
                                        </p:tav>
                                        <p:tav tm="100000">
                                          <p:val>
                                            <p:strVal val="#ppt_x"/>
                                          </p:val>
                                        </p:tav>
                                      </p:tavLst>
                                    </p:anim>
                                    <p:anim calcmode="lin" valueType="num">
                                      <p:cBhvr additive="base">
                                        <p:cTn id="148" dur="500" fill="hold"/>
                                        <p:tgtEl>
                                          <p:spTgt spid="64"/>
                                        </p:tgtEl>
                                        <p:attrNameLst>
                                          <p:attrName>ppt_y</p:attrName>
                                        </p:attrNameLst>
                                      </p:cBhvr>
                                      <p:tavLst>
                                        <p:tav tm="0">
                                          <p:val>
                                            <p:strVal val="1+#ppt_h/2"/>
                                          </p:val>
                                        </p:tav>
                                        <p:tav tm="100000">
                                          <p:val>
                                            <p:strVal val="#ppt_y"/>
                                          </p:val>
                                        </p:tav>
                                      </p:tavLst>
                                    </p:anim>
                                  </p:childTnLst>
                                </p:cTn>
                              </p:par>
                            </p:childTnLst>
                          </p:cTn>
                        </p:par>
                      </p:childTnLst>
                    </p:cTn>
                  </p:par>
                  <p:par>
                    <p:cTn id="149" fill="hold">
                      <p:stCondLst>
                        <p:cond delay="indefinite"/>
                      </p:stCondLst>
                      <p:childTnLst>
                        <p:par>
                          <p:cTn id="150" fill="hold">
                            <p:stCondLst>
                              <p:cond delay="0"/>
                            </p:stCondLst>
                            <p:childTnLst>
                              <p:par>
                                <p:cTn id="151" presetID="2" presetClass="entr" presetSubtype="4" fill="hold" grpId="0" nodeType="clickEffect">
                                  <p:stCondLst>
                                    <p:cond delay="0"/>
                                  </p:stCondLst>
                                  <p:childTnLst>
                                    <p:set>
                                      <p:cBhvr>
                                        <p:cTn id="152" dur="1" fill="hold">
                                          <p:stCondLst>
                                            <p:cond delay="0"/>
                                          </p:stCondLst>
                                        </p:cTn>
                                        <p:tgtEl>
                                          <p:spTgt spid="78"/>
                                        </p:tgtEl>
                                        <p:attrNameLst>
                                          <p:attrName>style.visibility</p:attrName>
                                        </p:attrNameLst>
                                      </p:cBhvr>
                                      <p:to>
                                        <p:strVal val="visible"/>
                                      </p:to>
                                    </p:set>
                                    <p:anim calcmode="lin" valueType="num">
                                      <p:cBhvr additive="base">
                                        <p:cTn id="153" dur="500" fill="hold"/>
                                        <p:tgtEl>
                                          <p:spTgt spid="78"/>
                                        </p:tgtEl>
                                        <p:attrNameLst>
                                          <p:attrName>ppt_x</p:attrName>
                                        </p:attrNameLst>
                                      </p:cBhvr>
                                      <p:tavLst>
                                        <p:tav tm="0">
                                          <p:val>
                                            <p:strVal val="#ppt_x"/>
                                          </p:val>
                                        </p:tav>
                                        <p:tav tm="100000">
                                          <p:val>
                                            <p:strVal val="#ppt_x"/>
                                          </p:val>
                                        </p:tav>
                                      </p:tavLst>
                                    </p:anim>
                                    <p:anim calcmode="lin" valueType="num">
                                      <p:cBhvr additive="base">
                                        <p:cTn id="154" dur="500" fill="hold"/>
                                        <p:tgtEl>
                                          <p:spTgt spid="78"/>
                                        </p:tgtEl>
                                        <p:attrNameLst>
                                          <p:attrName>ppt_y</p:attrName>
                                        </p:attrNameLst>
                                      </p:cBhvr>
                                      <p:tavLst>
                                        <p:tav tm="0">
                                          <p:val>
                                            <p:strVal val="1+#ppt_h/2"/>
                                          </p:val>
                                        </p:tav>
                                        <p:tav tm="100000">
                                          <p:val>
                                            <p:strVal val="#ppt_y"/>
                                          </p:val>
                                        </p:tav>
                                      </p:tavLst>
                                    </p:anim>
                                  </p:childTnLst>
                                </p:cTn>
                              </p:par>
                            </p:childTnLst>
                          </p:cTn>
                        </p:par>
                      </p:childTnLst>
                    </p:cTn>
                  </p:par>
                  <p:par>
                    <p:cTn id="155" fill="hold">
                      <p:stCondLst>
                        <p:cond delay="indefinite"/>
                      </p:stCondLst>
                      <p:childTnLst>
                        <p:par>
                          <p:cTn id="156" fill="hold">
                            <p:stCondLst>
                              <p:cond delay="0"/>
                            </p:stCondLst>
                            <p:childTnLst>
                              <p:par>
                                <p:cTn id="157" presetID="2" presetClass="entr" presetSubtype="4" fill="hold" grpId="0" nodeType="clickEffect">
                                  <p:stCondLst>
                                    <p:cond delay="0"/>
                                  </p:stCondLst>
                                  <p:childTnLst>
                                    <p:set>
                                      <p:cBhvr>
                                        <p:cTn id="158" dur="1" fill="hold">
                                          <p:stCondLst>
                                            <p:cond delay="0"/>
                                          </p:stCondLst>
                                        </p:cTn>
                                        <p:tgtEl>
                                          <p:spTgt spid="71"/>
                                        </p:tgtEl>
                                        <p:attrNameLst>
                                          <p:attrName>style.visibility</p:attrName>
                                        </p:attrNameLst>
                                      </p:cBhvr>
                                      <p:to>
                                        <p:strVal val="visible"/>
                                      </p:to>
                                    </p:set>
                                    <p:anim calcmode="lin" valueType="num">
                                      <p:cBhvr additive="base">
                                        <p:cTn id="159" dur="500" fill="hold"/>
                                        <p:tgtEl>
                                          <p:spTgt spid="71"/>
                                        </p:tgtEl>
                                        <p:attrNameLst>
                                          <p:attrName>ppt_x</p:attrName>
                                        </p:attrNameLst>
                                      </p:cBhvr>
                                      <p:tavLst>
                                        <p:tav tm="0">
                                          <p:val>
                                            <p:strVal val="#ppt_x"/>
                                          </p:val>
                                        </p:tav>
                                        <p:tav tm="100000">
                                          <p:val>
                                            <p:strVal val="#ppt_x"/>
                                          </p:val>
                                        </p:tav>
                                      </p:tavLst>
                                    </p:anim>
                                    <p:anim calcmode="lin" valueType="num">
                                      <p:cBhvr additive="base">
                                        <p:cTn id="160" dur="500" fill="hold"/>
                                        <p:tgtEl>
                                          <p:spTgt spid="71"/>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73"/>
                                        </p:tgtEl>
                                        <p:attrNameLst>
                                          <p:attrName>style.visibility</p:attrName>
                                        </p:attrNameLst>
                                      </p:cBhvr>
                                      <p:to>
                                        <p:strVal val="visible"/>
                                      </p:to>
                                    </p:set>
                                    <p:anim calcmode="lin" valueType="num">
                                      <p:cBhvr additive="base">
                                        <p:cTn id="163" dur="500" fill="hold"/>
                                        <p:tgtEl>
                                          <p:spTgt spid="73"/>
                                        </p:tgtEl>
                                        <p:attrNameLst>
                                          <p:attrName>ppt_x</p:attrName>
                                        </p:attrNameLst>
                                      </p:cBhvr>
                                      <p:tavLst>
                                        <p:tav tm="0">
                                          <p:val>
                                            <p:strVal val="#ppt_x"/>
                                          </p:val>
                                        </p:tav>
                                        <p:tav tm="100000">
                                          <p:val>
                                            <p:strVal val="#ppt_x"/>
                                          </p:val>
                                        </p:tav>
                                      </p:tavLst>
                                    </p:anim>
                                    <p:anim calcmode="lin" valueType="num">
                                      <p:cBhvr additive="base">
                                        <p:cTn id="164" dur="500" fill="hold"/>
                                        <p:tgtEl>
                                          <p:spTgt spid="73"/>
                                        </p:tgtEl>
                                        <p:attrNameLst>
                                          <p:attrName>ppt_y</p:attrName>
                                        </p:attrNameLst>
                                      </p:cBhvr>
                                      <p:tavLst>
                                        <p:tav tm="0">
                                          <p:val>
                                            <p:strVal val="1+#ppt_h/2"/>
                                          </p:val>
                                        </p:tav>
                                        <p:tav tm="100000">
                                          <p:val>
                                            <p:strVal val="#ppt_y"/>
                                          </p:val>
                                        </p:tav>
                                      </p:tavLst>
                                    </p:anim>
                                  </p:childTnLst>
                                </p:cTn>
                              </p:par>
                            </p:childTnLst>
                          </p:cTn>
                        </p:par>
                      </p:childTnLst>
                    </p:cTn>
                  </p:par>
                  <p:par>
                    <p:cTn id="165" fill="hold">
                      <p:stCondLst>
                        <p:cond delay="indefinite"/>
                      </p:stCondLst>
                      <p:childTnLst>
                        <p:par>
                          <p:cTn id="166" fill="hold">
                            <p:stCondLst>
                              <p:cond delay="0"/>
                            </p:stCondLst>
                            <p:childTnLst>
                              <p:par>
                                <p:cTn id="167" presetID="2" presetClass="entr" presetSubtype="4" fill="hold" grpId="0" nodeType="clickEffect">
                                  <p:stCondLst>
                                    <p:cond delay="0"/>
                                  </p:stCondLst>
                                  <p:childTnLst>
                                    <p:set>
                                      <p:cBhvr>
                                        <p:cTn id="168" dur="1" fill="hold">
                                          <p:stCondLst>
                                            <p:cond delay="0"/>
                                          </p:stCondLst>
                                        </p:cTn>
                                        <p:tgtEl>
                                          <p:spTgt spid="89"/>
                                        </p:tgtEl>
                                        <p:attrNameLst>
                                          <p:attrName>style.visibility</p:attrName>
                                        </p:attrNameLst>
                                      </p:cBhvr>
                                      <p:to>
                                        <p:strVal val="visible"/>
                                      </p:to>
                                    </p:set>
                                    <p:anim calcmode="lin" valueType="num">
                                      <p:cBhvr additive="base">
                                        <p:cTn id="169" dur="500" fill="hold"/>
                                        <p:tgtEl>
                                          <p:spTgt spid="89"/>
                                        </p:tgtEl>
                                        <p:attrNameLst>
                                          <p:attrName>ppt_x</p:attrName>
                                        </p:attrNameLst>
                                      </p:cBhvr>
                                      <p:tavLst>
                                        <p:tav tm="0">
                                          <p:val>
                                            <p:strVal val="#ppt_x"/>
                                          </p:val>
                                        </p:tav>
                                        <p:tav tm="100000">
                                          <p:val>
                                            <p:strVal val="#ppt_x"/>
                                          </p:val>
                                        </p:tav>
                                      </p:tavLst>
                                    </p:anim>
                                    <p:anim calcmode="lin" valueType="num">
                                      <p:cBhvr additive="base">
                                        <p:cTn id="170" dur="500" fill="hold"/>
                                        <p:tgtEl>
                                          <p:spTgt spid="89"/>
                                        </p:tgtEl>
                                        <p:attrNameLst>
                                          <p:attrName>ppt_y</p:attrName>
                                        </p:attrNameLst>
                                      </p:cBhvr>
                                      <p:tavLst>
                                        <p:tav tm="0">
                                          <p:val>
                                            <p:strVal val="1+#ppt_h/2"/>
                                          </p:val>
                                        </p:tav>
                                        <p:tav tm="100000">
                                          <p:val>
                                            <p:strVal val="#ppt_y"/>
                                          </p:val>
                                        </p:tav>
                                      </p:tavLst>
                                    </p:anim>
                                  </p:childTnLst>
                                </p:cTn>
                              </p:par>
                              <p:par>
                                <p:cTn id="171" presetID="2" presetClass="entr" presetSubtype="4" fill="hold" grpId="0" nodeType="withEffect">
                                  <p:stCondLst>
                                    <p:cond delay="0"/>
                                  </p:stCondLst>
                                  <p:childTnLst>
                                    <p:set>
                                      <p:cBhvr>
                                        <p:cTn id="172" dur="1" fill="hold">
                                          <p:stCondLst>
                                            <p:cond delay="0"/>
                                          </p:stCondLst>
                                        </p:cTn>
                                        <p:tgtEl>
                                          <p:spTgt spid="85"/>
                                        </p:tgtEl>
                                        <p:attrNameLst>
                                          <p:attrName>style.visibility</p:attrName>
                                        </p:attrNameLst>
                                      </p:cBhvr>
                                      <p:to>
                                        <p:strVal val="visible"/>
                                      </p:to>
                                    </p:set>
                                    <p:anim calcmode="lin" valueType="num">
                                      <p:cBhvr additive="base">
                                        <p:cTn id="173" dur="500" fill="hold"/>
                                        <p:tgtEl>
                                          <p:spTgt spid="85"/>
                                        </p:tgtEl>
                                        <p:attrNameLst>
                                          <p:attrName>ppt_x</p:attrName>
                                        </p:attrNameLst>
                                      </p:cBhvr>
                                      <p:tavLst>
                                        <p:tav tm="0">
                                          <p:val>
                                            <p:strVal val="#ppt_x"/>
                                          </p:val>
                                        </p:tav>
                                        <p:tav tm="100000">
                                          <p:val>
                                            <p:strVal val="#ppt_x"/>
                                          </p:val>
                                        </p:tav>
                                      </p:tavLst>
                                    </p:anim>
                                    <p:anim calcmode="lin" valueType="num">
                                      <p:cBhvr additive="base">
                                        <p:cTn id="174" dur="500" fill="hold"/>
                                        <p:tgtEl>
                                          <p:spTgt spid="85"/>
                                        </p:tgtEl>
                                        <p:attrNameLst>
                                          <p:attrName>ppt_y</p:attrName>
                                        </p:attrNameLst>
                                      </p:cBhvr>
                                      <p:tavLst>
                                        <p:tav tm="0">
                                          <p:val>
                                            <p:strVal val="1+#ppt_h/2"/>
                                          </p:val>
                                        </p:tav>
                                        <p:tav tm="100000">
                                          <p:val>
                                            <p:strVal val="#ppt_y"/>
                                          </p:val>
                                        </p:tav>
                                      </p:tavLst>
                                    </p:anim>
                                  </p:childTnLst>
                                </p:cTn>
                              </p:par>
                              <p:par>
                                <p:cTn id="175" presetID="2" presetClass="entr" presetSubtype="4" fill="hold" grpId="0" nodeType="withEffect">
                                  <p:stCondLst>
                                    <p:cond delay="0"/>
                                  </p:stCondLst>
                                  <p:childTnLst>
                                    <p:set>
                                      <p:cBhvr>
                                        <p:cTn id="176" dur="1" fill="hold">
                                          <p:stCondLst>
                                            <p:cond delay="0"/>
                                          </p:stCondLst>
                                        </p:cTn>
                                        <p:tgtEl>
                                          <p:spTgt spid="86"/>
                                        </p:tgtEl>
                                        <p:attrNameLst>
                                          <p:attrName>style.visibility</p:attrName>
                                        </p:attrNameLst>
                                      </p:cBhvr>
                                      <p:to>
                                        <p:strVal val="visible"/>
                                      </p:to>
                                    </p:set>
                                    <p:anim calcmode="lin" valueType="num">
                                      <p:cBhvr additive="base">
                                        <p:cTn id="177" dur="500" fill="hold"/>
                                        <p:tgtEl>
                                          <p:spTgt spid="86"/>
                                        </p:tgtEl>
                                        <p:attrNameLst>
                                          <p:attrName>ppt_x</p:attrName>
                                        </p:attrNameLst>
                                      </p:cBhvr>
                                      <p:tavLst>
                                        <p:tav tm="0">
                                          <p:val>
                                            <p:strVal val="#ppt_x"/>
                                          </p:val>
                                        </p:tav>
                                        <p:tav tm="100000">
                                          <p:val>
                                            <p:strVal val="#ppt_x"/>
                                          </p:val>
                                        </p:tav>
                                      </p:tavLst>
                                    </p:anim>
                                    <p:anim calcmode="lin" valueType="num">
                                      <p:cBhvr additive="base">
                                        <p:cTn id="178" dur="500" fill="hold"/>
                                        <p:tgtEl>
                                          <p:spTgt spid="86"/>
                                        </p:tgtEl>
                                        <p:attrNameLst>
                                          <p:attrName>ppt_y</p:attrName>
                                        </p:attrNameLst>
                                      </p:cBhvr>
                                      <p:tavLst>
                                        <p:tav tm="0">
                                          <p:val>
                                            <p:strVal val="1+#ppt_h/2"/>
                                          </p:val>
                                        </p:tav>
                                        <p:tav tm="100000">
                                          <p:val>
                                            <p:strVal val="#ppt_y"/>
                                          </p:val>
                                        </p:tav>
                                      </p:tavLst>
                                    </p:anim>
                                  </p:childTnLst>
                                </p:cTn>
                              </p:par>
                              <p:par>
                                <p:cTn id="179" presetID="2" presetClass="entr" presetSubtype="4" fill="hold" nodeType="withEffect">
                                  <p:stCondLst>
                                    <p:cond delay="0"/>
                                  </p:stCondLst>
                                  <p:childTnLst>
                                    <p:set>
                                      <p:cBhvr>
                                        <p:cTn id="180" dur="1" fill="hold">
                                          <p:stCondLst>
                                            <p:cond delay="0"/>
                                          </p:stCondLst>
                                        </p:cTn>
                                        <p:tgtEl>
                                          <p:spTgt spid="82"/>
                                        </p:tgtEl>
                                        <p:attrNameLst>
                                          <p:attrName>style.visibility</p:attrName>
                                        </p:attrNameLst>
                                      </p:cBhvr>
                                      <p:to>
                                        <p:strVal val="visible"/>
                                      </p:to>
                                    </p:set>
                                    <p:anim calcmode="lin" valueType="num">
                                      <p:cBhvr additive="base">
                                        <p:cTn id="181" dur="500" fill="hold"/>
                                        <p:tgtEl>
                                          <p:spTgt spid="82"/>
                                        </p:tgtEl>
                                        <p:attrNameLst>
                                          <p:attrName>ppt_x</p:attrName>
                                        </p:attrNameLst>
                                      </p:cBhvr>
                                      <p:tavLst>
                                        <p:tav tm="0">
                                          <p:val>
                                            <p:strVal val="#ppt_x"/>
                                          </p:val>
                                        </p:tav>
                                        <p:tav tm="100000">
                                          <p:val>
                                            <p:strVal val="#ppt_x"/>
                                          </p:val>
                                        </p:tav>
                                      </p:tavLst>
                                    </p:anim>
                                    <p:anim calcmode="lin" valueType="num">
                                      <p:cBhvr additive="base">
                                        <p:cTn id="182" dur="500" fill="hold"/>
                                        <p:tgtEl>
                                          <p:spTgt spid="82"/>
                                        </p:tgtEl>
                                        <p:attrNameLst>
                                          <p:attrName>ppt_y</p:attrName>
                                        </p:attrNameLst>
                                      </p:cBhvr>
                                      <p:tavLst>
                                        <p:tav tm="0">
                                          <p:val>
                                            <p:strVal val="1+#ppt_h/2"/>
                                          </p:val>
                                        </p:tav>
                                        <p:tav tm="100000">
                                          <p:val>
                                            <p:strVal val="#ppt_y"/>
                                          </p:val>
                                        </p:tav>
                                      </p:tavLst>
                                    </p:anim>
                                  </p:childTnLst>
                                </p:cTn>
                              </p:par>
                              <p:par>
                                <p:cTn id="183" presetID="2" presetClass="entr" presetSubtype="4" fill="hold" nodeType="withEffect">
                                  <p:stCondLst>
                                    <p:cond delay="0"/>
                                  </p:stCondLst>
                                  <p:childTnLst>
                                    <p:set>
                                      <p:cBhvr>
                                        <p:cTn id="184" dur="1" fill="hold">
                                          <p:stCondLst>
                                            <p:cond delay="0"/>
                                          </p:stCondLst>
                                        </p:cTn>
                                        <p:tgtEl>
                                          <p:spTgt spid="83"/>
                                        </p:tgtEl>
                                        <p:attrNameLst>
                                          <p:attrName>style.visibility</p:attrName>
                                        </p:attrNameLst>
                                      </p:cBhvr>
                                      <p:to>
                                        <p:strVal val="visible"/>
                                      </p:to>
                                    </p:set>
                                    <p:anim calcmode="lin" valueType="num">
                                      <p:cBhvr additive="base">
                                        <p:cTn id="185" dur="500" fill="hold"/>
                                        <p:tgtEl>
                                          <p:spTgt spid="83"/>
                                        </p:tgtEl>
                                        <p:attrNameLst>
                                          <p:attrName>ppt_x</p:attrName>
                                        </p:attrNameLst>
                                      </p:cBhvr>
                                      <p:tavLst>
                                        <p:tav tm="0">
                                          <p:val>
                                            <p:strVal val="#ppt_x"/>
                                          </p:val>
                                        </p:tav>
                                        <p:tav tm="100000">
                                          <p:val>
                                            <p:strVal val="#ppt_x"/>
                                          </p:val>
                                        </p:tav>
                                      </p:tavLst>
                                    </p:anim>
                                    <p:anim calcmode="lin" valueType="num">
                                      <p:cBhvr additive="base">
                                        <p:cTn id="186" dur="500" fill="hold"/>
                                        <p:tgtEl>
                                          <p:spTgt spid="83"/>
                                        </p:tgtEl>
                                        <p:attrNameLst>
                                          <p:attrName>ppt_y</p:attrName>
                                        </p:attrNameLst>
                                      </p:cBhvr>
                                      <p:tavLst>
                                        <p:tav tm="0">
                                          <p:val>
                                            <p:strVal val="1+#ppt_h/2"/>
                                          </p:val>
                                        </p:tav>
                                        <p:tav tm="100000">
                                          <p:val>
                                            <p:strVal val="#ppt_y"/>
                                          </p:val>
                                        </p:tav>
                                      </p:tavLst>
                                    </p:anim>
                                  </p:childTnLst>
                                </p:cTn>
                              </p:par>
                              <p:par>
                                <p:cTn id="187" presetID="2" presetClass="entr" presetSubtype="4" fill="hold" grpId="0" nodeType="withEffect">
                                  <p:stCondLst>
                                    <p:cond delay="0"/>
                                  </p:stCondLst>
                                  <p:childTnLst>
                                    <p:set>
                                      <p:cBhvr>
                                        <p:cTn id="188" dur="1" fill="hold">
                                          <p:stCondLst>
                                            <p:cond delay="0"/>
                                          </p:stCondLst>
                                        </p:cTn>
                                        <p:tgtEl>
                                          <p:spTgt spid="88"/>
                                        </p:tgtEl>
                                        <p:attrNameLst>
                                          <p:attrName>style.visibility</p:attrName>
                                        </p:attrNameLst>
                                      </p:cBhvr>
                                      <p:to>
                                        <p:strVal val="visible"/>
                                      </p:to>
                                    </p:set>
                                    <p:anim calcmode="lin" valueType="num">
                                      <p:cBhvr additive="base">
                                        <p:cTn id="189" dur="500" fill="hold"/>
                                        <p:tgtEl>
                                          <p:spTgt spid="88"/>
                                        </p:tgtEl>
                                        <p:attrNameLst>
                                          <p:attrName>ppt_x</p:attrName>
                                        </p:attrNameLst>
                                      </p:cBhvr>
                                      <p:tavLst>
                                        <p:tav tm="0">
                                          <p:val>
                                            <p:strVal val="#ppt_x"/>
                                          </p:val>
                                        </p:tav>
                                        <p:tav tm="100000">
                                          <p:val>
                                            <p:strVal val="#ppt_x"/>
                                          </p:val>
                                        </p:tav>
                                      </p:tavLst>
                                    </p:anim>
                                    <p:anim calcmode="lin" valueType="num">
                                      <p:cBhvr additive="base">
                                        <p:cTn id="190" dur="500" fill="hold"/>
                                        <p:tgtEl>
                                          <p:spTgt spid="88"/>
                                        </p:tgtEl>
                                        <p:attrNameLst>
                                          <p:attrName>ppt_y</p:attrName>
                                        </p:attrNameLst>
                                      </p:cBhvr>
                                      <p:tavLst>
                                        <p:tav tm="0">
                                          <p:val>
                                            <p:strVal val="1+#ppt_h/2"/>
                                          </p:val>
                                        </p:tav>
                                        <p:tav tm="100000">
                                          <p:val>
                                            <p:strVal val="#ppt_y"/>
                                          </p:val>
                                        </p:tav>
                                      </p:tavLst>
                                    </p:anim>
                                  </p:childTnLst>
                                </p:cTn>
                              </p:par>
                            </p:childTnLst>
                          </p:cTn>
                        </p:par>
                      </p:childTnLst>
                    </p:cTn>
                  </p:par>
                  <p:par>
                    <p:cTn id="191" fill="hold">
                      <p:stCondLst>
                        <p:cond delay="indefinite"/>
                      </p:stCondLst>
                      <p:childTnLst>
                        <p:par>
                          <p:cTn id="192" fill="hold">
                            <p:stCondLst>
                              <p:cond delay="0"/>
                            </p:stCondLst>
                            <p:childTnLst>
                              <p:par>
                                <p:cTn id="193" presetID="2" presetClass="entr" presetSubtype="4" fill="hold" nodeType="clickEffect">
                                  <p:stCondLst>
                                    <p:cond delay="0"/>
                                  </p:stCondLst>
                                  <p:childTnLst>
                                    <p:set>
                                      <p:cBhvr>
                                        <p:cTn id="194" dur="1" fill="hold">
                                          <p:stCondLst>
                                            <p:cond delay="0"/>
                                          </p:stCondLst>
                                        </p:cTn>
                                        <p:tgtEl>
                                          <p:spTgt spid="29"/>
                                        </p:tgtEl>
                                        <p:attrNameLst>
                                          <p:attrName>style.visibility</p:attrName>
                                        </p:attrNameLst>
                                      </p:cBhvr>
                                      <p:to>
                                        <p:strVal val="visible"/>
                                      </p:to>
                                    </p:set>
                                    <p:anim calcmode="lin" valueType="num">
                                      <p:cBhvr additive="base">
                                        <p:cTn id="195" dur="500" fill="hold"/>
                                        <p:tgtEl>
                                          <p:spTgt spid="29"/>
                                        </p:tgtEl>
                                        <p:attrNameLst>
                                          <p:attrName>ppt_x</p:attrName>
                                        </p:attrNameLst>
                                      </p:cBhvr>
                                      <p:tavLst>
                                        <p:tav tm="0">
                                          <p:val>
                                            <p:strVal val="#ppt_x"/>
                                          </p:val>
                                        </p:tav>
                                        <p:tav tm="100000">
                                          <p:val>
                                            <p:strVal val="#ppt_x"/>
                                          </p:val>
                                        </p:tav>
                                      </p:tavLst>
                                    </p:anim>
                                    <p:anim calcmode="lin" valueType="num">
                                      <p:cBhvr additive="base">
                                        <p:cTn id="196"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197" fill="hold">
                      <p:stCondLst>
                        <p:cond delay="indefinite"/>
                      </p:stCondLst>
                      <p:childTnLst>
                        <p:par>
                          <p:cTn id="198" fill="hold">
                            <p:stCondLst>
                              <p:cond delay="0"/>
                            </p:stCondLst>
                            <p:childTnLst>
                              <p:par>
                                <p:cTn id="199" presetID="2" presetClass="entr" presetSubtype="4" fill="hold" nodeType="clickEffect">
                                  <p:stCondLst>
                                    <p:cond delay="0"/>
                                  </p:stCondLst>
                                  <p:childTnLst>
                                    <p:set>
                                      <p:cBhvr>
                                        <p:cTn id="200" dur="1" fill="hold">
                                          <p:stCondLst>
                                            <p:cond delay="0"/>
                                          </p:stCondLst>
                                        </p:cTn>
                                        <p:tgtEl>
                                          <p:spTgt spid="42"/>
                                        </p:tgtEl>
                                        <p:attrNameLst>
                                          <p:attrName>style.visibility</p:attrName>
                                        </p:attrNameLst>
                                      </p:cBhvr>
                                      <p:to>
                                        <p:strVal val="visible"/>
                                      </p:to>
                                    </p:set>
                                    <p:anim calcmode="lin" valueType="num">
                                      <p:cBhvr additive="base">
                                        <p:cTn id="201" dur="500" fill="hold"/>
                                        <p:tgtEl>
                                          <p:spTgt spid="42"/>
                                        </p:tgtEl>
                                        <p:attrNameLst>
                                          <p:attrName>ppt_x</p:attrName>
                                        </p:attrNameLst>
                                      </p:cBhvr>
                                      <p:tavLst>
                                        <p:tav tm="0">
                                          <p:val>
                                            <p:strVal val="#ppt_x"/>
                                          </p:val>
                                        </p:tav>
                                        <p:tav tm="100000">
                                          <p:val>
                                            <p:strVal val="#ppt_x"/>
                                          </p:val>
                                        </p:tav>
                                      </p:tavLst>
                                    </p:anim>
                                    <p:anim calcmode="lin" valueType="num">
                                      <p:cBhvr additive="base">
                                        <p:cTn id="202" dur="500" fill="hold"/>
                                        <p:tgtEl>
                                          <p:spTgt spid="42"/>
                                        </p:tgtEl>
                                        <p:attrNameLst>
                                          <p:attrName>ppt_y</p:attrName>
                                        </p:attrNameLst>
                                      </p:cBhvr>
                                      <p:tavLst>
                                        <p:tav tm="0">
                                          <p:val>
                                            <p:strVal val="1+#ppt_h/2"/>
                                          </p:val>
                                        </p:tav>
                                        <p:tav tm="100000">
                                          <p:val>
                                            <p:strVal val="#ppt_y"/>
                                          </p:val>
                                        </p:tav>
                                      </p:tavLst>
                                    </p:anim>
                                  </p:childTnLst>
                                </p:cTn>
                              </p:par>
                            </p:childTnLst>
                          </p:cTn>
                        </p:par>
                      </p:childTnLst>
                    </p:cTn>
                  </p:par>
                  <p:par>
                    <p:cTn id="203" fill="hold">
                      <p:stCondLst>
                        <p:cond delay="indefinite"/>
                      </p:stCondLst>
                      <p:childTnLst>
                        <p:par>
                          <p:cTn id="204" fill="hold">
                            <p:stCondLst>
                              <p:cond delay="0"/>
                            </p:stCondLst>
                            <p:childTnLst>
                              <p:par>
                                <p:cTn id="205" presetID="2" presetClass="entr" presetSubtype="4" fill="hold" nodeType="clickEffect">
                                  <p:stCondLst>
                                    <p:cond delay="0"/>
                                  </p:stCondLst>
                                  <p:childTnLst>
                                    <p:set>
                                      <p:cBhvr>
                                        <p:cTn id="206" dur="1" fill="hold">
                                          <p:stCondLst>
                                            <p:cond delay="0"/>
                                          </p:stCondLst>
                                        </p:cTn>
                                        <p:tgtEl>
                                          <p:spTgt spid="97"/>
                                        </p:tgtEl>
                                        <p:attrNameLst>
                                          <p:attrName>style.visibility</p:attrName>
                                        </p:attrNameLst>
                                      </p:cBhvr>
                                      <p:to>
                                        <p:strVal val="visible"/>
                                      </p:to>
                                    </p:set>
                                    <p:anim calcmode="lin" valueType="num">
                                      <p:cBhvr additive="base">
                                        <p:cTn id="207" dur="500" fill="hold"/>
                                        <p:tgtEl>
                                          <p:spTgt spid="97"/>
                                        </p:tgtEl>
                                        <p:attrNameLst>
                                          <p:attrName>ppt_x</p:attrName>
                                        </p:attrNameLst>
                                      </p:cBhvr>
                                      <p:tavLst>
                                        <p:tav tm="0">
                                          <p:val>
                                            <p:strVal val="#ppt_x"/>
                                          </p:val>
                                        </p:tav>
                                        <p:tav tm="100000">
                                          <p:val>
                                            <p:strVal val="#ppt_x"/>
                                          </p:val>
                                        </p:tav>
                                      </p:tavLst>
                                    </p:anim>
                                    <p:anim calcmode="lin" valueType="num">
                                      <p:cBhvr additive="base">
                                        <p:cTn id="208" dur="500" fill="hold"/>
                                        <p:tgtEl>
                                          <p:spTgt spid="97"/>
                                        </p:tgtEl>
                                        <p:attrNameLst>
                                          <p:attrName>ppt_y</p:attrName>
                                        </p:attrNameLst>
                                      </p:cBhvr>
                                      <p:tavLst>
                                        <p:tav tm="0">
                                          <p:val>
                                            <p:strVal val="1+#ppt_h/2"/>
                                          </p:val>
                                        </p:tav>
                                        <p:tav tm="100000">
                                          <p:val>
                                            <p:strVal val="#ppt_y"/>
                                          </p:val>
                                        </p:tav>
                                      </p:tavLst>
                                    </p:anim>
                                  </p:childTnLst>
                                </p:cTn>
                              </p:par>
                              <p:par>
                                <p:cTn id="209" presetID="2" presetClass="entr" presetSubtype="4" fill="hold" nodeType="withEffect">
                                  <p:stCondLst>
                                    <p:cond delay="0"/>
                                  </p:stCondLst>
                                  <p:childTnLst>
                                    <p:set>
                                      <p:cBhvr>
                                        <p:cTn id="210" dur="1" fill="hold">
                                          <p:stCondLst>
                                            <p:cond delay="0"/>
                                          </p:stCondLst>
                                        </p:cTn>
                                        <p:tgtEl>
                                          <p:spTgt spid="98"/>
                                        </p:tgtEl>
                                        <p:attrNameLst>
                                          <p:attrName>style.visibility</p:attrName>
                                        </p:attrNameLst>
                                      </p:cBhvr>
                                      <p:to>
                                        <p:strVal val="visible"/>
                                      </p:to>
                                    </p:set>
                                    <p:anim calcmode="lin" valueType="num">
                                      <p:cBhvr additive="base">
                                        <p:cTn id="211" dur="500" fill="hold"/>
                                        <p:tgtEl>
                                          <p:spTgt spid="98"/>
                                        </p:tgtEl>
                                        <p:attrNameLst>
                                          <p:attrName>ppt_x</p:attrName>
                                        </p:attrNameLst>
                                      </p:cBhvr>
                                      <p:tavLst>
                                        <p:tav tm="0">
                                          <p:val>
                                            <p:strVal val="#ppt_x"/>
                                          </p:val>
                                        </p:tav>
                                        <p:tav tm="100000">
                                          <p:val>
                                            <p:strVal val="#ppt_x"/>
                                          </p:val>
                                        </p:tav>
                                      </p:tavLst>
                                    </p:anim>
                                    <p:anim calcmode="lin" valueType="num">
                                      <p:cBhvr additive="base">
                                        <p:cTn id="212" dur="500" fill="hold"/>
                                        <p:tgtEl>
                                          <p:spTgt spid="98"/>
                                        </p:tgtEl>
                                        <p:attrNameLst>
                                          <p:attrName>ppt_y</p:attrName>
                                        </p:attrNameLst>
                                      </p:cBhvr>
                                      <p:tavLst>
                                        <p:tav tm="0">
                                          <p:val>
                                            <p:strVal val="1+#ppt_h/2"/>
                                          </p:val>
                                        </p:tav>
                                        <p:tav tm="100000">
                                          <p:val>
                                            <p:strVal val="#ppt_y"/>
                                          </p:val>
                                        </p:tav>
                                      </p:tavLst>
                                    </p:anim>
                                  </p:childTnLst>
                                </p:cTn>
                              </p:par>
                              <p:par>
                                <p:cTn id="213" presetID="2" presetClass="entr" presetSubtype="4" fill="hold" nodeType="withEffect">
                                  <p:stCondLst>
                                    <p:cond delay="0"/>
                                  </p:stCondLst>
                                  <p:childTnLst>
                                    <p:set>
                                      <p:cBhvr>
                                        <p:cTn id="214" dur="1" fill="hold">
                                          <p:stCondLst>
                                            <p:cond delay="0"/>
                                          </p:stCondLst>
                                        </p:cTn>
                                        <p:tgtEl>
                                          <p:spTgt spid="104"/>
                                        </p:tgtEl>
                                        <p:attrNameLst>
                                          <p:attrName>style.visibility</p:attrName>
                                        </p:attrNameLst>
                                      </p:cBhvr>
                                      <p:to>
                                        <p:strVal val="visible"/>
                                      </p:to>
                                    </p:set>
                                    <p:anim calcmode="lin" valueType="num">
                                      <p:cBhvr additive="base">
                                        <p:cTn id="215" dur="500" fill="hold"/>
                                        <p:tgtEl>
                                          <p:spTgt spid="104"/>
                                        </p:tgtEl>
                                        <p:attrNameLst>
                                          <p:attrName>ppt_x</p:attrName>
                                        </p:attrNameLst>
                                      </p:cBhvr>
                                      <p:tavLst>
                                        <p:tav tm="0">
                                          <p:val>
                                            <p:strVal val="#ppt_x"/>
                                          </p:val>
                                        </p:tav>
                                        <p:tav tm="100000">
                                          <p:val>
                                            <p:strVal val="#ppt_x"/>
                                          </p:val>
                                        </p:tav>
                                      </p:tavLst>
                                    </p:anim>
                                    <p:anim calcmode="lin" valueType="num">
                                      <p:cBhvr additive="base">
                                        <p:cTn id="216" dur="500" fill="hold"/>
                                        <p:tgtEl>
                                          <p:spTgt spid="104"/>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94"/>
                                        </p:tgtEl>
                                        <p:attrNameLst>
                                          <p:attrName>style.visibility</p:attrName>
                                        </p:attrNameLst>
                                      </p:cBhvr>
                                      <p:to>
                                        <p:strVal val="visible"/>
                                      </p:to>
                                    </p:set>
                                    <p:anim calcmode="lin" valueType="num">
                                      <p:cBhvr additive="base">
                                        <p:cTn id="219" dur="500" fill="hold"/>
                                        <p:tgtEl>
                                          <p:spTgt spid="94"/>
                                        </p:tgtEl>
                                        <p:attrNameLst>
                                          <p:attrName>ppt_x</p:attrName>
                                        </p:attrNameLst>
                                      </p:cBhvr>
                                      <p:tavLst>
                                        <p:tav tm="0">
                                          <p:val>
                                            <p:strVal val="#ppt_x"/>
                                          </p:val>
                                        </p:tav>
                                        <p:tav tm="100000">
                                          <p:val>
                                            <p:strVal val="#ppt_x"/>
                                          </p:val>
                                        </p:tav>
                                      </p:tavLst>
                                    </p:anim>
                                    <p:anim calcmode="lin" valueType="num">
                                      <p:cBhvr additive="base">
                                        <p:cTn id="220" dur="500" fill="hold"/>
                                        <p:tgtEl>
                                          <p:spTgt spid="9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95"/>
                                        </p:tgtEl>
                                        <p:attrNameLst>
                                          <p:attrName>style.visibility</p:attrName>
                                        </p:attrNameLst>
                                      </p:cBhvr>
                                      <p:to>
                                        <p:strVal val="visible"/>
                                      </p:to>
                                    </p:set>
                                    <p:anim calcmode="lin" valueType="num">
                                      <p:cBhvr additive="base">
                                        <p:cTn id="223" dur="500" fill="hold"/>
                                        <p:tgtEl>
                                          <p:spTgt spid="95"/>
                                        </p:tgtEl>
                                        <p:attrNameLst>
                                          <p:attrName>ppt_x</p:attrName>
                                        </p:attrNameLst>
                                      </p:cBhvr>
                                      <p:tavLst>
                                        <p:tav tm="0">
                                          <p:val>
                                            <p:strVal val="#ppt_x"/>
                                          </p:val>
                                        </p:tav>
                                        <p:tav tm="100000">
                                          <p:val>
                                            <p:strVal val="#ppt_x"/>
                                          </p:val>
                                        </p:tav>
                                      </p:tavLst>
                                    </p:anim>
                                    <p:anim calcmode="lin" valueType="num">
                                      <p:cBhvr additive="base">
                                        <p:cTn id="224" dur="500" fill="hold"/>
                                        <p:tgtEl>
                                          <p:spTgt spid="95"/>
                                        </p:tgtEl>
                                        <p:attrNameLst>
                                          <p:attrName>ppt_y</p:attrName>
                                        </p:attrNameLst>
                                      </p:cBhvr>
                                      <p:tavLst>
                                        <p:tav tm="0">
                                          <p:val>
                                            <p:strVal val="1+#ppt_h/2"/>
                                          </p:val>
                                        </p:tav>
                                        <p:tav tm="100000">
                                          <p:val>
                                            <p:strVal val="#ppt_y"/>
                                          </p:val>
                                        </p:tav>
                                      </p:tavLst>
                                    </p:anim>
                                  </p:childTnLst>
                                </p:cTn>
                              </p:par>
                            </p:childTnLst>
                          </p:cTn>
                        </p:par>
                      </p:childTnLst>
                    </p:cTn>
                  </p:par>
                  <p:par>
                    <p:cTn id="225" fill="hold">
                      <p:stCondLst>
                        <p:cond delay="indefinite"/>
                      </p:stCondLst>
                      <p:childTnLst>
                        <p:par>
                          <p:cTn id="226" fill="hold">
                            <p:stCondLst>
                              <p:cond delay="0"/>
                            </p:stCondLst>
                            <p:childTnLst>
                              <p:par>
                                <p:cTn id="227" presetID="2" presetClass="entr" presetSubtype="4" fill="hold" nodeType="clickEffect">
                                  <p:stCondLst>
                                    <p:cond delay="0"/>
                                  </p:stCondLst>
                                  <p:childTnLst>
                                    <p:set>
                                      <p:cBhvr>
                                        <p:cTn id="228" dur="1" fill="hold">
                                          <p:stCondLst>
                                            <p:cond delay="0"/>
                                          </p:stCondLst>
                                        </p:cTn>
                                        <p:tgtEl>
                                          <p:spTgt spid="108"/>
                                        </p:tgtEl>
                                        <p:attrNameLst>
                                          <p:attrName>style.visibility</p:attrName>
                                        </p:attrNameLst>
                                      </p:cBhvr>
                                      <p:to>
                                        <p:strVal val="visible"/>
                                      </p:to>
                                    </p:set>
                                    <p:anim calcmode="lin" valueType="num">
                                      <p:cBhvr additive="base">
                                        <p:cTn id="229" dur="500" fill="hold"/>
                                        <p:tgtEl>
                                          <p:spTgt spid="108"/>
                                        </p:tgtEl>
                                        <p:attrNameLst>
                                          <p:attrName>ppt_x</p:attrName>
                                        </p:attrNameLst>
                                      </p:cBhvr>
                                      <p:tavLst>
                                        <p:tav tm="0">
                                          <p:val>
                                            <p:strVal val="#ppt_x"/>
                                          </p:val>
                                        </p:tav>
                                        <p:tav tm="100000">
                                          <p:val>
                                            <p:strVal val="#ppt_x"/>
                                          </p:val>
                                        </p:tav>
                                      </p:tavLst>
                                    </p:anim>
                                    <p:anim calcmode="lin" valueType="num">
                                      <p:cBhvr additive="base">
                                        <p:cTn id="230" dur="500" fill="hold"/>
                                        <p:tgtEl>
                                          <p:spTgt spid="10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95" grpId="0" animBg="1"/>
      <p:bldP spid="72" grpId="0" animBg="1"/>
      <p:bldP spid="94" grpId="0" animBg="1"/>
      <p:bldP spid="75" grpId="0"/>
      <p:bldP spid="76" grpId="0"/>
      <p:bldP spid="77" grpId="0"/>
      <p:bldP spid="36" grpId="0"/>
      <p:bldP spid="38" grpId="0"/>
      <p:bldP spid="39" grpId="0"/>
      <p:bldP spid="40" grpId="0"/>
      <p:bldP spid="52" grpId="0"/>
      <p:bldP spid="53" grpId="0"/>
      <p:bldP spid="54" grpId="0"/>
      <p:bldP spid="55" grpId="0"/>
      <p:bldP spid="56" grpId="0"/>
      <p:bldP spid="65" grpId="0"/>
      <p:bldP spid="68" grpId="0"/>
      <p:bldP spid="69" grpId="0"/>
      <p:bldP spid="78" grpId="0"/>
      <p:bldP spid="81" grpId="0"/>
      <p:bldP spid="44" grpId="0"/>
      <p:bldP spid="45" grpId="0"/>
      <p:bldP spid="48" grpId="0"/>
      <p:bldP spid="70" grpId="0" animBg="1"/>
      <p:bldP spid="71" grpId="0"/>
      <p:bldP spid="73" grpId="0" animBg="1"/>
      <p:bldP spid="85" grpId="0"/>
      <p:bldP spid="86" grpId="0"/>
      <p:bldP spid="88" grpId="0"/>
      <p:bldP spid="8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タイトル 1"/>
          <p:cNvSpPr>
            <a:spLocks noGrp="1"/>
          </p:cNvSpPr>
          <p:nvPr>
            <p:ph type="title"/>
          </p:nvPr>
        </p:nvSpPr>
        <p:spPr/>
        <p:txBody>
          <a:bodyPr/>
          <a:lstStyle/>
          <a:p>
            <a:pPr eaLnBrk="1" hangingPunct="1"/>
            <a:r>
              <a:rPr lang="en-US" altLang="ja-JP"/>
              <a:t>0. </a:t>
            </a:r>
            <a:r>
              <a:rPr lang="ja-JP" altLang="en-US"/>
              <a:t>はじめに</a:t>
            </a:r>
          </a:p>
        </p:txBody>
      </p:sp>
      <p:sp>
        <p:nvSpPr>
          <p:cNvPr id="7171" name="コンテンツ プレースホルダー 2"/>
          <p:cNvSpPr>
            <a:spLocks noGrp="1"/>
          </p:cNvSpPr>
          <p:nvPr>
            <p:ph idx="1"/>
          </p:nvPr>
        </p:nvSpPr>
        <p:spPr>
          <a:xfrm>
            <a:off x="100013" y="838200"/>
            <a:ext cx="3568700" cy="573088"/>
          </a:xfrm>
        </p:spPr>
        <p:txBody>
          <a:bodyPr/>
          <a:lstStyle/>
          <a:p>
            <a:pPr marL="0" indent="0" eaLnBrk="1" hangingPunct="1">
              <a:buFont typeface="Wingdings" pitchFamily="2" charset="2"/>
              <a:buNone/>
            </a:pPr>
            <a:r>
              <a:rPr lang="ja-JP" altLang="en-US"/>
              <a:t>本講義の参考文献</a:t>
            </a:r>
          </a:p>
        </p:txBody>
      </p:sp>
      <p:grpSp>
        <p:nvGrpSpPr>
          <p:cNvPr id="7172" name="グループ化 2"/>
          <p:cNvGrpSpPr>
            <a:grpSpLocks/>
          </p:cNvGrpSpPr>
          <p:nvPr/>
        </p:nvGrpSpPr>
        <p:grpSpPr bwMode="auto">
          <a:xfrm>
            <a:off x="107950" y="1285875"/>
            <a:ext cx="2413000" cy="5192713"/>
            <a:chOff x="3131852" y="1285874"/>
            <a:chExt cx="2413572" cy="5192859"/>
          </a:xfrm>
        </p:grpSpPr>
        <p:sp>
          <p:nvSpPr>
            <p:cNvPr id="7180" name="テキスト ボックス 14"/>
            <p:cNvSpPr txBox="1">
              <a:spLocks noChangeArrowheads="1"/>
            </p:cNvSpPr>
            <p:nvPr/>
          </p:nvSpPr>
          <p:spPr bwMode="auto">
            <a:xfrm>
              <a:off x="3290094" y="5278404"/>
              <a:ext cx="1989647"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a:buBlip>
                  <a:blip r:embed="rId3"/>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9pPr>
            </a:lstStyle>
            <a:p>
              <a:pPr>
                <a:lnSpc>
                  <a:spcPct val="100000"/>
                </a:lnSpc>
                <a:spcBef>
                  <a:spcPct val="0"/>
                </a:spcBef>
                <a:spcAft>
                  <a:spcPct val="0"/>
                </a:spcAft>
                <a:buClrTx/>
                <a:buFontTx/>
                <a:buNone/>
              </a:pPr>
              <a:r>
                <a:rPr lang="en-US" altLang="ja-JP" sz="1800" dirty="0">
                  <a:solidFill>
                    <a:schemeClr val="tx1"/>
                  </a:solidFill>
                  <a:latin typeface="Calibri" pitchFamily="34" charset="0"/>
                </a:rPr>
                <a:t>1979</a:t>
              </a:r>
              <a:r>
                <a:rPr lang="ja-JP" altLang="en-US" sz="1800" dirty="0">
                  <a:solidFill>
                    <a:schemeClr val="tx1"/>
                  </a:solidFill>
                  <a:latin typeface="Calibri" pitchFamily="34" charset="0"/>
                </a:rPr>
                <a:t>年</a:t>
              </a:r>
              <a:r>
                <a:rPr lang="en-US" altLang="ja-JP" sz="1800" dirty="0">
                  <a:solidFill>
                    <a:schemeClr val="tx1"/>
                  </a:solidFill>
                  <a:latin typeface="Calibri" pitchFamily="34" charset="0"/>
                </a:rPr>
                <a:t>, ISBN</a:t>
              </a:r>
            </a:p>
            <a:p>
              <a:pPr>
                <a:lnSpc>
                  <a:spcPct val="100000"/>
                </a:lnSpc>
                <a:spcBef>
                  <a:spcPct val="0"/>
                </a:spcBef>
                <a:spcAft>
                  <a:spcPct val="0"/>
                </a:spcAft>
                <a:buClrTx/>
                <a:buFontTx/>
                <a:buNone/>
              </a:pPr>
              <a:r>
                <a:rPr lang="ja-JP" altLang="en-US" sz="1800" dirty="0">
                  <a:solidFill>
                    <a:schemeClr val="tx1"/>
                  </a:solidFill>
                  <a:latin typeface="Calibri" pitchFamily="34" charset="0"/>
                </a:rPr>
                <a:t>上</a:t>
              </a:r>
              <a:r>
                <a:rPr lang="en-US" altLang="ja-JP" sz="1800" dirty="0">
                  <a:solidFill>
                    <a:schemeClr val="tx1"/>
                  </a:solidFill>
                  <a:latin typeface="Calibri" pitchFamily="34" charset="0"/>
                </a:rPr>
                <a:t> </a:t>
              </a:r>
              <a:r>
                <a:rPr lang="en-US" altLang="ja-JP" sz="1800" dirty="0">
                  <a:solidFill>
                    <a:schemeClr val="tx1"/>
                  </a:solidFill>
                  <a:latin typeface="Calibri" pitchFamily="34" charset="0"/>
                  <a:hlinkClick r:id="rId4"/>
                </a:rPr>
                <a:t>9784004200857</a:t>
              </a:r>
              <a:endParaRPr lang="en-US" altLang="ja-JP" sz="1800" dirty="0">
                <a:solidFill>
                  <a:schemeClr val="tx1"/>
                </a:solidFill>
                <a:latin typeface="Calibri" pitchFamily="34" charset="0"/>
              </a:endParaRPr>
            </a:p>
            <a:p>
              <a:pPr>
                <a:lnSpc>
                  <a:spcPct val="100000"/>
                </a:lnSpc>
                <a:spcBef>
                  <a:spcPct val="0"/>
                </a:spcBef>
                <a:spcAft>
                  <a:spcPct val="0"/>
                </a:spcAft>
                <a:buClrTx/>
                <a:buFontTx/>
                <a:buNone/>
              </a:pPr>
              <a:r>
                <a:rPr lang="ja-JP" altLang="en-US" sz="1800" dirty="0">
                  <a:solidFill>
                    <a:schemeClr val="tx1"/>
                  </a:solidFill>
                  <a:latin typeface="Calibri" pitchFamily="34" charset="0"/>
                </a:rPr>
                <a:t>下</a:t>
              </a:r>
              <a:r>
                <a:rPr lang="en-US" altLang="ja-JP" sz="1800" dirty="0">
                  <a:solidFill>
                    <a:schemeClr val="tx1"/>
                  </a:solidFill>
                  <a:latin typeface="Calibri" pitchFamily="34" charset="0"/>
                </a:rPr>
                <a:t> </a:t>
              </a:r>
              <a:r>
                <a:rPr lang="en-US" altLang="ja-JP" sz="1800" dirty="0">
                  <a:solidFill>
                    <a:schemeClr val="tx1"/>
                  </a:solidFill>
                  <a:latin typeface="Calibri" pitchFamily="34" charset="0"/>
                  <a:hlinkClick r:id="rId5"/>
                </a:rPr>
                <a:t>9784004200864</a:t>
              </a:r>
              <a:endParaRPr lang="en-US" altLang="ja-JP" sz="1800" dirty="0">
                <a:solidFill>
                  <a:schemeClr val="tx1"/>
                </a:solidFill>
                <a:latin typeface="Calibri" pitchFamily="34" charset="0"/>
              </a:endParaRPr>
            </a:p>
            <a:p>
              <a:pPr>
                <a:lnSpc>
                  <a:spcPct val="100000"/>
                </a:lnSpc>
                <a:spcBef>
                  <a:spcPct val="0"/>
                </a:spcBef>
                <a:spcAft>
                  <a:spcPct val="0"/>
                </a:spcAft>
                <a:buClrTx/>
                <a:buFontTx/>
                <a:buNone/>
              </a:pPr>
              <a:r>
                <a:rPr lang="ja-JP" altLang="en-US" sz="1800" dirty="0">
                  <a:solidFill>
                    <a:schemeClr val="tx1"/>
                  </a:solidFill>
                  <a:latin typeface="Calibri" pitchFamily="34" charset="0"/>
                </a:rPr>
                <a:t>第</a:t>
              </a:r>
              <a:r>
                <a:rPr lang="en-US" altLang="ja-JP" sz="1800" dirty="0">
                  <a:solidFill>
                    <a:schemeClr val="tx1"/>
                  </a:solidFill>
                  <a:latin typeface="Calibri" pitchFamily="34" charset="0"/>
                </a:rPr>
                <a:t>II</a:t>
              </a:r>
              <a:r>
                <a:rPr lang="ja-JP" altLang="en-US" sz="1800" dirty="0">
                  <a:solidFill>
                    <a:schemeClr val="tx1"/>
                  </a:solidFill>
                  <a:latin typeface="Calibri" pitchFamily="34" charset="0"/>
                </a:rPr>
                <a:t>章 </a:t>
              </a:r>
              <a:r>
                <a:rPr lang="en-US" altLang="ja-JP" sz="1800" dirty="0">
                  <a:solidFill>
                    <a:schemeClr val="tx1"/>
                  </a:solidFill>
                  <a:latin typeface="Calibri" pitchFamily="34" charset="0"/>
                </a:rPr>
                <a:t>p135-238</a:t>
              </a:r>
            </a:p>
          </p:txBody>
        </p:sp>
        <p:pic>
          <p:nvPicPr>
            <p:cNvPr id="7181" name="Picture 8" descr="C:\Users\azumat1976\Documents\Study16\lecture-zenki\KGK161\slides\tomonaga.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31852" y="1285874"/>
              <a:ext cx="2413572" cy="3958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7176" name="テキスト ボックス 4"/>
          <p:cNvSpPr txBox="1">
            <a:spLocks noChangeArrowheads="1"/>
          </p:cNvSpPr>
          <p:nvPr/>
        </p:nvSpPr>
        <p:spPr bwMode="auto">
          <a:xfrm>
            <a:off x="2753641" y="4897755"/>
            <a:ext cx="2561307"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a:buBlip>
                <a:blip r:embed="rId3"/>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9pPr>
          </a:lstStyle>
          <a:p>
            <a:pPr>
              <a:lnSpc>
                <a:spcPct val="100000"/>
              </a:lnSpc>
              <a:spcBef>
                <a:spcPct val="0"/>
              </a:spcBef>
              <a:spcAft>
                <a:spcPct val="0"/>
              </a:spcAft>
              <a:buClrTx/>
              <a:buFontTx/>
              <a:buNone/>
            </a:pPr>
            <a:r>
              <a:rPr lang="en-US" altLang="ja-JP" sz="1800" dirty="0">
                <a:solidFill>
                  <a:schemeClr val="tx1"/>
                </a:solidFill>
                <a:latin typeface="Calibri" pitchFamily="34" charset="0"/>
              </a:rPr>
              <a:t>1987</a:t>
            </a:r>
            <a:r>
              <a:rPr lang="ja-JP" altLang="en-US" sz="1800" dirty="0">
                <a:solidFill>
                  <a:schemeClr val="tx1"/>
                </a:solidFill>
                <a:latin typeface="Calibri" pitchFamily="34" charset="0"/>
              </a:rPr>
              <a:t>年</a:t>
            </a:r>
            <a:r>
              <a:rPr lang="en-US" altLang="ja-JP" sz="1800" dirty="0">
                <a:solidFill>
                  <a:schemeClr val="tx1"/>
                </a:solidFill>
                <a:latin typeface="Calibri" pitchFamily="34" charset="0"/>
              </a:rPr>
              <a:t>(</a:t>
            </a:r>
            <a:r>
              <a:rPr lang="ja-JP" altLang="en-US" sz="1800" dirty="0">
                <a:solidFill>
                  <a:schemeClr val="tx1"/>
                </a:solidFill>
                <a:latin typeface="Calibri" pitchFamily="34" charset="0"/>
              </a:rPr>
              <a:t>文庫</a:t>
            </a:r>
            <a:r>
              <a:rPr lang="en-US" altLang="ja-JP" sz="1800" dirty="0">
                <a:solidFill>
                  <a:schemeClr val="tx1"/>
                </a:solidFill>
                <a:latin typeface="Calibri" pitchFamily="34" charset="0"/>
              </a:rPr>
              <a:t>2008-2009</a:t>
            </a:r>
            <a:r>
              <a:rPr lang="ja-JP" altLang="en-US" sz="1800" dirty="0">
                <a:solidFill>
                  <a:schemeClr val="tx1"/>
                </a:solidFill>
                <a:latin typeface="Calibri" pitchFamily="34" charset="0"/>
              </a:rPr>
              <a:t>年</a:t>
            </a:r>
            <a:r>
              <a:rPr lang="en-US" altLang="ja-JP" sz="1800" dirty="0">
                <a:solidFill>
                  <a:schemeClr val="tx1"/>
                </a:solidFill>
                <a:latin typeface="Calibri" pitchFamily="34" charset="0"/>
              </a:rPr>
              <a:t>), ISBN</a:t>
            </a:r>
          </a:p>
          <a:p>
            <a:pPr>
              <a:lnSpc>
                <a:spcPct val="100000"/>
              </a:lnSpc>
              <a:spcBef>
                <a:spcPct val="0"/>
              </a:spcBef>
              <a:spcAft>
                <a:spcPct val="0"/>
              </a:spcAft>
              <a:buClrTx/>
              <a:buFontTx/>
              <a:buNone/>
            </a:pPr>
            <a:r>
              <a:rPr lang="en-US" altLang="ja-JP" sz="1800" dirty="0">
                <a:solidFill>
                  <a:schemeClr val="tx1"/>
                </a:solidFill>
                <a:latin typeface="Calibri" pitchFamily="34" charset="0"/>
              </a:rPr>
              <a:t>1</a:t>
            </a:r>
            <a:r>
              <a:rPr lang="ja-JP" altLang="en-US" sz="1800" dirty="0">
                <a:solidFill>
                  <a:schemeClr val="tx1"/>
                </a:solidFill>
                <a:latin typeface="Calibri" pitchFamily="34" charset="0"/>
              </a:rPr>
              <a:t>巻 </a:t>
            </a:r>
            <a:r>
              <a:rPr lang="en-US" altLang="ja-JP" sz="1800" dirty="0">
                <a:solidFill>
                  <a:schemeClr val="tx1"/>
                </a:solidFill>
                <a:latin typeface="Calibri" pitchFamily="34" charset="0"/>
                <a:hlinkClick r:id="rId7"/>
              </a:rPr>
              <a:t>9784480091819</a:t>
            </a:r>
            <a:endParaRPr lang="en-US" altLang="ja-JP" sz="1800" dirty="0">
              <a:solidFill>
                <a:schemeClr val="tx1"/>
              </a:solidFill>
              <a:latin typeface="Calibri" pitchFamily="34" charset="0"/>
            </a:endParaRPr>
          </a:p>
          <a:p>
            <a:pPr>
              <a:lnSpc>
                <a:spcPct val="100000"/>
              </a:lnSpc>
              <a:spcBef>
                <a:spcPct val="0"/>
              </a:spcBef>
              <a:spcAft>
                <a:spcPct val="0"/>
              </a:spcAft>
              <a:buClrTx/>
              <a:buFontTx/>
              <a:buNone/>
            </a:pPr>
            <a:r>
              <a:rPr lang="en-US" altLang="ja-JP" sz="1800" dirty="0">
                <a:solidFill>
                  <a:schemeClr val="tx1"/>
                </a:solidFill>
                <a:latin typeface="Calibri" pitchFamily="34" charset="0"/>
              </a:rPr>
              <a:t>2</a:t>
            </a:r>
            <a:r>
              <a:rPr lang="ja-JP" altLang="en-US" sz="1800" dirty="0">
                <a:solidFill>
                  <a:schemeClr val="tx1"/>
                </a:solidFill>
                <a:latin typeface="Calibri" pitchFamily="34" charset="0"/>
              </a:rPr>
              <a:t>巻 </a:t>
            </a:r>
            <a:r>
              <a:rPr lang="en-US" altLang="ja-JP" sz="1800" dirty="0">
                <a:solidFill>
                  <a:schemeClr val="tx1"/>
                </a:solidFill>
                <a:latin typeface="Calibri" pitchFamily="34" charset="0"/>
                <a:hlinkClick r:id="rId8"/>
              </a:rPr>
              <a:t>9784480091826</a:t>
            </a:r>
            <a:endParaRPr lang="en-US" altLang="ja-JP" sz="1800" dirty="0">
              <a:solidFill>
                <a:schemeClr val="tx1"/>
              </a:solidFill>
              <a:latin typeface="Calibri" pitchFamily="34" charset="0"/>
            </a:endParaRPr>
          </a:p>
          <a:p>
            <a:pPr>
              <a:lnSpc>
                <a:spcPct val="100000"/>
              </a:lnSpc>
              <a:spcBef>
                <a:spcPct val="0"/>
              </a:spcBef>
              <a:spcAft>
                <a:spcPct val="0"/>
              </a:spcAft>
              <a:buClrTx/>
              <a:buFontTx/>
              <a:buNone/>
            </a:pPr>
            <a:r>
              <a:rPr lang="en-US" altLang="ja-JP" sz="1800" dirty="0">
                <a:solidFill>
                  <a:schemeClr val="tx1"/>
                </a:solidFill>
                <a:latin typeface="Calibri" pitchFamily="34" charset="0"/>
              </a:rPr>
              <a:t>3</a:t>
            </a:r>
            <a:r>
              <a:rPr lang="ja-JP" altLang="en-US" sz="1800" dirty="0">
                <a:solidFill>
                  <a:schemeClr val="tx1"/>
                </a:solidFill>
                <a:latin typeface="Calibri" pitchFamily="34" charset="0"/>
              </a:rPr>
              <a:t>巻 </a:t>
            </a:r>
            <a:r>
              <a:rPr lang="en-US" altLang="ja-JP" sz="1800" dirty="0">
                <a:solidFill>
                  <a:schemeClr val="tx1"/>
                </a:solidFill>
                <a:latin typeface="Calibri" pitchFamily="34" charset="0"/>
                <a:hlinkClick r:id="rId9"/>
              </a:rPr>
              <a:t>9784480091833</a:t>
            </a:r>
            <a:endParaRPr lang="en-US" altLang="ja-JP" sz="1800" dirty="0">
              <a:solidFill>
                <a:schemeClr val="tx1"/>
              </a:solidFill>
              <a:latin typeface="Calibri" pitchFamily="34" charset="0"/>
            </a:endParaRPr>
          </a:p>
        </p:txBody>
      </p:sp>
      <p:sp>
        <p:nvSpPr>
          <p:cNvPr id="7175" name="スライド番号プレースホルダー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a:buBlip>
                <a:blip r:embed="rId3"/>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9pPr>
          </a:lstStyle>
          <a:p>
            <a:pPr>
              <a:lnSpc>
                <a:spcPct val="100000"/>
              </a:lnSpc>
              <a:spcBef>
                <a:spcPct val="0"/>
              </a:spcBef>
              <a:spcAft>
                <a:spcPct val="0"/>
              </a:spcAft>
              <a:buClrTx/>
              <a:buFontTx/>
              <a:buNone/>
            </a:pPr>
            <a:fld id="{7A038170-55E6-4B8E-9AD3-955912F3383A}" type="slidenum">
              <a:rPr kumimoji="0" lang="ja-JP" altLang="en-US" smtClean="0">
                <a:solidFill>
                  <a:schemeClr val="tx1"/>
                </a:solidFill>
              </a:rPr>
              <a:pPr>
                <a:lnSpc>
                  <a:spcPct val="100000"/>
                </a:lnSpc>
                <a:spcBef>
                  <a:spcPct val="0"/>
                </a:spcBef>
                <a:spcAft>
                  <a:spcPct val="0"/>
                </a:spcAft>
                <a:buClrTx/>
                <a:buFontTx/>
                <a:buNone/>
              </a:pPr>
              <a:t>3</a:t>
            </a:fld>
            <a:endParaRPr kumimoji="0" lang="ja-JP" altLang="en-US">
              <a:solidFill>
                <a:schemeClr val="tx1"/>
              </a:solidFill>
            </a:endParaRPr>
          </a:p>
        </p:txBody>
      </p:sp>
      <p:pic>
        <p:nvPicPr>
          <p:cNvPr id="5" name="図 4">
            <a:extLst>
              <a:ext uri="{FF2B5EF4-FFF2-40B4-BE49-F238E27FC236}">
                <a16:creationId xmlns:a16="http://schemas.microsoft.com/office/drawing/2014/main" id="{296F58BD-5348-4BCF-97EC-2615DC58F30D}"/>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750513" y="1285875"/>
            <a:ext cx="2564435" cy="3611880"/>
          </a:xfrm>
          <a:prstGeom prst="rect">
            <a:avLst/>
          </a:prstGeom>
        </p:spPr>
      </p:pic>
      <p:sp>
        <p:nvSpPr>
          <p:cNvPr id="12" name="テキスト ボックス 4">
            <a:extLst>
              <a:ext uri="{FF2B5EF4-FFF2-40B4-BE49-F238E27FC236}">
                <a16:creationId xmlns:a16="http://schemas.microsoft.com/office/drawing/2014/main" id="{46684ED5-72EC-4BA5-8643-C960A43579E2}"/>
              </a:ext>
            </a:extLst>
          </p:cNvPr>
          <p:cNvSpPr txBox="1">
            <a:spLocks noChangeArrowheads="1"/>
          </p:cNvSpPr>
          <p:nvPr/>
        </p:nvSpPr>
        <p:spPr bwMode="auto">
          <a:xfrm>
            <a:off x="5404142" y="4887542"/>
            <a:ext cx="256130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a:buBlip>
                <a:blip r:embed="rId3"/>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9pPr>
          </a:lstStyle>
          <a:p>
            <a:pPr>
              <a:lnSpc>
                <a:spcPct val="100000"/>
              </a:lnSpc>
              <a:spcBef>
                <a:spcPct val="0"/>
              </a:spcBef>
              <a:spcAft>
                <a:spcPct val="0"/>
              </a:spcAft>
              <a:buClrTx/>
              <a:buFontTx/>
              <a:buNone/>
            </a:pPr>
            <a:r>
              <a:rPr lang="en-US" altLang="ja-JP" sz="1800" dirty="0">
                <a:solidFill>
                  <a:schemeClr val="tx1"/>
                </a:solidFill>
                <a:latin typeface="Calibri" pitchFamily="34" charset="0"/>
              </a:rPr>
              <a:t>1948</a:t>
            </a:r>
            <a:r>
              <a:rPr lang="ja-JP" altLang="en-US" sz="1800" dirty="0">
                <a:solidFill>
                  <a:schemeClr val="tx1"/>
                </a:solidFill>
                <a:latin typeface="Calibri" pitchFamily="34" charset="0"/>
              </a:rPr>
              <a:t>年</a:t>
            </a:r>
            <a:r>
              <a:rPr lang="en-US" altLang="ja-JP" sz="1800" dirty="0">
                <a:solidFill>
                  <a:schemeClr val="tx1"/>
                </a:solidFill>
                <a:latin typeface="Calibri" pitchFamily="34" charset="0"/>
              </a:rPr>
              <a:t>(</a:t>
            </a:r>
            <a:r>
              <a:rPr lang="ja-JP" altLang="en-US" sz="1800" dirty="0">
                <a:solidFill>
                  <a:schemeClr val="tx1"/>
                </a:solidFill>
                <a:latin typeface="Calibri" pitchFamily="34" charset="0"/>
              </a:rPr>
              <a:t>第</a:t>
            </a:r>
            <a:r>
              <a:rPr lang="en-US" altLang="ja-JP" sz="1800" dirty="0">
                <a:solidFill>
                  <a:schemeClr val="tx1"/>
                </a:solidFill>
                <a:latin typeface="Calibri" pitchFamily="34" charset="0"/>
              </a:rPr>
              <a:t>2</a:t>
            </a:r>
            <a:r>
              <a:rPr lang="ja-JP" altLang="en-US" sz="1800" dirty="0">
                <a:solidFill>
                  <a:schemeClr val="tx1"/>
                </a:solidFill>
                <a:latin typeface="Calibri" pitchFamily="34" charset="0"/>
              </a:rPr>
              <a:t>版</a:t>
            </a:r>
            <a:r>
              <a:rPr lang="en-US" altLang="ja-JP" sz="1800" dirty="0">
                <a:solidFill>
                  <a:schemeClr val="tx1"/>
                </a:solidFill>
                <a:latin typeface="Calibri" pitchFamily="34" charset="0"/>
              </a:rPr>
              <a:t>1999</a:t>
            </a:r>
            <a:r>
              <a:rPr lang="ja-JP" altLang="en-US" sz="1800" dirty="0">
                <a:solidFill>
                  <a:schemeClr val="tx1"/>
                </a:solidFill>
                <a:latin typeface="Calibri" pitchFamily="34" charset="0"/>
              </a:rPr>
              <a:t>年</a:t>
            </a:r>
            <a:r>
              <a:rPr lang="en-US" altLang="ja-JP" sz="1800" dirty="0">
                <a:solidFill>
                  <a:schemeClr val="tx1"/>
                </a:solidFill>
                <a:latin typeface="Calibri" pitchFamily="34" charset="0"/>
              </a:rPr>
              <a:t>), ISBN </a:t>
            </a:r>
            <a:r>
              <a:rPr lang="en-US" altLang="ja-JP" sz="1800" dirty="0">
                <a:solidFill>
                  <a:schemeClr val="tx1"/>
                </a:solidFill>
                <a:latin typeface="Calibri" pitchFamily="34" charset="0"/>
                <a:hlinkClick r:id="rId11"/>
              </a:rPr>
              <a:t>9784875251910</a:t>
            </a:r>
            <a:endParaRPr lang="en-US" altLang="ja-JP" sz="1800" dirty="0">
              <a:solidFill>
                <a:schemeClr val="tx1"/>
              </a:solidFill>
              <a:latin typeface="Calibri" pitchFamily="34" charset="0"/>
            </a:endParaRPr>
          </a:p>
        </p:txBody>
      </p:sp>
      <p:pic>
        <p:nvPicPr>
          <p:cNvPr id="4" name="図 3">
            <a:extLst>
              <a:ext uri="{FF2B5EF4-FFF2-40B4-BE49-F238E27FC236}">
                <a16:creationId xmlns:a16="http://schemas.microsoft.com/office/drawing/2014/main" id="{FCF993C6-2F39-4BC2-831E-C790A0B9F0C8}"/>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5544511" y="1419692"/>
            <a:ext cx="2166927" cy="327273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172"/>
                                        </p:tgtEl>
                                        <p:attrNameLst>
                                          <p:attrName>style.visibility</p:attrName>
                                        </p:attrNameLst>
                                      </p:cBhvr>
                                      <p:to>
                                        <p:strVal val="visible"/>
                                      </p:to>
                                    </p:set>
                                    <p:anim calcmode="lin" valueType="num">
                                      <p:cBhvr additive="base">
                                        <p:cTn id="7" dur="500" fill="hold"/>
                                        <p:tgtEl>
                                          <p:spTgt spid="7172"/>
                                        </p:tgtEl>
                                        <p:attrNameLst>
                                          <p:attrName>ppt_x</p:attrName>
                                        </p:attrNameLst>
                                      </p:cBhvr>
                                      <p:tavLst>
                                        <p:tav tm="0">
                                          <p:val>
                                            <p:strVal val="#ppt_x"/>
                                          </p:val>
                                        </p:tav>
                                        <p:tav tm="100000">
                                          <p:val>
                                            <p:strVal val="#ppt_x"/>
                                          </p:val>
                                        </p:tav>
                                      </p:tavLst>
                                    </p:anim>
                                    <p:anim calcmode="lin" valueType="num">
                                      <p:cBhvr additive="base">
                                        <p:cTn id="8" dur="500" fill="hold"/>
                                        <p:tgtEl>
                                          <p:spTgt spid="717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176"/>
                                        </p:tgtEl>
                                        <p:attrNameLst>
                                          <p:attrName>style.visibility</p:attrName>
                                        </p:attrNameLst>
                                      </p:cBhvr>
                                      <p:to>
                                        <p:strVal val="visible"/>
                                      </p:to>
                                    </p:set>
                                    <p:anim calcmode="lin" valueType="num">
                                      <p:cBhvr additive="base">
                                        <p:cTn id="13" dur="500" fill="hold"/>
                                        <p:tgtEl>
                                          <p:spTgt spid="7176"/>
                                        </p:tgtEl>
                                        <p:attrNameLst>
                                          <p:attrName>ppt_x</p:attrName>
                                        </p:attrNameLst>
                                      </p:cBhvr>
                                      <p:tavLst>
                                        <p:tav tm="0">
                                          <p:val>
                                            <p:strVal val="#ppt_x"/>
                                          </p:val>
                                        </p:tav>
                                        <p:tav tm="100000">
                                          <p:val>
                                            <p:strVal val="#ppt_x"/>
                                          </p:val>
                                        </p:tav>
                                      </p:tavLst>
                                    </p:anim>
                                    <p:anim calcmode="lin" valueType="num">
                                      <p:cBhvr additive="base">
                                        <p:cTn id="14" dur="500" fill="hold"/>
                                        <p:tgtEl>
                                          <p:spTgt spid="7176"/>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ppt_x"/>
                                          </p:val>
                                        </p:tav>
                                        <p:tav tm="100000">
                                          <p:val>
                                            <p:strVal val="#ppt_x"/>
                                          </p:val>
                                        </p:tav>
                                      </p:tavLst>
                                    </p:anim>
                                    <p:anim calcmode="lin" valueType="num">
                                      <p:cBhvr additive="base">
                                        <p:cTn id="1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500" fill="hold"/>
                                        <p:tgtEl>
                                          <p:spTgt spid="12"/>
                                        </p:tgtEl>
                                        <p:attrNameLst>
                                          <p:attrName>ppt_x</p:attrName>
                                        </p:attrNameLst>
                                      </p:cBhvr>
                                      <p:tavLst>
                                        <p:tav tm="0">
                                          <p:val>
                                            <p:strVal val="#ppt_x"/>
                                          </p:val>
                                        </p:tav>
                                        <p:tav tm="100000">
                                          <p:val>
                                            <p:strVal val="#ppt_x"/>
                                          </p:val>
                                        </p:tav>
                                      </p:tavLst>
                                    </p:anim>
                                    <p:anim calcmode="lin" valueType="num">
                                      <p:cBhvr additive="base">
                                        <p:cTn id="24" dur="500" fill="hold"/>
                                        <p:tgtEl>
                                          <p:spTgt spid="12"/>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4"/>
                                        </p:tgtEl>
                                        <p:attrNameLst>
                                          <p:attrName>style.visibility</p:attrName>
                                        </p:attrNameLst>
                                      </p:cBhvr>
                                      <p:to>
                                        <p:strVal val="visible"/>
                                      </p:to>
                                    </p:set>
                                    <p:anim calcmode="lin" valueType="num">
                                      <p:cBhvr additive="base">
                                        <p:cTn id="27" dur="500" fill="hold"/>
                                        <p:tgtEl>
                                          <p:spTgt spid="4"/>
                                        </p:tgtEl>
                                        <p:attrNameLst>
                                          <p:attrName>ppt_x</p:attrName>
                                        </p:attrNameLst>
                                      </p:cBhvr>
                                      <p:tavLst>
                                        <p:tav tm="0">
                                          <p:val>
                                            <p:strVal val="#ppt_x"/>
                                          </p:val>
                                        </p:tav>
                                        <p:tav tm="100000">
                                          <p:val>
                                            <p:strVal val="#ppt_x"/>
                                          </p:val>
                                        </p:tav>
                                      </p:tavLst>
                                    </p:anim>
                                    <p:anim calcmode="lin" valueType="num">
                                      <p:cBhvr additive="base">
                                        <p:cTn id="2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6" grpId="0"/>
      <p:bldP spid="1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 name="正方形/長方形 130">
            <a:extLst>
              <a:ext uri="{FF2B5EF4-FFF2-40B4-BE49-F238E27FC236}">
                <a16:creationId xmlns:a16="http://schemas.microsoft.com/office/drawing/2014/main" id="{BD2B37A2-CFCB-4F7F-8384-7A1A0A3690C8}"/>
              </a:ext>
            </a:extLst>
          </p:cNvPr>
          <p:cNvSpPr/>
          <p:nvPr/>
        </p:nvSpPr>
        <p:spPr bwMode="gray">
          <a:xfrm>
            <a:off x="98999" y="4839484"/>
            <a:ext cx="2396228" cy="802964"/>
          </a:xfrm>
          <a:prstGeom prst="rect">
            <a:avLst/>
          </a:prstGeom>
          <a:solidFill>
            <a:schemeClr val="accent1">
              <a:lumMod val="20000"/>
              <a:lumOff val="80000"/>
            </a:schemeClr>
          </a:solidFill>
          <a:ln w="9525" algn="ctr">
            <a:noFill/>
            <a:miter lim="800000"/>
            <a:headEnd/>
            <a:tailEnd/>
          </a:ln>
          <a:effectLst/>
        </p:spPr>
        <p:txBody>
          <a:bodyPr wrap="none" rtlCol="0" anchor="ctr"/>
          <a:lstStyle/>
          <a:p>
            <a:pPr algn="ctr"/>
            <a:endParaRPr kumimoji="1" lang="ja-JP" altLang="en-US" dirty="0"/>
          </a:p>
        </p:txBody>
      </p:sp>
      <p:sp>
        <p:nvSpPr>
          <p:cNvPr id="130" name="正方形/長方形 129">
            <a:extLst>
              <a:ext uri="{FF2B5EF4-FFF2-40B4-BE49-F238E27FC236}">
                <a16:creationId xmlns:a16="http://schemas.microsoft.com/office/drawing/2014/main" id="{216CC421-5CAF-416D-8F32-339E620808DF}"/>
              </a:ext>
            </a:extLst>
          </p:cNvPr>
          <p:cNvSpPr/>
          <p:nvPr/>
        </p:nvSpPr>
        <p:spPr bwMode="gray">
          <a:xfrm>
            <a:off x="49659" y="4018092"/>
            <a:ext cx="3997840" cy="802964"/>
          </a:xfrm>
          <a:prstGeom prst="rect">
            <a:avLst/>
          </a:prstGeom>
          <a:solidFill>
            <a:schemeClr val="accent4">
              <a:lumMod val="40000"/>
              <a:lumOff val="60000"/>
            </a:schemeClr>
          </a:solidFill>
          <a:ln w="9525" algn="ctr">
            <a:noFill/>
            <a:miter lim="800000"/>
            <a:headEnd/>
            <a:tailEnd/>
          </a:ln>
          <a:effectLst/>
        </p:spPr>
        <p:txBody>
          <a:bodyPr wrap="none" rtlCol="0" anchor="ctr"/>
          <a:lstStyle/>
          <a:p>
            <a:pPr algn="ctr"/>
            <a:endParaRPr kumimoji="1" lang="ja-JP" altLang="en-US" dirty="0"/>
          </a:p>
        </p:txBody>
      </p:sp>
      <p:pic>
        <p:nvPicPr>
          <p:cNvPr id="10" name="図 9">
            <a:extLst>
              <a:ext uri="{FF2B5EF4-FFF2-40B4-BE49-F238E27FC236}">
                <a16:creationId xmlns:a16="http://schemas.microsoft.com/office/drawing/2014/main" id="{289A7D7B-D2A4-4F6C-8148-888545FEB903}"/>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856997" y="895936"/>
            <a:ext cx="3335380" cy="2260340"/>
          </a:xfrm>
          <a:prstGeom prst="rect">
            <a:avLst/>
          </a:prstGeom>
        </p:spPr>
      </p:pic>
      <p:sp>
        <p:nvSpPr>
          <p:cNvPr id="51" name="正方形/長方形 1">
            <a:extLst>
              <a:ext uri="{FF2B5EF4-FFF2-40B4-BE49-F238E27FC236}">
                <a16:creationId xmlns:a16="http://schemas.microsoft.com/office/drawing/2014/main" id="{EDC2B94F-65AD-4EE3-BC88-B954EC09BE42}"/>
              </a:ext>
            </a:extLst>
          </p:cNvPr>
          <p:cNvSpPr>
            <a:spLocks noChangeArrowheads="1"/>
          </p:cNvSpPr>
          <p:nvPr/>
        </p:nvSpPr>
        <p:spPr bwMode="gray">
          <a:xfrm>
            <a:off x="0" y="6343475"/>
            <a:ext cx="9144001" cy="484187"/>
          </a:xfrm>
          <a:prstGeom prst="rect">
            <a:avLst/>
          </a:prstGeom>
          <a:solidFill>
            <a:schemeClr val="bg1"/>
          </a:solidFill>
          <a:ln w="9525" algn="ctr">
            <a:solidFill>
              <a:schemeClr val="bg1"/>
            </a:solidFill>
            <a:miter lim="800000"/>
            <a:headEnd/>
            <a:tailEnd/>
          </a:ln>
        </p:spPr>
        <p:txBody>
          <a:bodyPr wrap="none" anchor="ctr"/>
          <a:lstStyle>
            <a:lvl1pPr>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a:buBlip>
                <a:blip r:embed="rId10"/>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10"/>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10"/>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10"/>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10"/>
              </a:buBlip>
              <a:defRPr kumimoji="1" sz="2000">
                <a:solidFill>
                  <a:srgbClr val="000000"/>
                </a:solidFill>
                <a:latin typeface="Arial" charset="0"/>
                <a:ea typeface="ＭＳ Ｐゴシック" charset="-128"/>
                <a:cs typeface="Arial" charset="0"/>
              </a:defRPr>
            </a:lvl9pPr>
          </a:lstStyle>
          <a:p>
            <a:pPr algn="ctr" eaLnBrk="1" hangingPunct="1">
              <a:lnSpc>
                <a:spcPct val="100000"/>
              </a:lnSpc>
              <a:spcBef>
                <a:spcPct val="0"/>
              </a:spcBef>
              <a:spcAft>
                <a:spcPct val="0"/>
              </a:spcAft>
              <a:buClrTx/>
              <a:buFontTx/>
              <a:buNone/>
            </a:pPr>
            <a:endParaRPr lang="ja-JP" altLang="en-US" sz="1800">
              <a:solidFill>
                <a:schemeClr val="tx1"/>
              </a:solidFill>
              <a:latin typeface="Calibri" pitchFamily="34" charset="0"/>
            </a:endParaRPr>
          </a:p>
        </p:txBody>
      </p:sp>
      <p:sp>
        <p:nvSpPr>
          <p:cNvPr id="6155" name="スライド番号プレースホルダー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a:buBlip>
                <a:blip r:embed="rId10"/>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10"/>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10"/>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10"/>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10"/>
              </a:buBlip>
              <a:defRPr kumimoji="1" sz="2000">
                <a:solidFill>
                  <a:srgbClr val="000000"/>
                </a:solidFill>
                <a:latin typeface="Arial" charset="0"/>
                <a:ea typeface="ＭＳ Ｐゴシック" charset="-128"/>
                <a:cs typeface="Arial" charset="0"/>
              </a:defRPr>
            </a:lvl9pPr>
          </a:lstStyle>
          <a:p>
            <a:pPr>
              <a:lnSpc>
                <a:spcPct val="100000"/>
              </a:lnSpc>
              <a:spcBef>
                <a:spcPct val="0"/>
              </a:spcBef>
              <a:spcAft>
                <a:spcPct val="0"/>
              </a:spcAft>
              <a:buClrTx/>
              <a:buFontTx/>
              <a:buNone/>
            </a:pPr>
            <a:fld id="{BDCDC8F8-78A8-4677-A59B-900A672EDA56}" type="slidenum">
              <a:rPr kumimoji="0" lang="ja-JP" altLang="en-US" smtClean="0">
                <a:solidFill>
                  <a:schemeClr val="tx1"/>
                </a:solidFill>
              </a:rPr>
              <a:pPr>
                <a:lnSpc>
                  <a:spcPct val="100000"/>
                </a:lnSpc>
                <a:spcBef>
                  <a:spcPct val="0"/>
                </a:spcBef>
                <a:spcAft>
                  <a:spcPct val="0"/>
                </a:spcAft>
                <a:buClrTx/>
                <a:buFontTx/>
                <a:buNone/>
              </a:pPr>
              <a:t>30</a:t>
            </a:fld>
            <a:endParaRPr kumimoji="0" lang="ja-JP" altLang="en-US">
              <a:solidFill>
                <a:schemeClr val="tx1"/>
              </a:solidFill>
            </a:endParaRPr>
          </a:p>
        </p:txBody>
      </p:sp>
      <p:sp>
        <p:nvSpPr>
          <p:cNvPr id="35" name="タイトル 1">
            <a:extLst>
              <a:ext uri="{FF2B5EF4-FFF2-40B4-BE49-F238E27FC236}">
                <a16:creationId xmlns:a16="http://schemas.microsoft.com/office/drawing/2014/main" id="{7408D376-EBEF-48A6-BA17-9838FEA1CDFB}"/>
              </a:ext>
            </a:extLst>
          </p:cNvPr>
          <p:cNvSpPr>
            <a:spLocks noGrp="1"/>
          </p:cNvSpPr>
          <p:nvPr>
            <p:ph type="title"/>
          </p:nvPr>
        </p:nvSpPr>
        <p:spPr>
          <a:xfrm>
            <a:off x="184150" y="53975"/>
            <a:ext cx="2542052" cy="693738"/>
          </a:xfrm>
        </p:spPr>
        <p:txBody>
          <a:bodyPr/>
          <a:lstStyle/>
          <a:p>
            <a:pPr eaLnBrk="1" hangingPunct="1"/>
            <a:r>
              <a:rPr lang="en-US" altLang="ja-JP" dirty="0"/>
              <a:t>4. </a:t>
            </a:r>
            <a:r>
              <a:rPr lang="ja-JP" altLang="en-US" dirty="0"/>
              <a:t>理想気体</a:t>
            </a:r>
          </a:p>
        </p:txBody>
      </p:sp>
      <p:sp>
        <p:nvSpPr>
          <p:cNvPr id="49" name="直角三角形 48">
            <a:extLst>
              <a:ext uri="{FF2B5EF4-FFF2-40B4-BE49-F238E27FC236}">
                <a16:creationId xmlns:a16="http://schemas.microsoft.com/office/drawing/2014/main" id="{FB610330-D4A9-4463-B358-AF730244D94D}"/>
              </a:ext>
            </a:extLst>
          </p:cNvPr>
          <p:cNvSpPr/>
          <p:nvPr/>
        </p:nvSpPr>
        <p:spPr bwMode="gray">
          <a:xfrm>
            <a:off x="7262781" y="1728209"/>
            <a:ext cx="730636" cy="700005"/>
          </a:xfrm>
          <a:prstGeom prst="rtTriangle">
            <a:avLst/>
          </a:prstGeom>
          <a:solidFill>
            <a:schemeClr val="accent5">
              <a:lumMod val="20000"/>
              <a:lumOff val="80000"/>
            </a:schemeClr>
          </a:solidFill>
          <a:ln w="9525" algn="ctr">
            <a:solidFill>
              <a:schemeClr val="accent1"/>
            </a:solidFill>
            <a:miter lim="800000"/>
            <a:headEnd/>
            <a:tailEnd/>
          </a:ln>
          <a:effectLst/>
        </p:spPr>
        <p:txBody>
          <a:bodyPr wrap="none" rtlCol="0" anchor="ctr"/>
          <a:lstStyle/>
          <a:p>
            <a:pPr algn="ctr"/>
            <a:endParaRPr kumimoji="1" lang="ja-JP" altLang="en-US" dirty="0"/>
          </a:p>
        </p:txBody>
      </p:sp>
      <p:sp>
        <p:nvSpPr>
          <p:cNvPr id="50" name="直角三角形 49">
            <a:extLst>
              <a:ext uri="{FF2B5EF4-FFF2-40B4-BE49-F238E27FC236}">
                <a16:creationId xmlns:a16="http://schemas.microsoft.com/office/drawing/2014/main" id="{A10A15E8-0ED9-4CF1-85B0-1A0B70839910}"/>
              </a:ext>
            </a:extLst>
          </p:cNvPr>
          <p:cNvSpPr/>
          <p:nvPr/>
        </p:nvSpPr>
        <p:spPr bwMode="gray">
          <a:xfrm>
            <a:off x="7356153" y="1947856"/>
            <a:ext cx="411723" cy="473974"/>
          </a:xfrm>
          <a:prstGeom prst="rtTriangle">
            <a:avLst/>
          </a:prstGeom>
          <a:solidFill>
            <a:schemeClr val="accent2">
              <a:lumMod val="20000"/>
              <a:lumOff val="80000"/>
            </a:schemeClr>
          </a:solidFill>
          <a:ln w="9525" algn="ctr">
            <a:noFill/>
            <a:miter lim="800000"/>
            <a:headEnd/>
            <a:tailEnd/>
          </a:ln>
          <a:effectLst/>
        </p:spPr>
        <p:txBody>
          <a:bodyPr wrap="none" rtlCol="0" anchor="ctr"/>
          <a:lstStyle/>
          <a:p>
            <a:pPr algn="ctr"/>
            <a:endParaRPr kumimoji="1" lang="ja-JP" altLang="en-US" dirty="0"/>
          </a:p>
        </p:txBody>
      </p:sp>
      <p:sp>
        <p:nvSpPr>
          <p:cNvPr id="59" name="正方形/長方形 58">
            <a:extLst>
              <a:ext uri="{FF2B5EF4-FFF2-40B4-BE49-F238E27FC236}">
                <a16:creationId xmlns:a16="http://schemas.microsoft.com/office/drawing/2014/main" id="{E57D0D1F-B7E5-45AC-B0C1-FA7971A1F6D0}"/>
              </a:ext>
            </a:extLst>
          </p:cNvPr>
          <p:cNvSpPr/>
          <p:nvPr/>
        </p:nvSpPr>
        <p:spPr bwMode="gray">
          <a:xfrm>
            <a:off x="7267189" y="2572851"/>
            <a:ext cx="840651" cy="751774"/>
          </a:xfrm>
          <a:prstGeom prst="rect">
            <a:avLst/>
          </a:prstGeom>
          <a:solidFill>
            <a:schemeClr val="accent3"/>
          </a:solidFill>
          <a:ln w="9525" algn="ctr">
            <a:solidFill>
              <a:schemeClr val="accent3"/>
            </a:solidFill>
            <a:miter lim="800000"/>
            <a:headEnd/>
            <a:tailEnd/>
          </a:ln>
          <a:effectLst/>
        </p:spPr>
        <p:txBody>
          <a:bodyPr wrap="none" rtlCol="0" anchor="ctr"/>
          <a:lstStyle/>
          <a:p>
            <a:pPr algn="ctr"/>
            <a:endParaRPr kumimoji="1" lang="ja-JP" altLang="en-US" dirty="0"/>
          </a:p>
        </p:txBody>
      </p:sp>
      <p:sp>
        <p:nvSpPr>
          <p:cNvPr id="63" name="正方形/長方形 62">
            <a:extLst>
              <a:ext uri="{FF2B5EF4-FFF2-40B4-BE49-F238E27FC236}">
                <a16:creationId xmlns:a16="http://schemas.microsoft.com/office/drawing/2014/main" id="{E612234B-80AF-43B8-9412-5B7B7AB65805}"/>
              </a:ext>
            </a:extLst>
          </p:cNvPr>
          <p:cNvSpPr/>
          <p:nvPr/>
        </p:nvSpPr>
        <p:spPr bwMode="gray">
          <a:xfrm>
            <a:off x="7356153" y="2379827"/>
            <a:ext cx="425571" cy="901293"/>
          </a:xfrm>
          <a:prstGeom prst="rect">
            <a:avLst/>
          </a:prstGeom>
          <a:solidFill>
            <a:schemeClr val="accent2">
              <a:lumMod val="20000"/>
              <a:lumOff val="80000"/>
            </a:schemeClr>
          </a:solidFill>
          <a:ln w="9525" algn="ctr">
            <a:noFill/>
            <a:miter lim="800000"/>
            <a:headEnd/>
            <a:tailEnd/>
          </a:ln>
          <a:effectLst/>
        </p:spPr>
        <p:txBody>
          <a:bodyPr wrap="none" rtlCol="0" anchor="ctr"/>
          <a:lstStyle/>
          <a:p>
            <a:pPr algn="ctr"/>
            <a:endParaRPr kumimoji="1" lang="ja-JP" altLang="en-US" dirty="0"/>
          </a:p>
        </p:txBody>
      </p:sp>
      <p:cxnSp>
        <p:nvCxnSpPr>
          <p:cNvPr id="66" name="直線矢印コネクタ 65">
            <a:extLst>
              <a:ext uri="{FF2B5EF4-FFF2-40B4-BE49-F238E27FC236}">
                <a16:creationId xmlns:a16="http://schemas.microsoft.com/office/drawing/2014/main" id="{2AB03CD6-579B-4404-996C-856A8342CA36}"/>
              </a:ext>
            </a:extLst>
          </p:cNvPr>
          <p:cNvCxnSpPr>
            <a:cxnSpLocks/>
          </p:cNvCxnSpPr>
          <p:nvPr/>
        </p:nvCxnSpPr>
        <p:spPr bwMode="auto">
          <a:xfrm>
            <a:off x="6145326" y="3370563"/>
            <a:ext cx="3013075" cy="0"/>
          </a:xfrm>
          <a:prstGeom prst="straightConnector1">
            <a:avLst/>
          </a:prstGeom>
          <a:gradFill rotWithShape="0">
            <a:gsLst>
              <a:gs pos="0">
                <a:srgbClr val="FFFFFF"/>
              </a:gs>
              <a:gs pos="100000">
                <a:srgbClr val="C8C8C8"/>
              </a:gs>
            </a:gsLst>
            <a:lin ang="5400000" scaled="1"/>
          </a:gradFill>
          <a:ln w="9525" cap="flat" cmpd="sng" algn="ctr">
            <a:solidFill>
              <a:srgbClr val="505050"/>
            </a:solidFill>
            <a:prstDash val="solid"/>
            <a:round/>
            <a:headEnd type="none" w="med" len="med"/>
            <a:tailEnd type="triangle"/>
          </a:ln>
          <a:effectLst/>
        </p:spPr>
      </p:cxnSp>
      <p:sp>
        <p:nvSpPr>
          <p:cNvPr id="67" name="コンテンツ プレースホルダー 2 1">
            <a:extLst>
              <a:ext uri="{FF2B5EF4-FFF2-40B4-BE49-F238E27FC236}">
                <a16:creationId xmlns:a16="http://schemas.microsoft.com/office/drawing/2014/main" id="{AB4DD6F8-9B85-4841-9012-3921CE9EA6E4}"/>
              </a:ext>
            </a:extLst>
          </p:cNvPr>
          <p:cNvSpPr txBox="1">
            <a:spLocks/>
          </p:cNvSpPr>
          <p:nvPr/>
        </p:nvSpPr>
        <p:spPr bwMode="gray">
          <a:xfrm>
            <a:off x="6365911" y="3017286"/>
            <a:ext cx="305354"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90513" indent="-290513" algn="l" defTabSz="457200" rtl="0" eaLnBrk="0" fontAlgn="base" hangingPunct="0">
              <a:lnSpc>
                <a:spcPct val="95000"/>
              </a:lnSpc>
              <a:spcBef>
                <a:spcPct val="20000"/>
              </a:spcBef>
              <a:spcAft>
                <a:spcPct val="10000"/>
              </a:spcAft>
              <a:buClr>
                <a:srgbClr val="A30B1A"/>
              </a:buClr>
              <a:buFont typeface="Wingdings" pitchFamily="2" charset="2"/>
              <a:buChar char="n"/>
              <a:defRPr kumimoji="1" sz="2800">
                <a:solidFill>
                  <a:srgbClr val="000000"/>
                </a:solidFill>
                <a:latin typeface="+mn-lt"/>
                <a:ea typeface="+mn-ea"/>
                <a:cs typeface="+mn-cs"/>
              </a:defRPr>
            </a:lvl1pPr>
            <a:lvl2pPr marL="581025" indent="-242888" algn="l" defTabSz="457200" rtl="0" eaLnBrk="0" fontAlgn="base" hangingPunct="0">
              <a:lnSpc>
                <a:spcPct val="95000"/>
              </a:lnSpc>
              <a:spcBef>
                <a:spcPct val="20000"/>
              </a:spcBef>
              <a:spcAft>
                <a:spcPct val="10000"/>
              </a:spcAft>
              <a:buClr>
                <a:srgbClr val="87867E"/>
              </a:buClr>
              <a:buFont typeface="Wingdings" pitchFamily="2" charset="2"/>
              <a:buChar char="n"/>
              <a:defRPr kumimoji="1" sz="2400">
                <a:solidFill>
                  <a:srgbClr val="000000"/>
                </a:solidFill>
                <a:latin typeface="+mn-lt"/>
                <a:ea typeface="+mn-ea"/>
                <a:cs typeface="+mn-cs"/>
              </a:defRPr>
            </a:lvl2pPr>
            <a:lvl3pPr marL="795338" indent="-138113" algn="l" defTabSz="457200" rtl="0" eaLnBrk="0" fontAlgn="base" hangingPunct="0">
              <a:lnSpc>
                <a:spcPct val="95000"/>
              </a:lnSpc>
              <a:spcBef>
                <a:spcPct val="20000"/>
              </a:spcBef>
              <a:spcAft>
                <a:spcPct val="10000"/>
              </a:spcAft>
              <a:buClr>
                <a:srgbClr val="87867E"/>
              </a:buClr>
              <a:buSzPct val="100000"/>
              <a:buChar char="•"/>
              <a:defRPr kumimoji="1" sz="2000">
                <a:solidFill>
                  <a:srgbClr val="000000"/>
                </a:solidFill>
                <a:latin typeface="+mn-lt"/>
                <a:ea typeface="+mn-ea"/>
                <a:cs typeface="+mn-cs"/>
              </a:defRPr>
            </a:lvl3pPr>
            <a:lvl4pPr marL="1014413" indent="-134938" algn="l" defTabSz="457200" rtl="0" eaLnBrk="0" fontAlgn="base" hangingPunct="0">
              <a:lnSpc>
                <a:spcPct val="95000"/>
              </a:lnSpc>
              <a:spcBef>
                <a:spcPct val="20000"/>
              </a:spcBef>
              <a:spcAft>
                <a:spcPct val="10000"/>
              </a:spcAft>
              <a:buClr>
                <a:srgbClr val="87867E"/>
              </a:buClr>
              <a:buSzPct val="100000"/>
              <a:buChar char="•"/>
              <a:defRPr kumimoji="1">
                <a:solidFill>
                  <a:srgbClr val="000000"/>
                </a:solidFill>
                <a:latin typeface="+mn-lt"/>
                <a:ea typeface="+mn-ea"/>
                <a:cs typeface="+mn-cs"/>
              </a:defRPr>
            </a:lvl4pPr>
            <a:lvl5pPr marL="2305050" indent="365125" algn="l" defTabSz="457200" rtl="0" eaLnBrk="0" fontAlgn="base" hangingPunct="0">
              <a:spcBef>
                <a:spcPct val="0"/>
              </a:spcBef>
              <a:spcAft>
                <a:spcPct val="0"/>
              </a:spcAft>
              <a:buBlip>
                <a:blip r:embed="rId10"/>
              </a:buBlip>
              <a:defRPr kumimoji="1" sz="2000">
                <a:solidFill>
                  <a:srgbClr val="000000"/>
                </a:solidFill>
                <a:latin typeface="+mn-lt"/>
                <a:ea typeface="+mn-ea"/>
                <a:cs typeface="+mn-cs"/>
              </a:defRPr>
            </a:lvl5pPr>
            <a:lvl6pPr marL="2762250" indent="365125" algn="l" defTabSz="457200" rtl="0" eaLnBrk="1" fontAlgn="base" hangingPunct="1">
              <a:spcBef>
                <a:spcPct val="0"/>
              </a:spcBef>
              <a:spcAft>
                <a:spcPct val="0"/>
              </a:spcAft>
              <a:buBlip>
                <a:blip r:embed="rId10"/>
              </a:buBlip>
              <a:defRPr kumimoji="1" sz="2000">
                <a:solidFill>
                  <a:srgbClr val="000000"/>
                </a:solidFill>
                <a:latin typeface="+mn-lt"/>
                <a:ea typeface="+mn-ea"/>
                <a:cs typeface="+mn-cs"/>
              </a:defRPr>
            </a:lvl6pPr>
            <a:lvl7pPr marL="3219450" indent="365125" algn="l" defTabSz="457200" rtl="0" eaLnBrk="1" fontAlgn="base" hangingPunct="1">
              <a:spcBef>
                <a:spcPct val="0"/>
              </a:spcBef>
              <a:spcAft>
                <a:spcPct val="0"/>
              </a:spcAft>
              <a:buBlip>
                <a:blip r:embed="rId10"/>
              </a:buBlip>
              <a:defRPr kumimoji="1" sz="2000">
                <a:solidFill>
                  <a:srgbClr val="000000"/>
                </a:solidFill>
                <a:latin typeface="+mn-lt"/>
                <a:ea typeface="+mn-ea"/>
                <a:cs typeface="+mn-cs"/>
              </a:defRPr>
            </a:lvl7pPr>
            <a:lvl8pPr marL="3676650" indent="365125" algn="l" defTabSz="457200" rtl="0" eaLnBrk="1" fontAlgn="base" hangingPunct="1">
              <a:spcBef>
                <a:spcPct val="0"/>
              </a:spcBef>
              <a:spcAft>
                <a:spcPct val="0"/>
              </a:spcAft>
              <a:buBlip>
                <a:blip r:embed="rId10"/>
              </a:buBlip>
              <a:defRPr kumimoji="1" sz="2000">
                <a:solidFill>
                  <a:srgbClr val="000000"/>
                </a:solidFill>
                <a:latin typeface="+mn-lt"/>
                <a:ea typeface="+mn-ea"/>
                <a:cs typeface="+mn-cs"/>
              </a:defRPr>
            </a:lvl8pPr>
            <a:lvl9pPr marL="4133850" indent="365125" algn="l" defTabSz="457200" rtl="0" eaLnBrk="1" fontAlgn="base" hangingPunct="1">
              <a:spcBef>
                <a:spcPct val="0"/>
              </a:spcBef>
              <a:spcAft>
                <a:spcPct val="0"/>
              </a:spcAft>
              <a:buBlip>
                <a:blip r:embed="rId10"/>
              </a:buBlip>
              <a:defRPr kumimoji="1" sz="2000">
                <a:solidFill>
                  <a:srgbClr val="000000"/>
                </a:solidFill>
                <a:latin typeface="+mn-lt"/>
                <a:ea typeface="+mn-ea"/>
                <a:cs typeface="+mn-cs"/>
              </a:defRPr>
            </a:lvl9pPr>
          </a:lstStyle>
          <a:p>
            <a:pPr marL="0" indent="0" eaLnBrk="1" hangingPunct="1">
              <a:buFont typeface="Wingdings" pitchFamily="2" charset="2"/>
              <a:buNone/>
              <a:defRPr/>
            </a:pPr>
            <a:r>
              <a:rPr lang="en-US" altLang="ja-JP" kern="0" dirty="0"/>
              <a:t>O</a:t>
            </a:r>
          </a:p>
        </p:txBody>
      </p:sp>
      <p:sp>
        <p:nvSpPr>
          <p:cNvPr id="79" name="コンテンツ プレースホルダー 2 2">
            <a:extLst>
              <a:ext uri="{FF2B5EF4-FFF2-40B4-BE49-F238E27FC236}">
                <a16:creationId xmlns:a16="http://schemas.microsoft.com/office/drawing/2014/main" id="{18C9C65F-11AE-4163-A6DA-5D039EF04C05}"/>
              </a:ext>
            </a:extLst>
          </p:cNvPr>
          <p:cNvSpPr txBox="1">
            <a:spLocks/>
          </p:cNvSpPr>
          <p:nvPr/>
        </p:nvSpPr>
        <p:spPr bwMode="gray">
          <a:xfrm>
            <a:off x="6365910" y="914569"/>
            <a:ext cx="1398179"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90513" indent="-290513" algn="l" defTabSz="457200" rtl="0" eaLnBrk="0" fontAlgn="base" hangingPunct="0">
              <a:lnSpc>
                <a:spcPct val="95000"/>
              </a:lnSpc>
              <a:spcBef>
                <a:spcPct val="20000"/>
              </a:spcBef>
              <a:spcAft>
                <a:spcPct val="10000"/>
              </a:spcAft>
              <a:buClr>
                <a:srgbClr val="A30B1A"/>
              </a:buClr>
              <a:buFont typeface="Wingdings" pitchFamily="2" charset="2"/>
              <a:buChar char="n"/>
              <a:defRPr kumimoji="1" sz="2800">
                <a:solidFill>
                  <a:srgbClr val="000000"/>
                </a:solidFill>
                <a:latin typeface="+mn-lt"/>
                <a:ea typeface="+mn-ea"/>
                <a:cs typeface="+mn-cs"/>
              </a:defRPr>
            </a:lvl1pPr>
            <a:lvl2pPr marL="581025" indent="-242888" algn="l" defTabSz="457200" rtl="0" eaLnBrk="0" fontAlgn="base" hangingPunct="0">
              <a:lnSpc>
                <a:spcPct val="95000"/>
              </a:lnSpc>
              <a:spcBef>
                <a:spcPct val="20000"/>
              </a:spcBef>
              <a:spcAft>
                <a:spcPct val="10000"/>
              </a:spcAft>
              <a:buClr>
                <a:srgbClr val="87867E"/>
              </a:buClr>
              <a:buFont typeface="Wingdings" pitchFamily="2" charset="2"/>
              <a:buChar char="n"/>
              <a:defRPr kumimoji="1" sz="2400">
                <a:solidFill>
                  <a:srgbClr val="000000"/>
                </a:solidFill>
                <a:latin typeface="+mn-lt"/>
                <a:ea typeface="+mn-ea"/>
                <a:cs typeface="+mn-cs"/>
              </a:defRPr>
            </a:lvl2pPr>
            <a:lvl3pPr marL="795338" indent="-138113" algn="l" defTabSz="457200" rtl="0" eaLnBrk="0" fontAlgn="base" hangingPunct="0">
              <a:lnSpc>
                <a:spcPct val="95000"/>
              </a:lnSpc>
              <a:spcBef>
                <a:spcPct val="20000"/>
              </a:spcBef>
              <a:spcAft>
                <a:spcPct val="10000"/>
              </a:spcAft>
              <a:buClr>
                <a:srgbClr val="87867E"/>
              </a:buClr>
              <a:buSzPct val="100000"/>
              <a:buChar char="•"/>
              <a:defRPr kumimoji="1" sz="2000">
                <a:solidFill>
                  <a:srgbClr val="000000"/>
                </a:solidFill>
                <a:latin typeface="+mn-lt"/>
                <a:ea typeface="+mn-ea"/>
                <a:cs typeface="+mn-cs"/>
              </a:defRPr>
            </a:lvl3pPr>
            <a:lvl4pPr marL="1014413" indent="-134938" algn="l" defTabSz="457200" rtl="0" eaLnBrk="0" fontAlgn="base" hangingPunct="0">
              <a:lnSpc>
                <a:spcPct val="95000"/>
              </a:lnSpc>
              <a:spcBef>
                <a:spcPct val="20000"/>
              </a:spcBef>
              <a:spcAft>
                <a:spcPct val="10000"/>
              </a:spcAft>
              <a:buClr>
                <a:srgbClr val="87867E"/>
              </a:buClr>
              <a:buSzPct val="100000"/>
              <a:buChar char="•"/>
              <a:defRPr kumimoji="1">
                <a:solidFill>
                  <a:srgbClr val="000000"/>
                </a:solidFill>
                <a:latin typeface="+mn-lt"/>
                <a:ea typeface="+mn-ea"/>
                <a:cs typeface="+mn-cs"/>
              </a:defRPr>
            </a:lvl4pPr>
            <a:lvl5pPr marL="2305050" indent="365125" algn="l" defTabSz="457200" rtl="0" eaLnBrk="0" fontAlgn="base" hangingPunct="0">
              <a:spcBef>
                <a:spcPct val="0"/>
              </a:spcBef>
              <a:spcAft>
                <a:spcPct val="0"/>
              </a:spcAft>
              <a:buBlip>
                <a:blip r:embed="rId10"/>
              </a:buBlip>
              <a:defRPr kumimoji="1" sz="2000">
                <a:solidFill>
                  <a:srgbClr val="000000"/>
                </a:solidFill>
                <a:latin typeface="+mn-lt"/>
                <a:ea typeface="+mn-ea"/>
                <a:cs typeface="+mn-cs"/>
              </a:defRPr>
            </a:lvl5pPr>
            <a:lvl6pPr marL="2762250" indent="365125" algn="l" defTabSz="457200" rtl="0" eaLnBrk="1" fontAlgn="base" hangingPunct="1">
              <a:spcBef>
                <a:spcPct val="0"/>
              </a:spcBef>
              <a:spcAft>
                <a:spcPct val="0"/>
              </a:spcAft>
              <a:buBlip>
                <a:blip r:embed="rId10"/>
              </a:buBlip>
              <a:defRPr kumimoji="1" sz="2000">
                <a:solidFill>
                  <a:srgbClr val="000000"/>
                </a:solidFill>
                <a:latin typeface="+mn-lt"/>
                <a:ea typeface="+mn-ea"/>
                <a:cs typeface="+mn-cs"/>
              </a:defRPr>
            </a:lvl6pPr>
            <a:lvl7pPr marL="3219450" indent="365125" algn="l" defTabSz="457200" rtl="0" eaLnBrk="1" fontAlgn="base" hangingPunct="1">
              <a:spcBef>
                <a:spcPct val="0"/>
              </a:spcBef>
              <a:spcAft>
                <a:spcPct val="0"/>
              </a:spcAft>
              <a:buBlip>
                <a:blip r:embed="rId10"/>
              </a:buBlip>
              <a:defRPr kumimoji="1" sz="2000">
                <a:solidFill>
                  <a:srgbClr val="000000"/>
                </a:solidFill>
                <a:latin typeface="+mn-lt"/>
                <a:ea typeface="+mn-ea"/>
                <a:cs typeface="+mn-cs"/>
              </a:defRPr>
            </a:lvl7pPr>
            <a:lvl8pPr marL="3676650" indent="365125" algn="l" defTabSz="457200" rtl="0" eaLnBrk="1" fontAlgn="base" hangingPunct="1">
              <a:spcBef>
                <a:spcPct val="0"/>
              </a:spcBef>
              <a:spcAft>
                <a:spcPct val="0"/>
              </a:spcAft>
              <a:buBlip>
                <a:blip r:embed="rId10"/>
              </a:buBlip>
              <a:defRPr kumimoji="1" sz="2000">
                <a:solidFill>
                  <a:srgbClr val="000000"/>
                </a:solidFill>
                <a:latin typeface="+mn-lt"/>
                <a:ea typeface="+mn-ea"/>
                <a:cs typeface="+mn-cs"/>
              </a:defRPr>
            </a:lvl8pPr>
            <a:lvl9pPr marL="4133850" indent="365125" algn="l" defTabSz="457200" rtl="0" eaLnBrk="1" fontAlgn="base" hangingPunct="1">
              <a:spcBef>
                <a:spcPct val="0"/>
              </a:spcBef>
              <a:spcAft>
                <a:spcPct val="0"/>
              </a:spcAft>
              <a:buBlip>
                <a:blip r:embed="rId10"/>
              </a:buBlip>
              <a:defRPr kumimoji="1" sz="2000">
                <a:solidFill>
                  <a:srgbClr val="000000"/>
                </a:solidFill>
                <a:latin typeface="+mn-lt"/>
                <a:ea typeface="+mn-ea"/>
                <a:cs typeface="+mn-cs"/>
              </a:defRPr>
            </a:lvl9pPr>
          </a:lstStyle>
          <a:p>
            <a:pPr marL="0" indent="0" eaLnBrk="1" hangingPunct="1">
              <a:buFont typeface="Wingdings" pitchFamily="2" charset="2"/>
              <a:buNone/>
              <a:defRPr/>
            </a:pPr>
            <a:r>
              <a:rPr lang="en-US" altLang="ja-JP" sz="2200" kern="0" dirty="0"/>
              <a:t>p[N/m</a:t>
            </a:r>
            <a:r>
              <a:rPr lang="en-US" altLang="ja-JP" sz="2200" kern="0" baseline="30000" dirty="0"/>
              <a:t>2</a:t>
            </a:r>
            <a:r>
              <a:rPr lang="en-US" altLang="ja-JP" sz="2200" kern="0" dirty="0"/>
              <a:t>]</a:t>
            </a:r>
          </a:p>
        </p:txBody>
      </p:sp>
      <p:sp>
        <p:nvSpPr>
          <p:cNvPr id="80" name="コンテンツ プレースホルダー 2 3">
            <a:extLst>
              <a:ext uri="{FF2B5EF4-FFF2-40B4-BE49-F238E27FC236}">
                <a16:creationId xmlns:a16="http://schemas.microsoft.com/office/drawing/2014/main" id="{5358B873-06B8-4A73-AFC2-47A251844DD6}"/>
              </a:ext>
            </a:extLst>
          </p:cNvPr>
          <p:cNvSpPr txBox="1">
            <a:spLocks/>
          </p:cNvSpPr>
          <p:nvPr/>
        </p:nvSpPr>
        <p:spPr bwMode="gray">
          <a:xfrm>
            <a:off x="8362841" y="3368253"/>
            <a:ext cx="752854"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90513" indent="-290513" algn="l" defTabSz="457200" rtl="0" eaLnBrk="0" fontAlgn="base" hangingPunct="0">
              <a:lnSpc>
                <a:spcPct val="95000"/>
              </a:lnSpc>
              <a:spcBef>
                <a:spcPct val="20000"/>
              </a:spcBef>
              <a:spcAft>
                <a:spcPct val="10000"/>
              </a:spcAft>
              <a:buClr>
                <a:srgbClr val="A30B1A"/>
              </a:buClr>
              <a:buFont typeface="Wingdings" pitchFamily="2" charset="2"/>
              <a:buChar char="n"/>
              <a:defRPr kumimoji="1" sz="2800">
                <a:solidFill>
                  <a:srgbClr val="000000"/>
                </a:solidFill>
                <a:latin typeface="+mn-lt"/>
                <a:ea typeface="+mn-ea"/>
                <a:cs typeface="+mn-cs"/>
              </a:defRPr>
            </a:lvl1pPr>
            <a:lvl2pPr marL="581025" indent="-242888" algn="l" defTabSz="457200" rtl="0" eaLnBrk="0" fontAlgn="base" hangingPunct="0">
              <a:lnSpc>
                <a:spcPct val="95000"/>
              </a:lnSpc>
              <a:spcBef>
                <a:spcPct val="20000"/>
              </a:spcBef>
              <a:spcAft>
                <a:spcPct val="10000"/>
              </a:spcAft>
              <a:buClr>
                <a:srgbClr val="87867E"/>
              </a:buClr>
              <a:buFont typeface="Wingdings" pitchFamily="2" charset="2"/>
              <a:buChar char="n"/>
              <a:defRPr kumimoji="1" sz="2400">
                <a:solidFill>
                  <a:srgbClr val="000000"/>
                </a:solidFill>
                <a:latin typeface="+mn-lt"/>
                <a:ea typeface="+mn-ea"/>
                <a:cs typeface="+mn-cs"/>
              </a:defRPr>
            </a:lvl2pPr>
            <a:lvl3pPr marL="795338" indent="-138113" algn="l" defTabSz="457200" rtl="0" eaLnBrk="0" fontAlgn="base" hangingPunct="0">
              <a:lnSpc>
                <a:spcPct val="95000"/>
              </a:lnSpc>
              <a:spcBef>
                <a:spcPct val="20000"/>
              </a:spcBef>
              <a:spcAft>
                <a:spcPct val="10000"/>
              </a:spcAft>
              <a:buClr>
                <a:srgbClr val="87867E"/>
              </a:buClr>
              <a:buSzPct val="100000"/>
              <a:buChar char="•"/>
              <a:defRPr kumimoji="1" sz="2000">
                <a:solidFill>
                  <a:srgbClr val="000000"/>
                </a:solidFill>
                <a:latin typeface="+mn-lt"/>
                <a:ea typeface="+mn-ea"/>
                <a:cs typeface="+mn-cs"/>
              </a:defRPr>
            </a:lvl3pPr>
            <a:lvl4pPr marL="1014413" indent="-134938" algn="l" defTabSz="457200" rtl="0" eaLnBrk="0" fontAlgn="base" hangingPunct="0">
              <a:lnSpc>
                <a:spcPct val="95000"/>
              </a:lnSpc>
              <a:spcBef>
                <a:spcPct val="20000"/>
              </a:spcBef>
              <a:spcAft>
                <a:spcPct val="10000"/>
              </a:spcAft>
              <a:buClr>
                <a:srgbClr val="87867E"/>
              </a:buClr>
              <a:buSzPct val="100000"/>
              <a:buChar char="•"/>
              <a:defRPr kumimoji="1">
                <a:solidFill>
                  <a:srgbClr val="000000"/>
                </a:solidFill>
                <a:latin typeface="+mn-lt"/>
                <a:ea typeface="+mn-ea"/>
                <a:cs typeface="+mn-cs"/>
              </a:defRPr>
            </a:lvl4pPr>
            <a:lvl5pPr marL="2305050" indent="365125" algn="l" defTabSz="457200" rtl="0" eaLnBrk="0" fontAlgn="base" hangingPunct="0">
              <a:spcBef>
                <a:spcPct val="0"/>
              </a:spcBef>
              <a:spcAft>
                <a:spcPct val="0"/>
              </a:spcAft>
              <a:buBlip>
                <a:blip r:embed="rId10"/>
              </a:buBlip>
              <a:defRPr kumimoji="1" sz="2000">
                <a:solidFill>
                  <a:srgbClr val="000000"/>
                </a:solidFill>
                <a:latin typeface="+mn-lt"/>
                <a:ea typeface="+mn-ea"/>
                <a:cs typeface="+mn-cs"/>
              </a:defRPr>
            </a:lvl5pPr>
            <a:lvl6pPr marL="2762250" indent="365125" algn="l" defTabSz="457200" rtl="0" eaLnBrk="1" fontAlgn="base" hangingPunct="1">
              <a:spcBef>
                <a:spcPct val="0"/>
              </a:spcBef>
              <a:spcAft>
                <a:spcPct val="0"/>
              </a:spcAft>
              <a:buBlip>
                <a:blip r:embed="rId10"/>
              </a:buBlip>
              <a:defRPr kumimoji="1" sz="2000">
                <a:solidFill>
                  <a:srgbClr val="000000"/>
                </a:solidFill>
                <a:latin typeface="+mn-lt"/>
                <a:ea typeface="+mn-ea"/>
                <a:cs typeface="+mn-cs"/>
              </a:defRPr>
            </a:lvl6pPr>
            <a:lvl7pPr marL="3219450" indent="365125" algn="l" defTabSz="457200" rtl="0" eaLnBrk="1" fontAlgn="base" hangingPunct="1">
              <a:spcBef>
                <a:spcPct val="0"/>
              </a:spcBef>
              <a:spcAft>
                <a:spcPct val="0"/>
              </a:spcAft>
              <a:buBlip>
                <a:blip r:embed="rId10"/>
              </a:buBlip>
              <a:defRPr kumimoji="1" sz="2000">
                <a:solidFill>
                  <a:srgbClr val="000000"/>
                </a:solidFill>
                <a:latin typeface="+mn-lt"/>
                <a:ea typeface="+mn-ea"/>
                <a:cs typeface="+mn-cs"/>
              </a:defRPr>
            </a:lvl7pPr>
            <a:lvl8pPr marL="3676650" indent="365125" algn="l" defTabSz="457200" rtl="0" eaLnBrk="1" fontAlgn="base" hangingPunct="1">
              <a:spcBef>
                <a:spcPct val="0"/>
              </a:spcBef>
              <a:spcAft>
                <a:spcPct val="0"/>
              </a:spcAft>
              <a:buBlip>
                <a:blip r:embed="rId10"/>
              </a:buBlip>
              <a:defRPr kumimoji="1" sz="2000">
                <a:solidFill>
                  <a:srgbClr val="000000"/>
                </a:solidFill>
                <a:latin typeface="+mn-lt"/>
                <a:ea typeface="+mn-ea"/>
                <a:cs typeface="+mn-cs"/>
              </a:defRPr>
            </a:lvl8pPr>
            <a:lvl9pPr marL="4133850" indent="365125" algn="l" defTabSz="457200" rtl="0" eaLnBrk="1" fontAlgn="base" hangingPunct="1">
              <a:spcBef>
                <a:spcPct val="0"/>
              </a:spcBef>
              <a:spcAft>
                <a:spcPct val="0"/>
              </a:spcAft>
              <a:buBlip>
                <a:blip r:embed="rId10"/>
              </a:buBlip>
              <a:defRPr kumimoji="1" sz="2000">
                <a:solidFill>
                  <a:srgbClr val="000000"/>
                </a:solidFill>
                <a:latin typeface="+mn-lt"/>
                <a:ea typeface="+mn-ea"/>
                <a:cs typeface="+mn-cs"/>
              </a:defRPr>
            </a:lvl9pPr>
          </a:lstStyle>
          <a:p>
            <a:pPr marL="0" indent="0" eaLnBrk="1" hangingPunct="1">
              <a:buFont typeface="Wingdings" pitchFamily="2" charset="2"/>
              <a:buNone/>
              <a:defRPr/>
            </a:pPr>
            <a:r>
              <a:rPr lang="en-US" altLang="ja-JP" sz="2200" kern="0" dirty="0"/>
              <a:t>V[m</a:t>
            </a:r>
            <a:r>
              <a:rPr lang="en-US" altLang="ja-JP" sz="2200" kern="0" baseline="30000" dirty="0"/>
              <a:t>3</a:t>
            </a:r>
            <a:r>
              <a:rPr lang="en-US" altLang="ja-JP" sz="2200" kern="0" dirty="0"/>
              <a:t>]</a:t>
            </a:r>
          </a:p>
        </p:txBody>
      </p:sp>
      <p:cxnSp>
        <p:nvCxnSpPr>
          <p:cNvPr id="84" name="直線矢印コネクタ 83">
            <a:extLst>
              <a:ext uri="{FF2B5EF4-FFF2-40B4-BE49-F238E27FC236}">
                <a16:creationId xmlns:a16="http://schemas.microsoft.com/office/drawing/2014/main" id="{484B6391-E5D3-4A0C-8C07-34C308742DA7}"/>
              </a:ext>
            </a:extLst>
          </p:cNvPr>
          <p:cNvCxnSpPr>
            <a:cxnSpLocks/>
          </p:cNvCxnSpPr>
          <p:nvPr/>
        </p:nvCxnSpPr>
        <p:spPr bwMode="auto">
          <a:xfrm flipV="1">
            <a:off x="6300108" y="954217"/>
            <a:ext cx="0" cy="2703864"/>
          </a:xfrm>
          <a:prstGeom prst="straightConnector1">
            <a:avLst/>
          </a:prstGeom>
          <a:gradFill rotWithShape="0">
            <a:gsLst>
              <a:gs pos="0">
                <a:srgbClr val="FFFFFF"/>
              </a:gs>
              <a:gs pos="100000">
                <a:srgbClr val="C8C8C8"/>
              </a:gs>
            </a:gsLst>
            <a:lin ang="5400000" scaled="1"/>
          </a:gradFill>
          <a:ln w="9525" cap="flat" cmpd="sng" algn="ctr">
            <a:solidFill>
              <a:srgbClr val="505050"/>
            </a:solidFill>
            <a:prstDash val="solid"/>
            <a:round/>
            <a:headEnd type="none" w="med" len="med"/>
            <a:tailEnd type="triangle"/>
          </a:ln>
          <a:effectLst/>
        </p:spPr>
      </p:cxnSp>
      <p:sp>
        <p:nvSpPr>
          <p:cNvPr id="87" name="コンテンツ プレースホルダー 2 10 1">
            <a:extLst>
              <a:ext uri="{FF2B5EF4-FFF2-40B4-BE49-F238E27FC236}">
                <a16:creationId xmlns:a16="http://schemas.microsoft.com/office/drawing/2014/main" id="{5DE8C827-F0D0-47CA-9415-25F1A65751DA}"/>
              </a:ext>
            </a:extLst>
          </p:cNvPr>
          <p:cNvSpPr txBox="1">
            <a:spLocks/>
          </p:cNvSpPr>
          <p:nvPr/>
        </p:nvSpPr>
        <p:spPr bwMode="gray">
          <a:xfrm>
            <a:off x="6997929" y="2513086"/>
            <a:ext cx="358224" cy="4907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90513" indent="-290513" algn="l" defTabSz="457200" rtl="0" eaLnBrk="0" fontAlgn="base" hangingPunct="0">
              <a:lnSpc>
                <a:spcPct val="95000"/>
              </a:lnSpc>
              <a:spcBef>
                <a:spcPct val="20000"/>
              </a:spcBef>
              <a:spcAft>
                <a:spcPct val="10000"/>
              </a:spcAft>
              <a:buClr>
                <a:srgbClr val="A30B1A"/>
              </a:buClr>
              <a:buFont typeface="Wingdings" pitchFamily="2" charset="2"/>
              <a:buChar char="n"/>
              <a:defRPr kumimoji="1" sz="2800">
                <a:solidFill>
                  <a:srgbClr val="000000"/>
                </a:solidFill>
                <a:latin typeface="+mn-lt"/>
                <a:ea typeface="+mn-ea"/>
                <a:cs typeface="+mn-cs"/>
              </a:defRPr>
            </a:lvl1pPr>
            <a:lvl2pPr marL="581025" indent="-242888" algn="l" defTabSz="457200" rtl="0" eaLnBrk="0" fontAlgn="base" hangingPunct="0">
              <a:lnSpc>
                <a:spcPct val="95000"/>
              </a:lnSpc>
              <a:spcBef>
                <a:spcPct val="20000"/>
              </a:spcBef>
              <a:spcAft>
                <a:spcPct val="10000"/>
              </a:spcAft>
              <a:buClr>
                <a:srgbClr val="87867E"/>
              </a:buClr>
              <a:buFont typeface="Wingdings" pitchFamily="2" charset="2"/>
              <a:buChar char="n"/>
              <a:defRPr kumimoji="1" sz="2400">
                <a:solidFill>
                  <a:srgbClr val="000000"/>
                </a:solidFill>
                <a:latin typeface="+mn-lt"/>
                <a:ea typeface="+mn-ea"/>
                <a:cs typeface="+mn-cs"/>
              </a:defRPr>
            </a:lvl2pPr>
            <a:lvl3pPr marL="795338" indent="-138113" algn="l" defTabSz="457200" rtl="0" eaLnBrk="0" fontAlgn="base" hangingPunct="0">
              <a:lnSpc>
                <a:spcPct val="95000"/>
              </a:lnSpc>
              <a:spcBef>
                <a:spcPct val="20000"/>
              </a:spcBef>
              <a:spcAft>
                <a:spcPct val="10000"/>
              </a:spcAft>
              <a:buClr>
                <a:srgbClr val="87867E"/>
              </a:buClr>
              <a:buSzPct val="100000"/>
              <a:buChar char="•"/>
              <a:defRPr kumimoji="1" sz="2000">
                <a:solidFill>
                  <a:srgbClr val="000000"/>
                </a:solidFill>
                <a:latin typeface="+mn-lt"/>
                <a:ea typeface="+mn-ea"/>
                <a:cs typeface="+mn-cs"/>
              </a:defRPr>
            </a:lvl3pPr>
            <a:lvl4pPr marL="1014413" indent="-134938" algn="l" defTabSz="457200" rtl="0" eaLnBrk="0" fontAlgn="base" hangingPunct="0">
              <a:lnSpc>
                <a:spcPct val="95000"/>
              </a:lnSpc>
              <a:spcBef>
                <a:spcPct val="20000"/>
              </a:spcBef>
              <a:spcAft>
                <a:spcPct val="10000"/>
              </a:spcAft>
              <a:buClr>
                <a:srgbClr val="87867E"/>
              </a:buClr>
              <a:buSzPct val="100000"/>
              <a:buChar char="•"/>
              <a:defRPr kumimoji="1">
                <a:solidFill>
                  <a:srgbClr val="000000"/>
                </a:solidFill>
                <a:latin typeface="+mn-lt"/>
                <a:ea typeface="+mn-ea"/>
                <a:cs typeface="+mn-cs"/>
              </a:defRPr>
            </a:lvl4pPr>
            <a:lvl5pPr marL="2305050" indent="365125" algn="l" defTabSz="457200" rtl="0" eaLnBrk="0" fontAlgn="base" hangingPunct="0">
              <a:spcBef>
                <a:spcPct val="0"/>
              </a:spcBef>
              <a:spcAft>
                <a:spcPct val="0"/>
              </a:spcAft>
              <a:buBlip>
                <a:blip r:embed="rId10"/>
              </a:buBlip>
              <a:defRPr kumimoji="1" sz="2000">
                <a:solidFill>
                  <a:srgbClr val="000000"/>
                </a:solidFill>
                <a:latin typeface="+mn-lt"/>
                <a:ea typeface="+mn-ea"/>
                <a:cs typeface="+mn-cs"/>
              </a:defRPr>
            </a:lvl5pPr>
            <a:lvl6pPr marL="2762250" indent="365125" algn="l" defTabSz="457200" rtl="0" eaLnBrk="1" fontAlgn="base" hangingPunct="1">
              <a:spcBef>
                <a:spcPct val="0"/>
              </a:spcBef>
              <a:spcAft>
                <a:spcPct val="0"/>
              </a:spcAft>
              <a:buBlip>
                <a:blip r:embed="rId10"/>
              </a:buBlip>
              <a:defRPr kumimoji="1" sz="2000">
                <a:solidFill>
                  <a:srgbClr val="000000"/>
                </a:solidFill>
                <a:latin typeface="+mn-lt"/>
                <a:ea typeface="+mn-ea"/>
                <a:cs typeface="+mn-cs"/>
              </a:defRPr>
            </a:lvl6pPr>
            <a:lvl7pPr marL="3219450" indent="365125" algn="l" defTabSz="457200" rtl="0" eaLnBrk="1" fontAlgn="base" hangingPunct="1">
              <a:spcBef>
                <a:spcPct val="0"/>
              </a:spcBef>
              <a:spcAft>
                <a:spcPct val="0"/>
              </a:spcAft>
              <a:buBlip>
                <a:blip r:embed="rId10"/>
              </a:buBlip>
              <a:defRPr kumimoji="1" sz="2000">
                <a:solidFill>
                  <a:srgbClr val="000000"/>
                </a:solidFill>
                <a:latin typeface="+mn-lt"/>
                <a:ea typeface="+mn-ea"/>
                <a:cs typeface="+mn-cs"/>
              </a:defRPr>
            </a:lvl7pPr>
            <a:lvl8pPr marL="3676650" indent="365125" algn="l" defTabSz="457200" rtl="0" eaLnBrk="1" fontAlgn="base" hangingPunct="1">
              <a:spcBef>
                <a:spcPct val="0"/>
              </a:spcBef>
              <a:spcAft>
                <a:spcPct val="0"/>
              </a:spcAft>
              <a:buBlip>
                <a:blip r:embed="rId10"/>
              </a:buBlip>
              <a:defRPr kumimoji="1" sz="2000">
                <a:solidFill>
                  <a:srgbClr val="000000"/>
                </a:solidFill>
                <a:latin typeface="+mn-lt"/>
                <a:ea typeface="+mn-ea"/>
                <a:cs typeface="+mn-cs"/>
              </a:defRPr>
            </a:lvl8pPr>
            <a:lvl9pPr marL="4133850" indent="365125" algn="l" defTabSz="457200" rtl="0" eaLnBrk="1" fontAlgn="base" hangingPunct="1">
              <a:spcBef>
                <a:spcPct val="0"/>
              </a:spcBef>
              <a:spcAft>
                <a:spcPct val="0"/>
              </a:spcAft>
              <a:buBlip>
                <a:blip r:embed="rId10"/>
              </a:buBlip>
              <a:defRPr kumimoji="1" sz="2000">
                <a:solidFill>
                  <a:srgbClr val="000000"/>
                </a:solidFill>
                <a:latin typeface="+mn-lt"/>
                <a:ea typeface="+mn-ea"/>
                <a:cs typeface="+mn-cs"/>
              </a:defRPr>
            </a:lvl9pPr>
          </a:lstStyle>
          <a:p>
            <a:pPr marL="0" indent="0" eaLnBrk="1" hangingPunct="1">
              <a:buFont typeface="Wingdings" pitchFamily="2" charset="2"/>
              <a:buNone/>
              <a:defRPr/>
            </a:pPr>
            <a:r>
              <a:rPr lang="en-US" altLang="ja-JP" sz="2000" kern="0" dirty="0">
                <a:solidFill>
                  <a:schemeClr val="tx1"/>
                </a:solidFill>
              </a:rPr>
              <a:t>A</a:t>
            </a:r>
          </a:p>
        </p:txBody>
      </p:sp>
      <p:sp>
        <p:nvSpPr>
          <p:cNvPr id="90" name="コンテンツ プレースホルダー 2 10 2">
            <a:extLst>
              <a:ext uri="{FF2B5EF4-FFF2-40B4-BE49-F238E27FC236}">
                <a16:creationId xmlns:a16="http://schemas.microsoft.com/office/drawing/2014/main" id="{FB386875-7A37-4450-B484-E779C92F4766}"/>
              </a:ext>
            </a:extLst>
          </p:cNvPr>
          <p:cNvSpPr txBox="1">
            <a:spLocks/>
          </p:cNvSpPr>
          <p:nvPr/>
        </p:nvSpPr>
        <p:spPr bwMode="gray">
          <a:xfrm>
            <a:off x="6988250" y="1357618"/>
            <a:ext cx="250509" cy="4907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90513" indent="-290513" algn="l" defTabSz="457200" rtl="0" eaLnBrk="0" fontAlgn="base" hangingPunct="0">
              <a:lnSpc>
                <a:spcPct val="95000"/>
              </a:lnSpc>
              <a:spcBef>
                <a:spcPct val="20000"/>
              </a:spcBef>
              <a:spcAft>
                <a:spcPct val="10000"/>
              </a:spcAft>
              <a:buClr>
                <a:srgbClr val="A30B1A"/>
              </a:buClr>
              <a:buFont typeface="Wingdings" pitchFamily="2" charset="2"/>
              <a:buChar char="n"/>
              <a:defRPr kumimoji="1" sz="2800">
                <a:solidFill>
                  <a:srgbClr val="000000"/>
                </a:solidFill>
                <a:latin typeface="+mn-lt"/>
                <a:ea typeface="+mn-ea"/>
                <a:cs typeface="+mn-cs"/>
              </a:defRPr>
            </a:lvl1pPr>
            <a:lvl2pPr marL="581025" indent="-242888" algn="l" defTabSz="457200" rtl="0" eaLnBrk="0" fontAlgn="base" hangingPunct="0">
              <a:lnSpc>
                <a:spcPct val="95000"/>
              </a:lnSpc>
              <a:spcBef>
                <a:spcPct val="20000"/>
              </a:spcBef>
              <a:spcAft>
                <a:spcPct val="10000"/>
              </a:spcAft>
              <a:buClr>
                <a:srgbClr val="87867E"/>
              </a:buClr>
              <a:buFont typeface="Wingdings" pitchFamily="2" charset="2"/>
              <a:buChar char="n"/>
              <a:defRPr kumimoji="1" sz="2400">
                <a:solidFill>
                  <a:srgbClr val="000000"/>
                </a:solidFill>
                <a:latin typeface="+mn-lt"/>
                <a:ea typeface="+mn-ea"/>
                <a:cs typeface="+mn-cs"/>
              </a:defRPr>
            </a:lvl2pPr>
            <a:lvl3pPr marL="795338" indent="-138113" algn="l" defTabSz="457200" rtl="0" eaLnBrk="0" fontAlgn="base" hangingPunct="0">
              <a:lnSpc>
                <a:spcPct val="95000"/>
              </a:lnSpc>
              <a:spcBef>
                <a:spcPct val="20000"/>
              </a:spcBef>
              <a:spcAft>
                <a:spcPct val="10000"/>
              </a:spcAft>
              <a:buClr>
                <a:srgbClr val="87867E"/>
              </a:buClr>
              <a:buSzPct val="100000"/>
              <a:buChar char="•"/>
              <a:defRPr kumimoji="1" sz="2000">
                <a:solidFill>
                  <a:srgbClr val="000000"/>
                </a:solidFill>
                <a:latin typeface="+mn-lt"/>
                <a:ea typeface="+mn-ea"/>
                <a:cs typeface="+mn-cs"/>
              </a:defRPr>
            </a:lvl3pPr>
            <a:lvl4pPr marL="1014413" indent="-134938" algn="l" defTabSz="457200" rtl="0" eaLnBrk="0" fontAlgn="base" hangingPunct="0">
              <a:lnSpc>
                <a:spcPct val="95000"/>
              </a:lnSpc>
              <a:spcBef>
                <a:spcPct val="20000"/>
              </a:spcBef>
              <a:spcAft>
                <a:spcPct val="10000"/>
              </a:spcAft>
              <a:buClr>
                <a:srgbClr val="87867E"/>
              </a:buClr>
              <a:buSzPct val="100000"/>
              <a:buChar char="•"/>
              <a:defRPr kumimoji="1">
                <a:solidFill>
                  <a:srgbClr val="000000"/>
                </a:solidFill>
                <a:latin typeface="+mn-lt"/>
                <a:ea typeface="+mn-ea"/>
                <a:cs typeface="+mn-cs"/>
              </a:defRPr>
            </a:lvl4pPr>
            <a:lvl5pPr marL="2305050" indent="365125" algn="l" defTabSz="457200" rtl="0" eaLnBrk="0" fontAlgn="base" hangingPunct="0">
              <a:spcBef>
                <a:spcPct val="0"/>
              </a:spcBef>
              <a:spcAft>
                <a:spcPct val="0"/>
              </a:spcAft>
              <a:buBlip>
                <a:blip r:embed="rId10"/>
              </a:buBlip>
              <a:defRPr kumimoji="1" sz="2000">
                <a:solidFill>
                  <a:srgbClr val="000000"/>
                </a:solidFill>
                <a:latin typeface="+mn-lt"/>
                <a:ea typeface="+mn-ea"/>
                <a:cs typeface="+mn-cs"/>
              </a:defRPr>
            </a:lvl5pPr>
            <a:lvl6pPr marL="2762250" indent="365125" algn="l" defTabSz="457200" rtl="0" eaLnBrk="1" fontAlgn="base" hangingPunct="1">
              <a:spcBef>
                <a:spcPct val="0"/>
              </a:spcBef>
              <a:spcAft>
                <a:spcPct val="0"/>
              </a:spcAft>
              <a:buBlip>
                <a:blip r:embed="rId10"/>
              </a:buBlip>
              <a:defRPr kumimoji="1" sz="2000">
                <a:solidFill>
                  <a:srgbClr val="000000"/>
                </a:solidFill>
                <a:latin typeface="+mn-lt"/>
                <a:ea typeface="+mn-ea"/>
                <a:cs typeface="+mn-cs"/>
              </a:defRPr>
            </a:lvl6pPr>
            <a:lvl7pPr marL="3219450" indent="365125" algn="l" defTabSz="457200" rtl="0" eaLnBrk="1" fontAlgn="base" hangingPunct="1">
              <a:spcBef>
                <a:spcPct val="0"/>
              </a:spcBef>
              <a:spcAft>
                <a:spcPct val="0"/>
              </a:spcAft>
              <a:buBlip>
                <a:blip r:embed="rId10"/>
              </a:buBlip>
              <a:defRPr kumimoji="1" sz="2000">
                <a:solidFill>
                  <a:srgbClr val="000000"/>
                </a:solidFill>
                <a:latin typeface="+mn-lt"/>
                <a:ea typeface="+mn-ea"/>
                <a:cs typeface="+mn-cs"/>
              </a:defRPr>
            </a:lvl7pPr>
            <a:lvl8pPr marL="3676650" indent="365125" algn="l" defTabSz="457200" rtl="0" eaLnBrk="1" fontAlgn="base" hangingPunct="1">
              <a:spcBef>
                <a:spcPct val="0"/>
              </a:spcBef>
              <a:spcAft>
                <a:spcPct val="0"/>
              </a:spcAft>
              <a:buBlip>
                <a:blip r:embed="rId10"/>
              </a:buBlip>
              <a:defRPr kumimoji="1" sz="2000">
                <a:solidFill>
                  <a:srgbClr val="000000"/>
                </a:solidFill>
                <a:latin typeface="+mn-lt"/>
                <a:ea typeface="+mn-ea"/>
                <a:cs typeface="+mn-cs"/>
              </a:defRPr>
            </a:lvl8pPr>
            <a:lvl9pPr marL="4133850" indent="365125" algn="l" defTabSz="457200" rtl="0" eaLnBrk="1" fontAlgn="base" hangingPunct="1">
              <a:spcBef>
                <a:spcPct val="0"/>
              </a:spcBef>
              <a:spcAft>
                <a:spcPct val="0"/>
              </a:spcAft>
              <a:buBlip>
                <a:blip r:embed="rId10"/>
              </a:buBlip>
              <a:defRPr kumimoji="1" sz="2000">
                <a:solidFill>
                  <a:srgbClr val="000000"/>
                </a:solidFill>
                <a:latin typeface="+mn-lt"/>
                <a:ea typeface="+mn-ea"/>
                <a:cs typeface="+mn-cs"/>
              </a:defRPr>
            </a:lvl9pPr>
          </a:lstStyle>
          <a:p>
            <a:pPr marL="0" indent="0" eaLnBrk="1" hangingPunct="1">
              <a:buFont typeface="Wingdings" pitchFamily="2" charset="2"/>
              <a:buNone/>
              <a:defRPr/>
            </a:pPr>
            <a:r>
              <a:rPr lang="en-US" altLang="ja-JP" sz="2000" kern="0" dirty="0">
                <a:solidFill>
                  <a:schemeClr val="tx1"/>
                </a:solidFill>
              </a:rPr>
              <a:t>B</a:t>
            </a:r>
          </a:p>
        </p:txBody>
      </p:sp>
      <p:sp>
        <p:nvSpPr>
          <p:cNvPr id="91" name="コンテンツ プレースホルダー 2 10 3">
            <a:extLst>
              <a:ext uri="{FF2B5EF4-FFF2-40B4-BE49-F238E27FC236}">
                <a16:creationId xmlns:a16="http://schemas.microsoft.com/office/drawing/2014/main" id="{4442F01A-F743-4512-A28B-68C38A926B99}"/>
              </a:ext>
            </a:extLst>
          </p:cNvPr>
          <p:cNvSpPr txBox="1">
            <a:spLocks/>
          </p:cNvSpPr>
          <p:nvPr/>
        </p:nvSpPr>
        <p:spPr bwMode="gray">
          <a:xfrm>
            <a:off x="8226286" y="2492419"/>
            <a:ext cx="377426" cy="3296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90513" indent="-290513" algn="l" defTabSz="457200" rtl="0" eaLnBrk="0" fontAlgn="base" hangingPunct="0">
              <a:lnSpc>
                <a:spcPct val="95000"/>
              </a:lnSpc>
              <a:spcBef>
                <a:spcPct val="20000"/>
              </a:spcBef>
              <a:spcAft>
                <a:spcPct val="10000"/>
              </a:spcAft>
              <a:buClr>
                <a:srgbClr val="A30B1A"/>
              </a:buClr>
              <a:buFont typeface="Wingdings" pitchFamily="2" charset="2"/>
              <a:buChar char="n"/>
              <a:defRPr kumimoji="1" sz="2800">
                <a:solidFill>
                  <a:srgbClr val="000000"/>
                </a:solidFill>
                <a:latin typeface="+mn-lt"/>
                <a:ea typeface="+mn-ea"/>
                <a:cs typeface="+mn-cs"/>
              </a:defRPr>
            </a:lvl1pPr>
            <a:lvl2pPr marL="581025" indent="-242888" algn="l" defTabSz="457200" rtl="0" eaLnBrk="0" fontAlgn="base" hangingPunct="0">
              <a:lnSpc>
                <a:spcPct val="95000"/>
              </a:lnSpc>
              <a:spcBef>
                <a:spcPct val="20000"/>
              </a:spcBef>
              <a:spcAft>
                <a:spcPct val="10000"/>
              </a:spcAft>
              <a:buClr>
                <a:srgbClr val="87867E"/>
              </a:buClr>
              <a:buFont typeface="Wingdings" pitchFamily="2" charset="2"/>
              <a:buChar char="n"/>
              <a:defRPr kumimoji="1" sz="2400">
                <a:solidFill>
                  <a:srgbClr val="000000"/>
                </a:solidFill>
                <a:latin typeface="+mn-lt"/>
                <a:ea typeface="+mn-ea"/>
                <a:cs typeface="+mn-cs"/>
              </a:defRPr>
            </a:lvl2pPr>
            <a:lvl3pPr marL="795338" indent="-138113" algn="l" defTabSz="457200" rtl="0" eaLnBrk="0" fontAlgn="base" hangingPunct="0">
              <a:lnSpc>
                <a:spcPct val="95000"/>
              </a:lnSpc>
              <a:spcBef>
                <a:spcPct val="20000"/>
              </a:spcBef>
              <a:spcAft>
                <a:spcPct val="10000"/>
              </a:spcAft>
              <a:buClr>
                <a:srgbClr val="87867E"/>
              </a:buClr>
              <a:buSzPct val="100000"/>
              <a:buChar char="•"/>
              <a:defRPr kumimoji="1" sz="2000">
                <a:solidFill>
                  <a:srgbClr val="000000"/>
                </a:solidFill>
                <a:latin typeface="+mn-lt"/>
                <a:ea typeface="+mn-ea"/>
                <a:cs typeface="+mn-cs"/>
              </a:defRPr>
            </a:lvl3pPr>
            <a:lvl4pPr marL="1014413" indent="-134938" algn="l" defTabSz="457200" rtl="0" eaLnBrk="0" fontAlgn="base" hangingPunct="0">
              <a:lnSpc>
                <a:spcPct val="95000"/>
              </a:lnSpc>
              <a:spcBef>
                <a:spcPct val="20000"/>
              </a:spcBef>
              <a:spcAft>
                <a:spcPct val="10000"/>
              </a:spcAft>
              <a:buClr>
                <a:srgbClr val="87867E"/>
              </a:buClr>
              <a:buSzPct val="100000"/>
              <a:buChar char="•"/>
              <a:defRPr kumimoji="1">
                <a:solidFill>
                  <a:srgbClr val="000000"/>
                </a:solidFill>
                <a:latin typeface="+mn-lt"/>
                <a:ea typeface="+mn-ea"/>
                <a:cs typeface="+mn-cs"/>
              </a:defRPr>
            </a:lvl4pPr>
            <a:lvl5pPr marL="2305050" indent="365125" algn="l" defTabSz="457200" rtl="0" eaLnBrk="0" fontAlgn="base" hangingPunct="0">
              <a:spcBef>
                <a:spcPct val="0"/>
              </a:spcBef>
              <a:spcAft>
                <a:spcPct val="0"/>
              </a:spcAft>
              <a:buBlip>
                <a:blip r:embed="rId10"/>
              </a:buBlip>
              <a:defRPr kumimoji="1" sz="2000">
                <a:solidFill>
                  <a:srgbClr val="000000"/>
                </a:solidFill>
                <a:latin typeface="+mn-lt"/>
                <a:ea typeface="+mn-ea"/>
                <a:cs typeface="+mn-cs"/>
              </a:defRPr>
            </a:lvl5pPr>
            <a:lvl6pPr marL="2762250" indent="365125" algn="l" defTabSz="457200" rtl="0" eaLnBrk="1" fontAlgn="base" hangingPunct="1">
              <a:spcBef>
                <a:spcPct val="0"/>
              </a:spcBef>
              <a:spcAft>
                <a:spcPct val="0"/>
              </a:spcAft>
              <a:buBlip>
                <a:blip r:embed="rId10"/>
              </a:buBlip>
              <a:defRPr kumimoji="1" sz="2000">
                <a:solidFill>
                  <a:srgbClr val="000000"/>
                </a:solidFill>
                <a:latin typeface="+mn-lt"/>
                <a:ea typeface="+mn-ea"/>
                <a:cs typeface="+mn-cs"/>
              </a:defRPr>
            </a:lvl6pPr>
            <a:lvl7pPr marL="3219450" indent="365125" algn="l" defTabSz="457200" rtl="0" eaLnBrk="1" fontAlgn="base" hangingPunct="1">
              <a:spcBef>
                <a:spcPct val="0"/>
              </a:spcBef>
              <a:spcAft>
                <a:spcPct val="0"/>
              </a:spcAft>
              <a:buBlip>
                <a:blip r:embed="rId10"/>
              </a:buBlip>
              <a:defRPr kumimoji="1" sz="2000">
                <a:solidFill>
                  <a:srgbClr val="000000"/>
                </a:solidFill>
                <a:latin typeface="+mn-lt"/>
                <a:ea typeface="+mn-ea"/>
                <a:cs typeface="+mn-cs"/>
              </a:defRPr>
            </a:lvl7pPr>
            <a:lvl8pPr marL="3676650" indent="365125" algn="l" defTabSz="457200" rtl="0" eaLnBrk="1" fontAlgn="base" hangingPunct="1">
              <a:spcBef>
                <a:spcPct val="0"/>
              </a:spcBef>
              <a:spcAft>
                <a:spcPct val="0"/>
              </a:spcAft>
              <a:buBlip>
                <a:blip r:embed="rId10"/>
              </a:buBlip>
              <a:defRPr kumimoji="1" sz="2000">
                <a:solidFill>
                  <a:srgbClr val="000000"/>
                </a:solidFill>
                <a:latin typeface="+mn-lt"/>
                <a:ea typeface="+mn-ea"/>
                <a:cs typeface="+mn-cs"/>
              </a:defRPr>
            </a:lvl8pPr>
            <a:lvl9pPr marL="4133850" indent="365125" algn="l" defTabSz="457200" rtl="0" eaLnBrk="1" fontAlgn="base" hangingPunct="1">
              <a:spcBef>
                <a:spcPct val="0"/>
              </a:spcBef>
              <a:spcAft>
                <a:spcPct val="0"/>
              </a:spcAft>
              <a:buBlip>
                <a:blip r:embed="rId10"/>
              </a:buBlip>
              <a:defRPr kumimoji="1" sz="2000">
                <a:solidFill>
                  <a:srgbClr val="000000"/>
                </a:solidFill>
                <a:latin typeface="+mn-lt"/>
                <a:ea typeface="+mn-ea"/>
                <a:cs typeface="+mn-cs"/>
              </a:defRPr>
            </a:lvl9pPr>
          </a:lstStyle>
          <a:p>
            <a:pPr marL="0" indent="0" eaLnBrk="1" hangingPunct="1">
              <a:buFont typeface="Wingdings" pitchFamily="2" charset="2"/>
              <a:buNone/>
              <a:defRPr/>
            </a:pPr>
            <a:r>
              <a:rPr lang="en-US" altLang="ja-JP" sz="2000" kern="0" dirty="0">
                <a:solidFill>
                  <a:schemeClr val="tx1"/>
                </a:solidFill>
              </a:rPr>
              <a:t>C</a:t>
            </a:r>
          </a:p>
        </p:txBody>
      </p:sp>
      <p:cxnSp>
        <p:nvCxnSpPr>
          <p:cNvPr id="92" name="直線コネクタ 91">
            <a:extLst>
              <a:ext uri="{FF2B5EF4-FFF2-40B4-BE49-F238E27FC236}">
                <a16:creationId xmlns:a16="http://schemas.microsoft.com/office/drawing/2014/main" id="{2E4928C5-0621-4473-9303-FC7E8A078C21}"/>
              </a:ext>
            </a:extLst>
          </p:cNvPr>
          <p:cNvCxnSpPr>
            <a:cxnSpLocks/>
          </p:cNvCxnSpPr>
          <p:nvPr/>
        </p:nvCxnSpPr>
        <p:spPr bwMode="auto">
          <a:xfrm flipH="1" flipV="1">
            <a:off x="7185176" y="2471868"/>
            <a:ext cx="975960" cy="6265"/>
          </a:xfrm>
          <a:prstGeom prst="line">
            <a:avLst/>
          </a:prstGeom>
          <a:gradFill rotWithShape="0">
            <a:gsLst>
              <a:gs pos="0">
                <a:srgbClr val="FFFFFF"/>
              </a:gs>
              <a:gs pos="100000">
                <a:srgbClr val="C8C8C8"/>
              </a:gs>
            </a:gsLst>
            <a:lin ang="5400000" scaled="1"/>
          </a:gradFill>
          <a:ln w="9525" cap="flat" cmpd="sng" algn="ctr">
            <a:solidFill>
              <a:srgbClr val="505050"/>
            </a:solidFill>
            <a:prstDash val="solid"/>
            <a:round/>
            <a:headEnd type="none" w="med" len="med"/>
            <a:tailEnd type="none" w="med" len="med"/>
          </a:ln>
          <a:effectLst/>
        </p:spPr>
      </p:cxnSp>
      <p:cxnSp>
        <p:nvCxnSpPr>
          <p:cNvPr id="93" name="直線コネクタ 92">
            <a:extLst>
              <a:ext uri="{FF2B5EF4-FFF2-40B4-BE49-F238E27FC236}">
                <a16:creationId xmlns:a16="http://schemas.microsoft.com/office/drawing/2014/main" id="{E2CE5CDA-8266-40FE-B823-C8E5CE3B985E}"/>
              </a:ext>
            </a:extLst>
          </p:cNvPr>
          <p:cNvCxnSpPr>
            <a:cxnSpLocks/>
          </p:cNvCxnSpPr>
          <p:nvPr/>
        </p:nvCxnSpPr>
        <p:spPr bwMode="auto">
          <a:xfrm flipH="1" flipV="1">
            <a:off x="6274672" y="2454339"/>
            <a:ext cx="931960" cy="17529"/>
          </a:xfrm>
          <a:prstGeom prst="line">
            <a:avLst/>
          </a:prstGeom>
          <a:gradFill rotWithShape="0">
            <a:gsLst>
              <a:gs pos="0">
                <a:srgbClr val="FFFFFF"/>
              </a:gs>
              <a:gs pos="100000">
                <a:srgbClr val="C8C8C8"/>
              </a:gs>
            </a:gsLst>
            <a:lin ang="5400000" scaled="1"/>
          </a:gradFill>
          <a:ln w="9525" cap="flat" cmpd="sng" algn="ctr">
            <a:solidFill>
              <a:srgbClr val="505050"/>
            </a:solidFill>
            <a:prstDash val="dash"/>
            <a:round/>
            <a:headEnd type="none" w="med" len="med"/>
            <a:tailEnd type="none" w="med" len="med"/>
          </a:ln>
          <a:effectLst/>
        </p:spPr>
      </p:cxnSp>
      <p:cxnSp>
        <p:nvCxnSpPr>
          <p:cNvPr id="94" name="直線コネクタ 93">
            <a:extLst>
              <a:ext uri="{FF2B5EF4-FFF2-40B4-BE49-F238E27FC236}">
                <a16:creationId xmlns:a16="http://schemas.microsoft.com/office/drawing/2014/main" id="{965EC033-6489-48A0-9703-DCD261C2584E}"/>
              </a:ext>
            </a:extLst>
          </p:cNvPr>
          <p:cNvCxnSpPr>
            <a:cxnSpLocks/>
          </p:cNvCxnSpPr>
          <p:nvPr/>
        </p:nvCxnSpPr>
        <p:spPr bwMode="auto">
          <a:xfrm flipV="1">
            <a:off x="7206632" y="2507022"/>
            <a:ext cx="0" cy="856957"/>
          </a:xfrm>
          <a:prstGeom prst="line">
            <a:avLst/>
          </a:prstGeom>
          <a:gradFill rotWithShape="0">
            <a:gsLst>
              <a:gs pos="0">
                <a:srgbClr val="FFFFFF"/>
              </a:gs>
              <a:gs pos="100000">
                <a:srgbClr val="C8C8C8"/>
              </a:gs>
            </a:gsLst>
            <a:lin ang="5400000" scaled="1"/>
          </a:gradFill>
          <a:ln w="9525" cap="flat" cmpd="sng" algn="ctr">
            <a:solidFill>
              <a:srgbClr val="505050"/>
            </a:solidFill>
            <a:prstDash val="dash"/>
            <a:round/>
            <a:headEnd type="none" w="med" len="med"/>
            <a:tailEnd type="none" w="med" len="med"/>
          </a:ln>
          <a:effectLst/>
        </p:spPr>
      </p:cxnSp>
      <p:sp>
        <p:nvSpPr>
          <p:cNvPr id="95" name="コンテンツ プレースホルダー 2 10 4">
            <a:extLst>
              <a:ext uri="{FF2B5EF4-FFF2-40B4-BE49-F238E27FC236}">
                <a16:creationId xmlns:a16="http://schemas.microsoft.com/office/drawing/2014/main" id="{49F44FF1-C018-40A1-89FA-5238F1DA576F}"/>
              </a:ext>
            </a:extLst>
          </p:cNvPr>
          <p:cNvSpPr txBox="1">
            <a:spLocks/>
          </p:cNvSpPr>
          <p:nvPr/>
        </p:nvSpPr>
        <p:spPr bwMode="gray">
          <a:xfrm>
            <a:off x="6360675" y="1330631"/>
            <a:ext cx="457613" cy="4907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90513" indent="-290513" algn="l" defTabSz="457200" rtl="0" eaLnBrk="0" fontAlgn="base" hangingPunct="0">
              <a:lnSpc>
                <a:spcPct val="95000"/>
              </a:lnSpc>
              <a:spcBef>
                <a:spcPct val="20000"/>
              </a:spcBef>
              <a:spcAft>
                <a:spcPct val="10000"/>
              </a:spcAft>
              <a:buClr>
                <a:srgbClr val="A30B1A"/>
              </a:buClr>
              <a:buFont typeface="Wingdings" pitchFamily="2" charset="2"/>
              <a:buChar char="n"/>
              <a:defRPr kumimoji="1" sz="2800">
                <a:solidFill>
                  <a:srgbClr val="000000"/>
                </a:solidFill>
                <a:latin typeface="+mn-lt"/>
                <a:ea typeface="+mn-ea"/>
                <a:cs typeface="+mn-cs"/>
              </a:defRPr>
            </a:lvl1pPr>
            <a:lvl2pPr marL="581025" indent="-242888" algn="l" defTabSz="457200" rtl="0" eaLnBrk="0" fontAlgn="base" hangingPunct="0">
              <a:lnSpc>
                <a:spcPct val="95000"/>
              </a:lnSpc>
              <a:spcBef>
                <a:spcPct val="20000"/>
              </a:spcBef>
              <a:spcAft>
                <a:spcPct val="10000"/>
              </a:spcAft>
              <a:buClr>
                <a:srgbClr val="87867E"/>
              </a:buClr>
              <a:buFont typeface="Wingdings" pitchFamily="2" charset="2"/>
              <a:buChar char="n"/>
              <a:defRPr kumimoji="1" sz="2400">
                <a:solidFill>
                  <a:srgbClr val="000000"/>
                </a:solidFill>
                <a:latin typeface="+mn-lt"/>
                <a:ea typeface="+mn-ea"/>
                <a:cs typeface="+mn-cs"/>
              </a:defRPr>
            </a:lvl2pPr>
            <a:lvl3pPr marL="795338" indent="-138113" algn="l" defTabSz="457200" rtl="0" eaLnBrk="0" fontAlgn="base" hangingPunct="0">
              <a:lnSpc>
                <a:spcPct val="95000"/>
              </a:lnSpc>
              <a:spcBef>
                <a:spcPct val="20000"/>
              </a:spcBef>
              <a:spcAft>
                <a:spcPct val="10000"/>
              </a:spcAft>
              <a:buClr>
                <a:srgbClr val="87867E"/>
              </a:buClr>
              <a:buSzPct val="100000"/>
              <a:buChar char="•"/>
              <a:defRPr kumimoji="1" sz="2000">
                <a:solidFill>
                  <a:srgbClr val="000000"/>
                </a:solidFill>
                <a:latin typeface="+mn-lt"/>
                <a:ea typeface="+mn-ea"/>
                <a:cs typeface="+mn-cs"/>
              </a:defRPr>
            </a:lvl3pPr>
            <a:lvl4pPr marL="1014413" indent="-134938" algn="l" defTabSz="457200" rtl="0" eaLnBrk="0" fontAlgn="base" hangingPunct="0">
              <a:lnSpc>
                <a:spcPct val="95000"/>
              </a:lnSpc>
              <a:spcBef>
                <a:spcPct val="20000"/>
              </a:spcBef>
              <a:spcAft>
                <a:spcPct val="10000"/>
              </a:spcAft>
              <a:buClr>
                <a:srgbClr val="87867E"/>
              </a:buClr>
              <a:buSzPct val="100000"/>
              <a:buChar char="•"/>
              <a:defRPr kumimoji="1">
                <a:solidFill>
                  <a:srgbClr val="000000"/>
                </a:solidFill>
                <a:latin typeface="+mn-lt"/>
                <a:ea typeface="+mn-ea"/>
                <a:cs typeface="+mn-cs"/>
              </a:defRPr>
            </a:lvl4pPr>
            <a:lvl5pPr marL="2305050" indent="365125" algn="l" defTabSz="457200" rtl="0" eaLnBrk="0" fontAlgn="base" hangingPunct="0">
              <a:spcBef>
                <a:spcPct val="0"/>
              </a:spcBef>
              <a:spcAft>
                <a:spcPct val="0"/>
              </a:spcAft>
              <a:buBlip>
                <a:blip r:embed="rId10"/>
              </a:buBlip>
              <a:defRPr kumimoji="1" sz="2000">
                <a:solidFill>
                  <a:srgbClr val="000000"/>
                </a:solidFill>
                <a:latin typeface="+mn-lt"/>
                <a:ea typeface="+mn-ea"/>
                <a:cs typeface="+mn-cs"/>
              </a:defRPr>
            </a:lvl5pPr>
            <a:lvl6pPr marL="2762250" indent="365125" algn="l" defTabSz="457200" rtl="0" eaLnBrk="1" fontAlgn="base" hangingPunct="1">
              <a:spcBef>
                <a:spcPct val="0"/>
              </a:spcBef>
              <a:spcAft>
                <a:spcPct val="0"/>
              </a:spcAft>
              <a:buBlip>
                <a:blip r:embed="rId10"/>
              </a:buBlip>
              <a:defRPr kumimoji="1" sz="2000">
                <a:solidFill>
                  <a:srgbClr val="000000"/>
                </a:solidFill>
                <a:latin typeface="+mn-lt"/>
                <a:ea typeface="+mn-ea"/>
                <a:cs typeface="+mn-cs"/>
              </a:defRPr>
            </a:lvl6pPr>
            <a:lvl7pPr marL="3219450" indent="365125" algn="l" defTabSz="457200" rtl="0" eaLnBrk="1" fontAlgn="base" hangingPunct="1">
              <a:spcBef>
                <a:spcPct val="0"/>
              </a:spcBef>
              <a:spcAft>
                <a:spcPct val="0"/>
              </a:spcAft>
              <a:buBlip>
                <a:blip r:embed="rId10"/>
              </a:buBlip>
              <a:defRPr kumimoji="1" sz="2000">
                <a:solidFill>
                  <a:srgbClr val="000000"/>
                </a:solidFill>
                <a:latin typeface="+mn-lt"/>
                <a:ea typeface="+mn-ea"/>
                <a:cs typeface="+mn-cs"/>
              </a:defRPr>
            </a:lvl7pPr>
            <a:lvl8pPr marL="3676650" indent="365125" algn="l" defTabSz="457200" rtl="0" eaLnBrk="1" fontAlgn="base" hangingPunct="1">
              <a:spcBef>
                <a:spcPct val="0"/>
              </a:spcBef>
              <a:spcAft>
                <a:spcPct val="0"/>
              </a:spcAft>
              <a:buBlip>
                <a:blip r:embed="rId10"/>
              </a:buBlip>
              <a:defRPr kumimoji="1" sz="2000">
                <a:solidFill>
                  <a:srgbClr val="000000"/>
                </a:solidFill>
                <a:latin typeface="+mn-lt"/>
                <a:ea typeface="+mn-ea"/>
                <a:cs typeface="+mn-cs"/>
              </a:defRPr>
            </a:lvl8pPr>
            <a:lvl9pPr marL="4133850" indent="365125" algn="l" defTabSz="457200" rtl="0" eaLnBrk="1" fontAlgn="base" hangingPunct="1">
              <a:spcBef>
                <a:spcPct val="0"/>
              </a:spcBef>
              <a:spcAft>
                <a:spcPct val="0"/>
              </a:spcAft>
              <a:buBlip>
                <a:blip r:embed="rId10"/>
              </a:buBlip>
              <a:defRPr kumimoji="1" sz="2000">
                <a:solidFill>
                  <a:srgbClr val="000000"/>
                </a:solidFill>
                <a:latin typeface="+mn-lt"/>
                <a:ea typeface="+mn-ea"/>
                <a:cs typeface="+mn-cs"/>
              </a:defRPr>
            </a:lvl9pPr>
          </a:lstStyle>
          <a:p>
            <a:pPr marL="0" indent="0" eaLnBrk="1" hangingPunct="1">
              <a:buFont typeface="Wingdings" pitchFamily="2" charset="2"/>
              <a:buNone/>
              <a:defRPr/>
            </a:pPr>
            <a:r>
              <a:rPr lang="en-US" altLang="ja-JP" sz="2000" kern="0" dirty="0">
                <a:solidFill>
                  <a:schemeClr val="tx1"/>
                </a:solidFill>
              </a:rPr>
              <a:t>2P</a:t>
            </a:r>
            <a:r>
              <a:rPr lang="en-US" altLang="ja-JP" sz="2000" kern="0" baseline="-25000" dirty="0">
                <a:solidFill>
                  <a:schemeClr val="tx1"/>
                </a:solidFill>
              </a:rPr>
              <a:t>0</a:t>
            </a:r>
          </a:p>
        </p:txBody>
      </p:sp>
      <p:sp>
        <p:nvSpPr>
          <p:cNvPr id="96" name="コンテンツ プレースホルダー 2 10 5">
            <a:extLst>
              <a:ext uri="{FF2B5EF4-FFF2-40B4-BE49-F238E27FC236}">
                <a16:creationId xmlns:a16="http://schemas.microsoft.com/office/drawing/2014/main" id="{D3D9A1D3-BCD1-469E-B40D-196C2DB81374}"/>
              </a:ext>
            </a:extLst>
          </p:cNvPr>
          <p:cNvSpPr txBox="1">
            <a:spLocks/>
          </p:cNvSpPr>
          <p:nvPr/>
        </p:nvSpPr>
        <p:spPr bwMode="gray">
          <a:xfrm>
            <a:off x="6340087" y="2496650"/>
            <a:ext cx="392720" cy="4907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90513" indent="-290513" algn="l" defTabSz="457200" rtl="0" eaLnBrk="0" fontAlgn="base" hangingPunct="0">
              <a:lnSpc>
                <a:spcPct val="95000"/>
              </a:lnSpc>
              <a:spcBef>
                <a:spcPct val="20000"/>
              </a:spcBef>
              <a:spcAft>
                <a:spcPct val="10000"/>
              </a:spcAft>
              <a:buClr>
                <a:srgbClr val="A30B1A"/>
              </a:buClr>
              <a:buFont typeface="Wingdings" pitchFamily="2" charset="2"/>
              <a:buChar char="n"/>
              <a:defRPr kumimoji="1" sz="2800">
                <a:solidFill>
                  <a:srgbClr val="000000"/>
                </a:solidFill>
                <a:latin typeface="+mn-lt"/>
                <a:ea typeface="+mn-ea"/>
                <a:cs typeface="+mn-cs"/>
              </a:defRPr>
            </a:lvl1pPr>
            <a:lvl2pPr marL="581025" indent="-242888" algn="l" defTabSz="457200" rtl="0" eaLnBrk="0" fontAlgn="base" hangingPunct="0">
              <a:lnSpc>
                <a:spcPct val="95000"/>
              </a:lnSpc>
              <a:spcBef>
                <a:spcPct val="20000"/>
              </a:spcBef>
              <a:spcAft>
                <a:spcPct val="10000"/>
              </a:spcAft>
              <a:buClr>
                <a:srgbClr val="87867E"/>
              </a:buClr>
              <a:buFont typeface="Wingdings" pitchFamily="2" charset="2"/>
              <a:buChar char="n"/>
              <a:defRPr kumimoji="1" sz="2400">
                <a:solidFill>
                  <a:srgbClr val="000000"/>
                </a:solidFill>
                <a:latin typeface="+mn-lt"/>
                <a:ea typeface="+mn-ea"/>
                <a:cs typeface="+mn-cs"/>
              </a:defRPr>
            </a:lvl2pPr>
            <a:lvl3pPr marL="795338" indent="-138113" algn="l" defTabSz="457200" rtl="0" eaLnBrk="0" fontAlgn="base" hangingPunct="0">
              <a:lnSpc>
                <a:spcPct val="95000"/>
              </a:lnSpc>
              <a:spcBef>
                <a:spcPct val="20000"/>
              </a:spcBef>
              <a:spcAft>
                <a:spcPct val="10000"/>
              </a:spcAft>
              <a:buClr>
                <a:srgbClr val="87867E"/>
              </a:buClr>
              <a:buSzPct val="100000"/>
              <a:buChar char="•"/>
              <a:defRPr kumimoji="1" sz="2000">
                <a:solidFill>
                  <a:srgbClr val="000000"/>
                </a:solidFill>
                <a:latin typeface="+mn-lt"/>
                <a:ea typeface="+mn-ea"/>
                <a:cs typeface="+mn-cs"/>
              </a:defRPr>
            </a:lvl3pPr>
            <a:lvl4pPr marL="1014413" indent="-134938" algn="l" defTabSz="457200" rtl="0" eaLnBrk="0" fontAlgn="base" hangingPunct="0">
              <a:lnSpc>
                <a:spcPct val="95000"/>
              </a:lnSpc>
              <a:spcBef>
                <a:spcPct val="20000"/>
              </a:spcBef>
              <a:spcAft>
                <a:spcPct val="10000"/>
              </a:spcAft>
              <a:buClr>
                <a:srgbClr val="87867E"/>
              </a:buClr>
              <a:buSzPct val="100000"/>
              <a:buChar char="•"/>
              <a:defRPr kumimoji="1">
                <a:solidFill>
                  <a:srgbClr val="000000"/>
                </a:solidFill>
                <a:latin typeface="+mn-lt"/>
                <a:ea typeface="+mn-ea"/>
                <a:cs typeface="+mn-cs"/>
              </a:defRPr>
            </a:lvl4pPr>
            <a:lvl5pPr marL="2305050" indent="365125" algn="l" defTabSz="457200" rtl="0" eaLnBrk="0" fontAlgn="base" hangingPunct="0">
              <a:spcBef>
                <a:spcPct val="0"/>
              </a:spcBef>
              <a:spcAft>
                <a:spcPct val="0"/>
              </a:spcAft>
              <a:buBlip>
                <a:blip r:embed="rId10"/>
              </a:buBlip>
              <a:defRPr kumimoji="1" sz="2000">
                <a:solidFill>
                  <a:srgbClr val="000000"/>
                </a:solidFill>
                <a:latin typeface="+mn-lt"/>
                <a:ea typeface="+mn-ea"/>
                <a:cs typeface="+mn-cs"/>
              </a:defRPr>
            </a:lvl5pPr>
            <a:lvl6pPr marL="2762250" indent="365125" algn="l" defTabSz="457200" rtl="0" eaLnBrk="1" fontAlgn="base" hangingPunct="1">
              <a:spcBef>
                <a:spcPct val="0"/>
              </a:spcBef>
              <a:spcAft>
                <a:spcPct val="0"/>
              </a:spcAft>
              <a:buBlip>
                <a:blip r:embed="rId10"/>
              </a:buBlip>
              <a:defRPr kumimoji="1" sz="2000">
                <a:solidFill>
                  <a:srgbClr val="000000"/>
                </a:solidFill>
                <a:latin typeface="+mn-lt"/>
                <a:ea typeface="+mn-ea"/>
                <a:cs typeface="+mn-cs"/>
              </a:defRPr>
            </a:lvl6pPr>
            <a:lvl7pPr marL="3219450" indent="365125" algn="l" defTabSz="457200" rtl="0" eaLnBrk="1" fontAlgn="base" hangingPunct="1">
              <a:spcBef>
                <a:spcPct val="0"/>
              </a:spcBef>
              <a:spcAft>
                <a:spcPct val="0"/>
              </a:spcAft>
              <a:buBlip>
                <a:blip r:embed="rId10"/>
              </a:buBlip>
              <a:defRPr kumimoji="1" sz="2000">
                <a:solidFill>
                  <a:srgbClr val="000000"/>
                </a:solidFill>
                <a:latin typeface="+mn-lt"/>
                <a:ea typeface="+mn-ea"/>
                <a:cs typeface="+mn-cs"/>
              </a:defRPr>
            </a:lvl7pPr>
            <a:lvl8pPr marL="3676650" indent="365125" algn="l" defTabSz="457200" rtl="0" eaLnBrk="1" fontAlgn="base" hangingPunct="1">
              <a:spcBef>
                <a:spcPct val="0"/>
              </a:spcBef>
              <a:spcAft>
                <a:spcPct val="0"/>
              </a:spcAft>
              <a:buBlip>
                <a:blip r:embed="rId10"/>
              </a:buBlip>
              <a:defRPr kumimoji="1" sz="2000">
                <a:solidFill>
                  <a:srgbClr val="000000"/>
                </a:solidFill>
                <a:latin typeface="+mn-lt"/>
                <a:ea typeface="+mn-ea"/>
                <a:cs typeface="+mn-cs"/>
              </a:defRPr>
            </a:lvl8pPr>
            <a:lvl9pPr marL="4133850" indent="365125" algn="l" defTabSz="457200" rtl="0" eaLnBrk="1" fontAlgn="base" hangingPunct="1">
              <a:spcBef>
                <a:spcPct val="0"/>
              </a:spcBef>
              <a:spcAft>
                <a:spcPct val="0"/>
              </a:spcAft>
              <a:buBlip>
                <a:blip r:embed="rId10"/>
              </a:buBlip>
              <a:defRPr kumimoji="1" sz="2000">
                <a:solidFill>
                  <a:srgbClr val="000000"/>
                </a:solidFill>
                <a:latin typeface="+mn-lt"/>
                <a:ea typeface="+mn-ea"/>
                <a:cs typeface="+mn-cs"/>
              </a:defRPr>
            </a:lvl9pPr>
          </a:lstStyle>
          <a:p>
            <a:pPr marL="0" indent="0" eaLnBrk="1" hangingPunct="1">
              <a:buFont typeface="Wingdings" pitchFamily="2" charset="2"/>
              <a:buNone/>
              <a:defRPr/>
            </a:pPr>
            <a:r>
              <a:rPr lang="en-US" altLang="ja-JP" sz="2000" kern="0" dirty="0">
                <a:solidFill>
                  <a:schemeClr val="tx1"/>
                </a:solidFill>
              </a:rPr>
              <a:t>P</a:t>
            </a:r>
            <a:r>
              <a:rPr lang="en-US" altLang="ja-JP" sz="2000" kern="0" baseline="-25000" dirty="0">
                <a:solidFill>
                  <a:schemeClr val="tx1"/>
                </a:solidFill>
              </a:rPr>
              <a:t>0</a:t>
            </a:r>
          </a:p>
        </p:txBody>
      </p:sp>
      <p:sp>
        <p:nvSpPr>
          <p:cNvPr id="97" name="コンテンツ プレースホルダー 2 10 6">
            <a:extLst>
              <a:ext uri="{FF2B5EF4-FFF2-40B4-BE49-F238E27FC236}">
                <a16:creationId xmlns:a16="http://schemas.microsoft.com/office/drawing/2014/main" id="{179B6AC8-70D6-47F5-B127-3E8F0978DA4A}"/>
              </a:ext>
            </a:extLst>
          </p:cNvPr>
          <p:cNvSpPr txBox="1">
            <a:spLocks/>
          </p:cNvSpPr>
          <p:nvPr/>
        </p:nvSpPr>
        <p:spPr bwMode="gray">
          <a:xfrm>
            <a:off x="6918787" y="3090032"/>
            <a:ext cx="693745" cy="397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90513" indent="-290513" algn="l" defTabSz="457200" rtl="0" eaLnBrk="0" fontAlgn="base" hangingPunct="0">
              <a:lnSpc>
                <a:spcPct val="95000"/>
              </a:lnSpc>
              <a:spcBef>
                <a:spcPct val="20000"/>
              </a:spcBef>
              <a:spcAft>
                <a:spcPct val="10000"/>
              </a:spcAft>
              <a:buClr>
                <a:srgbClr val="A30B1A"/>
              </a:buClr>
              <a:buFont typeface="Wingdings" pitchFamily="2" charset="2"/>
              <a:buChar char="n"/>
              <a:defRPr kumimoji="1" sz="2800">
                <a:solidFill>
                  <a:srgbClr val="000000"/>
                </a:solidFill>
                <a:latin typeface="+mn-lt"/>
                <a:ea typeface="+mn-ea"/>
                <a:cs typeface="+mn-cs"/>
              </a:defRPr>
            </a:lvl1pPr>
            <a:lvl2pPr marL="581025" indent="-242888" algn="l" defTabSz="457200" rtl="0" eaLnBrk="0" fontAlgn="base" hangingPunct="0">
              <a:lnSpc>
                <a:spcPct val="95000"/>
              </a:lnSpc>
              <a:spcBef>
                <a:spcPct val="20000"/>
              </a:spcBef>
              <a:spcAft>
                <a:spcPct val="10000"/>
              </a:spcAft>
              <a:buClr>
                <a:srgbClr val="87867E"/>
              </a:buClr>
              <a:buFont typeface="Wingdings" pitchFamily="2" charset="2"/>
              <a:buChar char="n"/>
              <a:defRPr kumimoji="1" sz="2400">
                <a:solidFill>
                  <a:srgbClr val="000000"/>
                </a:solidFill>
                <a:latin typeface="+mn-lt"/>
                <a:ea typeface="+mn-ea"/>
                <a:cs typeface="+mn-cs"/>
              </a:defRPr>
            </a:lvl2pPr>
            <a:lvl3pPr marL="795338" indent="-138113" algn="l" defTabSz="457200" rtl="0" eaLnBrk="0" fontAlgn="base" hangingPunct="0">
              <a:lnSpc>
                <a:spcPct val="95000"/>
              </a:lnSpc>
              <a:spcBef>
                <a:spcPct val="20000"/>
              </a:spcBef>
              <a:spcAft>
                <a:spcPct val="10000"/>
              </a:spcAft>
              <a:buClr>
                <a:srgbClr val="87867E"/>
              </a:buClr>
              <a:buSzPct val="100000"/>
              <a:buChar char="•"/>
              <a:defRPr kumimoji="1" sz="2000">
                <a:solidFill>
                  <a:srgbClr val="000000"/>
                </a:solidFill>
                <a:latin typeface="+mn-lt"/>
                <a:ea typeface="+mn-ea"/>
                <a:cs typeface="+mn-cs"/>
              </a:defRPr>
            </a:lvl3pPr>
            <a:lvl4pPr marL="1014413" indent="-134938" algn="l" defTabSz="457200" rtl="0" eaLnBrk="0" fontAlgn="base" hangingPunct="0">
              <a:lnSpc>
                <a:spcPct val="95000"/>
              </a:lnSpc>
              <a:spcBef>
                <a:spcPct val="20000"/>
              </a:spcBef>
              <a:spcAft>
                <a:spcPct val="10000"/>
              </a:spcAft>
              <a:buClr>
                <a:srgbClr val="87867E"/>
              </a:buClr>
              <a:buSzPct val="100000"/>
              <a:buChar char="•"/>
              <a:defRPr kumimoji="1">
                <a:solidFill>
                  <a:srgbClr val="000000"/>
                </a:solidFill>
                <a:latin typeface="+mn-lt"/>
                <a:ea typeface="+mn-ea"/>
                <a:cs typeface="+mn-cs"/>
              </a:defRPr>
            </a:lvl4pPr>
            <a:lvl5pPr marL="2305050" indent="365125" algn="l" defTabSz="457200" rtl="0" eaLnBrk="0" fontAlgn="base" hangingPunct="0">
              <a:spcBef>
                <a:spcPct val="0"/>
              </a:spcBef>
              <a:spcAft>
                <a:spcPct val="0"/>
              </a:spcAft>
              <a:buBlip>
                <a:blip r:embed="rId10"/>
              </a:buBlip>
              <a:defRPr kumimoji="1" sz="2000">
                <a:solidFill>
                  <a:srgbClr val="000000"/>
                </a:solidFill>
                <a:latin typeface="+mn-lt"/>
                <a:ea typeface="+mn-ea"/>
                <a:cs typeface="+mn-cs"/>
              </a:defRPr>
            </a:lvl5pPr>
            <a:lvl6pPr marL="2762250" indent="365125" algn="l" defTabSz="457200" rtl="0" eaLnBrk="1" fontAlgn="base" hangingPunct="1">
              <a:spcBef>
                <a:spcPct val="0"/>
              </a:spcBef>
              <a:spcAft>
                <a:spcPct val="0"/>
              </a:spcAft>
              <a:buBlip>
                <a:blip r:embed="rId10"/>
              </a:buBlip>
              <a:defRPr kumimoji="1" sz="2000">
                <a:solidFill>
                  <a:srgbClr val="000000"/>
                </a:solidFill>
                <a:latin typeface="+mn-lt"/>
                <a:ea typeface="+mn-ea"/>
                <a:cs typeface="+mn-cs"/>
              </a:defRPr>
            </a:lvl6pPr>
            <a:lvl7pPr marL="3219450" indent="365125" algn="l" defTabSz="457200" rtl="0" eaLnBrk="1" fontAlgn="base" hangingPunct="1">
              <a:spcBef>
                <a:spcPct val="0"/>
              </a:spcBef>
              <a:spcAft>
                <a:spcPct val="0"/>
              </a:spcAft>
              <a:buBlip>
                <a:blip r:embed="rId10"/>
              </a:buBlip>
              <a:defRPr kumimoji="1" sz="2000">
                <a:solidFill>
                  <a:srgbClr val="000000"/>
                </a:solidFill>
                <a:latin typeface="+mn-lt"/>
                <a:ea typeface="+mn-ea"/>
                <a:cs typeface="+mn-cs"/>
              </a:defRPr>
            </a:lvl7pPr>
            <a:lvl8pPr marL="3676650" indent="365125" algn="l" defTabSz="457200" rtl="0" eaLnBrk="1" fontAlgn="base" hangingPunct="1">
              <a:spcBef>
                <a:spcPct val="0"/>
              </a:spcBef>
              <a:spcAft>
                <a:spcPct val="0"/>
              </a:spcAft>
              <a:buBlip>
                <a:blip r:embed="rId10"/>
              </a:buBlip>
              <a:defRPr kumimoji="1" sz="2000">
                <a:solidFill>
                  <a:srgbClr val="000000"/>
                </a:solidFill>
                <a:latin typeface="+mn-lt"/>
                <a:ea typeface="+mn-ea"/>
                <a:cs typeface="+mn-cs"/>
              </a:defRPr>
            </a:lvl8pPr>
            <a:lvl9pPr marL="4133850" indent="365125" algn="l" defTabSz="457200" rtl="0" eaLnBrk="1" fontAlgn="base" hangingPunct="1">
              <a:spcBef>
                <a:spcPct val="0"/>
              </a:spcBef>
              <a:spcAft>
                <a:spcPct val="0"/>
              </a:spcAft>
              <a:buBlip>
                <a:blip r:embed="rId10"/>
              </a:buBlip>
              <a:defRPr kumimoji="1" sz="2000">
                <a:solidFill>
                  <a:srgbClr val="000000"/>
                </a:solidFill>
                <a:latin typeface="+mn-lt"/>
                <a:ea typeface="+mn-ea"/>
                <a:cs typeface="+mn-cs"/>
              </a:defRPr>
            </a:lvl9pPr>
          </a:lstStyle>
          <a:p>
            <a:pPr marL="0" indent="0" eaLnBrk="1" hangingPunct="1">
              <a:buFont typeface="Wingdings" pitchFamily="2" charset="2"/>
              <a:buNone/>
              <a:defRPr/>
            </a:pPr>
            <a:r>
              <a:rPr lang="en-US" altLang="ja-JP" sz="2000" kern="0" dirty="0">
                <a:solidFill>
                  <a:schemeClr val="tx1"/>
                </a:solidFill>
              </a:rPr>
              <a:t>V</a:t>
            </a:r>
            <a:r>
              <a:rPr lang="en-US" altLang="ja-JP" sz="2000" kern="0" baseline="-25000" dirty="0">
                <a:solidFill>
                  <a:schemeClr val="tx1"/>
                </a:solidFill>
              </a:rPr>
              <a:t>0</a:t>
            </a:r>
          </a:p>
        </p:txBody>
      </p:sp>
      <p:cxnSp>
        <p:nvCxnSpPr>
          <p:cNvPr id="99" name="直線矢印コネクタ 98">
            <a:extLst>
              <a:ext uri="{FF2B5EF4-FFF2-40B4-BE49-F238E27FC236}">
                <a16:creationId xmlns:a16="http://schemas.microsoft.com/office/drawing/2014/main" id="{27262351-2FE5-456C-8FDB-69D89C3468B4}"/>
              </a:ext>
            </a:extLst>
          </p:cNvPr>
          <p:cNvCxnSpPr>
            <a:cxnSpLocks/>
          </p:cNvCxnSpPr>
          <p:nvPr/>
        </p:nvCxnSpPr>
        <p:spPr bwMode="auto">
          <a:xfrm flipV="1">
            <a:off x="7111795" y="1728209"/>
            <a:ext cx="0" cy="637058"/>
          </a:xfrm>
          <a:prstGeom prst="straightConnector1">
            <a:avLst/>
          </a:prstGeom>
          <a:gradFill rotWithShape="0">
            <a:gsLst>
              <a:gs pos="0">
                <a:srgbClr val="FFFFFF"/>
              </a:gs>
              <a:gs pos="100000">
                <a:srgbClr val="C8C8C8"/>
              </a:gs>
            </a:gsLst>
            <a:lin ang="5400000" scaled="1"/>
          </a:gradFill>
          <a:ln w="9525" cap="flat" cmpd="sng" algn="ctr">
            <a:solidFill>
              <a:srgbClr val="505050"/>
            </a:solidFill>
            <a:prstDash val="solid"/>
            <a:round/>
            <a:headEnd type="none" w="med" len="med"/>
            <a:tailEnd type="triangle"/>
          </a:ln>
          <a:effectLst/>
        </p:spPr>
      </p:cxnSp>
      <p:cxnSp>
        <p:nvCxnSpPr>
          <p:cNvPr id="100" name="直線矢印コネクタ 99">
            <a:extLst>
              <a:ext uri="{FF2B5EF4-FFF2-40B4-BE49-F238E27FC236}">
                <a16:creationId xmlns:a16="http://schemas.microsoft.com/office/drawing/2014/main" id="{01C8FB41-6130-45B3-AE6B-BF02A7F2CDA7}"/>
              </a:ext>
            </a:extLst>
          </p:cNvPr>
          <p:cNvCxnSpPr>
            <a:cxnSpLocks/>
          </p:cNvCxnSpPr>
          <p:nvPr/>
        </p:nvCxnSpPr>
        <p:spPr bwMode="auto">
          <a:xfrm>
            <a:off x="7421531" y="1653561"/>
            <a:ext cx="614710" cy="581374"/>
          </a:xfrm>
          <a:prstGeom prst="straightConnector1">
            <a:avLst/>
          </a:prstGeom>
          <a:gradFill rotWithShape="0">
            <a:gsLst>
              <a:gs pos="0">
                <a:srgbClr val="FFFFFF"/>
              </a:gs>
              <a:gs pos="100000">
                <a:srgbClr val="C8C8C8"/>
              </a:gs>
            </a:gsLst>
            <a:lin ang="5400000" scaled="1"/>
          </a:gradFill>
          <a:ln w="9525" cap="flat" cmpd="sng" algn="ctr">
            <a:solidFill>
              <a:srgbClr val="505050"/>
            </a:solidFill>
            <a:prstDash val="solid"/>
            <a:round/>
            <a:headEnd type="none" w="med" len="med"/>
            <a:tailEnd type="triangle"/>
          </a:ln>
          <a:effectLst/>
        </p:spPr>
      </p:cxnSp>
      <p:cxnSp>
        <p:nvCxnSpPr>
          <p:cNvPr id="101" name="直線矢印コネクタ 100">
            <a:extLst>
              <a:ext uri="{FF2B5EF4-FFF2-40B4-BE49-F238E27FC236}">
                <a16:creationId xmlns:a16="http://schemas.microsoft.com/office/drawing/2014/main" id="{BA00CA2E-A19E-47DC-9CA8-57E2A56C8570}"/>
              </a:ext>
            </a:extLst>
          </p:cNvPr>
          <p:cNvCxnSpPr>
            <a:cxnSpLocks/>
          </p:cNvCxnSpPr>
          <p:nvPr/>
        </p:nvCxnSpPr>
        <p:spPr bwMode="auto">
          <a:xfrm>
            <a:off x="7267189" y="2581165"/>
            <a:ext cx="739840" cy="7902"/>
          </a:xfrm>
          <a:prstGeom prst="straightConnector1">
            <a:avLst/>
          </a:prstGeom>
          <a:gradFill rotWithShape="0">
            <a:gsLst>
              <a:gs pos="0">
                <a:srgbClr val="FFFFFF"/>
              </a:gs>
              <a:gs pos="100000">
                <a:srgbClr val="C8C8C8"/>
              </a:gs>
            </a:gsLst>
            <a:lin ang="5400000" scaled="1"/>
          </a:gradFill>
          <a:ln w="9525" cap="flat" cmpd="sng" algn="ctr">
            <a:solidFill>
              <a:srgbClr val="505050"/>
            </a:solidFill>
            <a:prstDash val="solid"/>
            <a:round/>
            <a:headEnd type="triangle" w="med" len="med"/>
            <a:tailEnd type="none"/>
          </a:ln>
          <a:effectLst/>
        </p:spPr>
      </p:cxnSp>
      <p:sp>
        <p:nvSpPr>
          <p:cNvPr id="102" name="コンテンツ プレースホルダー 2 10 8">
            <a:extLst>
              <a:ext uri="{FF2B5EF4-FFF2-40B4-BE49-F238E27FC236}">
                <a16:creationId xmlns:a16="http://schemas.microsoft.com/office/drawing/2014/main" id="{8D76A854-9D46-4E3D-9085-13110D63736A}"/>
              </a:ext>
            </a:extLst>
          </p:cNvPr>
          <p:cNvSpPr txBox="1">
            <a:spLocks/>
          </p:cNvSpPr>
          <p:nvPr/>
        </p:nvSpPr>
        <p:spPr bwMode="gray">
          <a:xfrm>
            <a:off x="6815956" y="2190000"/>
            <a:ext cx="928367" cy="4907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90513" indent="-290513" algn="l" defTabSz="457200" rtl="0" eaLnBrk="0" fontAlgn="base" hangingPunct="0">
              <a:lnSpc>
                <a:spcPct val="95000"/>
              </a:lnSpc>
              <a:spcBef>
                <a:spcPct val="20000"/>
              </a:spcBef>
              <a:spcAft>
                <a:spcPct val="10000"/>
              </a:spcAft>
              <a:buClr>
                <a:srgbClr val="A30B1A"/>
              </a:buClr>
              <a:buFont typeface="Wingdings" pitchFamily="2" charset="2"/>
              <a:buChar char="n"/>
              <a:defRPr kumimoji="1" sz="2800">
                <a:solidFill>
                  <a:srgbClr val="000000"/>
                </a:solidFill>
                <a:latin typeface="+mn-lt"/>
                <a:ea typeface="+mn-ea"/>
                <a:cs typeface="+mn-cs"/>
              </a:defRPr>
            </a:lvl1pPr>
            <a:lvl2pPr marL="581025" indent="-242888" algn="l" defTabSz="457200" rtl="0" eaLnBrk="0" fontAlgn="base" hangingPunct="0">
              <a:lnSpc>
                <a:spcPct val="95000"/>
              </a:lnSpc>
              <a:spcBef>
                <a:spcPct val="20000"/>
              </a:spcBef>
              <a:spcAft>
                <a:spcPct val="10000"/>
              </a:spcAft>
              <a:buClr>
                <a:srgbClr val="87867E"/>
              </a:buClr>
              <a:buFont typeface="Wingdings" pitchFamily="2" charset="2"/>
              <a:buChar char="n"/>
              <a:defRPr kumimoji="1" sz="2400">
                <a:solidFill>
                  <a:srgbClr val="000000"/>
                </a:solidFill>
                <a:latin typeface="+mn-lt"/>
                <a:ea typeface="+mn-ea"/>
                <a:cs typeface="+mn-cs"/>
              </a:defRPr>
            </a:lvl2pPr>
            <a:lvl3pPr marL="795338" indent="-138113" algn="l" defTabSz="457200" rtl="0" eaLnBrk="0" fontAlgn="base" hangingPunct="0">
              <a:lnSpc>
                <a:spcPct val="95000"/>
              </a:lnSpc>
              <a:spcBef>
                <a:spcPct val="20000"/>
              </a:spcBef>
              <a:spcAft>
                <a:spcPct val="10000"/>
              </a:spcAft>
              <a:buClr>
                <a:srgbClr val="87867E"/>
              </a:buClr>
              <a:buSzPct val="100000"/>
              <a:buChar char="•"/>
              <a:defRPr kumimoji="1" sz="2000">
                <a:solidFill>
                  <a:srgbClr val="000000"/>
                </a:solidFill>
                <a:latin typeface="+mn-lt"/>
                <a:ea typeface="+mn-ea"/>
                <a:cs typeface="+mn-cs"/>
              </a:defRPr>
            </a:lvl3pPr>
            <a:lvl4pPr marL="1014413" indent="-134938" algn="l" defTabSz="457200" rtl="0" eaLnBrk="0" fontAlgn="base" hangingPunct="0">
              <a:lnSpc>
                <a:spcPct val="95000"/>
              </a:lnSpc>
              <a:spcBef>
                <a:spcPct val="20000"/>
              </a:spcBef>
              <a:spcAft>
                <a:spcPct val="10000"/>
              </a:spcAft>
              <a:buClr>
                <a:srgbClr val="87867E"/>
              </a:buClr>
              <a:buSzPct val="100000"/>
              <a:buChar char="•"/>
              <a:defRPr kumimoji="1">
                <a:solidFill>
                  <a:srgbClr val="000000"/>
                </a:solidFill>
                <a:latin typeface="+mn-lt"/>
                <a:ea typeface="+mn-ea"/>
                <a:cs typeface="+mn-cs"/>
              </a:defRPr>
            </a:lvl4pPr>
            <a:lvl5pPr marL="2305050" indent="365125" algn="l" defTabSz="457200" rtl="0" eaLnBrk="0" fontAlgn="base" hangingPunct="0">
              <a:spcBef>
                <a:spcPct val="0"/>
              </a:spcBef>
              <a:spcAft>
                <a:spcPct val="0"/>
              </a:spcAft>
              <a:buBlip>
                <a:blip r:embed="rId10"/>
              </a:buBlip>
              <a:defRPr kumimoji="1" sz="2000">
                <a:solidFill>
                  <a:srgbClr val="000000"/>
                </a:solidFill>
                <a:latin typeface="+mn-lt"/>
                <a:ea typeface="+mn-ea"/>
                <a:cs typeface="+mn-cs"/>
              </a:defRPr>
            </a:lvl5pPr>
            <a:lvl6pPr marL="2762250" indent="365125" algn="l" defTabSz="457200" rtl="0" eaLnBrk="1" fontAlgn="base" hangingPunct="1">
              <a:spcBef>
                <a:spcPct val="0"/>
              </a:spcBef>
              <a:spcAft>
                <a:spcPct val="0"/>
              </a:spcAft>
              <a:buBlip>
                <a:blip r:embed="rId10"/>
              </a:buBlip>
              <a:defRPr kumimoji="1" sz="2000">
                <a:solidFill>
                  <a:srgbClr val="000000"/>
                </a:solidFill>
                <a:latin typeface="+mn-lt"/>
                <a:ea typeface="+mn-ea"/>
                <a:cs typeface="+mn-cs"/>
              </a:defRPr>
            </a:lvl6pPr>
            <a:lvl7pPr marL="3219450" indent="365125" algn="l" defTabSz="457200" rtl="0" eaLnBrk="1" fontAlgn="base" hangingPunct="1">
              <a:spcBef>
                <a:spcPct val="0"/>
              </a:spcBef>
              <a:spcAft>
                <a:spcPct val="0"/>
              </a:spcAft>
              <a:buBlip>
                <a:blip r:embed="rId10"/>
              </a:buBlip>
              <a:defRPr kumimoji="1" sz="2000">
                <a:solidFill>
                  <a:srgbClr val="000000"/>
                </a:solidFill>
                <a:latin typeface="+mn-lt"/>
                <a:ea typeface="+mn-ea"/>
                <a:cs typeface="+mn-cs"/>
              </a:defRPr>
            </a:lvl7pPr>
            <a:lvl8pPr marL="3676650" indent="365125" algn="l" defTabSz="457200" rtl="0" eaLnBrk="1" fontAlgn="base" hangingPunct="1">
              <a:spcBef>
                <a:spcPct val="0"/>
              </a:spcBef>
              <a:spcAft>
                <a:spcPct val="0"/>
              </a:spcAft>
              <a:buBlip>
                <a:blip r:embed="rId10"/>
              </a:buBlip>
              <a:defRPr kumimoji="1" sz="2000">
                <a:solidFill>
                  <a:srgbClr val="000000"/>
                </a:solidFill>
                <a:latin typeface="+mn-lt"/>
                <a:ea typeface="+mn-ea"/>
                <a:cs typeface="+mn-cs"/>
              </a:defRPr>
            </a:lvl8pPr>
            <a:lvl9pPr marL="4133850" indent="365125" algn="l" defTabSz="457200" rtl="0" eaLnBrk="1" fontAlgn="base" hangingPunct="1">
              <a:spcBef>
                <a:spcPct val="0"/>
              </a:spcBef>
              <a:spcAft>
                <a:spcPct val="0"/>
              </a:spcAft>
              <a:buBlip>
                <a:blip r:embed="rId10"/>
              </a:buBlip>
              <a:defRPr kumimoji="1" sz="2000">
                <a:solidFill>
                  <a:srgbClr val="000000"/>
                </a:solidFill>
                <a:latin typeface="+mn-lt"/>
                <a:ea typeface="+mn-ea"/>
                <a:cs typeface="+mn-cs"/>
              </a:defRPr>
            </a:lvl9pPr>
          </a:lstStyle>
          <a:p>
            <a:pPr marL="0" indent="0" eaLnBrk="1" hangingPunct="1">
              <a:buFont typeface="Wingdings" pitchFamily="2" charset="2"/>
              <a:buNone/>
              <a:defRPr/>
            </a:pPr>
            <a:r>
              <a:rPr lang="en-US" altLang="ja-JP" sz="2000" kern="0" dirty="0">
                <a:solidFill>
                  <a:schemeClr val="tx1"/>
                </a:solidFill>
              </a:rPr>
              <a:t>T</a:t>
            </a:r>
            <a:r>
              <a:rPr lang="en-US" altLang="ja-JP" sz="2000" kern="0" baseline="-25000" dirty="0">
                <a:solidFill>
                  <a:schemeClr val="tx1"/>
                </a:solidFill>
              </a:rPr>
              <a:t>0</a:t>
            </a:r>
          </a:p>
        </p:txBody>
      </p:sp>
      <p:sp>
        <p:nvSpPr>
          <p:cNvPr id="103" name="コンテンツ プレースホルダー 2 10 9">
            <a:extLst>
              <a:ext uri="{FF2B5EF4-FFF2-40B4-BE49-F238E27FC236}">
                <a16:creationId xmlns:a16="http://schemas.microsoft.com/office/drawing/2014/main" id="{92545BE7-9A4D-4909-AE6D-80C6D199CDAB}"/>
              </a:ext>
            </a:extLst>
          </p:cNvPr>
          <p:cNvSpPr txBox="1">
            <a:spLocks/>
          </p:cNvSpPr>
          <p:nvPr/>
        </p:nvSpPr>
        <p:spPr bwMode="gray">
          <a:xfrm>
            <a:off x="7245915" y="1220182"/>
            <a:ext cx="928367" cy="4907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90513" indent="-290513" algn="l" defTabSz="457200" rtl="0" eaLnBrk="0" fontAlgn="base" hangingPunct="0">
              <a:lnSpc>
                <a:spcPct val="95000"/>
              </a:lnSpc>
              <a:spcBef>
                <a:spcPct val="20000"/>
              </a:spcBef>
              <a:spcAft>
                <a:spcPct val="10000"/>
              </a:spcAft>
              <a:buClr>
                <a:srgbClr val="A30B1A"/>
              </a:buClr>
              <a:buFont typeface="Wingdings" pitchFamily="2" charset="2"/>
              <a:buChar char="n"/>
              <a:defRPr kumimoji="1" sz="2800">
                <a:solidFill>
                  <a:srgbClr val="000000"/>
                </a:solidFill>
                <a:latin typeface="+mn-lt"/>
                <a:ea typeface="+mn-ea"/>
                <a:cs typeface="+mn-cs"/>
              </a:defRPr>
            </a:lvl1pPr>
            <a:lvl2pPr marL="581025" indent="-242888" algn="l" defTabSz="457200" rtl="0" eaLnBrk="0" fontAlgn="base" hangingPunct="0">
              <a:lnSpc>
                <a:spcPct val="95000"/>
              </a:lnSpc>
              <a:spcBef>
                <a:spcPct val="20000"/>
              </a:spcBef>
              <a:spcAft>
                <a:spcPct val="10000"/>
              </a:spcAft>
              <a:buClr>
                <a:srgbClr val="87867E"/>
              </a:buClr>
              <a:buFont typeface="Wingdings" pitchFamily="2" charset="2"/>
              <a:buChar char="n"/>
              <a:defRPr kumimoji="1" sz="2400">
                <a:solidFill>
                  <a:srgbClr val="000000"/>
                </a:solidFill>
                <a:latin typeface="+mn-lt"/>
                <a:ea typeface="+mn-ea"/>
                <a:cs typeface="+mn-cs"/>
              </a:defRPr>
            </a:lvl2pPr>
            <a:lvl3pPr marL="795338" indent="-138113" algn="l" defTabSz="457200" rtl="0" eaLnBrk="0" fontAlgn="base" hangingPunct="0">
              <a:lnSpc>
                <a:spcPct val="95000"/>
              </a:lnSpc>
              <a:spcBef>
                <a:spcPct val="20000"/>
              </a:spcBef>
              <a:spcAft>
                <a:spcPct val="10000"/>
              </a:spcAft>
              <a:buClr>
                <a:srgbClr val="87867E"/>
              </a:buClr>
              <a:buSzPct val="100000"/>
              <a:buChar char="•"/>
              <a:defRPr kumimoji="1" sz="2000">
                <a:solidFill>
                  <a:srgbClr val="000000"/>
                </a:solidFill>
                <a:latin typeface="+mn-lt"/>
                <a:ea typeface="+mn-ea"/>
                <a:cs typeface="+mn-cs"/>
              </a:defRPr>
            </a:lvl3pPr>
            <a:lvl4pPr marL="1014413" indent="-134938" algn="l" defTabSz="457200" rtl="0" eaLnBrk="0" fontAlgn="base" hangingPunct="0">
              <a:lnSpc>
                <a:spcPct val="95000"/>
              </a:lnSpc>
              <a:spcBef>
                <a:spcPct val="20000"/>
              </a:spcBef>
              <a:spcAft>
                <a:spcPct val="10000"/>
              </a:spcAft>
              <a:buClr>
                <a:srgbClr val="87867E"/>
              </a:buClr>
              <a:buSzPct val="100000"/>
              <a:buChar char="•"/>
              <a:defRPr kumimoji="1">
                <a:solidFill>
                  <a:srgbClr val="000000"/>
                </a:solidFill>
                <a:latin typeface="+mn-lt"/>
                <a:ea typeface="+mn-ea"/>
                <a:cs typeface="+mn-cs"/>
              </a:defRPr>
            </a:lvl4pPr>
            <a:lvl5pPr marL="2305050" indent="365125" algn="l" defTabSz="457200" rtl="0" eaLnBrk="0" fontAlgn="base" hangingPunct="0">
              <a:spcBef>
                <a:spcPct val="0"/>
              </a:spcBef>
              <a:spcAft>
                <a:spcPct val="0"/>
              </a:spcAft>
              <a:buBlip>
                <a:blip r:embed="rId10"/>
              </a:buBlip>
              <a:defRPr kumimoji="1" sz="2000">
                <a:solidFill>
                  <a:srgbClr val="000000"/>
                </a:solidFill>
                <a:latin typeface="+mn-lt"/>
                <a:ea typeface="+mn-ea"/>
                <a:cs typeface="+mn-cs"/>
              </a:defRPr>
            </a:lvl5pPr>
            <a:lvl6pPr marL="2762250" indent="365125" algn="l" defTabSz="457200" rtl="0" eaLnBrk="1" fontAlgn="base" hangingPunct="1">
              <a:spcBef>
                <a:spcPct val="0"/>
              </a:spcBef>
              <a:spcAft>
                <a:spcPct val="0"/>
              </a:spcAft>
              <a:buBlip>
                <a:blip r:embed="rId10"/>
              </a:buBlip>
              <a:defRPr kumimoji="1" sz="2000">
                <a:solidFill>
                  <a:srgbClr val="000000"/>
                </a:solidFill>
                <a:latin typeface="+mn-lt"/>
                <a:ea typeface="+mn-ea"/>
                <a:cs typeface="+mn-cs"/>
              </a:defRPr>
            </a:lvl6pPr>
            <a:lvl7pPr marL="3219450" indent="365125" algn="l" defTabSz="457200" rtl="0" eaLnBrk="1" fontAlgn="base" hangingPunct="1">
              <a:spcBef>
                <a:spcPct val="0"/>
              </a:spcBef>
              <a:spcAft>
                <a:spcPct val="0"/>
              </a:spcAft>
              <a:buBlip>
                <a:blip r:embed="rId10"/>
              </a:buBlip>
              <a:defRPr kumimoji="1" sz="2000">
                <a:solidFill>
                  <a:srgbClr val="000000"/>
                </a:solidFill>
                <a:latin typeface="+mn-lt"/>
                <a:ea typeface="+mn-ea"/>
                <a:cs typeface="+mn-cs"/>
              </a:defRPr>
            </a:lvl7pPr>
            <a:lvl8pPr marL="3676650" indent="365125" algn="l" defTabSz="457200" rtl="0" eaLnBrk="1" fontAlgn="base" hangingPunct="1">
              <a:spcBef>
                <a:spcPct val="0"/>
              </a:spcBef>
              <a:spcAft>
                <a:spcPct val="0"/>
              </a:spcAft>
              <a:buBlip>
                <a:blip r:embed="rId10"/>
              </a:buBlip>
              <a:defRPr kumimoji="1" sz="2000">
                <a:solidFill>
                  <a:srgbClr val="000000"/>
                </a:solidFill>
                <a:latin typeface="+mn-lt"/>
                <a:ea typeface="+mn-ea"/>
                <a:cs typeface="+mn-cs"/>
              </a:defRPr>
            </a:lvl8pPr>
            <a:lvl9pPr marL="4133850" indent="365125" algn="l" defTabSz="457200" rtl="0" eaLnBrk="1" fontAlgn="base" hangingPunct="1">
              <a:spcBef>
                <a:spcPct val="0"/>
              </a:spcBef>
              <a:spcAft>
                <a:spcPct val="0"/>
              </a:spcAft>
              <a:buBlip>
                <a:blip r:embed="rId10"/>
              </a:buBlip>
              <a:defRPr kumimoji="1" sz="2000">
                <a:solidFill>
                  <a:srgbClr val="000000"/>
                </a:solidFill>
                <a:latin typeface="+mn-lt"/>
                <a:ea typeface="+mn-ea"/>
                <a:cs typeface="+mn-cs"/>
              </a:defRPr>
            </a:lvl9pPr>
          </a:lstStyle>
          <a:p>
            <a:pPr marL="0" indent="0" eaLnBrk="1" hangingPunct="1">
              <a:buFont typeface="Wingdings" pitchFamily="2" charset="2"/>
              <a:buNone/>
              <a:defRPr/>
            </a:pPr>
            <a:r>
              <a:rPr lang="en-US" altLang="ja-JP" sz="2000" kern="0" dirty="0">
                <a:solidFill>
                  <a:schemeClr val="tx1"/>
                </a:solidFill>
              </a:rPr>
              <a:t>T</a:t>
            </a:r>
            <a:r>
              <a:rPr lang="en-US" altLang="ja-JP" sz="2000" kern="0" baseline="-25000" dirty="0">
                <a:solidFill>
                  <a:schemeClr val="tx1"/>
                </a:solidFill>
              </a:rPr>
              <a:t>B</a:t>
            </a:r>
            <a:r>
              <a:rPr lang="en-US" altLang="ja-JP" sz="2000" kern="0" dirty="0">
                <a:solidFill>
                  <a:schemeClr val="tx1"/>
                </a:solidFill>
              </a:rPr>
              <a:t>=2T</a:t>
            </a:r>
            <a:r>
              <a:rPr lang="en-US" altLang="ja-JP" sz="2000" kern="0" baseline="-25000" dirty="0">
                <a:solidFill>
                  <a:schemeClr val="tx1"/>
                </a:solidFill>
              </a:rPr>
              <a:t>0</a:t>
            </a:r>
          </a:p>
        </p:txBody>
      </p:sp>
      <p:sp>
        <p:nvSpPr>
          <p:cNvPr id="104" name="コンテンツ プレースホルダー 2 10 10">
            <a:extLst>
              <a:ext uri="{FF2B5EF4-FFF2-40B4-BE49-F238E27FC236}">
                <a16:creationId xmlns:a16="http://schemas.microsoft.com/office/drawing/2014/main" id="{0043F97C-9C44-4AA9-BCD3-073B4DB87739}"/>
              </a:ext>
            </a:extLst>
          </p:cNvPr>
          <p:cNvSpPr txBox="1">
            <a:spLocks/>
          </p:cNvSpPr>
          <p:nvPr/>
        </p:nvSpPr>
        <p:spPr bwMode="gray">
          <a:xfrm>
            <a:off x="8214433" y="2199599"/>
            <a:ext cx="1107780" cy="4907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90513" indent="-290513" algn="l" defTabSz="457200" rtl="0" eaLnBrk="0" fontAlgn="base" hangingPunct="0">
              <a:lnSpc>
                <a:spcPct val="95000"/>
              </a:lnSpc>
              <a:spcBef>
                <a:spcPct val="20000"/>
              </a:spcBef>
              <a:spcAft>
                <a:spcPct val="10000"/>
              </a:spcAft>
              <a:buClr>
                <a:srgbClr val="A30B1A"/>
              </a:buClr>
              <a:buFont typeface="Wingdings" pitchFamily="2" charset="2"/>
              <a:buChar char="n"/>
              <a:defRPr kumimoji="1" sz="2800">
                <a:solidFill>
                  <a:srgbClr val="000000"/>
                </a:solidFill>
                <a:latin typeface="+mn-lt"/>
                <a:ea typeface="+mn-ea"/>
                <a:cs typeface="+mn-cs"/>
              </a:defRPr>
            </a:lvl1pPr>
            <a:lvl2pPr marL="581025" indent="-242888" algn="l" defTabSz="457200" rtl="0" eaLnBrk="0" fontAlgn="base" hangingPunct="0">
              <a:lnSpc>
                <a:spcPct val="95000"/>
              </a:lnSpc>
              <a:spcBef>
                <a:spcPct val="20000"/>
              </a:spcBef>
              <a:spcAft>
                <a:spcPct val="10000"/>
              </a:spcAft>
              <a:buClr>
                <a:srgbClr val="87867E"/>
              </a:buClr>
              <a:buFont typeface="Wingdings" pitchFamily="2" charset="2"/>
              <a:buChar char="n"/>
              <a:defRPr kumimoji="1" sz="2400">
                <a:solidFill>
                  <a:srgbClr val="000000"/>
                </a:solidFill>
                <a:latin typeface="+mn-lt"/>
                <a:ea typeface="+mn-ea"/>
                <a:cs typeface="+mn-cs"/>
              </a:defRPr>
            </a:lvl2pPr>
            <a:lvl3pPr marL="795338" indent="-138113" algn="l" defTabSz="457200" rtl="0" eaLnBrk="0" fontAlgn="base" hangingPunct="0">
              <a:lnSpc>
                <a:spcPct val="95000"/>
              </a:lnSpc>
              <a:spcBef>
                <a:spcPct val="20000"/>
              </a:spcBef>
              <a:spcAft>
                <a:spcPct val="10000"/>
              </a:spcAft>
              <a:buClr>
                <a:srgbClr val="87867E"/>
              </a:buClr>
              <a:buSzPct val="100000"/>
              <a:buChar char="•"/>
              <a:defRPr kumimoji="1" sz="2000">
                <a:solidFill>
                  <a:srgbClr val="000000"/>
                </a:solidFill>
                <a:latin typeface="+mn-lt"/>
                <a:ea typeface="+mn-ea"/>
                <a:cs typeface="+mn-cs"/>
              </a:defRPr>
            </a:lvl3pPr>
            <a:lvl4pPr marL="1014413" indent="-134938" algn="l" defTabSz="457200" rtl="0" eaLnBrk="0" fontAlgn="base" hangingPunct="0">
              <a:lnSpc>
                <a:spcPct val="95000"/>
              </a:lnSpc>
              <a:spcBef>
                <a:spcPct val="20000"/>
              </a:spcBef>
              <a:spcAft>
                <a:spcPct val="10000"/>
              </a:spcAft>
              <a:buClr>
                <a:srgbClr val="87867E"/>
              </a:buClr>
              <a:buSzPct val="100000"/>
              <a:buChar char="•"/>
              <a:defRPr kumimoji="1">
                <a:solidFill>
                  <a:srgbClr val="000000"/>
                </a:solidFill>
                <a:latin typeface="+mn-lt"/>
                <a:ea typeface="+mn-ea"/>
                <a:cs typeface="+mn-cs"/>
              </a:defRPr>
            </a:lvl4pPr>
            <a:lvl5pPr marL="2305050" indent="365125" algn="l" defTabSz="457200" rtl="0" eaLnBrk="0" fontAlgn="base" hangingPunct="0">
              <a:spcBef>
                <a:spcPct val="0"/>
              </a:spcBef>
              <a:spcAft>
                <a:spcPct val="0"/>
              </a:spcAft>
              <a:buBlip>
                <a:blip r:embed="rId10"/>
              </a:buBlip>
              <a:defRPr kumimoji="1" sz="2000">
                <a:solidFill>
                  <a:srgbClr val="000000"/>
                </a:solidFill>
                <a:latin typeface="+mn-lt"/>
                <a:ea typeface="+mn-ea"/>
                <a:cs typeface="+mn-cs"/>
              </a:defRPr>
            </a:lvl5pPr>
            <a:lvl6pPr marL="2762250" indent="365125" algn="l" defTabSz="457200" rtl="0" eaLnBrk="1" fontAlgn="base" hangingPunct="1">
              <a:spcBef>
                <a:spcPct val="0"/>
              </a:spcBef>
              <a:spcAft>
                <a:spcPct val="0"/>
              </a:spcAft>
              <a:buBlip>
                <a:blip r:embed="rId10"/>
              </a:buBlip>
              <a:defRPr kumimoji="1" sz="2000">
                <a:solidFill>
                  <a:srgbClr val="000000"/>
                </a:solidFill>
                <a:latin typeface="+mn-lt"/>
                <a:ea typeface="+mn-ea"/>
                <a:cs typeface="+mn-cs"/>
              </a:defRPr>
            </a:lvl6pPr>
            <a:lvl7pPr marL="3219450" indent="365125" algn="l" defTabSz="457200" rtl="0" eaLnBrk="1" fontAlgn="base" hangingPunct="1">
              <a:spcBef>
                <a:spcPct val="0"/>
              </a:spcBef>
              <a:spcAft>
                <a:spcPct val="0"/>
              </a:spcAft>
              <a:buBlip>
                <a:blip r:embed="rId10"/>
              </a:buBlip>
              <a:defRPr kumimoji="1" sz="2000">
                <a:solidFill>
                  <a:srgbClr val="000000"/>
                </a:solidFill>
                <a:latin typeface="+mn-lt"/>
                <a:ea typeface="+mn-ea"/>
                <a:cs typeface="+mn-cs"/>
              </a:defRPr>
            </a:lvl7pPr>
            <a:lvl8pPr marL="3676650" indent="365125" algn="l" defTabSz="457200" rtl="0" eaLnBrk="1" fontAlgn="base" hangingPunct="1">
              <a:spcBef>
                <a:spcPct val="0"/>
              </a:spcBef>
              <a:spcAft>
                <a:spcPct val="0"/>
              </a:spcAft>
              <a:buBlip>
                <a:blip r:embed="rId10"/>
              </a:buBlip>
              <a:defRPr kumimoji="1" sz="2000">
                <a:solidFill>
                  <a:srgbClr val="000000"/>
                </a:solidFill>
                <a:latin typeface="+mn-lt"/>
                <a:ea typeface="+mn-ea"/>
                <a:cs typeface="+mn-cs"/>
              </a:defRPr>
            </a:lvl8pPr>
            <a:lvl9pPr marL="4133850" indent="365125" algn="l" defTabSz="457200" rtl="0" eaLnBrk="1" fontAlgn="base" hangingPunct="1">
              <a:spcBef>
                <a:spcPct val="0"/>
              </a:spcBef>
              <a:spcAft>
                <a:spcPct val="0"/>
              </a:spcAft>
              <a:buBlip>
                <a:blip r:embed="rId10"/>
              </a:buBlip>
              <a:defRPr kumimoji="1" sz="2000">
                <a:solidFill>
                  <a:srgbClr val="000000"/>
                </a:solidFill>
                <a:latin typeface="+mn-lt"/>
                <a:ea typeface="+mn-ea"/>
                <a:cs typeface="+mn-cs"/>
              </a:defRPr>
            </a:lvl9pPr>
          </a:lstStyle>
          <a:p>
            <a:pPr marL="0" indent="0" eaLnBrk="1" hangingPunct="1">
              <a:buFont typeface="Wingdings" pitchFamily="2" charset="2"/>
              <a:buNone/>
              <a:defRPr/>
            </a:pPr>
            <a:r>
              <a:rPr lang="en-US" altLang="ja-JP" sz="2000" kern="0" dirty="0">
                <a:solidFill>
                  <a:schemeClr val="tx1"/>
                </a:solidFill>
              </a:rPr>
              <a:t>T</a:t>
            </a:r>
            <a:r>
              <a:rPr lang="en-US" altLang="ja-JP" sz="2000" kern="0" baseline="-25000" dirty="0">
                <a:solidFill>
                  <a:schemeClr val="tx1"/>
                </a:solidFill>
              </a:rPr>
              <a:t>C</a:t>
            </a:r>
            <a:r>
              <a:rPr lang="en-US" altLang="ja-JP" sz="2000" kern="0" dirty="0">
                <a:solidFill>
                  <a:schemeClr val="tx1"/>
                </a:solidFill>
              </a:rPr>
              <a:t>=2T</a:t>
            </a:r>
            <a:r>
              <a:rPr lang="en-US" altLang="ja-JP" sz="2000" kern="0" baseline="-25000" dirty="0">
                <a:solidFill>
                  <a:schemeClr val="tx1"/>
                </a:solidFill>
              </a:rPr>
              <a:t>0</a:t>
            </a:r>
          </a:p>
        </p:txBody>
      </p:sp>
      <p:cxnSp>
        <p:nvCxnSpPr>
          <p:cNvPr id="105" name="直線コネクタ 104">
            <a:extLst>
              <a:ext uri="{FF2B5EF4-FFF2-40B4-BE49-F238E27FC236}">
                <a16:creationId xmlns:a16="http://schemas.microsoft.com/office/drawing/2014/main" id="{B91E7D3F-C041-4ED7-AA11-3C514FFE461E}"/>
              </a:ext>
            </a:extLst>
          </p:cNvPr>
          <p:cNvCxnSpPr>
            <a:cxnSpLocks/>
          </p:cNvCxnSpPr>
          <p:nvPr/>
        </p:nvCxnSpPr>
        <p:spPr bwMode="auto">
          <a:xfrm flipH="1" flipV="1">
            <a:off x="6330820" y="1596086"/>
            <a:ext cx="931960" cy="17529"/>
          </a:xfrm>
          <a:prstGeom prst="line">
            <a:avLst/>
          </a:prstGeom>
          <a:gradFill rotWithShape="0">
            <a:gsLst>
              <a:gs pos="0">
                <a:srgbClr val="FFFFFF"/>
              </a:gs>
              <a:gs pos="100000">
                <a:srgbClr val="C8C8C8"/>
              </a:gs>
            </a:gsLst>
            <a:lin ang="5400000" scaled="1"/>
          </a:gradFill>
          <a:ln w="9525" cap="flat" cmpd="sng" algn="ctr">
            <a:solidFill>
              <a:srgbClr val="505050"/>
            </a:solidFill>
            <a:prstDash val="dash"/>
            <a:round/>
            <a:headEnd type="none" w="med" len="med"/>
            <a:tailEnd type="none" w="med" len="med"/>
          </a:ln>
          <a:effectLst/>
        </p:spPr>
      </p:cxnSp>
      <p:cxnSp>
        <p:nvCxnSpPr>
          <p:cNvPr id="106" name="直線コネクタ 105">
            <a:extLst>
              <a:ext uri="{FF2B5EF4-FFF2-40B4-BE49-F238E27FC236}">
                <a16:creationId xmlns:a16="http://schemas.microsoft.com/office/drawing/2014/main" id="{89E7ABF6-C982-4DBF-AADB-D9F8CA22DFC5}"/>
              </a:ext>
            </a:extLst>
          </p:cNvPr>
          <p:cNvCxnSpPr>
            <a:cxnSpLocks/>
          </p:cNvCxnSpPr>
          <p:nvPr/>
        </p:nvCxnSpPr>
        <p:spPr bwMode="auto">
          <a:xfrm flipV="1">
            <a:off x="8161136" y="2499002"/>
            <a:ext cx="0" cy="856957"/>
          </a:xfrm>
          <a:prstGeom prst="line">
            <a:avLst/>
          </a:prstGeom>
          <a:gradFill rotWithShape="0">
            <a:gsLst>
              <a:gs pos="0">
                <a:srgbClr val="FFFFFF"/>
              </a:gs>
              <a:gs pos="100000">
                <a:srgbClr val="C8C8C8"/>
              </a:gs>
            </a:gsLst>
            <a:lin ang="5400000" scaled="1"/>
          </a:gradFill>
          <a:ln w="9525" cap="flat" cmpd="sng" algn="ctr">
            <a:solidFill>
              <a:srgbClr val="505050"/>
            </a:solidFill>
            <a:prstDash val="dash"/>
            <a:round/>
            <a:headEnd type="none" w="med" len="med"/>
            <a:tailEnd type="none" w="med" len="med"/>
          </a:ln>
          <a:effectLst/>
        </p:spPr>
      </p:cxnSp>
      <p:cxnSp>
        <p:nvCxnSpPr>
          <p:cNvPr id="107" name="直線コネクタ 106">
            <a:extLst>
              <a:ext uri="{FF2B5EF4-FFF2-40B4-BE49-F238E27FC236}">
                <a16:creationId xmlns:a16="http://schemas.microsoft.com/office/drawing/2014/main" id="{2472B903-BDD8-44EB-92B3-1D70A2CC3EDB}"/>
              </a:ext>
            </a:extLst>
          </p:cNvPr>
          <p:cNvCxnSpPr>
            <a:cxnSpLocks/>
          </p:cNvCxnSpPr>
          <p:nvPr/>
        </p:nvCxnSpPr>
        <p:spPr bwMode="auto">
          <a:xfrm flipH="1" flipV="1">
            <a:off x="7237343" y="1613615"/>
            <a:ext cx="903949" cy="878804"/>
          </a:xfrm>
          <a:prstGeom prst="line">
            <a:avLst/>
          </a:prstGeom>
          <a:gradFill rotWithShape="0">
            <a:gsLst>
              <a:gs pos="0">
                <a:srgbClr val="FFFFFF"/>
              </a:gs>
              <a:gs pos="100000">
                <a:srgbClr val="C8C8C8"/>
              </a:gs>
            </a:gsLst>
            <a:lin ang="5400000" scaled="1"/>
          </a:gradFill>
          <a:ln w="9525" cap="flat" cmpd="sng" algn="ctr">
            <a:solidFill>
              <a:srgbClr val="505050"/>
            </a:solidFill>
            <a:prstDash val="solid"/>
            <a:round/>
            <a:headEnd type="none" w="med" len="med"/>
            <a:tailEnd type="none" w="med" len="med"/>
          </a:ln>
          <a:effectLst/>
        </p:spPr>
      </p:cxnSp>
      <p:cxnSp>
        <p:nvCxnSpPr>
          <p:cNvPr id="108" name="直線コネクタ 107">
            <a:extLst>
              <a:ext uri="{FF2B5EF4-FFF2-40B4-BE49-F238E27FC236}">
                <a16:creationId xmlns:a16="http://schemas.microsoft.com/office/drawing/2014/main" id="{82D3165B-3DAD-4B7D-BC1F-05961E0E5748}"/>
              </a:ext>
            </a:extLst>
          </p:cNvPr>
          <p:cNvCxnSpPr>
            <a:cxnSpLocks/>
          </p:cNvCxnSpPr>
          <p:nvPr/>
        </p:nvCxnSpPr>
        <p:spPr bwMode="auto">
          <a:xfrm flipH="1" flipV="1">
            <a:off x="7206632" y="1639136"/>
            <a:ext cx="334" cy="815204"/>
          </a:xfrm>
          <a:prstGeom prst="line">
            <a:avLst/>
          </a:prstGeom>
          <a:gradFill rotWithShape="0">
            <a:gsLst>
              <a:gs pos="0">
                <a:srgbClr val="FFFFFF"/>
              </a:gs>
              <a:gs pos="100000">
                <a:srgbClr val="C8C8C8"/>
              </a:gs>
            </a:gsLst>
            <a:lin ang="5400000" scaled="1"/>
          </a:gradFill>
          <a:ln w="9525" cap="flat" cmpd="sng" algn="ctr">
            <a:solidFill>
              <a:srgbClr val="505050"/>
            </a:solidFill>
            <a:prstDash val="solid"/>
            <a:round/>
            <a:headEnd type="none" w="med" len="med"/>
            <a:tailEnd type="none" w="med" len="med"/>
          </a:ln>
          <a:effectLst/>
        </p:spPr>
      </p:cxnSp>
      <p:cxnSp>
        <p:nvCxnSpPr>
          <p:cNvPr id="109" name="直線コネクタ 108">
            <a:extLst>
              <a:ext uri="{FF2B5EF4-FFF2-40B4-BE49-F238E27FC236}">
                <a16:creationId xmlns:a16="http://schemas.microsoft.com/office/drawing/2014/main" id="{92E25BAA-0D9B-4EC4-9D61-2B8F7A642291}"/>
              </a:ext>
            </a:extLst>
          </p:cNvPr>
          <p:cNvCxnSpPr>
            <a:cxnSpLocks/>
          </p:cNvCxnSpPr>
          <p:nvPr/>
        </p:nvCxnSpPr>
        <p:spPr bwMode="auto">
          <a:xfrm flipH="1" flipV="1">
            <a:off x="6341697" y="2166792"/>
            <a:ext cx="1402626" cy="25392"/>
          </a:xfrm>
          <a:prstGeom prst="line">
            <a:avLst/>
          </a:prstGeom>
          <a:gradFill rotWithShape="0">
            <a:gsLst>
              <a:gs pos="0">
                <a:srgbClr val="FFFFFF"/>
              </a:gs>
              <a:gs pos="100000">
                <a:srgbClr val="C8C8C8"/>
              </a:gs>
            </a:gsLst>
            <a:lin ang="5400000" scaled="1"/>
          </a:gradFill>
          <a:ln w="9525" cap="flat" cmpd="sng" algn="ctr">
            <a:solidFill>
              <a:srgbClr val="505050"/>
            </a:solidFill>
            <a:prstDash val="dash"/>
            <a:round/>
            <a:headEnd type="none" w="med" len="med"/>
            <a:tailEnd type="none" w="med" len="med"/>
          </a:ln>
          <a:effectLst/>
        </p:spPr>
      </p:cxnSp>
      <p:cxnSp>
        <p:nvCxnSpPr>
          <p:cNvPr id="110" name="直線コネクタ 109">
            <a:extLst>
              <a:ext uri="{FF2B5EF4-FFF2-40B4-BE49-F238E27FC236}">
                <a16:creationId xmlns:a16="http://schemas.microsoft.com/office/drawing/2014/main" id="{D5B0D989-B6BD-4127-8836-2F0C1C8AD767}"/>
              </a:ext>
            </a:extLst>
          </p:cNvPr>
          <p:cNvCxnSpPr>
            <a:cxnSpLocks/>
          </p:cNvCxnSpPr>
          <p:nvPr/>
        </p:nvCxnSpPr>
        <p:spPr bwMode="auto">
          <a:xfrm flipH="1" flipV="1">
            <a:off x="7825311" y="2192184"/>
            <a:ext cx="13848" cy="1165582"/>
          </a:xfrm>
          <a:prstGeom prst="line">
            <a:avLst/>
          </a:prstGeom>
          <a:gradFill rotWithShape="0">
            <a:gsLst>
              <a:gs pos="0">
                <a:srgbClr val="FFFFFF"/>
              </a:gs>
              <a:gs pos="100000">
                <a:srgbClr val="C8C8C8"/>
              </a:gs>
            </a:gsLst>
            <a:lin ang="5400000" scaled="1"/>
          </a:gradFill>
          <a:ln w="9525" cap="flat" cmpd="sng" algn="ctr">
            <a:solidFill>
              <a:srgbClr val="505050"/>
            </a:solidFill>
            <a:prstDash val="dash"/>
            <a:round/>
            <a:headEnd type="none" w="med" len="med"/>
            <a:tailEnd type="none" w="med" len="med"/>
          </a:ln>
          <a:effectLst/>
        </p:spPr>
      </p:cxnSp>
      <p:sp>
        <p:nvSpPr>
          <p:cNvPr id="111" name="コンテンツ プレースホルダー 2 10 11">
            <a:extLst>
              <a:ext uri="{FF2B5EF4-FFF2-40B4-BE49-F238E27FC236}">
                <a16:creationId xmlns:a16="http://schemas.microsoft.com/office/drawing/2014/main" id="{EE802668-8FE2-4BCE-BF6C-BA7EBE5D9EA9}"/>
              </a:ext>
            </a:extLst>
          </p:cNvPr>
          <p:cNvSpPr txBox="1">
            <a:spLocks/>
          </p:cNvSpPr>
          <p:nvPr/>
        </p:nvSpPr>
        <p:spPr bwMode="gray">
          <a:xfrm>
            <a:off x="7882744" y="1890942"/>
            <a:ext cx="377426" cy="3296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90513" indent="-290513" algn="l" defTabSz="457200" rtl="0" eaLnBrk="0" fontAlgn="base" hangingPunct="0">
              <a:lnSpc>
                <a:spcPct val="95000"/>
              </a:lnSpc>
              <a:spcBef>
                <a:spcPct val="20000"/>
              </a:spcBef>
              <a:spcAft>
                <a:spcPct val="10000"/>
              </a:spcAft>
              <a:buClr>
                <a:srgbClr val="A30B1A"/>
              </a:buClr>
              <a:buFont typeface="Wingdings" pitchFamily="2" charset="2"/>
              <a:buChar char="n"/>
              <a:defRPr kumimoji="1" sz="2800">
                <a:solidFill>
                  <a:srgbClr val="000000"/>
                </a:solidFill>
                <a:latin typeface="+mn-lt"/>
                <a:ea typeface="+mn-ea"/>
                <a:cs typeface="+mn-cs"/>
              </a:defRPr>
            </a:lvl1pPr>
            <a:lvl2pPr marL="581025" indent="-242888" algn="l" defTabSz="457200" rtl="0" eaLnBrk="0" fontAlgn="base" hangingPunct="0">
              <a:lnSpc>
                <a:spcPct val="95000"/>
              </a:lnSpc>
              <a:spcBef>
                <a:spcPct val="20000"/>
              </a:spcBef>
              <a:spcAft>
                <a:spcPct val="10000"/>
              </a:spcAft>
              <a:buClr>
                <a:srgbClr val="87867E"/>
              </a:buClr>
              <a:buFont typeface="Wingdings" pitchFamily="2" charset="2"/>
              <a:buChar char="n"/>
              <a:defRPr kumimoji="1" sz="2400">
                <a:solidFill>
                  <a:srgbClr val="000000"/>
                </a:solidFill>
                <a:latin typeface="+mn-lt"/>
                <a:ea typeface="+mn-ea"/>
                <a:cs typeface="+mn-cs"/>
              </a:defRPr>
            </a:lvl2pPr>
            <a:lvl3pPr marL="795338" indent="-138113" algn="l" defTabSz="457200" rtl="0" eaLnBrk="0" fontAlgn="base" hangingPunct="0">
              <a:lnSpc>
                <a:spcPct val="95000"/>
              </a:lnSpc>
              <a:spcBef>
                <a:spcPct val="20000"/>
              </a:spcBef>
              <a:spcAft>
                <a:spcPct val="10000"/>
              </a:spcAft>
              <a:buClr>
                <a:srgbClr val="87867E"/>
              </a:buClr>
              <a:buSzPct val="100000"/>
              <a:buChar char="•"/>
              <a:defRPr kumimoji="1" sz="2000">
                <a:solidFill>
                  <a:srgbClr val="000000"/>
                </a:solidFill>
                <a:latin typeface="+mn-lt"/>
                <a:ea typeface="+mn-ea"/>
                <a:cs typeface="+mn-cs"/>
              </a:defRPr>
            </a:lvl3pPr>
            <a:lvl4pPr marL="1014413" indent="-134938" algn="l" defTabSz="457200" rtl="0" eaLnBrk="0" fontAlgn="base" hangingPunct="0">
              <a:lnSpc>
                <a:spcPct val="95000"/>
              </a:lnSpc>
              <a:spcBef>
                <a:spcPct val="20000"/>
              </a:spcBef>
              <a:spcAft>
                <a:spcPct val="10000"/>
              </a:spcAft>
              <a:buClr>
                <a:srgbClr val="87867E"/>
              </a:buClr>
              <a:buSzPct val="100000"/>
              <a:buChar char="•"/>
              <a:defRPr kumimoji="1">
                <a:solidFill>
                  <a:srgbClr val="000000"/>
                </a:solidFill>
                <a:latin typeface="+mn-lt"/>
                <a:ea typeface="+mn-ea"/>
                <a:cs typeface="+mn-cs"/>
              </a:defRPr>
            </a:lvl4pPr>
            <a:lvl5pPr marL="2305050" indent="365125" algn="l" defTabSz="457200" rtl="0" eaLnBrk="0" fontAlgn="base" hangingPunct="0">
              <a:spcBef>
                <a:spcPct val="0"/>
              </a:spcBef>
              <a:spcAft>
                <a:spcPct val="0"/>
              </a:spcAft>
              <a:buBlip>
                <a:blip r:embed="rId10"/>
              </a:buBlip>
              <a:defRPr kumimoji="1" sz="2000">
                <a:solidFill>
                  <a:srgbClr val="000000"/>
                </a:solidFill>
                <a:latin typeface="+mn-lt"/>
                <a:ea typeface="+mn-ea"/>
                <a:cs typeface="+mn-cs"/>
              </a:defRPr>
            </a:lvl5pPr>
            <a:lvl6pPr marL="2762250" indent="365125" algn="l" defTabSz="457200" rtl="0" eaLnBrk="1" fontAlgn="base" hangingPunct="1">
              <a:spcBef>
                <a:spcPct val="0"/>
              </a:spcBef>
              <a:spcAft>
                <a:spcPct val="0"/>
              </a:spcAft>
              <a:buBlip>
                <a:blip r:embed="rId10"/>
              </a:buBlip>
              <a:defRPr kumimoji="1" sz="2000">
                <a:solidFill>
                  <a:srgbClr val="000000"/>
                </a:solidFill>
                <a:latin typeface="+mn-lt"/>
                <a:ea typeface="+mn-ea"/>
                <a:cs typeface="+mn-cs"/>
              </a:defRPr>
            </a:lvl6pPr>
            <a:lvl7pPr marL="3219450" indent="365125" algn="l" defTabSz="457200" rtl="0" eaLnBrk="1" fontAlgn="base" hangingPunct="1">
              <a:spcBef>
                <a:spcPct val="0"/>
              </a:spcBef>
              <a:spcAft>
                <a:spcPct val="0"/>
              </a:spcAft>
              <a:buBlip>
                <a:blip r:embed="rId10"/>
              </a:buBlip>
              <a:defRPr kumimoji="1" sz="2000">
                <a:solidFill>
                  <a:srgbClr val="000000"/>
                </a:solidFill>
                <a:latin typeface="+mn-lt"/>
                <a:ea typeface="+mn-ea"/>
                <a:cs typeface="+mn-cs"/>
              </a:defRPr>
            </a:lvl7pPr>
            <a:lvl8pPr marL="3676650" indent="365125" algn="l" defTabSz="457200" rtl="0" eaLnBrk="1" fontAlgn="base" hangingPunct="1">
              <a:spcBef>
                <a:spcPct val="0"/>
              </a:spcBef>
              <a:spcAft>
                <a:spcPct val="0"/>
              </a:spcAft>
              <a:buBlip>
                <a:blip r:embed="rId10"/>
              </a:buBlip>
              <a:defRPr kumimoji="1" sz="2000">
                <a:solidFill>
                  <a:srgbClr val="000000"/>
                </a:solidFill>
                <a:latin typeface="+mn-lt"/>
                <a:ea typeface="+mn-ea"/>
                <a:cs typeface="+mn-cs"/>
              </a:defRPr>
            </a:lvl8pPr>
            <a:lvl9pPr marL="4133850" indent="365125" algn="l" defTabSz="457200" rtl="0" eaLnBrk="1" fontAlgn="base" hangingPunct="1">
              <a:spcBef>
                <a:spcPct val="0"/>
              </a:spcBef>
              <a:spcAft>
                <a:spcPct val="0"/>
              </a:spcAft>
              <a:buBlip>
                <a:blip r:embed="rId10"/>
              </a:buBlip>
              <a:defRPr kumimoji="1" sz="2000">
                <a:solidFill>
                  <a:srgbClr val="000000"/>
                </a:solidFill>
                <a:latin typeface="+mn-lt"/>
                <a:ea typeface="+mn-ea"/>
                <a:cs typeface="+mn-cs"/>
              </a:defRPr>
            </a:lvl9pPr>
          </a:lstStyle>
          <a:p>
            <a:pPr marL="0" indent="0" eaLnBrk="1" hangingPunct="1">
              <a:buFont typeface="Wingdings" pitchFamily="2" charset="2"/>
              <a:buNone/>
              <a:defRPr/>
            </a:pPr>
            <a:r>
              <a:rPr lang="en-US" altLang="ja-JP" sz="2000" kern="0" dirty="0">
                <a:solidFill>
                  <a:schemeClr val="tx1"/>
                </a:solidFill>
              </a:rPr>
              <a:t>D</a:t>
            </a:r>
          </a:p>
        </p:txBody>
      </p:sp>
      <p:sp>
        <p:nvSpPr>
          <p:cNvPr id="112" name="コンテンツ プレースホルダー 2 10 12">
            <a:extLst>
              <a:ext uri="{FF2B5EF4-FFF2-40B4-BE49-F238E27FC236}">
                <a16:creationId xmlns:a16="http://schemas.microsoft.com/office/drawing/2014/main" id="{08268D5D-3A66-458A-B51B-9DFCEADBA054}"/>
              </a:ext>
            </a:extLst>
          </p:cNvPr>
          <p:cNvSpPr txBox="1">
            <a:spLocks/>
          </p:cNvSpPr>
          <p:nvPr/>
        </p:nvSpPr>
        <p:spPr bwMode="gray">
          <a:xfrm>
            <a:off x="6320132" y="1874450"/>
            <a:ext cx="1136422" cy="4907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90513" indent="-290513" algn="l" defTabSz="457200" rtl="0" eaLnBrk="0" fontAlgn="base" hangingPunct="0">
              <a:lnSpc>
                <a:spcPct val="95000"/>
              </a:lnSpc>
              <a:spcBef>
                <a:spcPct val="20000"/>
              </a:spcBef>
              <a:spcAft>
                <a:spcPct val="10000"/>
              </a:spcAft>
              <a:buClr>
                <a:srgbClr val="A30B1A"/>
              </a:buClr>
              <a:buFont typeface="Wingdings" pitchFamily="2" charset="2"/>
              <a:buChar char="n"/>
              <a:defRPr kumimoji="1" sz="2800">
                <a:solidFill>
                  <a:srgbClr val="000000"/>
                </a:solidFill>
                <a:latin typeface="+mn-lt"/>
                <a:ea typeface="+mn-ea"/>
                <a:cs typeface="+mn-cs"/>
              </a:defRPr>
            </a:lvl1pPr>
            <a:lvl2pPr marL="581025" indent="-242888" algn="l" defTabSz="457200" rtl="0" eaLnBrk="0" fontAlgn="base" hangingPunct="0">
              <a:lnSpc>
                <a:spcPct val="95000"/>
              </a:lnSpc>
              <a:spcBef>
                <a:spcPct val="20000"/>
              </a:spcBef>
              <a:spcAft>
                <a:spcPct val="10000"/>
              </a:spcAft>
              <a:buClr>
                <a:srgbClr val="87867E"/>
              </a:buClr>
              <a:buFont typeface="Wingdings" pitchFamily="2" charset="2"/>
              <a:buChar char="n"/>
              <a:defRPr kumimoji="1" sz="2400">
                <a:solidFill>
                  <a:srgbClr val="000000"/>
                </a:solidFill>
                <a:latin typeface="+mn-lt"/>
                <a:ea typeface="+mn-ea"/>
                <a:cs typeface="+mn-cs"/>
              </a:defRPr>
            </a:lvl2pPr>
            <a:lvl3pPr marL="795338" indent="-138113" algn="l" defTabSz="457200" rtl="0" eaLnBrk="0" fontAlgn="base" hangingPunct="0">
              <a:lnSpc>
                <a:spcPct val="95000"/>
              </a:lnSpc>
              <a:spcBef>
                <a:spcPct val="20000"/>
              </a:spcBef>
              <a:spcAft>
                <a:spcPct val="10000"/>
              </a:spcAft>
              <a:buClr>
                <a:srgbClr val="87867E"/>
              </a:buClr>
              <a:buSzPct val="100000"/>
              <a:buChar char="•"/>
              <a:defRPr kumimoji="1" sz="2000">
                <a:solidFill>
                  <a:srgbClr val="000000"/>
                </a:solidFill>
                <a:latin typeface="+mn-lt"/>
                <a:ea typeface="+mn-ea"/>
                <a:cs typeface="+mn-cs"/>
              </a:defRPr>
            </a:lvl3pPr>
            <a:lvl4pPr marL="1014413" indent="-134938" algn="l" defTabSz="457200" rtl="0" eaLnBrk="0" fontAlgn="base" hangingPunct="0">
              <a:lnSpc>
                <a:spcPct val="95000"/>
              </a:lnSpc>
              <a:spcBef>
                <a:spcPct val="20000"/>
              </a:spcBef>
              <a:spcAft>
                <a:spcPct val="10000"/>
              </a:spcAft>
              <a:buClr>
                <a:srgbClr val="87867E"/>
              </a:buClr>
              <a:buSzPct val="100000"/>
              <a:buChar char="•"/>
              <a:defRPr kumimoji="1">
                <a:solidFill>
                  <a:srgbClr val="000000"/>
                </a:solidFill>
                <a:latin typeface="+mn-lt"/>
                <a:ea typeface="+mn-ea"/>
                <a:cs typeface="+mn-cs"/>
              </a:defRPr>
            </a:lvl4pPr>
            <a:lvl5pPr marL="2305050" indent="365125" algn="l" defTabSz="457200" rtl="0" eaLnBrk="0" fontAlgn="base" hangingPunct="0">
              <a:spcBef>
                <a:spcPct val="0"/>
              </a:spcBef>
              <a:spcAft>
                <a:spcPct val="0"/>
              </a:spcAft>
              <a:buBlip>
                <a:blip r:embed="rId10"/>
              </a:buBlip>
              <a:defRPr kumimoji="1" sz="2000">
                <a:solidFill>
                  <a:srgbClr val="000000"/>
                </a:solidFill>
                <a:latin typeface="+mn-lt"/>
                <a:ea typeface="+mn-ea"/>
                <a:cs typeface="+mn-cs"/>
              </a:defRPr>
            </a:lvl5pPr>
            <a:lvl6pPr marL="2762250" indent="365125" algn="l" defTabSz="457200" rtl="0" eaLnBrk="1" fontAlgn="base" hangingPunct="1">
              <a:spcBef>
                <a:spcPct val="0"/>
              </a:spcBef>
              <a:spcAft>
                <a:spcPct val="0"/>
              </a:spcAft>
              <a:buBlip>
                <a:blip r:embed="rId10"/>
              </a:buBlip>
              <a:defRPr kumimoji="1" sz="2000">
                <a:solidFill>
                  <a:srgbClr val="000000"/>
                </a:solidFill>
                <a:latin typeface="+mn-lt"/>
                <a:ea typeface="+mn-ea"/>
                <a:cs typeface="+mn-cs"/>
              </a:defRPr>
            </a:lvl6pPr>
            <a:lvl7pPr marL="3219450" indent="365125" algn="l" defTabSz="457200" rtl="0" eaLnBrk="1" fontAlgn="base" hangingPunct="1">
              <a:spcBef>
                <a:spcPct val="0"/>
              </a:spcBef>
              <a:spcAft>
                <a:spcPct val="0"/>
              </a:spcAft>
              <a:buBlip>
                <a:blip r:embed="rId10"/>
              </a:buBlip>
              <a:defRPr kumimoji="1" sz="2000">
                <a:solidFill>
                  <a:srgbClr val="000000"/>
                </a:solidFill>
                <a:latin typeface="+mn-lt"/>
                <a:ea typeface="+mn-ea"/>
                <a:cs typeface="+mn-cs"/>
              </a:defRPr>
            </a:lvl7pPr>
            <a:lvl8pPr marL="3676650" indent="365125" algn="l" defTabSz="457200" rtl="0" eaLnBrk="1" fontAlgn="base" hangingPunct="1">
              <a:spcBef>
                <a:spcPct val="0"/>
              </a:spcBef>
              <a:spcAft>
                <a:spcPct val="0"/>
              </a:spcAft>
              <a:buBlip>
                <a:blip r:embed="rId10"/>
              </a:buBlip>
              <a:defRPr kumimoji="1" sz="2000">
                <a:solidFill>
                  <a:srgbClr val="000000"/>
                </a:solidFill>
                <a:latin typeface="+mn-lt"/>
                <a:ea typeface="+mn-ea"/>
                <a:cs typeface="+mn-cs"/>
              </a:defRPr>
            </a:lvl8pPr>
            <a:lvl9pPr marL="4133850" indent="365125" algn="l" defTabSz="457200" rtl="0" eaLnBrk="1" fontAlgn="base" hangingPunct="1">
              <a:spcBef>
                <a:spcPct val="0"/>
              </a:spcBef>
              <a:spcAft>
                <a:spcPct val="0"/>
              </a:spcAft>
              <a:buBlip>
                <a:blip r:embed="rId10"/>
              </a:buBlip>
              <a:defRPr kumimoji="1" sz="2000">
                <a:solidFill>
                  <a:srgbClr val="000000"/>
                </a:solidFill>
                <a:latin typeface="+mn-lt"/>
                <a:ea typeface="+mn-ea"/>
                <a:cs typeface="+mn-cs"/>
              </a:defRPr>
            </a:lvl9pPr>
          </a:lstStyle>
          <a:p>
            <a:pPr marL="0" indent="0" eaLnBrk="1" hangingPunct="1">
              <a:buFont typeface="Wingdings" pitchFamily="2" charset="2"/>
              <a:buNone/>
              <a:defRPr/>
            </a:pPr>
            <a:r>
              <a:rPr lang="en-US" altLang="ja-JP" sz="2000" kern="0" dirty="0">
                <a:solidFill>
                  <a:schemeClr val="tx1"/>
                </a:solidFill>
              </a:rPr>
              <a:t>(2-t)P</a:t>
            </a:r>
            <a:r>
              <a:rPr lang="en-US" altLang="ja-JP" sz="2000" kern="0" baseline="-25000" dirty="0">
                <a:solidFill>
                  <a:schemeClr val="tx1"/>
                </a:solidFill>
              </a:rPr>
              <a:t>0</a:t>
            </a:r>
          </a:p>
        </p:txBody>
      </p:sp>
      <p:sp>
        <p:nvSpPr>
          <p:cNvPr id="113" name="コンテンツ プレースホルダー 2 10 13">
            <a:extLst>
              <a:ext uri="{FF2B5EF4-FFF2-40B4-BE49-F238E27FC236}">
                <a16:creationId xmlns:a16="http://schemas.microsoft.com/office/drawing/2014/main" id="{15410B09-5DFC-4B98-A4B8-E77074B86DD4}"/>
              </a:ext>
            </a:extLst>
          </p:cNvPr>
          <p:cNvSpPr txBox="1">
            <a:spLocks/>
          </p:cNvSpPr>
          <p:nvPr/>
        </p:nvSpPr>
        <p:spPr bwMode="gray">
          <a:xfrm>
            <a:off x="7361127" y="3388963"/>
            <a:ext cx="928367" cy="4907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90513" indent="-290513" algn="l" defTabSz="457200" rtl="0" eaLnBrk="0" fontAlgn="base" hangingPunct="0">
              <a:lnSpc>
                <a:spcPct val="95000"/>
              </a:lnSpc>
              <a:spcBef>
                <a:spcPct val="20000"/>
              </a:spcBef>
              <a:spcAft>
                <a:spcPct val="10000"/>
              </a:spcAft>
              <a:buClr>
                <a:srgbClr val="A30B1A"/>
              </a:buClr>
              <a:buFont typeface="Wingdings" pitchFamily="2" charset="2"/>
              <a:buChar char="n"/>
              <a:defRPr kumimoji="1" sz="2800">
                <a:solidFill>
                  <a:srgbClr val="000000"/>
                </a:solidFill>
                <a:latin typeface="+mn-lt"/>
                <a:ea typeface="+mn-ea"/>
                <a:cs typeface="+mn-cs"/>
              </a:defRPr>
            </a:lvl1pPr>
            <a:lvl2pPr marL="581025" indent="-242888" algn="l" defTabSz="457200" rtl="0" eaLnBrk="0" fontAlgn="base" hangingPunct="0">
              <a:lnSpc>
                <a:spcPct val="95000"/>
              </a:lnSpc>
              <a:spcBef>
                <a:spcPct val="20000"/>
              </a:spcBef>
              <a:spcAft>
                <a:spcPct val="10000"/>
              </a:spcAft>
              <a:buClr>
                <a:srgbClr val="87867E"/>
              </a:buClr>
              <a:buFont typeface="Wingdings" pitchFamily="2" charset="2"/>
              <a:buChar char="n"/>
              <a:defRPr kumimoji="1" sz="2400">
                <a:solidFill>
                  <a:srgbClr val="000000"/>
                </a:solidFill>
                <a:latin typeface="+mn-lt"/>
                <a:ea typeface="+mn-ea"/>
                <a:cs typeface="+mn-cs"/>
              </a:defRPr>
            </a:lvl2pPr>
            <a:lvl3pPr marL="795338" indent="-138113" algn="l" defTabSz="457200" rtl="0" eaLnBrk="0" fontAlgn="base" hangingPunct="0">
              <a:lnSpc>
                <a:spcPct val="95000"/>
              </a:lnSpc>
              <a:spcBef>
                <a:spcPct val="20000"/>
              </a:spcBef>
              <a:spcAft>
                <a:spcPct val="10000"/>
              </a:spcAft>
              <a:buClr>
                <a:srgbClr val="87867E"/>
              </a:buClr>
              <a:buSzPct val="100000"/>
              <a:buChar char="•"/>
              <a:defRPr kumimoji="1" sz="2000">
                <a:solidFill>
                  <a:srgbClr val="000000"/>
                </a:solidFill>
                <a:latin typeface="+mn-lt"/>
                <a:ea typeface="+mn-ea"/>
                <a:cs typeface="+mn-cs"/>
              </a:defRPr>
            </a:lvl3pPr>
            <a:lvl4pPr marL="1014413" indent="-134938" algn="l" defTabSz="457200" rtl="0" eaLnBrk="0" fontAlgn="base" hangingPunct="0">
              <a:lnSpc>
                <a:spcPct val="95000"/>
              </a:lnSpc>
              <a:spcBef>
                <a:spcPct val="20000"/>
              </a:spcBef>
              <a:spcAft>
                <a:spcPct val="10000"/>
              </a:spcAft>
              <a:buClr>
                <a:srgbClr val="87867E"/>
              </a:buClr>
              <a:buSzPct val="100000"/>
              <a:buChar char="•"/>
              <a:defRPr kumimoji="1">
                <a:solidFill>
                  <a:srgbClr val="000000"/>
                </a:solidFill>
                <a:latin typeface="+mn-lt"/>
                <a:ea typeface="+mn-ea"/>
                <a:cs typeface="+mn-cs"/>
              </a:defRPr>
            </a:lvl4pPr>
            <a:lvl5pPr marL="2305050" indent="365125" algn="l" defTabSz="457200" rtl="0" eaLnBrk="0" fontAlgn="base" hangingPunct="0">
              <a:spcBef>
                <a:spcPct val="0"/>
              </a:spcBef>
              <a:spcAft>
                <a:spcPct val="0"/>
              </a:spcAft>
              <a:buBlip>
                <a:blip r:embed="rId10"/>
              </a:buBlip>
              <a:defRPr kumimoji="1" sz="2000">
                <a:solidFill>
                  <a:srgbClr val="000000"/>
                </a:solidFill>
                <a:latin typeface="+mn-lt"/>
                <a:ea typeface="+mn-ea"/>
                <a:cs typeface="+mn-cs"/>
              </a:defRPr>
            </a:lvl5pPr>
            <a:lvl6pPr marL="2762250" indent="365125" algn="l" defTabSz="457200" rtl="0" eaLnBrk="1" fontAlgn="base" hangingPunct="1">
              <a:spcBef>
                <a:spcPct val="0"/>
              </a:spcBef>
              <a:spcAft>
                <a:spcPct val="0"/>
              </a:spcAft>
              <a:buBlip>
                <a:blip r:embed="rId10"/>
              </a:buBlip>
              <a:defRPr kumimoji="1" sz="2000">
                <a:solidFill>
                  <a:srgbClr val="000000"/>
                </a:solidFill>
                <a:latin typeface="+mn-lt"/>
                <a:ea typeface="+mn-ea"/>
                <a:cs typeface="+mn-cs"/>
              </a:defRPr>
            </a:lvl6pPr>
            <a:lvl7pPr marL="3219450" indent="365125" algn="l" defTabSz="457200" rtl="0" eaLnBrk="1" fontAlgn="base" hangingPunct="1">
              <a:spcBef>
                <a:spcPct val="0"/>
              </a:spcBef>
              <a:spcAft>
                <a:spcPct val="0"/>
              </a:spcAft>
              <a:buBlip>
                <a:blip r:embed="rId10"/>
              </a:buBlip>
              <a:defRPr kumimoji="1" sz="2000">
                <a:solidFill>
                  <a:srgbClr val="000000"/>
                </a:solidFill>
                <a:latin typeface="+mn-lt"/>
                <a:ea typeface="+mn-ea"/>
                <a:cs typeface="+mn-cs"/>
              </a:defRPr>
            </a:lvl7pPr>
            <a:lvl8pPr marL="3676650" indent="365125" algn="l" defTabSz="457200" rtl="0" eaLnBrk="1" fontAlgn="base" hangingPunct="1">
              <a:spcBef>
                <a:spcPct val="0"/>
              </a:spcBef>
              <a:spcAft>
                <a:spcPct val="0"/>
              </a:spcAft>
              <a:buBlip>
                <a:blip r:embed="rId10"/>
              </a:buBlip>
              <a:defRPr kumimoji="1" sz="2000">
                <a:solidFill>
                  <a:srgbClr val="000000"/>
                </a:solidFill>
                <a:latin typeface="+mn-lt"/>
                <a:ea typeface="+mn-ea"/>
                <a:cs typeface="+mn-cs"/>
              </a:defRPr>
            </a:lvl8pPr>
            <a:lvl9pPr marL="4133850" indent="365125" algn="l" defTabSz="457200" rtl="0" eaLnBrk="1" fontAlgn="base" hangingPunct="1">
              <a:spcBef>
                <a:spcPct val="0"/>
              </a:spcBef>
              <a:spcAft>
                <a:spcPct val="0"/>
              </a:spcAft>
              <a:buBlip>
                <a:blip r:embed="rId10"/>
              </a:buBlip>
              <a:defRPr kumimoji="1" sz="2000">
                <a:solidFill>
                  <a:srgbClr val="000000"/>
                </a:solidFill>
                <a:latin typeface="+mn-lt"/>
                <a:ea typeface="+mn-ea"/>
                <a:cs typeface="+mn-cs"/>
              </a:defRPr>
            </a:lvl9pPr>
          </a:lstStyle>
          <a:p>
            <a:pPr marL="0" indent="0" eaLnBrk="1" hangingPunct="1">
              <a:buFont typeface="Wingdings" pitchFamily="2" charset="2"/>
              <a:buNone/>
              <a:defRPr/>
            </a:pPr>
            <a:r>
              <a:rPr lang="en-US" altLang="ja-JP" sz="2000" kern="0" dirty="0">
                <a:solidFill>
                  <a:schemeClr val="tx1"/>
                </a:solidFill>
              </a:rPr>
              <a:t>(1+t)V</a:t>
            </a:r>
            <a:r>
              <a:rPr lang="en-US" altLang="ja-JP" sz="2000" kern="0" baseline="-25000" dirty="0">
                <a:solidFill>
                  <a:schemeClr val="tx1"/>
                </a:solidFill>
              </a:rPr>
              <a:t>0</a:t>
            </a:r>
          </a:p>
        </p:txBody>
      </p:sp>
      <p:pic>
        <p:nvPicPr>
          <p:cNvPr id="8" name="図 7">
            <a:extLst>
              <a:ext uri="{FF2B5EF4-FFF2-40B4-BE49-F238E27FC236}">
                <a16:creationId xmlns:a16="http://schemas.microsoft.com/office/drawing/2014/main" id="{B2111694-9E87-49B7-8516-B6B068201D8F}"/>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1001" y="914569"/>
            <a:ext cx="2945905" cy="2362031"/>
          </a:xfrm>
          <a:prstGeom prst="rect">
            <a:avLst/>
          </a:prstGeom>
        </p:spPr>
      </p:pic>
      <p:sp>
        <p:nvSpPr>
          <p:cNvPr id="11" name="テキスト ボックス 10">
            <a:extLst>
              <a:ext uri="{FF2B5EF4-FFF2-40B4-BE49-F238E27FC236}">
                <a16:creationId xmlns:a16="http://schemas.microsoft.com/office/drawing/2014/main" id="{9CBEBAA6-C044-452D-885E-88E337D2098B}"/>
              </a:ext>
            </a:extLst>
          </p:cNvPr>
          <p:cNvSpPr txBox="1"/>
          <p:nvPr/>
        </p:nvSpPr>
        <p:spPr bwMode="gray">
          <a:xfrm>
            <a:off x="1295400" y="2709867"/>
            <a:ext cx="71628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rtlCol="0">
            <a:spAutoFit/>
          </a:bodyPr>
          <a:lstStyle/>
          <a:p>
            <a:pPr marL="0" indent="0" algn="l" eaLnBrk="1" hangingPunct="1">
              <a:buFont typeface="Wingdings" pitchFamily="2" charset="2"/>
              <a:buNone/>
            </a:pPr>
            <a:r>
              <a:rPr kumimoji="1" lang="en-US" altLang="ja-JP" sz="2800" kern="0" dirty="0"/>
              <a:t>1/2</a:t>
            </a:r>
            <a:endParaRPr kumimoji="1" lang="ja-JP" altLang="en-US" sz="2800" kern="0" dirty="0"/>
          </a:p>
        </p:txBody>
      </p:sp>
      <p:sp>
        <p:nvSpPr>
          <p:cNvPr id="114" name="テキスト ボックス 113">
            <a:extLst>
              <a:ext uri="{FF2B5EF4-FFF2-40B4-BE49-F238E27FC236}">
                <a16:creationId xmlns:a16="http://schemas.microsoft.com/office/drawing/2014/main" id="{44D53BDB-B2AE-4955-94D1-678746D941D3}"/>
              </a:ext>
            </a:extLst>
          </p:cNvPr>
          <p:cNvSpPr txBox="1"/>
          <p:nvPr/>
        </p:nvSpPr>
        <p:spPr bwMode="gray">
          <a:xfrm>
            <a:off x="2726202" y="2737991"/>
            <a:ext cx="449741"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rtlCol="0">
            <a:spAutoFit/>
          </a:bodyPr>
          <a:lstStyle/>
          <a:p>
            <a:pPr marL="0" indent="0" algn="l" eaLnBrk="1" hangingPunct="1">
              <a:buFont typeface="Wingdings" pitchFamily="2" charset="2"/>
              <a:buNone/>
            </a:pPr>
            <a:r>
              <a:rPr kumimoji="1" lang="en-US" altLang="ja-JP" sz="2800" kern="0" dirty="0"/>
              <a:t>1</a:t>
            </a:r>
            <a:endParaRPr kumimoji="1" lang="ja-JP" altLang="en-US" sz="2800" kern="0" dirty="0"/>
          </a:p>
        </p:txBody>
      </p:sp>
      <p:sp>
        <p:nvSpPr>
          <p:cNvPr id="115" name="テキスト ボックス 114">
            <a:extLst>
              <a:ext uri="{FF2B5EF4-FFF2-40B4-BE49-F238E27FC236}">
                <a16:creationId xmlns:a16="http://schemas.microsoft.com/office/drawing/2014/main" id="{58843DBF-A683-4B62-865E-A5D7593D278A}"/>
              </a:ext>
            </a:extLst>
          </p:cNvPr>
          <p:cNvSpPr txBox="1"/>
          <p:nvPr/>
        </p:nvSpPr>
        <p:spPr bwMode="gray">
          <a:xfrm>
            <a:off x="2773107" y="3061156"/>
            <a:ext cx="71628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rtlCol="0">
            <a:spAutoFit/>
          </a:bodyPr>
          <a:lstStyle/>
          <a:p>
            <a:pPr marL="0" indent="0" algn="l" eaLnBrk="1" hangingPunct="1">
              <a:buFont typeface="Wingdings" pitchFamily="2" charset="2"/>
              <a:buNone/>
            </a:pPr>
            <a:r>
              <a:rPr lang="en-US" altLang="ja-JP" sz="2800" kern="0" dirty="0"/>
              <a:t>t</a:t>
            </a:r>
            <a:endParaRPr kumimoji="1" lang="ja-JP" altLang="en-US" sz="2800" kern="0" dirty="0"/>
          </a:p>
        </p:txBody>
      </p:sp>
      <p:sp>
        <p:nvSpPr>
          <p:cNvPr id="116" name="テキスト ボックス 115">
            <a:extLst>
              <a:ext uri="{FF2B5EF4-FFF2-40B4-BE49-F238E27FC236}">
                <a16:creationId xmlns:a16="http://schemas.microsoft.com/office/drawing/2014/main" id="{989E3F83-0E1F-44E2-9B63-815B14BCA6CD}"/>
              </a:ext>
            </a:extLst>
          </p:cNvPr>
          <p:cNvSpPr txBox="1"/>
          <p:nvPr/>
        </p:nvSpPr>
        <p:spPr bwMode="gray">
          <a:xfrm>
            <a:off x="5984813" y="2677767"/>
            <a:ext cx="449741"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rtlCol="0">
            <a:spAutoFit/>
          </a:bodyPr>
          <a:lstStyle/>
          <a:p>
            <a:pPr marL="0" indent="0" algn="l" eaLnBrk="1" hangingPunct="1">
              <a:buFont typeface="Wingdings" pitchFamily="2" charset="2"/>
              <a:buNone/>
            </a:pPr>
            <a:r>
              <a:rPr kumimoji="1" lang="en-US" altLang="ja-JP" sz="2800" kern="0" dirty="0"/>
              <a:t>1</a:t>
            </a:r>
            <a:endParaRPr kumimoji="1" lang="ja-JP" altLang="en-US" sz="2800" kern="0" dirty="0"/>
          </a:p>
        </p:txBody>
      </p:sp>
      <p:sp>
        <p:nvSpPr>
          <p:cNvPr id="117" name="テキスト ボックス 116">
            <a:extLst>
              <a:ext uri="{FF2B5EF4-FFF2-40B4-BE49-F238E27FC236}">
                <a16:creationId xmlns:a16="http://schemas.microsoft.com/office/drawing/2014/main" id="{F9F45275-659B-4247-B5F0-6407D167DAEA}"/>
              </a:ext>
            </a:extLst>
          </p:cNvPr>
          <p:cNvSpPr txBox="1"/>
          <p:nvPr/>
        </p:nvSpPr>
        <p:spPr bwMode="gray">
          <a:xfrm>
            <a:off x="5819383" y="2692803"/>
            <a:ext cx="449741"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rtlCol="0">
            <a:spAutoFit/>
          </a:bodyPr>
          <a:lstStyle/>
          <a:p>
            <a:pPr marL="0" indent="0" algn="l" eaLnBrk="1" hangingPunct="1">
              <a:buFont typeface="Wingdings" pitchFamily="2" charset="2"/>
              <a:buNone/>
            </a:pPr>
            <a:r>
              <a:rPr lang="en-US" altLang="ja-JP" sz="2800" kern="0" dirty="0"/>
              <a:t>t</a:t>
            </a:r>
            <a:endParaRPr kumimoji="1" lang="ja-JP" altLang="en-US" sz="2800" kern="0" dirty="0"/>
          </a:p>
        </p:txBody>
      </p:sp>
      <p:sp>
        <p:nvSpPr>
          <p:cNvPr id="118" name="テキスト ボックス 117">
            <a:extLst>
              <a:ext uri="{FF2B5EF4-FFF2-40B4-BE49-F238E27FC236}">
                <a16:creationId xmlns:a16="http://schemas.microsoft.com/office/drawing/2014/main" id="{6E6C9CAE-F700-4F40-817B-6200051C056E}"/>
              </a:ext>
            </a:extLst>
          </p:cNvPr>
          <p:cNvSpPr txBox="1"/>
          <p:nvPr/>
        </p:nvSpPr>
        <p:spPr bwMode="gray">
          <a:xfrm>
            <a:off x="5053177" y="2691475"/>
            <a:ext cx="636983"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rtlCol="0">
            <a:spAutoFit/>
          </a:bodyPr>
          <a:lstStyle/>
          <a:p>
            <a:pPr marL="0" indent="0" algn="l" eaLnBrk="1" hangingPunct="1">
              <a:buFont typeface="Wingdings" pitchFamily="2" charset="2"/>
              <a:buNone/>
            </a:pPr>
            <a:r>
              <a:rPr lang="en-US" altLang="ja-JP" sz="2800" kern="0" dirty="0"/>
              <a:t>7/8</a:t>
            </a:r>
            <a:endParaRPr kumimoji="1" lang="ja-JP" altLang="en-US" sz="2800" kern="0" dirty="0"/>
          </a:p>
        </p:txBody>
      </p:sp>
      <p:sp>
        <p:nvSpPr>
          <p:cNvPr id="119" name="テキスト ボックス 118">
            <a:extLst>
              <a:ext uri="{FF2B5EF4-FFF2-40B4-BE49-F238E27FC236}">
                <a16:creationId xmlns:a16="http://schemas.microsoft.com/office/drawing/2014/main" id="{FA195816-5CF7-46A0-A198-EC57A3FFE304}"/>
              </a:ext>
            </a:extLst>
          </p:cNvPr>
          <p:cNvSpPr txBox="1"/>
          <p:nvPr/>
        </p:nvSpPr>
        <p:spPr bwMode="gray">
          <a:xfrm>
            <a:off x="3131247" y="1143813"/>
            <a:ext cx="71628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rtlCol="0">
            <a:spAutoFit/>
          </a:bodyPr>
          <a:lstStyle/>
          <a:p>
            <a:pPr marL="0" indent="0" algn="l" eaLnBrk="1" hangingPunct="1">
              <a:buFont typeface="Wingdings" pitchFamily="2" charset="2"/>
              <a:buNone/>
            </a:pPr>
            <a:r>
              <a:rPr lang="en-US" altLang="ja-JP" sz="2800" kern="0" dirty="0"/>
              <a:t>3/2</a:t>
            </a:r>
            <a:endParaRPr kumimoji="1" lang="ja-JP" altLang="en-US" sz="2800" kern="0" dirty="0"/>
          </a:p>
        </p:txBody>
      </p:sp>
      <p:sp>
        <p:nvSpPr>
          <p:cNvPr id="120" name="テキスト ボックス 119">
            <a:extLst>
              <a:ext uri="{FF2B5EF4-FFF2-40B4-BE49-F238E27FC236}">
                <a16:creationId xmlns:a16="http://schemas.microsoft.com/office/drawing/2014/main" id="{312E1864-1B2B-4DBF-B7A5-27410572EF57}"/>
              </a:ext>
            </a:extLst>
          </p:cNvPr>
          <p:cNvSpPr txBox="1"/>
          <p:nvPr/>
        </p:nvSpPr>
        <p:spPr bwMode="gray">
          <a:xfrm>
            <a:off x="3170440" y="713504"/>
            <a:ext cx="1224574"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rtlCol="0">
            <a:spAutoFit/>
          </a:bodyPr>
          <a:lstStyle/>
          <a:p>
            <a:pPr marL="0" indent="0" algn="l" eaLnBrk="1" hangingPunct="1">
              <a:buFont typeface="Wingdings" pitchFamily="2" charset="2"/>
              <a:buNone/>
            </a:pPr>
            <a:r>
              <a:rPr lang="en-US" altLang="ja-JP" sz="2800" kern="0" dirty="0"/>
              <a:t>49/32</a:t>
            </a:r>
            <a:endParaRPr kumimoji="1" lang="ja-JP" altLang="en-US" sz="2800" kern="0" dirty="0"/>
          </a:p>
        </p:txBody>
      </p:sp>
      <p:sp>
        <p:nvSpPr>
          <p:cNvPr id="121" name="テキスト ボックス 120">
            <a:extLst>
              <a:ext uri="{FF2B5EF4-FFF2-40B4-BE49-F238E27FC236}">
                <a16:creationId xmlns:a16="http://schemas.microsoft.com/office/drawing/2014/main" id="{83D3D1C1-5C3F-459D-BD85-0F0DC11D174B}"/>
              </a:ext>
            </a:extLst>
          </p:cNvPr>
          <p:cNvSpPr txBox="1"/>
          <p:nvPr/>
        </p:nvSpPr>
        <p:spPr bwMode="gray">
          <a:xfrm>
            <a:off x="122366" y="2421830"/>
            <a:ext cx="449741"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rtlCol="0">
            <a:spAutoFit/>
          </a:bodyPr>
          <a:lstStyle/>
          <a:p>
            <a:pPr marL="0" indent="0" algn="l" eaLnBrk="1" hangingPunct="1">
              <a:buFont typeface="Wingdings" pitchFamily="2" charset="2"/>
              <a:buNone/>
            </a:pPr>
            <a:r>
              <a:rPr lang="en-US" altLang="ja-JP" sz="2800" kern="0" dirty="0"/>
              <a:t>2</a:t>
            </a:r>
            <a:endParaRPr kumimoji="1" lang="ja-JP" altLang="en-US" sz="2800" kern="0" dirty="0"/>
          </a:p>
        </p:txBody>
      </p:sp>
      <p:sp>
        <p:nvSpPr>
          <p:cNvPr id="122" name="テキスト ボックス 121">
            <a:extLst>
              <a:ext uri="{FF2B5EF4-FFF2-40B4-BE49-F238E27FC236}">
                <a16:creationId xmlns:a16="http://schemas.microsoft.com/office/drawing/2014/main" id="{27E8B783-E6C2-4623-B760-34C8507239E9}"/>
              </a:ext>
            </a:extLst>
          </p:cNvPr>
          <p:cNvSpPr txBox="1"/>
          <p:nvPr/>
        </p:nvSpPr>
        <p:spPr bwMode="gray">
          <a:xfrm>
            <a:off x="235619" y="665671"/>
            <a:ext cx="71628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rtlCol="0">
            <a:spAutoFit/>
          </a:bodyPr>
          <a:lstStyle/>
          <a:p>
            <a:pPr marL="0" indent="0" algn="l" eaLnBrk="1" hangingPunct="1">
              <a:buFont typeface="Wingdings" pitchFamily="2" charset="2"/>
              <a:buNone/>
            </a:pPr>
            <a:r>
              <a:rPr lang="en-US" altLang="ja-JP" sz="2800" kern="0" dirty="0"/>
              <a:t>9/2</a:t>
            </a:r>
            <a:endParaRPr kumimoji="1" lang="ja-JP" altLang="en-US" sz="2800" kern="0" dirty="0"/>
          </a:p>
        </p:txBody>
      </p:sp>
      <p:pic>
        <p:nvPicPr>
          <p:cNvPr id="14" name="図 13" descr="\documentclass{article}&#10;\usepackage{amsmath}&#10;\pagestyle{empty}&#10;\begin{document}&#10;$$ T_{\textrm{D}}/T_0 $$&#10;\end{document}" title="IguanaTex Bitmap Display">
            <a:extLst>
              <a:ext uri="{FF2B5EF4-FFF2-40B4-BE49-F238E27FC236}">
                <a16:creationId xmlns:a16="http://schemas.microsoft.com/office/drawing/2014/main" id="{EEAC839B-0D8F-431D-B972-1D21F749D282}"/>
              </a:ext>
            </a:extLst>
          </p:cNvPr>
          <p:cNvPicPr>
            <a:picLocks noChangeAspect="1"/>
          </p:cNvPicPr>
          <p:nvPr>
            <p:custDataLst>
              <p:tags r:id="rId1"/>
            </p:custDataLst>
          </p:nvPr>
        </p:nvPicPr>
        <p:blipFill>
          <a:blip r:embed="rId12" cstate="print">
            <a:extLst>
              <a:ext uri="{28A0092B-C50C-407E-A947-70E740481C1C}">
                <a14:useLocalDpi xmlns:a14="http://schemas.microsoft.com/office/drawing/2010/main" val="0"/>
              </a:ext>
            </a:extLst>
          </a:blip>
          <a:stretch>
            <a:fillRect/>
          </a:stretch>
        </p:blipFill>
        <p:spPr>
          <a:xfrm>
            <a:off x="178605" y="1709434"/>
            <a:ext cx="1345395" cy="508327"/>
          </a:xfrm>
          <a:prstGeom prst="rect">
            <a:avLst/>
          </a:prstGeom>
        </p:spPr>
      </p:pic>
      <p:pic>
        <p:nvPicPr>
          <p:cNvPr id="27" name="図 26" descr="\documentclass{article}&#10;\usepackage{amsmath}&#10;\pagestyle{empty}&#10;\begin{document}&#10;$$ dQ/nRT_0 $$&#10;\end{document}" title="IguanaTex Bitmap Display">
            <a:extLst>
              <a:ext uri="{FF2B5EF4-FFF2-40B4-BE49-F238E27FC236}">
                <a16:creationId xmlns:a16="http://schemas.microsoft.com/office/drawing/2014/main" id="{B1E1DF27-1619-4FBA-8228-11A95563C305}"/>
              </a:ext>
            </a:extLst>
          </p:cNvPr>
          <p:cNvPicPr>
            <a:picLocks noChangeAspect="1"/>
          </p:cNvPicPr>
          <p:nvPr>
            <p:custDataLst>
              <p:tags r:id="rId2"/>
            </p:custDataLst>
          </p:nvPr>
        </p:nvPicPr>
        <p:blipFill>
          <a:blip r:embed="rId13" cstate="print">
            <a:extLst>
              <a:ext uri="{28A0092B-C50C-407E-A947-70E740481C1C}">
                <a14:useLocalDpi xmlns:a14="http://schemas.microsoft.com/office/drawing/2010/main" val="0"/>
              </a:ext>
            </a:extLst>
          </a:blip>
          <a:stretch>
            <a:fillRect/>
          </a:stretch>
        </p:blipFill>
        <p:spPr>
          <a:xfrm>
            <a:off x="3148854" y="1663307"/>
            <a:ext cx="1995290" cy="490741"/>
          </a:xfrm>
          <a:prstGeom prst="rect">
            <a:avLst/>
          </a:prstGeom>
        </p:spPr>
      </p:pic>
      <p:cxnSp>
        <p:nvCxnSpPr>
          <p:cNvPr id="18" name="直線矢印コネクタ 17">
            <a:extLst>
              <a:ext uri="{FF2B5EF4-FFF2-40B4-BE49-F238E27FC236}">
                <a16:creationId xmlns:a16="http://schemas.microsoft.com/office/drawing/2014/main" id="{7DA35CC8-C067-4FE0-827E-5D8855D15072}"/>
              </a:ext>
            </a:extLst>
          </p:cNvPr>
          <p:cNvCxnSpPr>
            <a:cxnSpLocks/>
          </p:cNvCxnSpPr>
          <p:nvPr/>
        </p:nvCxnSpPr>
        <p:spPr bwMode="auto">
          <a:xfrm>
            <a:off x="3131247" y="2379827"/>
            <a:ext cx="2301179" cy="0"/>
          </a:xfrm>
          <a:prstGeom prst="straightConnector1">
            <a:avLst/>
          </a:prstGeom>
          <a:ln>
            <a:headEnd type="triangle" w="med" len="med"/>
            <a:tailEnd type="triangle"/>
          </a:ln>
        </p:spPr>
        <p:style>
          <a:lnRef idx="1">
            <a:schemeClr val="accent1"/>
          </a:lnRef>
          <a:fillRef idx="0">
            <a:schemeClr val="accent1"/>
          </a:fillRef>
          <a:effectRef idx="0">
            <a:schemeClr val="accent1"/>
          </a:effectRef>
          <a:fontRef idx="minor">
            <a:schemeClr val="tx1"/>
          </a:fontRef>
        </p:style>
      </p:cxnSp>
      <p:sp>
        <p:nvSpPr>
          <p:cNvPr id="124" name="テキスト ボックス 123">
            <a:extLst>
              <a:ext uri="{FF2B5EF4-FFF2-40B4-BE49-F238E27FC236}">
                <a16:creationId xmlns:a16="http://schemas.microsoft.com/office/drawing/2014/main" id="{EE741431-0D0E-40D4-A4BB-6E6189393802}"/>
              </a:ext>
            </a:extLst>
          </p:cNvPr>
          <p:cNvSpPr txBox="1"/>
          <p:nvPr/>
        </p:nvSpPr>
        <p:spPr bwMode="gray">
          <a:xfrm>
            <a:off x="3828448" y="2463103"/>
            <a:ext cx="1266405"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rtlCol="0">
            <a:spAutoFit/>
          </a:bodyPr>
          <a:lstStyle/>
          <a:p>
            <a:pPr marL="0" indent="0" algn="l" eaLnBrk="1" hangingPunct="1">
              <a:buFont typeface="Wingdings" pitchFamily="2" charset="2"/>
              <a:buNone/>
            </a:pPr>
            <a:r>
              <a:rPr kumimoji="1" lang="ja-JP" altLang="en-US" sz="2800" kern="0" dirty="0">
                <a:solidFill>
                  <a:schemeClr val="accent1"/>
                </a:solidFill>
              </a:rPr>
              <a:t>吸収</a:t>
            </a:r>
          </a:p>
        </p:txBody>
      </p:sp>
      <p:cxnSp>
        <p:nvCxnSpPr>
          <p:cNvPr id="125" name="直線矢印コネクタ 124">
            <a:extLst>
              <a:ext uri="{FF2B5EF4-FFF2-40B4-BE49-F238E27FC236}">
                <a16:creationId xmlns:a16="http://schemas.microsoft.com/office/drawing/2014/main" id="{B15684DF-A47C-471E-ACF0-408CA9F0E7B5}"/>
              </a:ext>
            </a:extLst>
          </p:cNvPr>
          <p:cNvCxnSpPr>
            <a:cxnSpLocks/>
          </p:cNvCxnSpPr>
          <p:nvPr/>
        </p:nvCxnSpPr>
        <p:spPr bwMode="auto">
          <a:xfrm>
            <a:off x="5541927" y="2395766"/>
            <a:ext cx="538302" cy="0"/>
          </a:xfrm>
          <a:prstGeom prst="straightConnector1">
            <a:avLst/>
          </a:prstGeom>
          <a:ln>
            <a:solidFill>
              <a:srgbClr val="0070C0"/>
            </a:solidFill>
            <a:headEnd type="triangle" w="med" len="med"/>
            <a:tailEnd type="triangle"/>
          </a:ln>
        </p:spPr>
        <p:style>
          <a:lnRef idx="1">
            <a:schemeClr val="accent1"/>
          </a:lnRef>
          <a:fillRef idx="0">
            <a:schemeClr val="accent1"/>
          </a:fillRef>
          <a:effectRef idx="0">
            <a:schemeClr val="accent1"/>
          </a:effectRef>
          <a:fontRef idx="minor">
            <a:schemeClr val="tx1"/>
          </a:fontRef>
        </p:style>
      </p:cxnSp>
      <p:sp>
        <p:nvSpPr>
          <p:cNvPr id="126" name="テキスト ボックス 125">
            <a:extLst>
              <a:ext uri="{FF2B5EF4-FFF2-40B4-BE49-F238E27FC236}">
                <a16:creationId xmlns:a16="http://schemas.microsoft.com/office/drawing/2014/main" id="{96DF67A2-2C9C-4103-A85E-B4E962F3F424}"/>
              </a:ext>
            </a:extLst>
          </p:cNvPr>
          <p:cNvSpPr txBox="1"/>
          <p:nvPr/>
        </p:nvSpPr>
        <p:spPr bwMode="gray">
          <a:xfrm>
            <a:off x="5300990" y="2424394"/>
            <a:ext cx="789183"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rtlCol="0">
            <a:spAutoFit/>
          </a:bodyPr>
          <a:lstStyle/>
          <a:p>
            <a:pPr marL="0" indent="0" algn="l" eaLnBrk="1" hangingPunct="1">
              <a:buFont typeface="Wingdings" pitchFamily="2" charset="2"/>
              <a:buNone/>
            </a:pPr>
            <a:r>
              <a:rPr lang="ja-JP" altLang="en-US" sz="2800" kern="0" dirty="0">
                <a:solidFill>
                  <a:srgbClr val="0070C0"/>
                </a:solidFill>
              </a:rPr>
              <a:t>放出</a:t>
            </a:r>
            <a:endParaRPr kumimoji="1" lang="ja-JP" altLang="en-US" sz="2800" kern="0" dirty="0">
              <a:solidFill>
                <a:srgbClr val="0070C0"/>
              </a:solidFill>
            </a:endParaRPr>
          </a:p>
        </p:txBody>
      </p:sp>
      <p:pic>
        <p:nvPicPr>
          <p:cNvPr id="3" name="図 2" descr="\documentclass{article}&#10;\usepackage{amsmath}&#10;\pagestyle{empty}&#10;\begin{document}&#10;$$ T_{\textrm{D}} = \left\{ - \left( t - \frac{1}{2} \right)^2 + \frac{9}{4} \right\} T_0 $$&#10;\end{document}" title="IguanaTex Bitmap Display">
            <a:extLst>
              <a:ext uri="{FF2B5EF4-FFF2-40B4-BE49-F238E27FC236}">
                <a16:creationId xmlns:a16="http://schemas.microsoft.com/office/drawing/2014/main" id="{09D70662-871D-4D16-9229-167E12F5AC28}"/>
              </a:ext>
            </a:extLst>
          </p:cNvPr>
          <p:cNvPicPr>
            <a:picLocks noChangeAspect="1"/>
          </p:cNvPicPr>
          <p:nvPr>
            <p:custDataLst>
              <p:tags r:id="rId3"/>
            </p:custDataLst>
          </p:nvPr>
        </p:nvPicPr>
        <p:blipFill>
          <a:blip r:embed="rId14" cstate="print">
            <a:extLst>
              <a:ext uri="{28A0092B-C50C-407E-A947-70E740481C1C}">
                <a14:useLocalDpi xmlns:a14="http://schemas.microsoft.com/office/drawing/2010/main" val="0"/>
              </a:ext>
            </a:extLst>
          </a:blip>
          <a:stretch>
            <a:fillRect/>
          </a:stretch>
        </p:blipFill>
        <p:spPr>
          <a:xfrm>
            <a:off x="106676" y="3281588"/>
            <a:ext cx="2666432" cy="643979"/>
          </a:xfrm>
          <a:prstGeom prst="rect">
            <a:avLst/>
          </a:prstGeom>
        </p:spPr>
      </p:pic>
      <p:pic>
        <p:nvPicPr>
          <p:cNvPr id="5" name="図 4" descr="\documentclass{article}&#10;\usepackage{amsmath}&#10;\pagestyle{empty}&#10;\begin{document}&#10;$$ dQ= \left\{ -2  \left( t - \frac{7}{8} \right)^2 + \frac{49}{32} \right\} nRT_0 $$&#10;\end{document}" title="IguanaTex Bitmap Display">
            <a:extLst>
              <a:ext uri="{FF2B5EF4-FFF2-40B4-BE49-F238E27FC236}">
                <a16:creationId xmlns:a16="http://schemas.microsoft.com/office/drawing/2014/main" id="{77DA349E-18F8-4F00-BDC8-B2C6B91282DE}"/>
              </a:ext>
            </a:extLst>
          </p:cNvPr>
          <p:cNvPicPr>
            <a:picLocks noChangeAspect="1"/>
          </p:cNvPicPr>
          <p:nvPr>
            <p:custDataLst>
              <p:tags r:id="rId4"/>
            </p:custDataLst>
          </p:nvPr>
        </p:nvPicPr>
        <p:blipFill>
          <a:blip r:embed="rId15" cstate="print">
            <a:extLst>
              <a:ext uri="{28A0092B-C50C-407E-A947-70E740481C1C}">
                <a14:useLocalDpi xmlns:a14="http://schemas.microsoft.com/office/drawing/2010/main" val="0"/>
              </a:ext>
            </a:extLst>
          </a:blip>
          <a:stretch>
            <a:fillRect/>
          </a:stretch>
        </p:blipFill>
        <p:spPr>
          <a:xfrm>
            <a:off x="3054647" y="3289349"/>
            <a:ext cx="3232743" cy="653107"/>
          </a:xfrm>
          <a:prstGeom prst="rect">
            <a:avLst/>
          </a:prstGeom>
        </p:spPr>
      </p:pic>
      <p:graphicFrame>
        <p:nvGraphicFramePr>
          <p:cNvPr id="129" name="表 128">
            <a:extLst>
              <a:ext uri="{FF2B5EF4-FFF2-40B4-BE49-F238E27FC236}">
                <a16:creationId xmlns:a16="http://schemas.microsoft.com/office/drawing/2014/main" id="{341E2257-8C26-4825-93DF-B426E56F1C81}"/>
              </a:ext>
            </a:extLst>
          </p:cNvPr>
          <p:cNvGraphicFramePr>
            <a:graphicFrameLocks noGrp="1"/>
          </p:cNvGraphicFramePr>
          <p:nvPr>
            <p:extLst>
              <p:ext uri="{D42A27DB-BD31-4B8C-83A1-F6EECF244321}">
                <p14:modId xmlns:p14="http://schemas.microsoft.com/office/powerpoint/2010/main" val="650725145"/>
              </p:ext>
            </p:extLst>
          </p:nvPr>
        </p:nvGraphicFramePr>
        <p:xfrm>
          <a:off x="4146499" y="4198247"/>
          <a:ext cx="4898502" cy="2286000"/>
        </p:xfrm>
        <a:graphic>
          <a:graphicData uri="http://schemas.openxmlformats.org/drawingml/2006/table">
            <a:tbl>
              <a:tblPr firstRow="1" bandRow="1">
                <a:tableStyleId>{5940675A-B579-460E-94D1-54222C63F5DA}</a:tableStyleId>
              </a:tblPr>
              <a:tblGrid>
                <a:gridCol w="952500">
                  <a:extLst>
                    <a:ext uri="{9D8B030D-6E8A-4147-A177-3AD203B41FA5}">
                      <a16:colId xmlns:a16="http://schemas.microsoft.com/office/drawing/2014/main" val="3013385379"/>
                    </a:ext>
                  </a:extLst>
                </a:gridCol>
                <a:gridCol w="1219200">
                  <a:extLst>
                    <a:ext uri="{9D8B030D-6E8A-4147-A177-3AD203B41FA5}">
                      <a16:colId xmlns:a16="http://schemas.microsoft.com/office/drawing/2014/main" val="2908465125"/>
                    </a:ext>
                  </a:extLst>
                </a:gridCol>
                <a:gridCol w="1357465">
                  <a:extLst>
                    <a:ext uri="{9D8B030D-6E8A-4147-A177-3AD203B41FA5}">
                      <a16:colId xmlns:a16="http://schemas.microsoft.com/office/drawing/2014/main" val="3069452979"/>
                    </a:ext>
                  </a:extLst>
                </a:gridCol>
                <a:gridCol w="1369337">
                  <a:extLst>
                    <a:ext uri="{9D8B030D-6E8A-4147-A177-3AD203B41FA5}">
                      <a16:colId xmlns:a16="http://schemas.microsoft.com/office/drawing/2014/main" val="1166138753"/>
                    </a:ext>
                  </a:extLst>
                </a:gridCol>
              </a:tblGrid>
              <a:tr h="370840">
                <a:tc>
                  <a:txBody>
                    <a:bodyPr/>
                    <a:lstStyle/>
                    <a:p>
                      <a:endParaRPr kumimoji="1" lang="ja-JP" altLang="en-US" sz="2000" dirty="0"/>
                    </a:p>
                  </a:txBody>
                  <a:tcPr/>
                </a:tc>
                <a:tc>
                  <a:txBody>
                    <a:bodyPr/>
                    <a:lstStyle/>
                    <a:p>
                      <a:r>
                        <a:rPr kumimoji="1" lang="en-US" altLang="ja-JP" sz="2000" dirty="0" err="1"/>
                        <a:t>dU</a:t>
                      </a:r>
                      <a:r>
                        <a:rPr kumimoji="1" lang="en-US" altLang="ja-JP" sz="2000" dirty="0"/>
                        <a:t>/nRT</a:t>
                      </a:r>
                      <a:r>
                        <a:rPr kumimoji="1" lang="en-US" altLang="ja-JP" sz="2000" baseline="-25000" dirty="0"/>
                        <a:t>0</a:t>
                      </a:r>
                      <a:endParaRPr kumimoji="1" lang="ja-JP" altLang="en-US" sz="2000" baseline="-25000" dirty="0"/>
                    </a:p>
                  </a:txBody>
                  <a:tcPr/>
                </a:tc>
                <a:tc>
                  <a:txBody>
                    <a:bodyPr/>
                    <a:lstStyle/>
                    <a:p>
                      <a:r>
                        <a:rPr kumimoji="1" lang="en-US" altLang="ja-JP" sz="2000" dirty="0" err="1"/>
                        <a:t>dW</a:t>
                      </a:r>
                      <a:r>
                        <a:rPr kumimoji="1" lang="en-US" altLang="ja-JP" sz="2000" dirty="0"/>
                        <a:t>/nRT</a:t>
                      </a:r>
                      <a:r>
                        <a:rPr kumimoji="1" lang="en-US" altLang="ja-JP" sz="2000" baseline="-25000" dirty="0"/>
                        <a:t>0</a:t>
                      </a:r>
                      <a:endParaRPr kumimoji="1" lang="ja-JP" altLang="en-US" sz="2000" baseline="-25000" dirty="0"/>
                    </a:p>
                  </a:txBody>
                  <a:tcPr/>
                </a:tc>
                <a:tc>
                  <a:txBody>
                    <a:bodyPr/>
                    <a:lstStyle/>
                    <a:p>
                      <a:r>
                        <a:rPr kumimoji="1" lang="en-US" altLang="ja-JP" sz="2000" dirty="0" err="1"/>
                        <a:t>dQ</a:t>
                      </a:r>
                      <a:r>
                        <a:rPr kumimoji="1" lang="en-US" altLang="ja-JP" sz="2000" dirty="0"/>
                        <a:t>/nRT</a:t>
                      </a:r>
                      <a:r>
                        <a:rPr kumimoji="1" lang="en-US" altLang="ja-JP" sz="2000" baseline="-25000" dirty="0"/>
                        <a:t>0</a:t>
                      </a:r>
                      <a:endParaRPr kumimoji="1" lang="ja-JP" altLang="en-US" sz="2000" baseline="-25000" dirty="0"/>
                    </a:p>
                  </a:txBody>
                  <a:tcPr/>
                </a:tc>
                <a:extLst>
                  <a:ext uri="{0D108BD9-81ED-4DB2-BD59-A6C34878D82A}">
                    <a16:rowId xmlns:a16="http://schemas.microsoft.com/office/drawing/2014/main" val="2382150968"/>
                  </a:ext>
                </a:extLst>
              </a:tr>
              <a:tr h="370840">
                <a:tc>
                  <a:txBody>
                    <a:bodyPr/>
                    <a:lstStyle/>
                    <a:p>
                      <a:r>
                        <a:rPr kumimoji="1" lang="en-US" altLang="ja-JP" sz="2000" dirty="0"/>
                        <a:t>A</a:t>
                      </a:r>
                      <a:r>
                        <a:rPr kumimoji="1" lang="ja-JP" altLang="en-US" sz="2000" dirty="0"/>
                        <a:t>→</a:t>
                      </a:r>
                      <a:r>
                        <a:rPr kumimoji="1" lang="en-US" altLang="ja-JP" sz="2000" dirty="0"/>
                        <a:t>B</a:t>
                      </a:r>
                      <a:endParaRPr kumimoji="1" lang="ja-JP" altLang="en-US" sz="2000" dirty="0"/>
                    </a:p>
                  </a:txBody>
                  <a:tcPr/>
                </a:tc>
                <a:tc>
                  <a:txBody>
                    <a:bodyPr/>
                    <a:lstStyle/>
                    <a:p>
                      <a:r>
                        <a:rPr kumimoji="1" lang="en-US" altLang="ja-JP" sz="2000" dirty="0"/>
                        <a:t>3/</a:t>
                      </a:r>
                      <a:r>
                        <a:rPr kumimoji="1" lang="en-US" altLang="ja-JP" sz="2000" baseline="0" dirty="0"/>
                        <a:t>2</a:t>
                      </a:r>
                      <a:endParaRPr kumimoji="1" lang="ja-JP" altLang="en-US" sz="2000" baseline="0" dirty="0"/>
                    </a:p>
                  </a:txBody>
                  <a:tcPr/>
                </a:tc>
                <a:tc>
                  <a:txBody>
                    <a:bodyPr/>
                    <a:lstStyle/>
                    <a:p>
                      <a:r>
                        <a:rPr kumimoji="1" lang="en-US" altLang="ja-JP" sz="2000" dirty="0"/>
                        <a:t>0</a:t>
                      </a:r>
                      <a:endParaRPr kumimoji="1" lang="ja-JP" altLang="en-US" sz="2000" dirty="0"/>
                    </a:p>
                  </a:txBody>
                  <a:tcPr>
                    <a:solidFill>
                      <a:schemeClr val="accent1">
                        <a:lumMod val="20000"/>
                        <a:lumOff val="80000"/>
                      </a:schemeClr>
                    </a:solidFill>
                  </a:tcPr>
                </a:tc>
                <a:tc>
                  <a:txBody>
                    <a:bodyPr/>
                    <a:lstStyle/>
                    <a:p>
                      <a:r>
                        <a:rPr kumimoji="1" lang="en-US" altLang="ja-JP" sz="2000" dirty="0"/>
                        <a:t>3</a:t>
                      </a:r>
                      <a:r>
                        <a:rPr kumimoji="1" lang="en-US" altLang="ja-JP" sz="2000" baseline="0" dirty="0"/>
                        <a:t>/2</a:t>
                      </a:r>
                      <a:endParaRPr kumimoji="1" lang="ja-JP" altLang="en-US" sz="2000" baseline="0" dirty="0"/>
                    </a:p>
                  </a:txBody>
                  <a:tcPr>
                    <a:solidFill>
                      <a:schemeClr val="accent4">
                        <a:lumMod val="40000"/>
                        <a:lumOff val="60000"/>
                      </a:schemeClr>
                    </a:solidFill>
                  </a:tcPr>
                </a:tc>
                <a:extLst>
                  <a:ext uri="{0D108BD9-81ED-4DB2-BD59-A6C34878D82A}">
                    <a16:rowId xmlns:a16="http://schemas.microsoft.com/office/drawing/2014/main" val="2077072776"/>
                  </a:ext>
                </a:extLst>
              </a:tr>
              <a:tr h="370840">
                <a:tc>
                  <a:txBody>
                    <a:bodyPr/>
                    <a:lstStyle/>
                    <a:p>
                      <a:r>
                        <a:rPr kumimoji="1" lang="en-US" altLang="ja-JP" sz="2000" dirty="0"/>
                        <a:t>B</a:t>
                      </a:r>
                      <a:r>
                        <a:rPr kumimoji="1" lang="ja-JP" altLang="en-US" sz="2000" dirty="0"/>
                        <a:t>→</a:t>
                      </a:r>
                      <a:r>
                        <a:rPr kumimoji="1" lang="en-US" altLang="ja-JP" sz="2000" dirty="0"/>
                        <a:t>D</a:t>
                      </a:r>
                    </a:p>
                    <a:p>
                      <a:r>
                        <a:rPr kumimoji="1" lang="en-US" altLang="ja-JP" sz="2000" dirty="0"/>
                        <a:t>(t=7/8)</a:t>
                      </a:r>
                      <a:endParaRPr kumimoji="1" lang="ja-JP" altLang="en-US" sz="2000" dirty="0"/>
                    </a:p>
                  </a:txBody>
                  <a:tcPr/>
                </a:tc>
                <a:tc>
                  <a:txBody>
                    <a:bodyPr/>
                    <a:lstStyle/>
                    <a:p>
                      <a:r>
                        <a:rPr kumimoji="1" lang="en-US" altLang="ja-JP" sz="2000" dirty="0"/>
                        <a:t>21/128</a:t>
                      </a:r>
                      <a:endParaRPr kumimoji="1" lang="ja-JP" altLang="en-US" sz="2000" dirty="0"/>
                    </a:p>
                  </a:txBody>
                  <a:tcPr/>
                </a:tc>
                <a:tc>
                  <a:txBody>
                    <a:bodyPr/>
                    <a:lstStyle/>
                    <a:p>
                      <a:r>
                        <a:rPr kumimoji="1" lang="en-US" altLang="ja-JP" sz="2000" baseline="0" dirty="0"/>
                        <a:t>175/128</a:t>
                      </a:r>
                      <a:endParaRPr kumimoji="1" lang="ja-JP" altLang="en-US" sz="2000" baseline="0" dirty="0"/>
                    </a:p>
                  </a:txBody>
                  <a:tcPr>
                    <a:solidFill>
                      <a:schemeClr val="accent1">
                        <a:lumMod val="20000"/>
                        <a:lumOff val="80000"/>
                      </a:schemeClr>
                    </a:solidFill>
                  </a:tcPr>
                </a:tc>
                <a:tc>
                  <a:txBody>
                    <a:bodyPr/>
                    <a:lstStyle/>
                    <a:p>
                      <a:r>
                        <a:rPr kumimoji="1" lang="en-US" altLang="ja-JP" sz="2000" dirty="0"/>
                        <a:t>49/32</a:t>
                      </a:r>
                      <a:endParaRPr kumimoji="1" lang="ja-JP" altLang="en-US" sz="2000" dirty="0"/>
                    </a:p>
                  </a:txBody>
                  <a:tcPr>
                    <a:solidFill>
                      <a:schemeClr val="accent4">
                        <a:lumMod val="40000"/>
                        <a:lumOff val="60000"/>
                      </a:schemeClr>
                    </a:solidFill>
                  </a:tcPr>
                </a:tc>
                <a:extLst>
                  <a:ext uri="{0D108BD9-81ED-4DB2-BD59-A6C34878D82A}">
                    <a16:rowId xmlns:a16="http://schemas.microsoft.com/office/drawing/2014/main" val="113099257"/>
                  </a:ext>
                </a:extLst>
              </a:tr>
              <a:tr h="370840">
                <a:tc>
                  <a:txBody>
                    <a:bodyPr/>
                    <a:lstStyle/>
                    <a:p>
                      <a:r>
                        <a:rPr kumimoji="1" lang="en-US" altLang="ja-JP" sz="2000" dirty="0"/>
                        <a:t>D</a:t>
                      </a:r>
                      <a:r>
                        <a:rPr kumimoji="1" lang="ja-JP" altLang="en-US" sz="2000" dirty="0"/>
                        <a:t>→</a:t>
                      </a:r>
                      <a:r>
                        <a:rPr kumimoji="1" lang="en-US" altLang="ja-JP" sz="2000" dirty="0"/>
                        <a:t>C</a:t>
                      </a:r>
                      <a:endParaRPr kumimoji="1" lang="ja-JP" altLang="en-US" sz="2000" dirty="0"/>
                    </a:p>
                  </a:txBody>
                  <a:tcPr/>
                </a:tc>
                <a:tc>
                  <a:txBody>
                    <a:bodyPr/>
                    <a:lstStyle/>
                    <a:p>
                      <a:r>
                        <a:rPr kumimoji="1" lang="en-US" altLang="ja-JP" sz="2000" dirty="0"/>
                        <a:t>-21/128</a:t>
                      </a:r>
                      <a:endParaRPr kumimoji="1" lang="ja-JP" altLang="en-US" sz="2000" baseline="-25000" dirty="0"/>
                    </a:p>
                  </a:txBody>
                  <a:tcPr/>
                </a:tc>
                <a:tc>
                  <a:txBody>
                    <a:bodyPr/>
                    <a:lstStyle/>
                    <a:p>
                      <a:r>
                        <a:rPr kumimoji="1" lang="en-US" altLang="ja-JP" sz="2000" dirty="0"/>
                        <a:t>17/128</a:t>
                      </a:r>
                      <a:endParaRPr kumimoji="1" lang="ja-JP" altLang="en-US" sz="2000" dirty="0"/>
                    </a:p>
                  </a:txBody>
                  <a:tcPr>
                    <a:solidFill>
                      <a:schemeClr val="accent1">
                        <a:lumMod val="20000"/>
                        <a:lumOff val="80000"/>
                      </a:schemeClr>
                    </a:solidFill>
                  </a:tcPr>
                </a:tc>
                <a:tc>
                  <a:txBody>
                    <a:bodyPr/>
                    <a:lstStyle/>
                    <a:p>
                      <a:r>
                        <a:rPr kumimoji="1" lang="en-US" altLang="ja-JP" sz="2000" dirty="0"/>
                        <a:t>-1/32</a:t>
                      </a:r>
                      <a:endParaRPr kumimoji="1" lang="ja-JP" altLang="en-US" sz="2000" baseline="-25000" dirty="0"/>
                    </a:p>
                  </a:txBody>
                  <a:tcPr/>
                </a:tc>
                <a:extLst>
                  <a:ext uri="{0D108BD9-81ED-4DB2-BD59-A6C34878D82A}">
                    <a16:rowId xmlns:a16="http://schemas.microsoft.com/office/drawing/2014/main" val="2241971282"/>
                  </a:ext>
                </a:extLst>
              </a:tr>
              <a:tr h="370840">
                <a:tc>
                  <a:txBody>
                    <a:bodyPr/>
                    <a:lstStyle/>
                    <a:p>
                      <a:r>
                        <a:rPr kumimoji="1" lang="en-US" altLang="ja-JP" sz="2000" dirty="0"/>
                        <a:t>C</a:t>
                      </a:r>
                      <a:r>
                        <a:rPr kumimoji="1" lang="ja-JP" altLang="en-US" sz="2000" dirty="0"/>
                        <a:t>→</a:t>
                      </a:r>
                      <a:r>
                        <a:rPr kumimoji="1" lang="en-US" altLang="ja-JP" sz="2000" dirty="0"/>
                        <a:t>A</a:t>
                      </a:r>
                      <a:endParaRPr kumimoji="1" lang="ja-JP" altLang="en-US" sz="2000" dirty="0"/>
                    </a:p>
                  </a:txBody>
                  <a:tcPr/>
                </a:tc>
                <a:tc>
                  <a:txBody>
                    <a:bodyPr/>
                    <a:lstStyle/>
                    <a:p>
                      <a:r>
                        <a:rPr kumimoji="1" lang="en-US" altLang="ja-JP" sz="2000" dirty="0"/>
                        <a:t>-3/2</a:t>
                      </a:r>
                      <a:endParaRPr kumimoji="1" lang="ja-JP" altLang="en-US" sz="2000" dirty="0"/>
                    </a:p>
                  </a:txBody>
                  <a:tcPr/>
                </a:tc>
                <a:tc>
                  <a:txBody>
                    <a:bodyPr/>
                    <a:lstStyle/>
                    <a:p>
                      <a:r>
                        <a:rPr kumimoji="1" lang="en-US" altLang="ja-JP" sz="2000" dirty="0"/>
                        <a:t>-1</a:t>
                      </a:r>
                      <a:endParaRPr kumimoji="1" lang="ja-JP" altLang="en-US" sz="2000" baseline="-25000" dirty="0"/>
                    </a:p>
                  </a:txBody>
                  <a:tcPr>
                    <a:solidFill>
                      <a:schemeClr val="accent1">
                        <a:lumMod val="20000"/>
                        <a:lumOff val="80000"/>
                      </a:schemeClr>
                    </a:solidFill>
                  </a:tcPr>
                </a:tc>
                <a:tc>
                  <a:txBody>
                    <a:bodyPr/>
                    <a:lstStyle/>
                    <a:p>
                      <a:r>
                        <a:rPr kumimoji="1" lang="en-US" altLang="ja-JP" sz="2000" dirty="0"/>
                        <a:t>-5/2</a:t>
                      </a:r>
                      <a:endParaRPr kumimoji="1" lang="ja-JP" altLang="en-US" sz="2000" dirty="0"/>
                    </a:p>
                  </a:txBody>
                  <a:tcPr/>
                </a:tc>
                <a:extLst>
                  <a:ext uri="{0D108BD9-81ED-4DB2-BD59-A6C34878D82A}">
                    <a16:rowId xmlns:a16="http://schemas.microsoft.com/office/drawing/2014/main" val="688312062"/>
                  </a:ext>
                </a:extLst>
              </a:tr>
            </a:tbl>
          </a:graphicData>
        </a:graphic>
      </p:graphicFrame>
      <p:pic>
        <p:nvPicPr>
          <p:cNvPr id="29" name="図 28" descr="\documentclass{article}&#10;\usepackage{amsmath}&#10;\pagestyle{empty}&#10;\begin{document}&#10;$$ Q=\left( \frac{3}{2} + \frac{49}{32} \right) nRT_0 = \frac{97}{32}nRT_0 $$&#10;\end{document}" title="IguanaTex Bitmap Display">
            <a:extLst>
              <a:ext uri="{FF2B5EF4-FFF2-40B4-BE49-F238E27FC236}">
                <a16:creationId xmlns:a16="http://schemas.microsoft.com/office/drawing/2014/main" id="{161B544C-1ADA-4EAE-98E8-71E5DF9273E9}"/>
              </a:ext>
            </a:extLst>
          </p:cNvPr>
          <p:cNvPicPr>
            <a:picLocks noChangeAspect="1"/>
          </p:cNvPicPr>
          <p:nvPr>
            <p:custDataLst>
              <p:tags r:id="rId5"/>
            </p:custDataLst>
          </p:nvPr>
        </p:nvPicPr>
        <p:blipFill>
          <a:blip r:embed="rId16" cstate="print">
            <a:extLst>
              <a:ext uri="{28A0092B-C50C-407E-A947-70E740481C1C}">
                <a14:useLocalDpi xmlns:a14="http://schemas.microsoft.com/office/drawing/2010/main" val="0"/>
              </a:ext>
            </a:extLst>
          </a:blip>
          <a:stretch>
            <a:fillRect/>
          </a:stretch>
        </p:blipFill>
        <p:spPr>
          <a:xfrm>
            <a:off x="122366" y="4138457"/>
            <a:ext cx="3902123" cy="660563"/>
          </a:xfrm>
          <a:prstGeom prst="rect">
            <a:avLst/>
          </a:prstGeom>
        </p:spPr>
      </p:pic>
      <p:pic>
        <p:nvPicPr>
          <p:cNvPr id="31" name="図 30" descr="\documentclass{article}&#10;\usepackage{amsmath}&#10;\pagestyle{empty}&#10;\begin{document}&#10;$$ W= \frac{1}{2} nRT_0 $$&#10;\end{document}" title="IguanaTex Bitmap Display">
            <a:extLst>
              <a:ext uri="{FF2B5EF4-FFF2-40B4-BE49-F238E27FC236}">
                <a16:creationId xmlns:a16="http://schemas.microsoft.com/office/drawing/2014/main" id="{9DDF7B6B-D631-4866-89A3-E6E0C03E49E7}"/>
              </a:ext>
            </a:extLst>
          </p:cNvPr>
          <p:cNvPicPr>
            <a:picLocks noChangeAspect="1"/>
          </p:cNvPicPr>
          <p:nvPr>
            <p:custDataLst>
              <p:tags r:id="rId6"/>
            </p:custDataLst>
          </p:nvPr>
        </p:nvPicPr>
        <p:blipFill>
          <a:blip r:embed="rId17" cstate="print">
            <a:extLst>
              <a:ext uri="{28A0092B-C50C-407E-A947-70E740481C1C}">
                <a14:useLocalDpi xmlns:a14="http://schemas.microsoft.com/office/drawing/2010/main" val="0"/>
              </a:ext>
            </a:extLst>
          </a:blip>
          <a:stretch>
            <a:fillRect/>
          </a:stretch>
        </p:blipFill>
        <p:spPr>
          <a:xfrm>
            <a:off x="139492" y="4827723"/>
            <a:ext cx="2100788" cy="787504"/>
          </a:xfrm>
          <a:prstGeom prst="rect">
            <a:avLst/>
          </a:prstGeom>
        </p:spPr>
      </p:pic>
      <p:pic>
        <p:nvPicPr>
          <p:cNvPr id="41" name="図 40" descr="\documentclass{article}&#10;\usepackage{amsmath}&#10;\pagestyle{empty}&#10;\begin{document}&#10;$$ \eta = \frac{W}{Q} = \frac{16}{97} $$&#10;\end{document}" title="IguanaTex Bitmap Display">
            <a:extLst>
              <a:ext uri="{FF2B5EF4-FFF2-40B4-BE49-F238E27FC236}">
                <a16:creationId xmlns:a16="http://schemas.microsoft.com/office/drawing/2014/main" id="{C61D951D-E3D3-48D0-89A6-D3F7D9BD0FA0}"/>
              </a:ext>
            </a:extLst>
          </p:cNvPr>
          <p:cNvPicPr>
            <a:picLocks noChangeAspect="1"/>
          </p:cNvPicPr>
          <p:nvPr>
            <p:custDataLst>
              <p:tags r:id="rId7"/>
            </p:custDataLst>
          </p:nvPr>
        </p:nvPicPr>
        <p:blipFill>
          <a:blip r:embed="rId18" cstate="print">
            <a:extLst>
              <a:ext uri="{28A0092B-C50C-407E-A947-70E740481C1C}">
                <a14:useLocalDpi xmlns:a14="http://schemas.microsoft.com/office/drawing/2010/main" val="0"/>
              </a:ext>
            </a:extLst>
          </a:blip>
          <a:stretch>
            <a:fillRect/>
          </a:stretch>
        </p:blipFill>
        <p:spPr>
          <a:xfrm>
            <a:off x="98999" y="5740756"/>
            <a:ext cx="1912681" cy="760562"/>
          </a:xfrm>
          <a:prstGeom prst="rect">
            <a:avLst/>
          </a:prstGeom>
        </p:spPr>
      </p:pic>
    </p:spTree>
    <p:extLst>
      <p:ext uri="{BB962C8B-B14F-4D97-AF65-F5344CB8AC3E}">
        <p14:creationId xmlns:p14="http://schemas.microsoft.com/office/powerpoint/2010/main" val="42784363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4"/>
                                        </p:tgtEl>
                                        <p:attrNameLst>
                                          <p:attrName>style.visibility</p:attrName>
                                        </p:attrNameLst>
                                      </p:cBhvr>
                                      <p:to>
                                        <p:strVal val="visible"/>
                                      </p:to>
                                    </p:set>
                                    <p:anim calcmode="lin" valueType="num">
                                      <p:cBhvr additive="base">
                                        <p:cTn id="15" dur="500" fill="hold"/>
                                        <p:tgtEl>
                                          <p:spTgt spid="114"/>
                                        </p:tgtEl>
                                        <p:attrNameLst>
                                          <p:attrName>ppt_x</p:attrName>
                                        </p:attrNameLst>
                                      </p:cBhvr>
                                      <p:tavLst>
                                        <p:tav tm="0">
                                          <p:val>
                                            <p:strVal val="#ppt_x"/>
                                          </p:val>
                                        </p:tav>
                                        <p:tav tm="100000">
                                          <p:val>
                                            <p:strVal val="#ppt_x"/>
                                          </p:val>
                                        </p:tav>
                                      </p:tavLst>
                                    </p:anim>
                                    <p:anim calcmode="lin" valueType="num">
                                      <p:cBhvr additive="base">
                                        <p:cTn id="16" dur="500" fill="hold"/>
                                        <p:tgtEl>
                                          <p:spTgt spid="114"/>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1"/>
                                        </p:tgtEl>
                                        <p:attrNameLst>
                                          <p:attrName>style.visibility</p:attrName>
                                        </p:attrNameLst>
                                      </p:cBhvr>
                                      <p:to>
                                        <p:strVal val="visible"/>
                                      </p:to>
                                    </p:set>
                                    <p:anim calcmode="lin" valueType="num">
                                      <p:cBhvr additive="base">
                                        <p:cTn id="19" dur="500" fill="hold"/>
                                        <p:tgtEl>
                                          <p:spTgt spid="121"/>
                                        </p:tgtEl>
                                        <p:attrNameLst>
                                          <p:attrName>ppt_x</p:attrName>
                                        </p:attrNameLst>
                                      </p:cBhvr>
                                      <p:tavLst>
                                        <p:tav tm="0">
                                          <p:val>
                                            <p:strVal val="#ppt_x"/>
                                          </p:val>
                                        </p:tav>
                                        <p:tav tm="100000">
                                          <p:val>
                                            <p:strVal val="#ppt_x"/>
                                          </p:val>
                                        </p:tav>
                                      </p:tavLst>
                                    </p:anim>
                                    <p:anim calcmode="lin" valueType="num">
                                      <p:cBhvr additive="base">
                                        <p:cTn id="20" dur="500" fill="hold"/>
                                        <p:tgtEl>
                                          <p:spTgt spid="121"/>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22"/>
                                        </p:tgtEl>
                                        <p:attrNameLst>
                                          <p:attrName>style.visibility</p:attrName>
                                        </p:attrNameLst>
                                      </p:cBhvr>
                                      <p:to>
                                        <p:strVal val="visible"/>
                                      </p:to>
                                    </p:set>
                                    <p:anim calcmode="lin" valueType="num">
                                      <p:cBhvr additive="base">
                                        <p:cTn id="23" dur="500" fill="hold"/>
                                        <p:tgtEl>
                                          <p:spTgt spid="122"/>
                                        </p:tgtEl>
                                        <p:attrNameLst>
                                          <p:attrName>ppt_x</p:attrName>
                                        </p:attrNameLst>
                                      </p:cBhvr>
                                      <p:tavLst>
                                        <p:tav tm="0">
                                          <p:val>
                                            <p:strVal val="#ppt_x"/>
                                          </p:val>
                                        </p:tav>
                                        <p:tav tm="100000">
                                          <p:val>
                                            <p:strVal val="#ppt_x"/>
                                          </p:val>
                                        </p:tav>
                                      </p:tavLst>
                                    </p:anim>
                                    <p:anim calcmode="lin" valueType="num">
                                      <p:cBhvr additive="base">
                                        <p:cTn id="24" dur="500" fill="hold"/>
                                        <p:tgtEl>
                                          <p:spTgt spid="122"/>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500" fill="hold"/>
                                        <p:tgtEl>
                                          <p:spTgt spid="14"/>
                                        </p:tgtEl>
                                        <p:attrNameLst>
                                          <p:attrName>ppt_x</p:attrName>
                                        </p:attrNameLst>
                                      </p:cBhvr>
                                      <p:tavLst>
                                        <p:tav tm="0">
                                          <p:val>
                                            <p:strVal val="#ppt_x"/>
                                          </p:val>
                                        </p:tav>
                                        <p:tav tm="100000">
                                          <p:val>
                                            <p:strVal val="#ppt_x"/>
                                          </p:val>
                                        </p:tav>
                                      </p:tavLst>
                                    </p:anim>
                                    <p:anim calcmode="lin" valueType="num">
                                      <p:cBhvr additive="base">
                                        <p:cTn id="28" dur="5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3"/>
                                        </p:tgtEl>
                                        <p:attrNameLst>
                                          <p:attrName>style.visibility</p:attrName>
                                        </p:attrNameLst>
                                      </p:cBhvr>
                                      <p:to>
                                        <p:strVal val="visible"/>
                                      </p:to>
                                    </p:set>
                                    <p:anim calcmode="lin" valueType="num">
                                      <p:cBhvr additive="base">
                                        <p:cTn id="31" dur="500" fill="hold"/>
                                        <p:tgtEl>
                                          <p:spTgt spid="3"/>
                                        </p:tgtEl>
                                        <p:attrNameLst>
                                          <p:attrName>ppt_x</p:attrName>
                                        </p:attrNameLst>
                                      </p:cBhvr>
                                      <p:tavLst>
                                        <p:tav tm="0">
                                          <p:val>
                                            <p:strVal val="#ppt_x"/>
                                          </p:val>
                                        </p:tav>
                                        <p:tav tm="100000">
                                          <p:val>
                                            <p:strVal val="#ppt_x"/>
                                          </p:val>
                                        </p:tav>
                                      </p:tavLst>
                                    </p:anim>
                                    <p:anim calcmode="lin" valueType="num">
                                      <p:cBhvr additive="base">
                                        <p:cTn id="32" dur="500" fill="hold"/>
                                        <p:tgtEl>
                                          <p:spTgt spid="3"/>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15"/>
                                        </p:tgtEl>
                                        <p:attrNameLst>
                                          <p:attrName>style.visibility</p:attrName>
                                        </p:attrNameLst>
                                      </p:cBhvr>
                                      <p:to>
                                        <p:strVal val="visible"/>
                                      </p:to>
                                    </p:set>
                                    <p:anim calcmode="lin" valueType="num">
                                      <p:cBhvr additive="base">
                                        <p:cTn id="35" dur="500" fill="hold"/>
                                        <p:tgtEl>
                                          <p:spTgt spid="115"/>
                                        </p:tgtEl>
                                        <p:attrNameLst>
                                          <p:attrName>ppt_x</p:attrName>
                                        </p:attrNameLst>
                                      </p:cBhvr>
                                      <p:tavLst>
                                        <p:tav tm="0">
                                          <p:val>
                                            <p:strVal val="#ppt_x"/>
                                          </p:val>
                                        </p:tav>
                                        <p:tav tm="100000">
                                          <p:val>
                                            <p:strVal val="#ppt_x"/>
                                          </p:val>
                                        </p:tav>
                                      </p:tavLst>
                                    </p:anim>
                                    <p:anim calcmode="lin" valueType="num">
                                      <p:cBhvr additive="base">
                                        <p:cTn id="36" dur="500" fill="hold"/>
                                        <p:tgtEl>
                                          <p:spTgt spid="115"/>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117"/>
                                        </p:tgtEl>
                                        <p:attrNameLst>
                                          <p:attrName>style.visibility</p:attrName>
                                        </p:attrNameLst>
                                      </p:cBhvr>
                                      <p:to>
                                        <p:strVal val="visible"/>
                                      </p:to>
                                    </p:set>
                                    <p:anim calcmode="lin" valueType="num">
                                      <p:cBhvr additive="base">
                                        <p:cTn id="41" dur="500" fill="hold"/>
                                        <p:tgtEl>
                                          <p:spTgt spid="117"/>
                                        </p:tgtEl>
                                        <p:attrNameLst>
                                          <p:attrName>ppt_x</p:attrName>
                                        </p:attrNameLst>
                                      </p:cBhvr>
                                      <p:tavLst>
                                        <p:tav tm="0">
                                          <p:val>
                                            <p:strVal val="#ppt_x"/>
                                          </p:val>
                                        </p:tav>
                                        <p:tav tm="100000">
                                          <p:val>
                                            <p:strVal val="#ppt_x"/>
                                          </p:val>
                                        </p:tav>
                                      </p:tavLst>
                                    </p:anim>
                                    <p:anim calcmode="lin" valueType="num">
                                      <p:cBhvr additive="base">
                                        <p:cTn id="42" dur="500" fill="hold"/>
                                        <p:tgtEl>
                                          <p:spTgt spid="117"/>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118"/>
                                        </p:tgtEl>
                                        <p:attrNameLst>
                                          <p:attrName>style.visibility</p:attrName>
                                        </p:attrNameLst>
                                      </p:cBhvr>
                                      <p:to>
                                        <p:strVal val="visible"/>
                                      </p:to>
                                    </p:set>
                                    <p:anim calcmode="lin" valueType="num">
                                      <p:cBhvr additive="base">
                                        <p:cTn id="45" dur="500" fill="hold"/>
                                        <p:tgtEl>
                                          <p:spTgt spid="118"/>
                                        </p:tgtEl>
                                        <p:attrNameLst>
                                          <p:attrName>ppt_x</p:attrName>
                                        </p:attrNameLst>
                                      </p:cBhvr>
                                      <p:tavLst>
                                        <p:tav tm="0">
                                          <p:val>
                                            <p:strVal val="#ppt_x"/>
                                          </p:val>
                                        </p:tav>
                                        <p:tav tm="100000">
                                          <p:val>
                                            <p:strVal val="#ppt_x"/>
                                          </p:val>
                                        </p:tav>
                                      </p:tavLst>
                                    </p:anim>
                                    <p:anim calcmode="lin" valueType="num">
                                      <p:cBhvr additive="base">
                                        <p:cTn id="46" dur="500" fill="hold"/>
                                        <p:tgtEl>
                                          <p:spTgt spid="118"/>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119"/>
                                        </p:tgtEl>
                                        <p:attrNameLst>
                                          <p:attrName>style.visibility</p:attrName>
                                        </p:attrNameLst>
                                      </p:cBhvr>
                                      <p:to>
                                        <p:strVal val="visible"/>
                                      </p:to>
                                    </p:set>
                                    <p:anim calcmode="lin" valueType="num">
                                      <p:cBhvr additive="base">
                                        <p:cTn id="49" dur="500" fill="hold"/>
                                        <p:tgtEl>
                                          <p:spTgt spid="119"/>
                                        </p:tgtEl>
                                        <p:attrNameLst>
                                          <p:attrName>ppt_x</p:attrName>
                                        </p:attrNameLst>
                                      </p:cBhvr>
                                      <p:tavLst>
                                        <p:tav tm="0">
                                          <p:val>
                                            <p:strVal val="#ppt_x"/>
                                          </p:val>
                                        </p:tav>
                                        <p:tav tm="100000">
                                          <p:val>
                                            <p:strVal val="#ppt_x"/>
                                          </p:val>
                                        </p:tav>
                                      </p:tavLst>
                                    </p:anim>
                                    <p:anim calcmode="lin" valueType="num">
                                      <p:cBhvr additive="base">
                                        <p:cTn id="50" dur="500" fill="hold"/>
                                        <p:tgtEl>
                                          <p:spTgt spid="119"/>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120"/>
                                        </p:tgtEl>
                                        <p:attrNameLst>
                                          <p:attrName>style.visibility</p:attrName>
                                        </p:attrNameLst>
                                      </p:cBhvr>
                                      <p:to>
                                        <p:strVal val="visible"/>
                                      </p:to>
                                    </p:set>
                                    <p:anim calcmode="lin" valueType="num">
                                      <p:cBhvr additive="base">
                                        <p:cTn id="53" dur="500" fill="hold"/>
                                        <p:tgtEl>
                                          <p:spTgt spid="120"/>
                                        </p:tgtEl>
                                        <p:attrNameLst>
                                          <p:attrName>ppt_x</p:attrName>
                                        </p:attrNameLst>
                                      </p:cBhvr>
                                      <p:tavLst>
                                        <p:tav tm="0">
                                          <p:val>
                                            <p:strVal val="#ppt_x"/>
                                          </p:val>
                                        </p:tav>
                                        <p:tav tm="100000">
                                          <p:val>
                                            <p:strVal val="#ppt_x"/>
                                          </p:val>
                                        </p:tav>
                                      </p:tavLst>
                                    </p:anim>
                                    <p:anim calcmode="lin" valueType="num">
                                      <p:cBhvr additive="base">
                                        <p:cTn id="54" dur="500" fill="hold"/>
                                        <p:tgtEl>
                                          <p:spTgt spid="120"/>
                                        </p:tgtEl>
                                        <p:attrNameLst>
                                          <p:attrName>ppt_y</p:attrName>
                                        </p:attrNameLst>
                                      </p:cBhvr>
                                      <p:tavLst>
                                        <p:tav tm="0">
                                          <p:val>
                                            <p:strVal val="1+#ppt_h/2"/>
                                          </p:val>
                                        </p:tav>
                                        <p:tav tm="100000">
                                          <p:val>
                                            <p:strVal val="#ppt_y"/>
                                          </p:val>
                                        </p:tav>
                                      </p:tavLst>
                                    </p:anim>
                                  </p:childTnLst>
                                </p:cTn>
                              </p:par>
                              <p:par>
                                <p:cTn id="55" presetID="2" presetClass="entr" presetSubtype="4" fill="hold" nodeType="withEffect">
                                  <p:stCondLst>
                                    <p:cond delay="0"/>
                                  </p:stCondLst>
                                  <p:childTnLst>
                                    <p:set>
                                      <p:cBhvr>
                                        <p:cTn id="56" dur="1" fill="hold">
                                          <p:stCondLst>
                                            <p:cond delay="0"/>
                                          </p:stCondLst>
                                        </p:cTn>
                                        <p:tgtEl>
                                          <p:spTgt spid="27"/>
                                        </p:tgtEl>
                                        <p:attrNameLst>
                                          <p:attrName>style.visibility</p:attrName>
                                        </p:attrNameLst>
                                      </p:cBhvr>
                                      <p:to>
                                        <p:strVal val="visible"/>
                                      </p:to>
                                    </p:set>
                                    <p:anim calcmode="lin" valueType="num">
                                      <p:cBhvr additive="base">
                                        <p:cTn id="57" dur="500" fill="hold"/>
                                        <p:tgtEl>
                                          <p:spTgt spid="27"/>
                                        </p:tgtEl>
                                        <p:attrNameLst>
                                          <p:attrName>ppt_x</p:attrName>
                                        </p:attrNameLst>
                                      </p:cBhvr>
                                      <p:tavLst>
                                        <p:tav tm="0">
                                          <p:val>
                                            <p:strVal val="#ppt_x"/>
                                          </p:val>
                                        </p:tav>
                                        <p:tav tm="100000">
                                          <p:val>
                                            <p:strVal val="#ppt_x"/>
                                          </p:val>
                                        </p:tav>
                                      </p:tavLst>
                                    </p:anim>
                                    <p:anim calcmode="lin" valueType="num">
                                      <p:cBhvr additive="base">
                                        <p:cTn id="58" dur="500" fill="hold"/>
                                        <p:tgtEl>
                                          <p:spTgt spid="27"/>
                                        </p:tgtEl>
                                        <p:attrNameLst>
                                          <p:attrName>ppt_y</p:attrName>
                                        </p:attrNameLst>
                                      </p:cBhvr>
                                      <p:tavLst>
                                        <p:tav tm="0">
                                          <p:val>
                                            <p:strVal val="1+#ppt_h/2"/>
                                          </p:val>
                                        </p:tav>
                                        <p:tav tm="100000">
                                          <p:val>
                                            <p:strVal val="#ppt_y"/>
                                          </p:val>
                                        </p:tav>
                                      </p:tavLst>
                                    </p:anim>
                                  </p:childTnLst>
                                </p:cTn>
                              </p:par>
                              <p:par>
                                <p:cTn id="59" presetID="2" presetClass="entr" presetSubtype="4" fill="hold" nodeType="withEffect">
                                  <p:stCondLst>
                                    <p:cond delay="0"/>
                                  </p:stCondLst>
                                  <p:childTnLst>
                                    <p:set>
                                      <p:cBhvr>
                                        <p:cTn id="60" dur="1" fill="hold">
                                          <p:stCondLst>
                                            <p:cond delay="0"/>
                                          </p:stCondLst>
                                        </p:cTn>
                                        <p:tgtEl>
                                          <p:spTgt spid="18"/>
                                        </p:tgtEl>
                                        <p:attrNameLst>
                                          <p:attrName>style.visibility</p:attrName>
                                        </p:attrNameLst>
                                      </p:cBhvr>
                                      <p:to>
                                        <p:strVal val="visible"/>
                                      </p:to>
                                    </p:set>
                                    <p:anim calcmode="lin" valueType="num">
                                      <p:cBhvr additive="base">
                                        <p:cTn id="61" dur="500" fill="hold"/>
                                        <p:tgtEl>
                                          <p:spTgt spid="18"/>
                                        </p:tgtEl>
                                        <p:attrNameLst>
                                          <p:attrName>ppt_x</p:attrName>
                                        </p:attrNameLst>
                                      </p:cBhvr>
                                      <p:tavLst>
                                        <p:tav tm="0">
                                          <p:val>
                                            <p:strVal val="#ppt_x"/>
                                          </p:val>
                                        </p:tav>
                                        <p:tav tm="100000">
                                          <p:val>
                                            <p:strVal val="#ppt_x"/>
                                          </p:val>
                                        </p:tav>
                                      </p:tavLst>
                                    </p:anim>
                                    <p:anim calcmode="lin" valueType="num">
                                      <p:cBhvr additive="base">
                                        <p:cTn id="62" dur="500" fill="hold"/>
                                        <p:tgtEl>
                                          <p:spTgt spid="18"/>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124"/>
                                        </p:tgtEl>
                                        <p:attrNameLst>
                                          <p:attrName>style.visibility</p:attrName>
                                        </p:attrNameLst>
                                      </p:cBhvr>
                                      <p:to>
                                        <p:strVal val="visible"/>
                                      </p:to>
                                    </p:set>
                                    <p:anim calcmode="lin" valueType="num">
                                      <p:cBhvr additive="base">
                                        <p:cTn id="65" dur="500" fill="hold"/>
                                        <p:tgtEl>
                                          <p:spTgt spid="124"/>
                                        </p:tgtEl>
                                        <p:attrNameLst>
                                          <p:attrName>ppt_x</p:attrName>
                                        </p:attrNameLst>
                                      </p:cBhvr>
                                      <p:tavLst>
                                        <p:tav tm="0">
                                          <p:val>
                                            <p:strVal val="#ppt_x"/>
                                          </p:val>
                                        </p:tav>
                                        <p:tav tm="100000">
                                          <p:val>
                                            <p:strVal val="#ppt_x"/>
                                          </p:val>
                                        </p:tav>
                                      </p:tavLst>
                                    </p:anim>
                                    <p:anim calcmode="lin" valueType="num">
                                      <p:cBhvr additive="base">
                                        <p:cTn id="66" dur="500" fill="hold"/>
                                        <p:tgtEl>
                                          <p:spTgt spid="124"/>
                                        </p:tgtEl>
                                        <p:attrNameLst>
                                          <p:attrName>ppt_y</p:attrName>
                                        </p:attrNameLst>
                                      </p:cBhvr>
                                      <p:tavLst>
                                        <p:tav tm="0">
                                          <p:val>
                                            <p:strVal val="1+#ppt_h/2"/>
                                          </p:val>
                                        </p:tav>
                                        <p:tav tm="100000">
                                          <p:val>
                                            <p:strVal val="#ppt_y"/>
                                          </p:val>
                                        </p:tav>
                                      </p:tavLst>
                                    </p:anim>
                                  </p:childTnLst>
                                </p:cTn>
                              </p:par>
                              <p:par>
                                <p:cTn id="67" presetID="2" presetClass="entr" presetSubtype="4" fill="hold" nodeType="withEffect">
                                  <p:stCondLst>
                                    <p:cond delay="0"/>
                                  </p:stCondLst>
                                  <p:childTnLst>
                                    <p:set>
                                      <p:cBhvr>
                                        <p:cTn id="68" dur="1" fill="hold">
                                          <p:stCondLst>
                                            <p:cond delay="0"/>
                                          </p:stCondLst>
                                        </p:cTn>
                                        <p:tgtEl>
                                          <p:spTgt spid="125"/>
                                        </p:tgtEl>
                                        <p:attrNameLst>
                                          <p:attrName>style.visibility</p:attrName>
                                        </p:attrNameLst>
                                      </p:cBhvr>
                                      <p:to>
                                        <p:strVal val="visible"/>
                                      </p:to>
                                    </p:set>
                                    <p:anim calcmode="lin" valueType="num">
                                      <p:cBhvr additive="base">
                                        <p:cTn id="69" dur="500" fill="hold"/>
                                        <p:tgtEl>
                                          <p:spTgt spid="125"/>
                                        </p:tgtEl>
                                        <p:attrNameLst>
                                          <p:attrName>ppt_x</p:attrName>
                                        </p:attrNameLst>
                                      </p:cBhvr>
                                      <p:tavLst>
                                        <p:tav tm="0">
                                          <p:val>
                                            <p:strVal val="#ppt_x"/>
                                          </p:val>
                                        </p:tav>
                                        <p:tav tm="100000">
                                          <p:val>
                                            <p:strVal val="#ppt_x"/>
                                          </p:val>
                                        </p:tav>
                                      </p:tavLst>
                                    </p:anim>
                                    <p:anim calcmode="lin" valueType="num">
                                      <p:cBhvr additive="base">
                                        <p:cTn id="70" dur="500" fill="hold"/>
                                        <p:tgtEl>
                                          <p:spTgt spid="125"/>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126"/>
                                        </p:tgtEl>
                                        <p:attrNameLst>
                                          <p:attrName>style.visibility</p:attrName>
                                        </p:attrNameLst>
                                      </p:cBhvr>
                                      <p:to>
                                        <p:strVal val="visible"/>
                                      </p:to>
                                    </p:set>
                                    <p:anim calcmode="lin" valueType="num">
                                      <p:cBhvr additive="base">
                                        <p:cTn id="73" dur="500" fill="hold"/>
                                        <p:tgtEl>
                                          <p:spTgt spid="126"/>
                                        </p:tgtEl>
                                        <p:attrNameLst>
                                          <p:attrName>ppt_x</p:attrName>
                                        </p:attrNameLst>
                                      </p:cBhvr>
                                      <p:tavLst>
                                        <p:tav tm="0">
                                          <p:val>
                                            <p:strVal val="#ppt_x"/>
                                          </p:val>
                                        </p:tav>
                                        <p:tav tm="100000">
                                          <p:val>
                                            <p:strVal val="#ppt_x"/>
                                          </p:val>
                                        </p:tav>
                                      </p:tavLst>
                                    </p:anim>
                                    <p:anim calcmode="lin" valueType="num">
                                      <p:cBhvr additive="base">
                                        <p:cTn id="74" dur="500" fill="hold"/>
                                        <p:tgtEl>
                                          <p:spTgt spid="126"/>
                                        </p:tgtEl>
                                        <p:attrNameLst>
                                          <p:attrName>ppt_y</p:attrName>
                                        </p:attrNameLst>
                                      </p:cBhvr>
                                      <p:tavLst>
                                        <p:tav tm="0">
                                          <p:val>
                                            <p:strVal val="1+#ppt_h/2"/>
                                          </p:val>
                                        </p:tav>
                                        <p:tav tm="100000">
                                          <p:val>
                                            <p:strVal val="#ppt_y"/>
                                          </p:val>
                                        </p:tav>
                                      </p:tavLst>
                                    </p:anim>
                                  </p:childTnLst>
                                </p:cTn>
                              </p:par>
                              <p:par>
                                <p:cTn id="75" presetID="2" presetClass="entr" presetSubtype="4" fill="hold" grpId="0" nodeType="withEffect">
                                  <p:stCondLst>
                                    <p:cond delay="0"/>
                                  </p:stCondLst>
                                  <p:childTnLst>
                                    <p:set>
                                      <p:cBhvr>
                                        <p:cTn id="76" dur="1" fill="hold">
                                          <p:stCondLst>
                                            <p:cond delay="0"/>
                                          </p:stCondLst>
                                        </p:cTn>
                                        <p:tgtEl>
                                          <p:spTgt spid="116"/>
                                        </p:tgtEl>
                                        <p:attrNameLst>
                                          <p:attrName>style.visibility</p:attrName>
                                        </p:attrNameLst>
                                      </p:cBhvr>
                                      <p:to>
                                        <p:strVal val="visible"/>
                                      </p:to>
                                    </p:set>
                                    <p:anim calcmode="lin" valueType="num">
                                      <p:cBhvr additive="base">
                                        <p:cTn id="77" dur="500" fill="hold"/>
                                        <p:tgtEl>
                                          <p:spTgt spid="116"/>
                                        </p:tgtEl>
                                        <p:attrNameLst>
                                          <p:attrName>ppt_x</p:attrName>
                                        </p:attrNameLst>
                                      </p:cBhvr>
                                      <p:tavLst>
                                        <p:tav tm="0">
                                          <p:val>
                                            <p:strVal val="#ppt_x"/>
                                          </p:val>
                                        </p:tav>
                                        <p:tav tm="100000">
                                          <p:val>
                                            <p:strVal val="#ppt_x"/>
                                          </p:val>
                                        </p:tav>
                                      </p:tavLst>
                                    </p:anim>
                                    <p:anim calcmode="lin" valueType="num">
                                      <p:cBhvr additive="base">
                                        <p:cTn id="78" dur="500" fill="hold"/>
                                        <p:tgtEl>
                                          <p:spTgt spid="116"/>
                                        </p:tgtEl>
                                        <p:attrNameLst>
                                          <p:attrName>ppt_y</p:attrName>
                                        </p:attrNameLst>
                                      </p:cBhvr>
                                      <p:tavLst>
                                        <p:tav tm="0">
                                          <p:val>
                                            <p:strVal val="1+#ppt_h/2"/>
                                          </p:val>
                                        </p:tav>
                                        <p:tav tm="100000">
                                          <p:val>
                                            <p:strVal val="#ppt_y"/>
                                          </p:val>
                                        </p:tav>
                                      </p:tavLst>
                                    </p:anim>
                                  </p:childTnLst>
                                </p:cTn>
                              </p:par>
                              <p:par>
                                <p:cTn id="79" presetID="2" presetClass="entr" presetSubtype="4" fill="hold" nodeType="withEffect">
                                  <p:stCondLst>
                                    <p:cond delay="0"/>
                                  </p:stCondLst>
                                  <p:childTnLst>
                                    <p:set>
                                      <p:cBhvr>
                                        <p:cTn id="80" dur="1" fill="hold">
                                          <p:stCondLst>
                                            <p:cond delay="0"/>
                                          </p:stCondLst>
                                        </p:cTn>
                                        <p:tgtEl>
                                          <p:spTgt spid="5"/>
                                        </p:tgtEl>
                                        <p:attrNameLst>
                                          <p:attrName>style.visibility</p:attrName>
                                        </p:attrNameLst>
                                      </p:cBhvr>
                                      <p:to>
                                        <p:strVal val="visible"/>
                                      </p:to>
                                    </p:set>
                                    <p:anim calcmode="lin" valueType="num">
                                      <p:cBhvr additive="base">
                                        <p:cTn id="81" dur="500" fill="hold"/>
                                        <p:tgtEl>
                                          <p:spTgt spid="5"/>
                                        </p:tgtEl>
                                        <p:attrNameLst>
                                          <p:attrName>ppt_x</p:attrName>
                                        </p:attrNameLst>
                                      </p:cBhvr>
                                      <p:tavLst>
                                        <p:tav tm="0">
                                          <p:val>
                                            <p:strVal val="#ppt_x"/>
                                          </p:val>
                                        </p:tav>
                                        <p:tav tm="100000">
                                          <p:val>
                                            <p:strVal val="#ppt_x"/>
                                          </p:val>
                                        </p:tav>
                                      </p:tavLst>
                                    </p:anim>
                                    <p:anim calcmode="lin" valueType="num">
                                      <p:cBhvr additive="base">
                                        <p:cTn id="82" dur="500" fill="hold"/>
                                        <p:tgtEl>
                                          <p:spTgt spid="5"/>
                                        </p:tgtEl>
                                        <p:attrNameLst>
                                          <p:attrName>ppt_y</p:attrName>
                                        </p:attrNameLst>
                                      </p:cBhvr>
                                      <p:tavLst>
                                        <p:tav tm="0">
                                          <p:val>
                                            <p:strVal val="1+#ppt_h/2"/>
                                          </p:val>
                                        </p:tav>
                                        <p:tav tm="100000">
                                          <p:val>
                                            <p:strVal val="#ppt_y"/>
                                          </p:val>
                                        </p:tav>
                                      </p:tavLst>
                                    </p:anim>
                                  </p:childTnLst>
                                </p:cTn>
                              </p:par>
                              <p:par>
                                <p:cTn id="83" presetID="2" presetClass="entr" presetSubtype="4" fill="hold" nodeType="withEffect">
                                  <p:stCondLst>
                                    <p:cond delay="0"/>
                                  </p:stCondLst>
                                  <p:childTnLst>
                                    <p:set>
                                      <p:cBhvr>
                                        <p:cTn id="84" dur="1" fill="hold">
                                          <p:stCondLst>
                                            <p:cond delay="0"/>
                                          </p:stCondLst>
                                        </p:cTn>
                                        <p:tgtEl>
                                          <p:spTgt spid="10"/>
                                        </p:tgtEl>
                                        <p:attrNameLst>
                                          <p:attrName>style.visibility</p:attrName>
                                        </p:attrNameLst>
                                      </p:cBhvr>
                                      <p:to>
                                        <p:strVal val="visible"/>
                                      </p:to>
                                    </p:set>
                                    <p:anim calcmode="lin" valueType="num">
                                      <p:cBhvr additive="base">
                                        <p:cTn id="85" dur="500" fill="hold"/>
                                        <p:tgtEl>
                                          <p:spTgt spid="10"/>
                                        </p:tgtEl>
                                        <p:attrNameLst>
                                          <p:attrName>ppt_x</p:attrName>
                                        </p:attrNameLst>
                                      </p:cBhvr>
                                      <p:tavLst>
                                        <p:tav tm="0">
                                          <p:val>
                                            <p:strVal val="#ppt_x"/>
                                          </p:val>
                                        </p:tav>
                                        <p:tav tm="100000">
                                          <p:val>
                                            <p:strVal val="#ppt_x"/>
                                          </p:val>
                                        </p:tav>
                                      </p:tavLst>
                                    </p:anim>
                                    <p:anim calcmode="lin" valueType="num">
                                      <p:cBhvr additive="base">
                                        <p:cTn id="8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nodeType="clickEffect">
                                  <p:stCondLst>
                                    <p:cond delay="0"/>
                                  </p:stCondLst>
                                  <p:childTnLst>
                                    <p:set>
                                      <p:cBhvr>
                                        <p:cTn id="90" dur="1" fill="hold">
                                          <p:stCondLst>
                                            <p:cond delay="0"/>
                                          </p:stCondLst>
                                        </p:cTn>
                                        <p:tgtEl>
                                          <p:spTgt spid="129"/>
                                        </p:tgtEl>
                                        <p:attrNameLst>
                                          <p:attrName>style.visibility</p:attrName>
                                        </p:attrNameLst>
                                      </p:cBhvr>
                                      <p:to>
                                        <p:strVal val="visible"/>
                                      </p:to>
                                    </p:set>
                                    <p:anim calcmode="lin" valueType="num">
                                      <p:cBhvr additive="base">
                                        <p:cTn id="91" dur="500" fill="hold"/>
                                        <p:tgtEl>
                                          <p:spTgt spid="129"/>
                                        </p:tgtEl>
                                        <p:attrNameLst>
                                          <p:attrName>ppt_x</p:attrName>
                                        </p:attrNameLst>
                                      </p:cBhvr>
                                      <p:tavLst>
                                        <p:tav tm="0">
                                          <p:val>
                                            <p:strVal val="#ppt_x"/>
                                          </p:val>
                                        </p:tav>
                                        <p:tav tm="100000">
                                          <p:val>
                                            <p:strVal val="#ppt_x"/>
                                          </p:val>
                                        </p:tav>
                                      </p:tavLst>
                                    </p:anim>
                                    <p:anim calcmode="lin" valueType="num">
                                      <p:cBhvr additive="base">
                                        <p:cTn id="92" dur="500" fill="hold"/>
                                        <p:tgtEl>
                                          <p:spTgt spid="129"/>
                                        </p:tgtEl>
                                        <p:attrNameLst>
                                          <p:attrName>ppt_y</p:attrName>
                                        </p:attrNameLst>
                                      </p:cBhvr>
                                      <p:tavLst>
                                        <p:tav tm="0">
                                          <p:val>
                                            <p:strVal val="1+#ppt_h/2"/>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 presetClass="entr" presetSubtype="4" fill="hold" grpId="0" nodeType="clickEffect">
                                  <p:stCondLst>
                                    <p:cond delay="0"/>
                                  </p:stCondLst>
                                  <p:childTnLst>
                                    <p:set>
                                      <p:cBhvr>
                                        <p:cTn id="96" dur="1" fill="hold">
                                          <p:stCondLst>
                                            <p:cond delay="0"/>
                                          </p:stCondLst>
                                        </p:cTn>
                                        <p:tgtEl>
                                          <p:spTgt spid="130"/>
                                        </p:tgtEl>
                                        <p:attrNameLst>
                                          <p:attrName>style.visibility</p:attrName>
                                        </p:attrNameLst>
                                      </p:cBhvr>
                                      <p:to>
                                        <p:strVal val="visible"/>
                                      </p:to>
                                    </p:set>
                                    <p:anim calcmode="lin" valueType="num">
                                      <p:cBhvr additive="base">
                                        <p:cTn id="97" dur="500" fill="hold"/>
                                        <p:tgtEl>
                                          <p:spTgt spid="130"/>
                                        </p:tgtEl>
                                        <p:attrNameLst>
                                          <p:attrName>ppt_x</p:attrName>
                                        </p:attrNameLst>
                                      </p:cBhvr>
                                      <p:tavLst>
                                        <p:tav tm="0">
                                          <p:val>
                                            <p:strVal val="#ppt_x"/>
                                          </p:val>
                                        </p:tav>
                                        <p:tav tm="100000">
                                          <p:val>
                                            <p:strVal val="#ppt_x"/>
                                          </p:val>
                                        </p:tav>
                                      </p:tavLst>
                                    </p:anim>
                                    <p:anim calcmode="lin" valueType="num">
                                      <p:cBhvr additive="base">
                                        <p:cTn id="98" dur="500" fill="hold"/>
                                        <p:tgtEl>
                                          <p:spTgt spid="130"/>
                                        </p:tgtEl>
                                        <p:attrNameLst>
                                          <p:attrName>ppt_y</p:attrName>
                                        </p:attrNameLst>
                                      </p:cBhvr>
                                      <p:tavLst>
                                        <p:tav tm="0">
                                          <p:val>
                                            <p:strVal val="1+#ppt_h/2"/>
                                          </p:val>
                                        </p:tav>
                                        <p:tav tm="100000">
                                          <p:val>
                                            <p:strVal val="#ppt_y"/>
                                          </p:val>
                                        </p:tav>
                                      </p:tavLst>
                                    </p:anim>
                                  </p:childTnLst>
                                </p:cTn>
                              </p:par>
                              <p:par>
                                <p:cTn id="99" presetID="2" presetClass="entr" presetSubtype="4" fill="hold" nodeType="withEffect">
                                  <p:stCondLst>
                                    <p:cond delay="0"/>
                                  </p:stCondLst>
                                  <p:childTnLst>
                                    <p:set>
                                      <p:cBhvr>
                                        <p:cTn id="100" dur="1" fill="hold">
                                          <p:stCondLst>
                                            <p:cond delay="0"/>
                                          </p:stCondLst>
                                        </p:cTn>
                                        <p:tgtEl>
                                          <p:spTgt spid="29"/>
                                        </p:tgtEl>
                                        <p:attrNameLst>
                                          <p:attrName>style.visibility</p:attrName>
                                        </p:attrNameLst>
                                      </p:cBhvr>
                                      <p:to>
                                        <p:strVal val="visible"/>
                                      </p:to>
                                    </p:set>
                                    <p:anim calcmode="lin" valueType="num">
                                      <p:cBhvr additive="base">
                                        <p:cTn id="101" dur="500" fill="hold"/>
                                        <p:tgtEl>
                                          <p:spTgt spid="29"/>
                                        </p:tgtEl>
                                        <p:attrNameLst>
                                          <p:attrName>ppt_x</p:attrName>
                                        </p:attrNameLst>
                                      </p:cBhvr>
                                      <p:tavLst>
                                        <p:tav tm="0">
                                          <p:val>
                                            <p:strVal val="#ppt_x"/>
                                          </p:val>
                                        </p:tav>
                                        <p:tav tm="100000">
                                          <p:val>
                                            <p:strVal val="#ppt_x"/>
                                          </p:val>
                                        </p:tav>
                                      </p:tavLst>
                                    </p:anim>
                                    <p:anim calcmode="lin" valueType="num">
                                      <p:cBhvr additive="base">
                                        <p:cTn id="102"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103" fill="hold">
                      <p:stCondLst>
                        <p:cond delay="indefinite"/>
                      </p:stCondLst>
                      <p:childTnLst>
                        <p:par>
                          <p:cTn id="104" fill="hold">
                            <p:stCondLst>
                              <p:cond delay="0"/>
                            </p:stCondLst>
                            <p:childTnLst>
                              <p:par>
                                <p:cTn id="105" presetID="2" presetClass="entr" presetSubtype="4" fill="hold" grpId="0" nodeType="clickEffect">
                                  <p:stCondLst>
                                    <p:cond delay="0"/>
                                  </p:stCondLst>
                                  <p:childTnLst>
                                    <p:set>
                                      <p:cBhvr>
                                        <p:cTn id="106" dur="1" fill="hold">
                                          <p:stCondLst>
                                            <p:cond delay="0"/>
                                          </p:stCondLst>
                                        </p:cTn>
                                        <p:tgtEl>
                                          <p:spTgt spid="131"/>
                                        </p:tgtEl>
                                        <p:attrNameLst>
                                          <p:attrName>style.visibility</p:attrName>
                                        </p:attrNameLst>
                                      </p:cBhvr>
                                      <p:to>
                                        <p:strVal val="visible"/>
                                      </p:to>
                                    </p:set>
                                    <p:anim calcmode="lin" valueType="num">
                                      <p:cBhvr additive="base">
                                        <p:cTn id="107" dur="500" fill="hold"/>
                                        <p:tgtEl>
                                          <p:spTgt spid="131"/>
                                        </p:tgtEl>
                                        <p:attrNameLst>
                                          <p:attrName>ppt_x</p:attrName>
                                        </p:attrNameLst>
                                      </p:cBhvr>
                                      <p:tavLst>
                                        <p:tav tm="0">
                                          <p:val>
                                            <p:strVal val="#ppt_x"/>
                                          </p:val>
                                        </p:tav>
                                        <p:tav tm="100000">
                                          <p:val>
                                            <p:strVal val="#ppt_x"/>
                                          </p:val>
                                        </p:tav>
                                      </p:tavLst>
                                    </p:anim>
                                    <p:anim calcmode="lin" valueType="num">
                                      <p:cBhvr additive="base">
                                        <p:cTn id="108" dur="500" fill="hold"/>
                                        <p:tgtEl>
                                          <p:spTgt spid="131"/>
                                        </p:tgtEl>
                                        <p:attrNameLst>
                                          <p:attrName>ppt_y</p:attrName>
                                        </p:attrNameLst>
                                      </p:cBhvr>
                                      <p:tavLst>
                                        <p:tav tm="0">
                                          <p:val>
                                            <p:strVal val="1+#ppt_h/2"/>
                                          </p:val>
                                        </p:tav>
                                        <p:tav tm="100000">
                                          <p:val>
                                            <p:strVal val="#ppt_y"/>
                                          </p:val>
                                        </p:tav>
                                      </p:tavLst>
                                    </p:anim>
                                  </p:childTnLst>
                                </p:cTn>
                              </p:par>
                              <p:par>
                                <p:cTn id="109" presetID="2" presetClass="entr" presetSubtype="4" fill="hold" nodeType="withEffect">
                                  <p:stCondLst>
                                    <p:cond delay="0"/>
                                  </p:stCondLst>
                                  <p:childTnLst>
                                    <p:set>
                                      <p:cBhvr>
                                        <p:cTn id="110" dur="1" fill="hold">
                                          <p:stCondLst>
                                            <p:cond delay="0"/>
                                          </p:stCondLst>
                                        </p:cTn>
                                        <p:tgtEl>
                                          <p:spTgt spid="31"/>
                                        </p:tgtEl>
                                        <p:attrNameLst>
                                          <p:attrName>style.visibility</p:attrName>
                                        </p:attrNameLst>
                                      </p:cBhvr>
                                      <p:to>
                                        <p:strVal val="visible"/>
                                      </p:to>
                                    </p:set>
                                    <p:anim calcmode="lin" valueType="num">
                                      <p:cBhvr additive="base">
                                        <p:cTn id="111" dur="500" fill="hold"/>
                                        <p:tgtEl>
                                          <p:spTgt spid="31"/>
                                        </p:tgtEl>
                                        <p:attrNameLst>
                                          <p:attrName>ppt_x</p:attrName>
                                        </p:attrNameLst>
                                      </p:cBhvr>
                                      <p:tavLst>
                                        <p:tav tm="0">
                                          <p:val>
                                            <p:strVal val="#ppt_x"/>
                                          </p:val>
                                        </p:tav>
                                        <p:tav tm="100000">
                                          <p:val>
                                            <p:strVal val="#ppt_x"/>
                                          </p:val>
                                        </p:tav>
                                      </p:tavLst>
                                    </p:anim>
                                    <p:anim calcmode="lin" valueType="num">
                                      <p:cBhvr additive="base">
                                        <p:cTn id="112"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par>
                    <p:cTn id="113" fill="hold">
                      <p:stCondLst>
                        <p:cond delay="indefinite"/>
                      </p:stCondLst>
                      <p:childTnLst>
                        <p:par>
                          <p:cTn id="114" fill="hold">
                            <p:stCondLst>
                              <p:cond delay="0"/>
                            </p:stCondLst>
                            <p:childTnLst>
                              <p:par>
                                <p:cTn id="115" presetID="2" presetClass="entr" presetSubtype="4" fill="hold" nodeType="click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additive="base">
                                        <p:cTn id="117" dur="500" fill="hold"/>
                                        <p:tgtEl>
                                          <p:spTgt spid="41"/>
                                        </p:tgtEl>
                                        <p:attrNameLst>
                                          <p:attrName>ppt_x</p:attrName>
                                        </p:attrNameLst>
                                      </p:cBhvr>
                                      <p:tavLst>
                                        <p:tav tm="0">
                                          <p:val>
                                            <p:strVal val="#ppt_x"/>
                                          </p:val>
                                        </p:tav>
                                        <p:tav tm="100000">
                                          <p:val>
                                            <p:strVal val="#ppt_x"/>
                                          </p:val>
                                        </p:tav>
                                      </p:tavLst>
                                    </p:anim>
                                    <p:anim calcmode="lin" valueType="num">
                                      <p:cBhvr additive="base">
                                        <p:cTn id="118" dur="500" fill="hold"/>
                                        <p:tgtEl>
                                          <p:spTgt spid="4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1" grpId="0" animBg="1"/>
      <p:bldP spid="130" grpId="0" animBg="1"/>
      <p:bldP spid="11" grpId="0"/>
      <p:bldP spid="114" grpId="0"/>
      <p:bldP spid="115" grpId="0"/>
      <p:bldP spid="116" grpId="0"/>
      <p:bldP spid="117" grpId="0"/>
      <p:bldP spid="118" grpId="0"/>
      <p:bldP spid="119" grpId="0"/>
      <p:bldP spid="120" grpId="0"/>
      <p:bldP spid="121" grpId="0"/>
      <p:bldP spid="122" grpId="0"/>
      <p:bldP spid="124" grpId="0"/>
      <p:bldP spid="126"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正方形/長方形 42">
            <a:extLst>
              <a:ext uri="{FF2B5EF4-FFF2-40B4-BE49-F238E27FC236}">
                <a16:creationId xmlns:a16="http://schemas.microsoft.com/office/drawing/2014/main" id="{3460F9ED-F8D8-45E1-8074-EFE656A404E0}"/>
              </a:ext>
            </a:extLst>
          </p:cNvPr>
          <p:cNvSpPr/>
          <p:nvPr/>
        </p:nvSpPr>
        <p:spPr bwMode="gray">
          <a:xfrm>
            <a:off x="2637789" y="2361629"/>
            <a:ext cx="6414136" cy="2149416"/>
          </a:xfrm>
          <a:prstGeom prst="rect">
            <a:avLst/>
          </a:prstGeom>
          <a:solidFill>
            <a:schemeClr val="accent3">
              <a:lumMod val="20000"/>
              <a:lumOff val="80000"/>
            </a:schemeClr>
          </a:solidFill>
          <a:ln w="9525" algn="ctr">
            <a:solidFill>
              <a:schemeClr val="accent2"/>
            </a:solidFill>
            <a:miter lim="800000"/>
            <a:headEnd/>
            <a:tailEnd/>
          </a:ln>
          <a:effectLst/>
        </p:spPr>
        <p:txBody>
          <a:bodyPr wrap="none" rtlCol="0" anchor="ctr"/>
          <a:lstStyle/>
          <a:p>
            <a:pPr algn="ctr"/>
            <a:endParaRPr kumimoji="1" lang="ja-JP" altLang="en-US" dirty="0"/>
          </a:p>
        </p:txBody>
      </p:sp>
      <p:sp>
        <p:nvSpPr>
          <p:cNvPr id="6155" name="スライド番号プレースホルダー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a:buBlip>
                <a:blip r:embed="rId2"/>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9pPr>
          </a:lstStyle>
          <a:p>
            <a:pPr>
              <a:lnSpc>
                <a:spcPct val="100000"/>
              </a:lnSpc>
              <a:spcBef>
                <a:spcPct val="0"/>
              </a:spcBef>
              <a:spcAft>
                <a:spcPct val="0"/>
              </a:spcAft>
              <a:buClrTx/>
              <a:buFontTx/>
              <a:buNone/>
            </a:pPr>
            <a:fld id="{BDCDC8F8-78A8-4677-A59B-900A672EDA56}" type="slidenum">
              <a:rPr kumimoji="0" lang="ja-JP" altLang="en-US" smtClean="0">
                <a:solidFill>
                  <a:schemeClr val="tx1"/>
                </a:solidFill>
              </a:rPr>
              <a:pPr>
                <a:lnSpc>
                  <a:spcPct val="100000"/>
                </a:lnSpc>
                <a:spcBef>
                  <a:spcPct val="0"/>
                </a:spcBef>
                <a:spcAft>
                  <a:spcPct val="0"/>
                </a:spcAft>
                <a:buClrTx/>
                <a:buFontTx/>
                <a:buNone/>
              </a:pPr>
              <a:t>31</a:t>
            </a:fld>
            <a:endParaRPr kumimoji="0" lang="ja-JP" altLang="en-US">
              <a:solidFill>
                <a:schemeClr val="tx1"/>
              </a:solidFill>
            </a:endParaRPr>
          </a:p>
        </p:txBody>
      </p:sp>
      <p:sp>
        <p:nvSpPr>
          <p:cNvPr id="42" name="タイトル 1">
            <a:extLst>
              <a:ext uri="{FF2B5EF4-FFF2-40B4-BE49-F238E27FC236}">
                <a16:creationId xmlns:a16="http://schemas.microsoft.com/office/drawing/2014/main" id="{C0220186-7671-43DD-A802-A8180E8BF03D}"/>
              </a:ext>
            </a:extLst>
          </p:cNvPr>
          <p:cNvSpPr>
            <a:spLocks noGrp="1"/>
          </p:cNvSpPr>
          <p:nvPr>
            <p:ph type="title"/>
          </p:nvPr>
        </p:nvSpPr>
        <p:spPr>
          <a:xfrm>
            <a:off x="184150" y="53975"/>
            <a:ext cx="7146290" cy="693738"/>
          </a:xfrm>
        </p:spPr>
        <p:txBody>
          <a:bodyPr/>
          <a:lstStyle/>
          <a:p>
            <a:pPr eaLnBrk="1" hangingPunct="1"/>
            <a:r>
              <a:rPr lang="en-US" altLang="ja-JP" dirty="0"/>
              <a:t>5. </a:t>
            </a:r>
            <a:r>
              <a:rPr lang="ja-JP" altLang="en-US" dirty="0"/>
              <a:t>カルノーの定理と熱力学第</a:t>
            </a:r>
            <a:r>
              <a:rPr lang="en-US" altLang="ja-JP" dirty="0"/>
              <a:t>2</a:t>
            </a:r>
            <a:r>
              <a:rPr lang="ja-JP" altLang="en-US" dirty="0"/>
              <a:t>法則</a:t>
            </a:r>
          </a:p>
        </p:txBody>
      </p:sp>
      <p:sp>
        <p:nvSpPr>
          <p:cNvPr id="35" name="Text Box 4 1 1">
            <a:extLst>
              <a:ext uri="{FF2B5EF4-FFF2-40B4-BE49-F238E27FC236}">
                <a16:creationId xmlns:a16="http://schemas.microsoft.com/office/drawing/2014/main" id="{C099386E-ED55-47C5-BBD4-26F094247185}"/>
              </a:ext>
            </a:extLst>
          </p:cNvPr>
          <p:cNvSpPr txBox="1">
            <a:spLocks noChangeArrowheads="1"/>
          </p:cNvSpPr>
          <p:nvPr/>
        </p:nvSpPr>
        <p:spPr bwMode="auto">
          <a:xfrm>
            <a:off x="1" y="747713"/>
            <a:ext cx="2765739"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defRPr/>
            </a:pPr>
            <a:r>
              <a:rPr lang="ja-JP" altLang="en-US" sz="2800" dirty="0">
                <a:solidFill>
                  <a:schemeClr val="tx2"/>
                </a:solidFill>
                <a:latin typeface="+mj-ea"/>
                <a:ea typeface="+mj-ea"/>
              </a:rPr>
              <a:t>サディ・カルノー</a:t>
            </a:r>
            <a:endParaRPr lang="en-US" altLang="ja-JP" sz="2800" dirty="0">
              <a:solidFill>
                <a:schemeClr val="tx2"/>
              </a:solidFill>
              <a:latin typeface="+mj-ea"/>
              <a:ea typeface="+mj-ea"/>
            </a:endParaRPr>
          </a:p>
        </p:txBody>
      </p:sp>
      <p:pic>
        <p:nvPicPr>
          <p:cNvPr id="5" name="図 4">
            <a:extLst>
              <a:ext uri="{FF2B5EF4-FFF2-40B4-BE49-F238E27FC236}">
                <a16:creationId xmlns:a16="http://schemas.microsoft.com/office/drawing/2014/main" id="{99DEDB05-FDBB-4E11-A10B-BE3FA159467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4150" y="1270933"/>
            <a:ext cx="1979929" cy="2666305"/>
          </a:xfrm>
          <a:prstGeom prst="rect">
            <a:avLst/>
          </a:prstGeom>
        </p:spPr>
      </p:pic>
      <p:sp>
        <p:nvSpPr>
          <p:cNvPr id="36" name="テキスト ボックス 2">
            <a:extLst>
              <a:ext uri="{FF2B5EF4-FFF2-40B4-BE49-F238E27FC236}">
                <a16:creationId xmlns:a16="http://schemas.microsoft.com/office/drawing/2014/main" id="{E29B7C58-31C3-47F1-8789-BD26A1F99C6E}"/>
              </a:ext>
            </a:extLst>
          </p:cNvPr>
          <p:cNvSpPr txBox="1">
            <a:spLocks noChangeArrowheads="1"/>
          </p:cNvSpPr>
          <p:nvPr/>
        </p:nvSpPr>
        <p:spPr bwMode="auto">
          <a:xfrm>
            <a:off x="92075" y="3984414"/>
            <a:ext cx="258159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a:buBlip>
                <a:blip r:embed="rId2"/>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9pPr>
          </a:lstStyle>
          <a:p>
            <a:pPr eaLnBrk="1" hangingPunct="1">
              <a:lnSpc>
                <a:spcPct val="100000"/>
              </a:lnSpc>
              <a:spcBef>
                <a:spcPct val="0"/>
              </a:spcBef>
              <a:spcAft>
                <a:spcPct val="0"/>
              </a:spcAft>
              <a:buClrTx/>
              <a:buFontTx/>
              <a:buNone/>
            </a:pPr>
            <a:r>
              <a:rPr lang="ja-JP" altLang="en-US" sz="1800" dirty="0">
                <a:solidFill>
                  <a:schemeClr val="tx1"/>
                </a:solidFill>
                <a:latin typeface="Calibri" pitchFamily="34" charset="0"/>
              </a:rPr>
              <a:t>サディ・カルノー</a:t>
            </a:r>
            <a:endParaRPr lang="en-US" altLang="ja-JP" sz="1800" dirty="0">
              <a:solidFill>
                <a:schemeClr val="tx1"/>
              </a:solidFill>
              <a:latin typeface="Calibri" pitchFamily="34" charset="0"/>
            </a:endParaRPr>
          </a:p>
          <a:p>
            <a:pPr eaLnBrk="1" hangingPunct="1">
              <a:lnSpc>
                <a:spcPct val="100000"/>
              </a:lnSpc>
              <a:spcBef>
                <a:spcPct val="0"/>
              </a:spcBef>
              <a:spcAft>
                <a:spcPct val="0"/>
              </a:spcAft>
              <a:buClrTx/>
              <a:buFontTx/>
              <a:buNone/>
            </a:pPr>
            <a:r>
              <a:rPr lang="en-US" altLang="ja-JP" sz="1800" dirty="0">
                <a:solidFill>
                  <a:schemeClr val="tx1"/>
                </a:solidFill>
                <a:latin typeface="Calibri" pitchFamily="34" charset="0"/>
              </a:rPr>
              <a:t>(</a:t>
            </a:r>
            <a:r>
              <a:rPr lang="en-US" altLang="ja-JP" sz="1800" dirty="0" err="1">
                <a:solidFill>
                  <a:schemeClr val="tx1"/>
                </a:solidFill>
                <a:latin typeface="Calibri" pitchFamily="34" charset="0"/>
              </a:rPr>
              <a:t>Sadi</a:t>
            </a:r>
            <a:r>
              <a:rPr lang="en-US" altLang="ja-JP" sz="1800" dirty="0">
                <a:solidFill>
                  <a:schemeClr val="tx1"/>
                </a:solidFill>
                <a:latin typeface="Calibri" pitchFamily="34" charset="0"/>
              </a:rPr>
              <a:t> Carnot)1796-1832</a:t>
            </a:r>
            <a:endParaRPr lang="ja-JP" altLang="en-US" sz="1800" dirty="0">
              <a:solidFill>
                <a:schemeClr val="tx1"/>
              </a:solidFill>
              <a:latin typeface="Calibri" pitchFamily="34" charset="0"/>
            </a:endParaRPr>
          </a:p>
        </p:txBody>
      </p:sp>
      <p:sp>
        <p:nvSpPr>
          <p:cNvPr id="37" name="Text Box 4 1 1">
            <a:extLst>
              <a:ext uri="{FF2B5EF4-FFF2-40B4-BE49-F238E27FC236}">
                <a16:creationId xmlns:a16="http://schemas.microsoft.com/office/drawing/2014/main" id="{6E18B3F5-82EE-43C3-8AAF-4ED08DFAE9BB}"/>
              </a:ext>
            </a:extLst>
          </p:cNvPr>
          <p:cNvSpPr txBox="1">
            <a:spLocks noChangeArrowheads="1"/>
          </p:cNvSpPr>
          <p:nvPr/>
        </p:nvSpPr>
        <p:spPr bwMode="auto">
          <a:xfrm>
            <a:off x="2637791" y="746518"/>
            <a:ext cx="4692649"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defRPr/>
            </a:pPr>
            <a:r>
              <a:rPr lang="ja-JP" altLang="en-US" sz="2800" dirty="0">
                <a:solidFill>
                  <a:schemeClr val="tx2"/>
                </a:solidFill>
                <a:latin typeface="+mj-ea"/>
                <a:ea typeface="+mj-ea"/>
              </a:rPr>
              <a:t>フランス各地の工場の視察⇒イギリスとの国力の差を実感</a:t>
            </a:r>
            <a:endParaRPr lang="en-US" altLang="ja-JP" sz="2800" dirty="0">
              <a:solidFill>
                <a:schemeClr val="tx2"/>
              </a:solidFill>
              <a:latin typeface="+mj-ea"/>
              <a:ea typeface="+mj-ea"/>
            </a:endParaRPr>
          </a:p>
        </p:txBody>
      </p:sp>
      <p:sp>
        <p:nvSpPr>
          <p:cNvPr id="38" name="Text Box 4 1 1">
            <a:extLst>
              <a:ext uri="{FF2B5EF4-FFF2-40B4-BE49-F238E27FC236}">
                <a16:creationId xmlns:a16="http://schemas.microsoft.com/office/drawing/2014/main" id="{45E9A4D1-6D32-4170-BAAC-6C9134942C18}"/>
              </a:ext>
            </a:extLst>
          </p:cNvPr>
          <p:cNvSpPr txBox="1">
            <a:spLocks noChangeArrowheads="1"/>
          </p:cNvSpPr>
          <p:nvPr/>
        </p:nvSpPr>
        <p:spPr bwMode="auto">
          <a:xfrm>
            <a:off x="2651444" y="1704036"/>
            <a:ext cx="6547484"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defRPr/>
            </a:pPr>
            <a:r>
              <a:rPr lang="ja-JP" altLang="en-US" sz="2800" dirty="0">
                <a:solidFill>
                  <a:schemeClr val="tx2"/>
                </a:solidFill>
                <a:latin typeface="+mj-ea"/>
                <a:ea typeface="+mj-ea"/>
              </a:rPr>
              <a:t>蒸気機関の普及の差によるのでは？</a:t>
            </a:r>
            <a:endParaRPr lang="en-US" altLang="ja-JP" sz="2800" dirty="0">
              <a:solidFill>
                <a:schemeClr val="tx2"/>
              </a:solidFill>
              <a:latin typeface="+mj-ea"/>
              <a:ea typeface="+mj-ea"/>
            </a:endParaRPr>
          </a:p>
        </p:txBody>
      </p:sp>
      <p:sp>
        <p:nvSpPr>
          <p:cNvPr id="39" name="Text Box 4 1 1">
            <a:extLst>
              <a:ext uri="{FF2B5EF4-FFF2-40B4-BE49-F238E27FC236}">
                <a16:creationId xmlns:a16="http://schemas.microsoft.com/office/drawing/2014/main" id="{2EC215B3-77E6-4412-956E-6B82FC343695}"/>
              </a:ext>
            </a:extLst>
          </p:cNvPr>
          <p:cNvSpPr txBox="1">
            <a:spLocks noChangeArrowheads="1"/>
          </p:cNvSpPr>
          <p:nvPr/>
        </p:nvSpPr>
        <p:spPr bwMode="auto">
          <a:xfrm>
            <a:off x="2637791" y="2295653"/>
            <a:ext cx="3747769"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defRPr/>
            </a:pPr>
            <a:r>
              <a:rPr lang="ja-JP" altLang="en-US" sz="2800" dirty="0">
                <a:solidFill>
                  <a:schemeClr val="tx2"/>
                </a:solidFill>
                <a:latin typeface="+mj-ea"/>
                <a:ea typeface="+mj-ea"/>
              </a:rPr>
              <a:t>カルノーの問題設定</a:t>
            </a:r>
            <a:endParaRPr lang="en-US" altLang="ja-JP" sz="2800" dirty="0">
              <a:solidFill>
                <a:schemeClr val="tx2"/>
              </a:solidFill>
              <a:latin typeface="+mj-ea"/>
              <a:ea typeface="+mj-ea"/>
            </a:endParaRPr>
          </a:p>
        </p:txBody>
      </p:sp>
      <p:sp>
        <p:nvSpPr>
          <p:cNvPr id="40" name="Text Box 4 1 1">
            <a:extLst>
              <a:ext uri="{FF2B5EF4-FFF2-40B4-BE49-F238E27FC236}">
                <a16:creationId xmlns:a16="http://schemas.microsoft.com/office/drawing/2014/main" id="{317CCCD7-3487-4684-B0FD-C7F2D3E4E904}"/>
              </a:ext>
            </a:extLst>
          </p:cNvPr>
          <p:cNvSpPr txBox="1">
            <a:spLocks noChangeArrowheads="1"/>
          </p:cNvSpPr>
          <p:nvPr/>
        </p:nvSpPr>
        <p:spPr bwMode="auto">
          <a:xfrm>
            <a:off x="2637791" y="2822215"/>
            <a:ext cx="6212204"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defRPr/>
            </a:pPr>
            <a:r>
              <a:rPr lang="en-US" altLang="ja-JP" sz="2800" dirty="0">
                <a:solidFill>
                  <a:schemeClr val="tx2"/>
                </a:solidFill>
                <a:latin typeface="+mj-ea"/>
                <a:ea typeface="+mj-ea"/>
              </a:rPr>
              <a:t>(1)</a:t>
            </a:r>
            <a:r>
              <a:rPr lang="ja-JP" altLang="en-US" sz="2800" dirty="0">
                <a:solidFill>
                  <a:schemeClr val="tx2"/>
                </a:solidFill>
                <a:latin typeface="+mj-ea"/>
                <a:ea typeface="+mj-ea"/>
              </a:rPr>
              <a:t> 火力機関の効率の改善には限界があるのか？</a:t>
            </a:r>
            <a:endParaRPr lang="en-US" altLang="ja-JP" sz="2800" dirty="0">
              <a:solidFill>
                <a:schemeClr val="tx2"/>
              </a:solidFill>
              <a:latin typeface="+mj-ea"/>
              <a:ea typeface="+mj-ea"/>
            </a:endParaRPr>
          </a:p>
        </p:txBody>
      </p:sp>
      <p:sp>
        <p:nvSpPr>
          <p:cNvPr id="41" name="Text Box 4 1 1">
            <a:extLst>
              <a:ext uri="{FF2B5EF4-FFF2-40B4-BE49-F238E27FC236}">
                <a16:creationId xmlns:a16="http://schemas.microsoft.com/office/drawing/2014/main" id="{CB3E9D3D-8DB4-4EB1-AB2C-069CB05914E9}"/>
              </a:ext>
            </a:extLst>
          </p:cNvPr>
          <p:cNvSpPr txBox="1">
            <a:spLocks noChangeArrowheads="1"/>
          </p:cNvSpPr>
          <p:nvPr/>
        </p:nvSpPr>
        <p:spPr bwMode="auto">
          <a:xfrm>
            <a:off x="2637790" y="3747900"/>
            <a:ext cx="6547483"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defRPr/>
            </a:pPr>
            <a:r>
              <a:rPr lang="en-US" altLang="ja-JP" sz="2800" dirty="0">
                <a:solidFill>
                  <a:schemeClr val="tx2"/>
                </a:solidFill>
                <a:latin typeface="+mj-ea"/>
                <a:ea typeface="+mj-ea"/>
              </a:rPr>
              <a:t>(2) </a:t>
            </a:r>
            <a:r>
              <a:rPr lang="ja-JP" altLang="en-US" sz="2800" dirty="0">
                <a:solidFill>
                  <a:schemeClr val="tx2"/>
                </a:solidFill>
                <a:latin typeface="+mj-ea"/>
                <a:ea typeface="+mj-ea"/>
              </a:rPr>
              <a:t>熱の動力は、作業物質に依存するか？</a:t>
            </a:r>
            <a:endParaRPr lang="en-US" altLang="ja-JP" sz="2800" dirty="0">
              <a:solidFill>
                <a:schemeClr val="tx2"/>
              </a:solidFill>
              <a:latin typeface="+mj-ea"/>
              <a:ea typeface="+mj-ea"/>
            </a:endParaRPr>
          </a:p>
        </p:txBody>
      </p:sp>
      <p:sp>
        <p:nvSpPr>
          <p:cNvPr id="44" name="Text Box 4 1 1">
            <a:extLst>
              <a:ext uri="{FF2B5EF4-FFF2-40B4-BE49-F238E27FC236}">
                <a16:creationId xmlns:a16="http://schemas.microsoft.com/office/drawing/2014/main" id="{AA34D82F-515B-4D70-A874-833D45DEAE7A}"/>
              </a:ext>
            </a:extLst>
          </p:cNvPr>
          <p:cNvSpPr txBox="1">
            <a:spLocks noChangeArrowheads="1"/>
          </p:cNvSpPr>
          <p:nvPr/>
        </p:nvSpPr>
        <p:spPr bwMode="auto">
          <a:xfrm>
            <a:off x="184150" y="4662929"/>
            <a:ext cx="732917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defRPr/>
            </a:pPr>
            <a:r>
              <a:rPr lang="en-US" altLang="ja-JP" sz="2800" dirty="0">
                <a:solidFill>
                  <a:schemeClr val="tx2"/>
                </a:solidFill>
                <a:latin typeface="+mj-ea"/>
                <a:ea typeface="+mj-ea"/>
              </a:rPr>
              <a:t>1824</a:t>
            </a:r>
            <a:r>
              <a:rPr lang="ja-JP" altLang="en-US" sz="2800" dirty="0">
                <a:solidFill>
                  <a:schemeClr val="tx2"/>
                </a:solidFill>
                <a:latin typeface="+mj-ea"/>
                <a:ea typeface="+mj-ea"/>
              </a:rPr>
              <a:t>年に「火の動力についての考察」を発表</a:t>
            </a:r>
            <a:endParaRPr lang="en-US" altLang="ja-JP" sz="2800" dirty="0">
              <a:solidFill>
                <a:schemeClr val="tx2"/>
              </a:solidFill>
              <a:latin typeface="+mj-ea"/>
              <a:ea typeface="+mj-ea"/>
            </a:endParaRPr>
          </a:p>
        </p:txBody>
      </p:sp>
    </p:spTree>
    <p:extLst>
      <p:ext uri="{BB962C8B-B14F-4D97-AF65-F5344CB8AC3E}">
        <p14:creationId xmlns:p14="http://schemas.microsoft.com/office/powerpoint/2010/main" val="27234536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additive="base">
                                        <p:cTn id="7" dur="500" fill="hold"/>
                                        <p:tgtEl>
                                          <p:spTgt spid="35"/>
                                        </p:tgtEl>
                                        <p:attrNameLst>
                                          <p:attrName>ppt_x</p:attrName>
                                        </p:attrNameLst>
                                      </p:cBhvr>
                                      <p:tavLst>
                                        <p:tav tm="0">
                                          <p:val>
                                            <p:strVal val="#ppt_x"/>
                                          </p:val>
                                        </p:tav>
                                        <p:tav tm="100000">
                                          <p:val>
                                            <p:strVal val="#ppt_x"/>
                                          </p:val>
                                        </p:tav>
                                      </p:tavLst>
                                    </p:anim>
                                    <p:anim calcmode="lin" valueType="num">
                                      <p:cBhvr additive="base">
                                        <p:cTn id="8" dur="500" fill="hold"/>
                                        <p:tgtEl>
                                          <p:spTgt spid="35"/>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6"/>
                                        </p:tgtEl>
                                        <p:attrNameLst>
                                          <p:attrName>style.visibility</p:attrName>
                                        </p:attrNameLst>
                                      </p:cBhvr>
                                      <p:to>
                                        <p:strVal val="visible"/>
                                      </p:to>
                                    </p:set>
                                    <p:anim calcmode="lin" valueType="num">
                                      <p:cBhvr additive="base">
                                        <p:cTn id="15" dur="500" fill="hold"/>
                                        <p:tgtEl>
                                          <p:spTgt spid="36"/>
                                        </p:tgtEl>
                                        <p:attrNameLst>
                                          <p:attrName>ppt_x</p:attrName>
                                        </p:attrNameLst>
                                      </p:cBhvr>
                                      <p:tavLst>
                                        <p:tav tm="0">
                                          <p:val>
                                            <p:strVal val="#ppt_x"/>
                                          </p:val>
                                        </p:tav>
                                        <p:tav tm="100000">
                                          <p:val>
                                            <p:strVal val="#ppt_x"/>
                                          </p:val>
                                        </p:tav>
                                      </p:tavLst>
                                    </p:anim>
                                    <p:anim calcmode="lin" valueType="num">
                                      <p:cBhvr additive="base">
                                        <p:cTn id="16"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37"/>
                                        </p:tgtEl>
                                        <p:attrNameLst>
                                          <p:attrName>style.visibility</p:attrName>
                                        </p:attrNameLst>
                                      </p:cBhvr>
                                      <p:to>
                                        <p:strVal val="visible"/>
                                      </p:to>
                                    </p:set>
                                    <p:anim calcmode="lin" valueType="num">
                                      <p:cBhvr additive="base">
                                        <p:cTn id="21" dur="500" fill="hold"/>
                                        <p:tgtEl>
                                          <p:spTgt spid="37"/>
                                        </p:tgtEl>
                                        <p:attrNameLst>
                                          <p:attrName>ppt_x</p:attrName>
                                        </p:attrNameLst>
                                      </p:cBhvr>
                                      <p:tavLst>
                                        <p:tav tm="0">
                                          <p:val>
                                            <p:strVal val="#ppt_x"/>
                                          </p:val>
                                        </p:tav>
                                        <p:tav tm="100000">
                                          <p:val>
                                            <p:strVal val="#ppt_x"/>
                                          </p:val>
                                        </p:tav>
                                      </p:tavLst>
                                    </p:anim>
                                    <p:anim calcmode="lin" valueType="num">
                                      <p:cBhvr additive="base">
                                        <p:cTn id="22" dur="500" fill="hold"/>
                                        <p:tgtEl>
                                          <p:spTgt spid="37"/>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38"/>
                                        </p:tgtEl>
                                        <p:attrNameLst>
                                          <p:attrName>style.visibility</p:attrName>
                                        </p:attrNameLst>
                                      </p:cBhvr>
                                      <p:to>
                                        <p:strVal val="visible"/>
                                      </p:to>
                                    </p:set>
                                    <p:anim calcmode="lin" valueType="num">
                                      <p:cBhvr additive="base">
                                        <p:cTn id="27" dur="500" fill="hold"/>
                                        <p:tgtEl>
                                          <p:spTgt spid="38"/>
                                        </p:tgtEl>
                                        <p:attrNameLst>
                                          <p:attrName>ppt_x</p:attrName>
                                        </p:attrNameLst>
                                      </p:cBhvr>
                                      <p:tavLst>
                                        <p:tav tm="0">
                                          <p:val>
                                            <p:strVal val="#ppt_x"/>
                                          </p:val>
                                        </p:tav>
                                        <p:tav tm="100000">
                                          <p:val>
                                            <p:strVal val="#ppt_x"/>
                                          </p:val>
                                        </p:tav>
                                      </p:tavLst>
                                    </p:anim>
                                    <p:anim calcmode="lin" valueType="num">
                                      <p:cBhvr additive="base">
                                        <p:cTn id="28" dur="500" fill="hold"/>
                                        <p:tgtEl>
                                          <p:spTgt spid="38"/>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43"/>
                                        </p:tgtEl>
                                        <p:attrNameLst>
                                          <p:attrName>style.visibility</p:attrName>
                                        </p:attrNameLst>
                                      </p:cBhvr>
                                      <p:to>
                                        <p:strVal val="visible"/>
                                      </p:to>
                                    </p:set>
                                    <p:anim calcmode="lin" valueType="num">
                                      <p:cBhvr additive="base">
                                        <p:cTn id="33" dur="500" fill="hold"/>
                                        <p:tgtEl>
                                          <p:spTgt spid="43"/>
                                        </p:tgtEl>
                                        <p:attrNameLst>
                                          <p:attrName>ppt_x</p:attrName>
                                        </p:attrNameLst>
                                      </p:cBhvr>
                                      <p:tavLst>
                                        <p:tav tm="0">
                                          <p:val>
                                            <p:strVal val="#ppt_x"/>
                                          </p:val>
                                        </p:tav>
                                        <p:tav tm="100000">
                                          <p:val>
                                            <p:strVal val="#ppt_x"/>
                                          </p:val>
                                        </p:tav>
                                      </p:tavLst>
                                    </p:anim>
                                    <p:anim calcmode="lin" valueType="num">
                                      <p:cBhvr additive="base">
                                        <p:cTn id="34" dur="500" fill="hold"/>
                                        <p:tgtEl>
                                          <p:spTgt spid="43"/>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39"/>
                                        </p:tgtEl>
                                        <p:attrNameLst>
                                          <p:attrName>style.visibility</p:attrName>
                                        </p:attrNameLst>
                                      </p:cBhvr>
                                      <p:to>
                                        <p:strVal val="visible"/>
                                      </p:to>
                                    </p:set>
                                    <p:anim calcmode="lin" valueType="num">
                                      <p:cBhvr additive="base">
                                        <p:cTn id="37" dur="500" fill="hold"/>
                                        <p:tgtEl>
                                          <p:spTgt spid="39"/>
                                        </p:tgtEl>
                                        <p:attrNameLst>
                                          <p:attrName>ppt_x</p:attrName>
                                        </p:attrNameLst>
                                      </p:cBhvr>
                                      <p:tavLst>
                                        <p:tav tm="0">
                                          <p:val>
                                            <p:strVal val="#ppt_x"/>
                                          </p:val>
                                        </p:tav>
                                        <p:tav tm="100000">
                                          <p:val>
                                            <p:strVal val="#ppt_x"/>
                                          </p:val>
                                        </p:tav>
                                      </p:tavLst>
                                    </p:anim>
                                    <p:anim calcmode="lin" valueType="num">
                                      <p:cBhvr additive="base">
                                        <p:cTn id="38" dur="500" fill="hold"/>
                                        <p:tgtEl>
                                          <p:spTgt spid="39"/>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40"/>
                                        </p:tgtEl>
                                        <p:attrNameLst>
                                          <p:attrName>style.visibility</p:attrName>
                                        </p:attrNameLst>
                                      </p:cBhvr>
                                      <p:to>
                                        <p:strVal val="visible"/>
                                      </p:to>
                                    </p:set>
                                    <p:anim calcmode="lin" valueType="num">
                                      <p:cBhvr additive="base">
                                        <p:cTn id="41" dur="500" fill="hold"/>
                                        <p:tgtEl>
                                          <p:spTgt spid="40"/>
                                        </p:tgtEl>
                                        <p:attrNameLst>
                                          <p:attrName>ppt_x</p:attrName>
                                        </p:attrNameLst>
                                      </p:cBhvr>
                                      <p:tavLst>
                                        <p:tav tm="0">
                                          <p:val>
                                            <p:strVal val="#ppt_x"/>
                                          </p:val>
                                        </p:tav>
                                        <p:tav tm="100000">
                                          <p:val>
                                            <p:strVal val="#ppt_x"/>
                                          </p:val>
                                        </p:tav>
                                      </p:tavLst>
                                    </p:anim>
                                    <p:anim calcmode="lin" valueType="num">
                                      <p:cBhvr additive="base">
                                        <p:cTn id="42" dur="500" fill="hold"/>
                                        <p:tgtEl>
                                          <p:spTgt spid="4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41"/>
                                        </p:tgtEl>
                                        <p:attrNameLst>
                                          <p:attrName>style.visibility</p:attrName>
                                        </p:attrNameLst>
                                      </p:cBhvr>
                                      <p:to>
                                        <p:strVal val="visible"/>
                                      </p:to>
                                    </p:set>
                                    <p:anim calcmode="lin" valueType="num">
                                      <p:cBhvr additive="base">
                                        <p:cTn id="45" dur="500" fill="hold"/>
                                        <p:tgtEl>
                                          <p:spTgt spid="41"/>
                                        </p:tgtEl>
                                        <p:attrNameLst>
                                          <p:attrName>ppt_x</p:attrName>
                                        </p:attrNameLst>
                                      </p:cBhvr>
                                      <p:tavLst>
                                        <p:tav tm="0">
                                          <p:val>
                                            <p:strVal val="#ppt_x"/>
                                          </p:val>
                                        </p:tav>
                                        <p:tav tm="100000">
                                          <p:val>
                                            <p:strVal val="#ppt_x"/>
                                          </p:val>
                                        </p:tav>
                                      </p:tavLst>
                                    </p:anim>
                                    <p:anim calcmode="lin" valueType="num">
                                      <p:cBhvr additive="base">
                                        <p:cTn id="46" dur="500" fill="hold"/>
                                        <p:tgtEl>
                                          <p:spTgt spid="41"/>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44"/>
                                        </p:tgtEl>
                                        <p:attrNameLst>
                                          <p:attrName>style.visibility</p:attrName>
                                        </p:attrNameLst>
                                      </p:cBhvr>
                                      <p:to>
                                        <p:strVal val="visible"/>
                                      </p:to>
                                    </p:set>
                                    <p:anim calcmode="lin" valueType="num">
                                      <p:cBhvr additive="base">
                                        <p:cTn id="51" dur="500" fill="hold"/>
                                        <p:tgtEl>
                                          <p:spTgt spid="44"/>
                                        </p:tgtEl>
                                        <p:attrNameLst>
                                          <p:attrName>ppt_x</p:attrName>
                                        </p:attrNameLst>
                                      </p:cBhvr>
                                      <p:tavLst>
                                        <p:tav tm="0">
                                          <p:val>
                                            <p:strVal val="#ppt_x"/>
                                          </p:val>
                                        </p:tav>
                                        <p:tav tm="100000">
                                          <p:val>
                                            <p:strVal val="#ppt_x"/>
                                          </p:val>
                                        </p:tav>
                                      </p:tavLst>
                                    </p:anim>
                                    <p:anim calcmode="lin" valueType="num">
                                      <p:cBhvr additive="base">
                                        <p:cTn id="52"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35" grpId="0"/>
      <p:bldP spid="36" grpId="0"/>
      <p:bldP spid="37" grpId="0"/>
      <p:bldP spid="38" grpId="0"/>
      <p:bldP spid="39" grpId="0"/>
      <p:bldP spid="40" grpId="0"/>
      <p:bldP spid="41" grpId="0"/>
      <p:bldP spid="44"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正方形/長方形 1">
            <a:extLst>
              <a:ext uri="{FF2B5EF4-FFF2-40B4-BE49-F238E27FC236}">
                <a16:creationId xmlns:a16="http://schemas.microsoft.com/office/drawing/2014/main" id="{AB4CC6FF-CE6C-41D3-B831-3CD115CAB588}"/>
              </a:ext>
            </a:extLst>
          </p:cNvPr>
          <p:cNvSpPr>
            <a:spLocks noChangeArrowheads="1"/>
          </p:cNvSpPr>
          <p:nvPr/>
        </p:nvSpPr>
        <p:spPr bwMode="gray">
          <a:xfrm>
            <a:off x="-7938" y="6373813"/>
            <a:ext cx="9144001" cy="484187"/>
          </a:xfrm>
          <a:prstGeom prst="rect">
            <a:avLst/>
          </a:prstGeom>
          <a:solidFill>
            <a:schemeClr val="bg1"/>
          </a:solidFill>
          <a:ln w="9525" algn="ctr">
            <a:solidFill>
              <a:schemeClr val="bg1"/>
            </a:solidFill>
            <a:miter lim="800000"/>
            <a:headEnd/>
            <a:tailEnd/>
          </a:ln>
        </p:spPr>
        <p:txBody>
          <a:bodyPr wrap="none" anchor="ctr"/>
          <a:lstStyle>
            <a:lvl1pPr>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a:buBlip>
                <a:blip r:embed="rId2"/>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9pPr>
          </a:lstStyle>
          <a:p>
            <a:pPr algn="ctr" eaLnBrk="1" hangingPunct="1">
              <a:lnSpc>
                <a:spcPct val="100000"/>
              </a:lnSpc>
              <a:spcBef>
                <a:spcPct val="0"/>
              </a:spcBef>
              <a:spcAft>
                <a:spcPct val="0"/>
              </a:spcAft>
              <a:buClrTx/>
              <a:buFontTx/>
              <a:buNone/>
            </a:pPr>
            <a:endParaRPr lang="ja-JP" altLang="en-US" sz="1800">
              <a:solidFill>
                <a:schemeClr val="tx1"/>
              </a:solidFill>
              <a:latin typeface="Calibri" pitchFamily="34" charset="0"/>
            </a:endParaRPr>
          </a:p>
        </p:txBody>
      </p:sp>
      <p:sp>
        <p:nvSpPr>
          <p:cNvPr id="6155" name="スライド番号プレースホルダー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a:buBlip>
                <a:blip r:embed="rId2"/>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9pPr>
          </a:lstStyle>
          <a:p>
            <a:pPr>
              <a:lnSpc>
                <a:spcPct val="100000"/>
              </a:lnSpc>
              <a:spcBef>
                <a:spcPct val="0"/>
              </a:spcBef>
              <a:spcAft>
                <a:spcPct val="0"/>
              </a:spcAft>
              <a:buClrTx/>
              <a:buFontTx/>
              <a:buNone/>
            </a:pPr>
            <a:fld id="{BDCDC8F8-78A8-4677-A59B-900A672EDA56}" type="slidenum">
              <a:rPr kumimoji="0" lang="ja-JP" altLang="en-US" smtClean="0">
                <a:solidFill>
                  <a:schemeClr val="tx1"/>
                </a:solidFill>
              </a:rPr>
              <a:pPr>
                <a:lnSpc>
                  <a:spcPct val="100000"/>
                </a:lnSpc>
                <a:spcBef>
                  <a:spcPct val="0"/>
                </a:spcBef>
                <a:spcAft>
                  <a:spcPct val="0"/>
                </a:spcAft>
                <a:buClrTx/>
                <a:buFontTx/>
                <a:buNone/>
              </a:pPr>
              <a:t>32</a:t>
            </a:fld>
            <a:endParaRPr kumimoji="0" lang="ja-JP" altLang="en-US">
              <a:solidFill>
                <a:schemeClr val="tx1"/>
              </a:solidFill>
            </a:endParaRPr>
          </a:p>
        </p:txBody>
      </p:sp>
      <p:sp>
        <p:nvSpPr>
          <p:cNvPr id="42" name="タイトル 1">
            <a:extLst>
              <a:ext uri="{FF2B5EF4-FFF2-40B4-BE49-F238E27FC236}">
                <a16:creationId xmlns:a16="http://schemas.microsoft.com/office/drawing/2014/main" id="{C0220186-7671-43DD-A802-A8180E8BF03D}"/>
              </a:ext>
            </a:extLst>
          </p:cNvPr>
          <p:cNvSpPr>
            <a:spLocks noGrp="1"/>
          </p:cNvSpPr>
          <p:nvPr>
            <p:ph type="title"/>
          </p:nvPr>
        </p:nvSpPr>
        <p:spPr>
          <a:xfrm>
            <a:off x="184150" y="53975"/>
            <a:ext cx="7146290" cy="693738"/>
          </a:xfrm>
        </p:spPr>
        <p:txBody>
          <a:bodyPr/>
          <a:lstStyle/>
          <a:p>
            <a:pPr eaLnBrk="1" hangingPunct="1"/>
            <a:r>
              <a:rPr lang="en-US" altLang="ja-JP" dirty="0"/>
              <a:t>5. </a:t>
            </a:r>
            <a:r>
              <a:rPr lang="ja-JP" altLang="en-US" dirty="0"/>
              <a:t>カルノーの定理と熱力学第</a:t>
            </a:r>
            <a:r>
              <a:rPr lang="en-US" altLang="ja-JP" dirty="0"/>
              <a:t>2</a:t>
            </a:r>
            <a:r>
              <a:rPr lang="ja-JP" altLang="en-US" dirty="0"/>
              <a:t>法則</a:t>
            </a:r>
          </a:p>
        </p:txBody>
      </p:sp>
      <p:sp>
        <p:nvSpPr>
          <p:cNvPr id="44" name="Text Box 4 1 1">
            <a:extLst>
              <a:ext uri="{FF2B5EF4-FFF2-40B4-BE49-F238E27FC236}">
                <a16:creationId xmlns:a16="http://schemas.microsoft.com/office/drawing/2014/main" id="{AA34D82F-515B-4D70-A874-833D45DEAE7A}"/>
              </a:ext>
            </a:extLst>
          </p:cNvPr>
          <p:cNvSpPr txBox="1">
            <a:spLocks noChangeArrowheads="1"/>
          </p:cNvSpPr>
          <p:nvPr/>
        </p:nvSpPr>
        <p:spPr bwMode="auto">
          <a:xfrm>
            <a:off x="0" y="823181"/>
            <a:ext cx="714629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defRPr/>
            </a:pPr>
            <a:r>
              <a:rPr lang="ja-JP" altLang="en-US" sz="2800" dirty="0">
                <a:solidFill>
                  <a:schemeClr val="tx2"/>
                </a:solidFill>
                <a:latin typeface="+mj-ea"/>
                <a:ea typeface="+mj-ea"/>
              </a:rPr>
              <a:t>カルノー</a:t>
            </a:r>
            <a:r>
              <a:rPr lang="en-US" altLang="ja-JP" sz="2800" dirty="0">
                <a:solidFill>
                  <a:schemeClr val="tx2"/>
                </a:solidFill>
                <a:latin typeface="+mj-ea"/>
                <a:ea typeface="+mj-ea"/>
              </a:rPr>
              <a:t>(1824</a:t>
            </a:r>
            <a:r>
              <a:rPr lang="ja-JP" altLang="en-US" sz="2800" dirty="0">
                <a:solidFill>
                  <a:schemeClr val="tx2"/>
                </a:solidFill>
                <a:latin typeface="+mj-ea"/>
                <a:ea typeface="+mj-ea"/>
              </a:rPr>
              <a:t>年</a:t>
            </a:r>
            <a:r>
              <a:rPr lang="en-US" altLang="ja-JP" sz="2800" dirty="0">
                <a:solidFill>
                  <a:schemeClr val="tx2"/>
                </a:solidFill>
                <a:latin typeface="+mj-ea"/>
                <a:ea typeface="+mj-ea"/>
              </a:rPr>
              <a:t>)</a:t>
            </a:r>
            <a:r>
              <a:rPr lang="ja-JP" altLang="en-US" sz="2800" dirty="0">
                <a:solidFill>
                  <a:schemeClr val="tx2"/>
                </a:solidFill>
                <a:latin typeface="+mj-ea"/>
                <a:ea typeface="+mj-ea"/>
              </a:rPr>
              <a:t>「火の動力についての考察」</a:t>
            </a:r>
            <a:endParaRPr lang="en-US" altLang="ja-JP" sz="2800" dirty="0">
              <a:solidFill>
                <a:schemeClr val="tx2"/>
              </a:solidFill>
              <a:latin typeface="+mj-ea"/>
              <a:ea typeface="+mj-ea"/>
            </a:endParaRPr>
          </a:p>
        </p:txBody>
      </p:sp>
      <p:sp>
        <p:nvSpPr>
          <p:cNvPr id="14" name="Text Box 4 1 1">
            <a:extLst>
              <a:ext uri="{FF2B5EF4-FFF2-40B4-BE49-F238E27FC236}">
                <a16:creationId xmlns:a16="http://schemas.microsoft.com/office/drawing/2014/main" id="{A2738595-C819-4002-BF11-63C3883BECF4}"/>
              </a:ext>
            </a:extLst>
          </p:cNvPr>
          <p:cNvSpPr txBox="1">
            <a:spLocks noChangeArrowheads="1"/>
          </p:cNvSpPr>
          <p:nvPr/>
        </p:nvSpPr>
        <p:spPr bwMode="auto">
          <a:xfrm>
            <a:off x="-15240" y="1284709"/>
            <a:ext cx="894588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defRPr/>
            </a:pPr>
            <a:r>
              <a:rPr lang="ja-JP" altLang="en-US" sz="2800" dirty="0">
                <a:solidFill>
                  <a:schemeClr val="tx2"/>
                </a:solidFill>
                <a:latin typeface="+mj-ea"/>
                <a:ea typeface="+mj-ea"/>
              </a:rPr>
              <a:t>思考実験</a:t>
            </a:r>
            <a:r>
              <a:rPr lang="en-US" altLang="ja-JP" sz="2800" dirty="0">
                <a:solidFill>
                  <a:schemeClr val="tx2"/>
                </a:solidFill>
                <a:latin typeface="+mj-ea"/>
                <a:ea typeface="+mj-ea"/>
              </a:rPr>
              <a:t>(</a:t>
            </a:r>
            <a:r>
              <a:rPr lang="en-US" altLang="ja-JP" sz="2800" dirty="0" err="1">
                <a:solidFill>
                  <a:schemeClr val="tx2"/>
                </a:solidFill>
                <a:latin typeface="+mj-ea"/>
                <a:ea typeface="+mj-ea"/>
              </a:rPr>
              <a:t>gedanken</a:t>
            </a:r>
            <a:r>
              <a:rPr lang="en-US" altLang="ja-JP" sz="2800" dirty="0">
                <a:solidFill>
                  <a:schemeClr val="tx2"/>
                </a:solidFill>
                <a:latin typeface="+mj-ea"/>
                <a:ea typeface="+mj-ea"/>
              </a:rPr>
              <a:t> experiment)</a:t>
            </a:r>
            <a:r>
              <a:rPr lang="ja-JP" altLang="en-US" sz="2800" dirty="0">
                <a:solidFill>
                  <a:schemeClr val="tx2"/>
                </a:solidFill>
                <a:latin typeface="+mj-ea"/>
                <a:ea typeface="+mj-ea"/>
              </a:rPr>
              <a:t>により</a:t>
            </a:r>
            <a:r>
              <a:rPr lang="ja-JP" altLang="en-US" sz="2800">
                <a:solidFill>
                  <a:schemeClr val="tx2"/>
                </a:solidFill>
                <a:latin typeface="+mj-ea"/>
                <a:ea typeface="+mj-ea"/>
              </a:rPr>
              <a:t>、最大の熱効率</a:t>
            </a:r>
            <a:r>
              <a:rPr lang="ja-JP" altLang="en-US" sz="2800" dirty="0">
                <a:solidFill>
                  <a:schemeClr val="tx2"/>
                </a:solidFill>
                <a:latin typeface="+mj-ea"/>
                <a:ea typeface="+mj-ea"/>
              </a:rPr>
              <a:t>を実現する「カルノーサイクル」を考案</a:t>
            </a:r>
            <a:endParaRPr lang="en-US" altLang="ja-JP" sz="2800" dirty="0">
              <a:solidFill>
                <a:schemeClr val="tx2"/>
              </a:solidFill>
              <a:latin typeface="+mj-ea"/>
              <a:ea typeface="+mj-ea"/>
            </a:endParaRPr>
          </a:p>
        </p:txBody>
      </p:sp>
      <p:sp>
        <p:nvSpPr>
          <p:cNvPr id="64" name="Text Box 4 1 1">
            <a:extLst>
              <a:ext uri="{FF2B5EF4-FFF2-40B4-BE49-F238E27FC236}">
                <a16:creationId xmlns:a16="http://schemas.microsoft.com/office/drawing/2014/main" id="{CC9E8B55-E049-4D79-B02A-E3D05D15A903}"/>
              </a:ext>
            </a:extLst>
          </p:cNvPr>
          <p:cNvSpPr txBox="1">
            <a:spLocks noChangeArrowheads="1"/>
          </p:cNvSpPr>
          <p:nvPr/>
        </p:nvSpPr>
        <p:spPr bwMode="auto">
          <a:xfrm>
            <a:off x="-29379" y="2229898"/>
            <a:ext cx="6171525"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defRPr/>
            </a:pPr>
            <a:r>
              <a:rPr lang="ja-JP" altLang="en-US" sz="2400" dirty="0">
                <a:solidFill>
                  <a:schemeClr val="tx2"/>
                </a:solidFill>
                <a:latin typeface="+mj-ea"/>
                <a:ea typeface="+mj-ea"/>
              </a:rPr>
              <a:t>・</a:t>
            </a:r>
            <a:r>
              <a:rPr lang="en-US" altLang="ja-JP" sz="2400" dirty="0">
                <a:solidFill>
                  <a:srgbClr val="0070C0"/>
                </a:solidFill>
                <a:latin typeface="+mj-ea"/>
                <a:ea typeface="+mj-ea"/>
              </a:rPr>
              <a:t>A</a:t>
            </a:r>
            <a:r>
              <a:rPr lang="ja-JP" altLang="en-US" sz="2400" dirty="0">
                <a:solidFill>
                  <a:srgbClr val="0070C0"/>
                </a:solidFill>
                <a:latin typeface="+mj-ea"/>
                <a:ea typeface="+mj-ea"/>
              </a:rPr>
              <a:t>→</a:t>
            </a:r>
            <a:r>
              <a:rPr lang="en-US" altLang="ja-JP" sz="2400" dirty="0">
                <a:solidFill>
                  <a:srgbClr val="0070C0"/>
                </a:solidFill>
                <a:latin typeface="+mj-ea"/>
                <a:ea typeface="+mj-ea"/>
              </a:rPr>
              <a:t>B</a:t>
            </a:r>
            <a:r>
              <a:rPr lang="en-US" altLang="ja-JP" sz="2400" dirty="0">
                <a:solidFill>
                  <a:schemeClr val="tx2"/>
                </a:solidFill>
                <a:latin typeface="+mj-ea"/>
                <a:ea typeface="+mj-ea"/>
              </a:rPr>
              <a:t>: </a:t>
            </a:r>
            <a:r>
              <a:rPr lang="ja-JP" altLang="en-US" sz="2400" dirty="0">
                <a:solidFill>
                  <a:schemeClr val="tx2"/>
                </a:solidFill>
                <a:latin typeface="+mj-ea"/>
                <a:ea typeface="+mj-ea"/>
              </a:rPr>
              <a:t>高温熱源</a:t>
            </a:r>
            <a:r>
              <a:rPr lang="en-US" altLang="ja-JP" sz="2400" dirty="0">
                <a:solidFill>
                  <a:schemeClr val="tx2"/>
                </a:solidFill>
                <a:latin typeface="+mj-ea"/>
                <a:ea typeface="+mj-ea"/>
              </a:rPr>
              <a:t>(T</a:t>
            </a:r>
            <a:r>
              <a:rPr lang="en-US" altLang="ja-JP" sz="2400" baseline="-25000" dirty="0">
                <a:solidFill>
                  <a:schemeClr val="tx2"/>
                </a:solidFill>
                <a:latin typeface="+mj-ea"/>
                <a:ea typeface="+mj-ea"/>
              </a:rPr>
              <a:t>2</a:t>
            </a:r>
            <a:r>
              <a:rPr lang="en-US" altLang="ja-JP" sz="2400" dirty="0">
                <a:solidFill>
                  <a:schemeClr val="tx2"/>
                </a:solidFill>
                <a:latin typeface="+mj-ea"/>
                <a:ea typeface="+mj-ea"/>
              </a:rPr>
              <a:t>)</a:t>
            </a:r>
            <a:r>
              <a:rPr lang="ja-JP" altLang="en-US" sz="2400" dirty="0">
                <a:solidFill>
                  <a:schemeClr val="tx2"/>
                </a:solidFill>
                <a:latin typeface="+mj-ea"/>
                <a:ea typeface="+mj-ea"/>
              </a:rPr>
              <a:t>で「じわじわ」</a:t>
            </a:r>
            <a:r>
              <a:rPr lang="en-US" altLang="ja-JP" sz="2400" dirty="0">
                <a:solidFill>
                  <a:schemeClr val="tx2"/>
                </a:solidFill>
                <a:latin typeface="+mj-ea"/>
                <a:ea typeface="+mj-ea"/>
              </a:rPr>
              <a:t>(</a:t>
            </a:r>
            <a:r>
              <a:rPr lang="ja-JP" altLang="en-US" sz="2400" dirty="0">
                <a:solidFill>
                  <a:schemeClr val="tx2"/>
                </a:solidFill>
                <a:latin typeface="+mj-ea"/>
                <a:ea typeface="+mj-ea"/>
              </a:rPr>
              <a:t>準静的</a:t>
            </a:r>
            <a:r>
              <a:rPr lang="en-US" altLang="ja-JP" sz="2400" dirty="0">
                <a:solidFill>
                  <a:schemeClr val="tx2"/>
                </a:solidFill>
                <a:latin typeface="+mj-ea"/>
                <a:ea typeface="+mj-ea"/>
              </a:rPr>
              <a:t>)</a:t>
            </a:r>
            <a:r>
              <a:rPr lang="ja-JP" altLang="en-US" sz="2400" dirty="0">
                <a:solidFill>
                  <a:schemeClr val="tx2"/>
                </a:solidFill>
                <a:latin typeface="+mj-ea"/>
                <a:ea typeface="+mj-ea"/>
              </a:rPr>
              <a:t>と温度一定で熱を供給</a:t>
            </a:r>
            <a:endParaRPr lang="en-US" altLang="ja-JP" sz="2400" dirty="0">
              <a:solidFill>
                <a:schemeClr val="tx2"/>
              </a:solidFill>
              <a:latin typeface="+mj-ea"/>
              <a:ea typeface="+mj-ea"/>
            </a:endParaRPr>
          </a:p>
        </p:txBody>
      </p:sp>
      <p:sp>
        <p:nvSpPr>
          <p:cNvPr id="65" name="Text Box 4 1 1">
            <a:extLst>
              <a:ext uri="{FF2B5EF4-FFF2-40B4-BE49-F238E27FC236}">
                <a16:creationId xmlns:a16="http://schemas.microsoft.com/office/drawing/2014/main" id="{734E8C7E-A804-49FC-8040-A9807C50AC7F}"/>
              </a:ext>
            </a:extLst>
          </p:cNvPr>
          <p:cNvSpPr txBox="1">
            <a:spLocks noChangeArrowheads="1"/>
          </p:cNvSpPr>
          <p:nvPr/>
        </p:nvSpPr>
        <p:spPr bwMode="auto">
          <a:xfrm>
            <a:off x="-39752" y="3695051"/>
            <a:ext cx="5751038"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defRPr/>
            </a:pPr>
            <a:r>
              <a:rPr lang="ja-JP" altLang="en-US" sz="2400" dirty="0">
                <a:solidFill>
                  <a:schemeClr val="tx2"/>
                </a:solidFill>
                <a:latin typeface="+mj-ea"/>
                <a:ea typeface="+mj-ea"/>
              </a:rPr>
              <a:t>・</a:t>
            </a:r>
            <a:r>
              <a:rPr lang="en-US" altLang="ja-JP" sz="2400" dirty="0">
                <a:solidFill>
                  <a:srgbClr val="0070C0"/>
                </a:solidFill>
                <a:latin typeface="+mj-ea"/>
                <a:ea typeface="+mj-ea"/>
              </a:rPr>
              <a:t>C</a:t>
            </a:r>
            <a:r>
              <a:rPr lang="ja-JP" altLang="en-US" sz="2400" dirty="0">
                <a:solidFill>
                  <a:srgbClr val="0070C0"/>
                </a:solidFill>
                <a:latin typeface="+mj-ea"/>
                <a:ea typeface="+mj-ea"/>
              </a:rPr>
              <a:t>→</a:t>
            </a:r>
            <a:r>
              <a:rPr lang="en-US" altLang="ja-JP" sz="2400" dirty="0">
                <a:solidFill>
                  <a:srgbClr val="0070C0"/>
                </a:solidFill>
                <a:latin typeface="+mj-ea"/>
                <a:ea typeface="+mj-ea"/>
              </a:rPr>
              <a:t>D</a:t>
            </a:r>
            <a:r>
              <a:rPr lang="en-US" altLang="ja-JP" sz="2400" dirty="0">
                <a:solidFill>
                  <a:schemeClr val="tx2"/>
                </a:solidFill>
                <a:latin typeface="+mj-ea"/>
                <a:ea typeface="+mj-ea"/>
              </a:rPr>
              <a:t>: </a:t>
            </a:r>
            <a:r>
              <a:rPr lang="ja-JP" altLang="en-US" sz="2400" dirty="0">
                <a:solidFill>
                  <a:schemeClr val="tx2"/>
                </a:solidFill>
                <a:latin typeface="+mj-ea"/>
                <a:ea typeface="+mj-ea"/>
              </a:rPr>
              <a:t>冷却器</a:t>
            </a:r>
            <a:r>
              <a:rPr lang="en-US" altLang="ja-JP" sz="2400" dirty="0">
                <a:solidFill>
                  <a:schemeClr val="tx2"/>
                </a:solidFill>
                <a:latin typeface="+mj-ea"/>
                <a:ea typeface="+mj-ea"/>
              </a:rPr>
              <a:t>(T</a:t>
            </a:r>
            <a:r>
              <a:rPr lang="en-US" altLang="ja-JP" sz="2400" baseline="-25000" dirty="0">
                <a:solidFill>
                  <a:schemeClr val="tx2"/>
                </a:solidFill>
                <a:latin typeface="+mj-ea"/>
                <a:ea typeface="+mj-ea"/>
              </a:rPr>
              <a:t>1</a:t>
            </a:r>
            <a:r>
              <a:rPr lang="en-US" altLang="ja-JP" sz="2400" dirty="0">
                <a:solidFill>
                  <a:schemeClr val="tx2"/>
                </a:solidFill>
                <a:latin typeface="+mj-ea"/>
                <a:ea typeface="+mj-ea"/>
              </a:rPr>
              <a:t>)</a:t>
            </a:r>
            <a:r>
              <a:rPr lang="ja-JP" altLang="en-US" sz="2400" dirty="0">
                <a:solidFill>
                  <a:schemeClr val="tx2"/>
                </a:solidFill>
                <a:latin typeface="+mj-ea"/>
                <a:ea typeface="+mj-ea"/>
              </a:rPr>
              <a:t>で「じわじわ」と温度一定で熱を放出させて圧縮</a:t>
            </a:r>
            <a:endParaRPr lang="en-US" altLang="ja-JP" sz="2400" dirty="0">
              <a:solidFill>
                <a:schemeClr val="tx2"/>
              </a:solidFill>
              <a:latin typeface="+mj-ea"/>
              <a:ea typeface="+mj-ea"/>
            </a:endParaRPr>
          </a:p>
        </p:txBody>
      </p:sp>
      <p:sp>
        <p:nvSpPr>
          <p:cNvPr id="66" name="Text Box 4 1 1">
            <a:extLst>
              <a:ext uri="{FF2B5EF4-FFF2-40B4-BE49-F238E27FC236}">
                <a16:creationId xmlns:a16="http://schemas.microsoft.com/office/drawing/2014/main" id="{F1D9DFAB-D9C0-4268-A3D5-28AFEE0ADB92}"/>
              </a:ext>
            </a:extLst>
          </p:cNvPr>
          <p:cNvSpPr txBox="1">
            <a:spLocks noChangeArrowheads="1"/>
          </p:cNvSpPr>
          <p:nvPr/>
        </p:nvSpPr>
        <p:spPr bwMode="auto">
          <a:xfrm>
            <a:off x="-43788" y="2977656"/>
            <a:ext cx="6171525"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defRPr/>
            </a:pPr>
            <a:r>
              <a:rPr lang="ja-JP" altLang="en-US" sz="2400" dirty="0">
                <a:solidFill>
                  <a:schemeClr val="tx2"/>
                </a:solidFill>
                <a:latin typeface="+mj-ea"/>
                <a:ea typeface="+mj-ea"/>
              </a:rPr>
              <a:t>・</a:t>
            </a:r>
            <a:r>
              <a:rPr lang="en-US" altLang="ja-JP" sz="2400" dirty="0">
                <a:solidFill>
                  <a:srgbClr val="FF0000"/>
                </a:solidFill>
                <a:latin typeface="+mj-ea"/>
                <a:ea typeface="+mj-ea"/>
              </a:rPr>
              <a:t>B</a:t>
            </a:r>
            <a:r>
              <a:rPr lang="ja-JP" altLang="en-US" sz="2400" dirty="0">
                <a:solidFill>
                  <a:srgbClr val="FF0000"/>
                </a:solidFill>
                <a:latin typeface="+mj-ea"/>
                <a:ea typeface="+mj-ea"/>
              </a:rPr>
              <a:t>→</a:t>
            </a:r>
            <a:r>
              <a:rPr lang="en-US" altLang="ja-JP" sz="2400" dirty="0">
                <a:solidFill>
                  <a:srgbClr val="FF0000"/>
                </a:solidFill>
                <a:latin typeface="+mj-ea"/>
                <a:ea typeface="+mj-ea"/>
              </a:rPr>
              <a:t>C</a:t>
            </a:r>
            <a:r>
              <a:rPr lang="en-US" altLang="ja-JP" sz="2400" dirty="0">
                <a:solidFill>
                  <a:schemeClr val="tx2"/>
                </a:solidFill>
                <a:latin typeface="+mj-ea"/>
                <a:ea typeface="+mj-ea"/>
              </a:rPr>
              <a:t>: </a:t>
            </a:r>
            <a:r>
              <a:rPr lang="ja-JP" altLang="en-US" sz="2400" dirty="0">
                <a:solidFill>
                  <a:schemeClr val="tx2"/>
                </a:solidFill>
                <a:latin typeface="+mj-ea"/>
                <a:ea typeface="+mj-ea"/>
              </a:rPr>
              <a:t>熱の出入りの無い状態</a:t>
            </a:r>
            <a:r>
              <a:rPr lang="en-US" altLang="ja-JP" sz="2400" dirty="0">
                <a:solidFill>
                  <a:schemeClr val="tx2"/>
                </a:solidFill>
                <a:latin typeface="+mj-ea"/>
                <a:ea typeface="+mj-ea"/>
              </a:rPr>
              <a:t>(</a:t>
            </a:r>
            <a:r>
              <a:rPr lang="ja-JP" altLang="en-US" sz="2400" dirty="0">
                <a:solidFill>
                  <a:schemeClr val="tx2"/>
                </a:solidFill>
                <a:latin typeface="+mj-ea"/>
                <a:ea typeface="+mj-ea"/>
              </a:rPr>
              <a:t>断熱的</a:t>
            </a:r>
            <a:r>
              <a:rPr lang="en-US" altLang="ja-JP" sz="2400" dirty="0">
                <a:solidFill>
                  <a:schemeClr val="tx2"/>
                </a:solidFill>
                <a:latin typeface="+mj-ea"/>
                <a:ea typeface="+mj-ea"/>
              </a:rPr>
              <a:t>)</a:t>
            </a:r>
            <a:r>
              <a:rPr lang="ja-JP" altLang="en-US" sz="2400" dirty="0">
                <a:solidFill>
                  <a:schemeClr val="tx2"/>
                </a:solidFill>
                <a:latin typeface="+mj-ea"/>
                <a:ea typeface="+mj-ea"/>
              </a:rPr>
              <a:t>で、</a:t>
            </a:r>
            <a:r>
              <a:rPr lang="en-US" altLang="ja-JP" sz="2400" dirty="0">
                <a:solidFill>
                  <a:schemeClr val="tx2"/>
                </a:solidFill>
                <a:latin typeface="+mj-ea"/>
                <a:ea typeface="+mj-ea"/>
              </a:rPr>
              <a:t>T</a:t>
            </a:r>
            <a:r>
              <a:rPr lang="en-US" altLang="ja-JP" sz="2400" baseline="-25000" dirty="0">
                <a:solidFill>
                  <a:schemeClr val="tx2"/>
                </a:solidFill>
                <a:latin typeface="+mj-ea"/>
                <a:ea typeface="+mj-ea"/>
              </a:rPr>
              <a:t>2</a:t>
            </a:r>
            <a:r>
              <a:rPr lang="ja-JP" altLang="en-US" sz="2400" dirty="0">
                <a:solidFill>
                  <a:schemeClr val="tx2"/>
                </a:solidFill>
                <a:latin typeface="+mj-ea"/>
                <a:ea typeface="+mj-ea"/>
              </a:rPr>
              <a:t>から冷却器の温度</a:t>
            </a:r>
            <a:r>
              <a:rPr lang="en-US" altLang="ja-JP" sz="2400" dirty="0">
                <a:solidFill>
                  <a:schemeClr val="tx2"/>
                </a:solidFill>
                <a:latin typeface="+mj-ea"/>
                <a:ea typeface="+mj-ea"/>
              </a:rPr>
              <a:t>T</a:t>
            </a:r>
            <a:r>
              <a:rPr lang="en-US" altLang="ja-JP" sz="2400" baseline="-25000" dirty="0">
                <a:solidFill>
                  <a:schemeClr val="tx2"/>
                </a:solidFill>
                <a:latin typeface="+mj-ea"/>
                <a:ea typeface="+mj-ea"/>
              </a:rPr>
              <a:t>1</a:t>
            </a:r>
            <a:r>
              <a:rPr lang="ja-JP" altLang="en-US" sz="2400" dirty="0">
                <a:solidFill>
                  <a:schemeClr val="tx2"/>
                </a:solidFill>
                <a:latin typeface="+mj-ea"/>
                <a:ea typeface="+mj-ea"/>
              </a:rPr>
              <a:t>迄冷却</a:t>
            </a:r>
            <a:endParaRPr lang="en-US" altLang="ja-JP" sz="2400" dirty="0">
              <a:solidFill>
                <a:schemeClr val="tx2"/>
              </a:solidFill>
              <a:latin typeface="+mj-ea"/>
              <a:ea typeface="+mj-ea"/>
            </a:endParaRPr>
          </a:p>
        </p:txBody>
      </p:sp>
      <p:sp>
        <p:nvSpPr>
          <p:cNvPr id="67" name="Text Box 4 1 1">
            <a:extLst>
              <a:ext uri="{FF2B5EF4-FFF2-40B4-BE49-F238E27FC236}">
                <a16:creationId xmlns:a16="http://schemas.microsoft.com/office/drawing/2014/main" id="{962DE95B-9D9E-41BF-BFEB-F534B4EE83C0}"/>
              </a:ext>
            </a:extLst>
          </p:cNvPr>
          <p:cNvSpPr txBox="1">
            <a:spLocks noChangeArrowheads="1"/>
          </p:cNvSpPr>
          <p:nvPr/>
        </p:nvSpPr>
        <p:spPr bwMode="auto">
          <a:xfrm>
            <a:off x="-72457" y="4418123"/>
            <a:ext cx="617152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defRPr/>
            </a:pPr>
            <a:r>
              <a:rPr lang="ja-JP" altLang="en-US" sz="2400" dirty="0">
                <a:solidFill>
                  <a:schemeClr val="tx2"/>
                </a:solidFill>
                <a:latin typeface="+mj-ea"/>
                <a:ea typeface="+mj-ea"/>
              </a:rPr>
              <a:t>・</a:t>
            </a:r>
            <a:r>
              <a:rPr lang="en-US" altLang="ja-JP" sz="2400" dirty="0">
                <a:solidFill>
                  <a:srgbClr val="FF0000"/>
                </a:solidFill>
                <a:latin typeface="+mj-ea"/>
                <a:ea typeface="+mj-ea"/>
              </a:rPr>
              <a:t>D</a:t>
            </a:r>
            <a:r>
              <a:rPr lang="ja-JP" altLang="en-US" sz="2400" dirty="0">
                <a:solidFill>
                  <a:srgbClr val="FF0000"/>
                </a:solidFill>
                <a:latin typeface="+mj-ea"/>
                <a:ea typeface="+mj-ea"/>
              </a:rPr>
              <a:t>→</a:t>
            </a:r>
            <a:r>
              <a:rPr lang="en-US" altLang="ja-JP" sz="2400" dirty="0">
                <a:solidFill>
                  <a:srgbClr val="FF0000"/>
                </a:solidFill>
                <a:latin typeface="+mj-ea"/>
                <a:ea typeface="+mj-ea"/>
              </a:rPr>
              <a:t>A</a:t>
            </a:r>
            <a:r>
              <a:rPr lang="en-US" altLang="ja-JP" sz="2400" dirty="0">
                <a:solidFill>
                  <a:schemeClr val="tx2"/>
                </a:solidFill>
                <a:latin typeface="+mj-ea"/>
                <a:ea typeface="+mj-ea"/>
              </a:rPr>
              <a:t>: </a:t>
            </a:r>
            <a:r>
              <a:rPr lang="ja-JP" altLang="en-US" sz="2400" dirty="0">
                <a:solidFill>
                  <a:schemeClr val="tx2"/>
                </a:solidFill>
                <a:latin typeface="+mj-ea"/>
                <a:ea typeface="+mj-ea"/>
              </a:rPr>
              <a:t>断熱的に</a:t>
            </a:r>
            <a:r>
              <a:rPr lang="en-US" altLang="ja-JP" sz="2400" dirty="0">
                <a:solidFill>
                  <a:schemeClr val="tx2"/>
                </a:solidFill>
                <a:latin typeface="+mj-ea"/>
                <a:ea typeface="+mj-ea"/>
              </a:rPr>
              <a:t>T</a:t>
            </a:r>
            <a:r>
              <a:rPr lang="en-US" altLang="ja-JP" sz="2400" baseline="-25000" dirty="0">
                <a:solidFill>
                  <a:schemeClr val="tx2"/>
                </a:solidFill>
                <a:latin typeface="+mj-ea"/>
                <a:ea typeface="+mj-ea"/>
              </a:rPr>
              <a:t>1</a:t>
            </a:r>
            <a:r>
              <a:rPr lang="ja-JP" altLang="en-US" sz="2400" dirty="0">
                <a:solidFill>
                  <a:schemeClr val="tx2"/>
                </a:solidFill>
                <a:latin typeface="+mj-ea"/>
                <a:ea typeface="+mj-ea"/>
              </a:rPr>
              <a:t>から</a:t>
            </a:r>
            <a:r>
              <a:rPr lang="en-US" altLang="ja-JP" sz="2400" dirty="0">
                <a:solidFill>
                  <a:schemeClr val="tx2"/>
                </a:solidFill>
                <a:latin typeface="+mj-ea"/>
                <a:ea typeface="+mj-ea"/>
              </a:rPr>
              <a:t>T</a:t>
            </a:r>
            <a:r>
              <a:rPr lang="en-US" altLang="ja-JP" sz="2400" baseline="-25000" dirty="0">
                <a:solidFill>
                  <a:schemeClr val="tx2"/>
                </a:solidFill>
                <a:latin typeface="+mj-ea"/>
                <a:ea typeface="+mj-ea"/>
              </a:rPr>
              <a:t>2</a:t>
            </a:r>
            <a:r>
              <a:rPr lang="ja-JP" altLang="en-US" sz="2400" dirty="0">
                <a:solidFill>
                  <a:schemeClr val="tx2"/>
                </a:solidFill>
                <a:latin typeface="+mj-ea"/>
                <a:ea typeface="+mj-ea"/>
              </a:rPr>
              <a:t>迄加熱</a:t>
            </a:r>
            <a:endParaRPr lang="en-US" altLang="ja-JP" sz="2400" dirty="0">
              <a:solidFill>
                <a:schemeClr val="tx2"/>
              </a:solidFill>
              <a:latin typeface="+mj-ea"/>
              <a:ea typeface="+mj-ea"/>
            </a:endParaRPr>
          </a:p>
        </p:txBody>
      </p:sp>
      <p:sp>
        <p:nvSpPr>
          <p:cNvPr id="69" name="Text Box 4 1 1">
            <a:extLst>
              <a:ext uri="{FF2B5EF4-FFF2-40B4-BE49-F238E27FC236}">
                <a16:creationId xmlns:a16="http://schemas.microsoft.com/office/drawing/2014/main" id="{5E44981D-B294-424C-B793-8AD0B666DB2D}"/>
              </a:ext>
            </a:extLst>
          </p:cNvPr>
          <p:cNvSpPr txBox="1">
            <a:spLocks noChangeArrowheads="1"/>
          </p:cNvSpPr>
          <p:nvPr/>
        </p:nvSpPr>
        <p:spPr bwMode="auto">
          <a:xfrm>
            <a:off x="-21983" y="4898526"/>
            <a:ext cx="9059711"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defRPr/>
            </a:pPr>
            <a:r>
              <a:rPr lang="en-US" altLang="ja-JP" sz="2400" dirty="0">
                <a:solidFill>
                  <a:schemeClr val="tx2"/>
                </a:solidFill>
                <a:latin typeface="+mj-ea"/>
                <a:ea typeface="+mj-ea"/>
              </a:rPr>
              <a:t>(*) </a:t>
            </a:r>
            <a:r>
              <a:rPr lang="ja-JP" altLang="en-US" sz="2400" dirty="0">
                <a:solidFill>
                  <a:schemeClr val="tx2"/>
                </a:solidFill>
                <a:latin typeface="+mj-ea"/>
                <a:ea typeface="+mj-ea"/>
              </a:rPr>
              <a:t>「じわじわ」</a:t>
            </a:r>
            <a:r>
              <a:rPr lang="en-US" altLang="ja-JP" sz="2400" dirty="0">
                <a:solidFill>
                  <a:schemeClr val="tx2"/>
                </a:solidFill>
                <a:latin typeface="+mj-ea"/>
                <a:ea typeface="+mj-ea"/>
              </a:rPr>
              <a:t>(</a:t>
            </a:r>
            <a:r>
              <a:rPr lang="ja-JP" altLang="en-US" sz="2400" dirty="0">
                <a:solidFill>
                  <a:schemeClr val="tx2"/>
                </a:solidFill>
                <a:latin typeface="+mj-ea"/>
                <a:ea typeface="+mj-ea"/>
              </a:rPr>
              <a:t>準静的</a:t>
            </a:r>
            <a:r>
              <a:rPr lang="en-US" altLang="ja-JP" sz="2400" dirty="0">
                <a:solidFill>
                  <a:schemeClr val="tx2"/>
                </a:solidFill>
                <a:latin typeface="+mj-ea"/>
                <a:ea typeface="+mj-ea"/>
              </a:rPr>
              <a:t>)</a:t>
            </a:r>
            <a:r>
              <a:rPr lang="ja-JP" altLang="en-US" sz="2400" dirty="0">
                <a:solidFill>
                  <a:schemeClr val="tx2"/>
                </a:solidFill>
                <a:latin typeface="+mj-ea"/>
                <a:ea typeface="+mj-ea"/>
              </a:rPr>
              <a:t>⇒気体の流れや密度・温度のむらを無視出来る程度に十分ゆっくり、状態方程式を満たしながら膨張・収縮を行う。</a:t>
            </a:r>
            <a:endParaRPr lang="en-US" altLang="ja-JP" sz="2400" dirty="0">
              <a:solidFill>
                <a:schemeClr val="tx2"/>
              </a:solidFill>
              <a:latin typeface="+mj-ea"/>
              <a:ea typeface="+mj-ea"/>
            </a:endParaRPr>
          </a:p>
        </p:txBody>
      </p:sp>
      <p:sp>
        <p:nvSpPr>
          <p:cNvPr id="70" name="Text Box 4 1 1">
            <a:extLst>
              <a:ext uri="{FF2B5EF4-FFF2-40B4-BE49-F238E27FC236}">
                <a16:creationId xmlns:a16="http://schemas.microsoft.com/office/drawing/2014/main" id="{68662759-41C8-4F15-AD17-D9DEAB9FB252}"/>
              </a:ext>
            </a:extLst>
          </p:cNvPr>
          <p:cNvSpPr txBox="1">
            <a:spLocks noChangeArrowheads="1"/>
          </p:cNvSpPr>
          <p:nvPr/>
        </p:nvSpPr>
        <p:spPr bwMode="auto">
          <a:xfrm>
            <a:off x="23291" y="5772903"/>
            <a:ext cx="8868818"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defRPr/>
            </a:pPr>
            <a:r>
              <a:rPr lang="ja-JP" altLang="en-US" sz="2800" dirty="0">
                <a:solidFill>
                  <a:srgbClr val="0070C0"/>
                </a:solidFill>
                <a:latin typeface="+mj-ea"/>
                <a:ea typeface="+mj-ea"/>
              </a:rPr>
              <a:t>等温変化</a:t>
            </a:r>
            <a:r>
              <a:rPr lang="en-US" altLang="ja-JP" sz="2800" dirty="0">
                <a:solidFill>
                  <a:srgbClr val="0070C0"/>
                </a:solidFill>
                <a:latin typeface="+mj-ea"/>
                <a:ea typeface="+mj-ea"/>
              </a:rPr>
              <a:t>A</a:t>
            </a:r>
            <a:r>
              <a:rPr lang="ja-JP" altLang="en-US" sz="2800" dirty="0">
                <a:solidFill>
                  <a:srgbClr val="0070C0"/>
                </a:solidFill>
                <a:latin typeface="+mj-ea"/>
                <a:ea typeface="+mj-ea"/>
              </a:rPr>
              <a:t>→</a:t>
            </a:r>
            <a:r>
              <a:rPr lang="en-US" altLang="ja-JP" sz="2800" dirty="0">
                <a:solidFill>
                  <a:srgbClr val="0070C0"/>
                </a:solidFill>
                <a:latin typeface="+mj-ea"/>
                <a:ea typeface="+mj-ea"/>
              </a:rPr>
              <a:t>B</a:t>
            </a:r>
            <a:r>
              <a:rPr lang="ja-JP" altLang="en-US" sz="2800" dirty="0" err="1">
                <a:solidFill>
                  <a:schemeClr val="tx2"/>
                </a:solidFill>
                <a:latin typeface="+mj-ea"/>
                <a:ea typeface="+mj-ea"/>
              </a:rPr>
              <a:t>、</a:t>
            </a:r>
            <a:r>
              <a:rPr lang="en-US" altLang="ja-JP" sz="2800" dirty="0">
                <a:solidFill>
                  <a:srgbClr val="0070C0"/>
                </a:solidFill>
                <a:latin typeface="+mj-ea"/>
                <a:ea typeface="+mj-ea"/>
              </a:rPr>
              <a:t>C</a:t>
            </a:r>
            <a:r>
              <a:rPr lang="ja-JP" altLang="en-US" sz="2800" dirty="0">
                <a:solidFill>
                  <a:srgbClr val="0070C0"/>
                </a:solidFill>
                <a:latin typeface="+mj-ea"/>
                <a:ea typeface="+mj-ea"/>
              </a:rPr>
              <a:t>→</a:t>
            </a:r>
            <a:r>
              <a:rPr lang="en-US" altLang="ja-JP" sz="2800" dirty="0">
                <a:solidFill>
                  <a:srgbClr val="0070C0"/>
                </a:solidFill>
                <a:latin typeface="+mj-ea"/>
                <a:ea typeface="+mj-ea"/>
              </a:rPr>
              <a:t>D</a:t>
            </a:r>
            <a:r>
              <a:rPr lang="ja-JP" altLang="en-US" sz="2800" dirty="0">
                <a:solidFill>
                  <a:schemeClr val="tx2"/>
                </a:solidFill>
                <a:latin typeface="+mj-ea"/>
                <a:ea typeface="+mj-ea"/>
              </a:rPr>
              <a:t>は平衡状態を保つ準静的過程</a:t>
            </a:r>
            <a:endParaRPr lang="en-US" altLang="ja-JP" sz="2800" dirty="0">
              <a:solidFill>
                <a:schemeClr val="tx2"/>
              </a:solidFill>
              <a:latin typeface="+mj-ea"/>
              <a:ea typeface="+mj-ea"/>
            </a:endParaRPr>
          </a:p>
        </p:txBody>
      </p:sp>
      <p:sp>
        <p:nvSpPr>
          <p:cNvPr id="71" name="Text Box 4 1 1">
            <a:extLst>
              <a:ext uri="{FF2B5EF4-FFF2-40B4-BE49-F238E27FC236}">
                <a16:creationId xmlns:a16="http://schemas.microsoft.com/office/drawing/2014/main" id="{EC18CA07-0C52-42BA-853B-E80B6EDFB24E}"/>
              </a:ext>
            </a:extLst>
          </p:cNvPr>
          <p:cNvSpPr txBox="1">
            <a:spLocks noChangeArrowheads="1"/>
          </p:cNvSpPr>
          <p:nvPr/>
        </p:nvSpPr>
        <p:spPr bwMode="auto">
          <a:xfrm>
            <a:off x="61822" y="6236695"/>
            <a:ext cx="5119778"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defRPr/>
            </a:pPr>
            <a:r>
              <a:rPr lang="ja-JP" altLang="en-US" sz="2800" dirty="0">
                <a:latin typeface="+mj-ea"/>
                <a:ea typeface="+mj-ea"/>
              </a:rPr>
              <a:t>逆過程</a:t>
            </a:r>
            <a:r>
              <a:rPr lang="en-US" altLang="ja-JP" sz="2800" dirty="0">
                <a:solidFill>
                  <a:schemeClr val="accent1"/>
                </a:solidFill>
                <a:latin typeface="+mj-ea"/>
                <a:ea typeface="+mj-ea"/>
              </a:rPr>
              <a:t>A</a:t>
            </a:r>
            <a:r>
              <a:rPr lang="ja-JP" altLang="en-US" sz="2800" dirty="0">
                <a:solidFill>
                  <a:schemeClr val="accent1"/>
                </a:solidFill>
                <a:latin typeface="+mj-ea"/>
                <a:ea typeface="+mj-ea"/>
              </a:rPr>
              <a:t>→</a:t>
            </a:r>
            <a:r>
              <a:rPr lang="en-US" altLang="ja-JP" sz="2800" dirty="0">
                <a:solidFill>
                  <a:schemeClr val="accent1"/>
                </a:solidFill>
                <a:latin typeface="+mj-ea"/>
                <a:ea typeface="+mj-ea"/>
              </a:rPr>
              <a:t>D</a:t>
            </a:r>
            <a:r>
              <a:rPr lang="ja-JP" altLang="en-US" sz="2800" dirty="0">
                <a:solidFill>
                  <a:schemeClr val="accent1"/>
                </a:solidFill>
                <a:latin typeface="+mj-ea"/>
                <a:ea typeface="+mj-ea"/>
              </a:rPr>
              <a:t>→</a:t>
            </a:r>
            <a:r>
              <a:rPr lang="en-US" altLang="ja-JP" sz="2800" dirty="0">
                <a:solidFill>
                  <a:schemeClr val="accent1"/>
                </a:solidFill>
                <a:latin typeface="+mj-ea"/>
                <a:ea typeface="+mj-ea"/>
              </a:rPr>
              <a:t>C</a:t>
            </a:r>
            <a:r>
              <a:rPr lang="ja-JP" altLang="en-US" sz="2800" dirty="0">
                <a:solidFill>
                  <a:schemeClr val="accent1"/>
                </a:solidFill>
                <a:latin typeface="+mj-ea"/>
                <a:ea typeface="+mj-ea"/>
              </a:rPr>
              <a:t>→</a:t>
            </a:r>
            <a:r>
              <a:rPr lang="en-US" altLang="ja-JP" sz="2800" dirty="0">
                <a:solidFill>
                  <a:schemeClr val="accent1"/>
                </a:solidFill>
                <a:latin typeface="+mj-ea"/>
                <a:ea typeface="+mj-ea"/>
              </a:rPr>
              <a:t>B</a:t>
            </a:r>
            <a:r>
              <a:rPr lang="ja-JP" altLang="en-US" sz="2800" dirty="0">
                <a:solidFill>
                  <a:schemeClr val="accent1"/>
                </a:solidFill>
                <a:latin typeface="+mj-ea"/>
                <a:ea typeface="+mj-ea"/>
              </a:rPr>
              <a:t>→</a:t>
            </a:r>
            <a:r>
              <a:rPr lang="en-US" altLang="ja-JP" sz="2800" dirty="0">
                <a:solidFill>
                  <a:schemeClr val="accent1"/>
                </a:solidFill>
                <a:latin typeface="+mj-ea"/>
                <a:ea typeface="+mj-ea"/>
              </a:rPr>
              <a:t>A</a:t>
            </a:r>
            <a:r>
              <a:rPr lang="ja-JP" altLang="en-US" sz="2800" dirty="0">
                <a:latin typeface="+mj-ea"/>
                <a:ea typeface="+mj-ea"/>
              </a:rPr>
              <a:t>が可能</a:t>
            </a:r>
            <a:endParaRPr lang="en-US" altLang="ja-JP" sz="2800" dirty="0">
              <a:latin typeface="+mj-ea"/>
              <a:ea typeface="+mj-ea"/>
            </a:endParaRPr>
          </a:p>
        </p:txBody>
      </p:sp>
      <p:cxnSp>
        <p:nvCxnSpPr>
          <p:cNvPr id="72" name="直線矢印コネクタ 71">
            <a:extLst>
              <a:ext uri="{FF2B5EF4-FFF2-40B4-BE49-F238E27FC236}">
                <a16:creationId xmlns:a16="http://schemas.microsoft.com/office/drawing/2014/main" id="{4913FC84-1F9F-41A3-9B62-617D4B6E761D}"/>
              </a:ext>
            </a:extLst>
          </p:cNvPr>
          <p:cNvCxnSpPr>
            <a:cxnSpLocks/>
          </p:cNvCxnSpPr>
          <p:nvPr/>
        </p:nvCxnSpPr>
        <p:spPr bwMode="auto">
          <a:xfrm flipV="1">
            <a:off x="6120654" y="1968293"/>
            <a:ext cx="0" cy="2362200"/>
          </a:xfrm>
          <a:prstGeom prst="straightConnector1">
            <a:avLst/>
          </a:prstGeom>
          <a:gradFill rotWithShape="0">
            <a:gsLst>
              <a:gs pos="0">
                <a:srgbClr val="FFFFFF"/>
              </a:gs>
              <a:gs pos="100000">
                <a:srgbClr val="C8C8C8"/>
              </a:gs>
            </a:gsLst>
            <a:lin ang="5400000" scaled="1"/>
          </a:gradFill>
          <a:ln w="9525" cap="flat" cmpd="sng" algn="ctr">
            <a:solidFill>
              <a:srgbClr val="505050"/>
            </a:solidFill>
            <a:prstDash val="solid"/>
            <a:round/>
            <a:headEnd type="none" w="med" len="med"/>
            <a:tailEnd type="triangle"/>
          </a:ln>
          <a:effectLst/>
        </p:spPr>
      </p:cxnSp>
      <p:cxnSp>
        <p:nvCxnSpPr>
          <p:cNvPr id="73" name="直線矢印コネクタ 72">
            <a:extLst>
              <a:ext uri="{FF2B5EF4-FFF2-40B4-BE49-F238E27FC236}">
                <a16:creationId xmlns:a16="http://schemas.microsoft.com/office/drawing/2014/main" id="{A6C771E1-A2FB-484B-BE8F-F82590591CE5}"/>
              </a:ext>
            </a:extLst>
          </p:cNvPr>
          <p:cNvCxnSpPr>
            <a:cxnSpLocks/>
          </p:cNvCxnSpPr>
          <p:nvPr/>
        </p:nvCxnSpPr>
        <p:spPr bwMode="auto">
          <a:xfrm flipV="1">
            <a:off x="5754894" y="3964733"/>
            <a:ext cx="2926080" cy="30480"/>
          </a:xfrm>
          <a:prstGeom prst="straightConnector1">
            <a:avLst/>
          </a:prstGeom>
          <a:gradFill rotWithShape="0">
            <a:gsLst>
              <a:gs pos="0">
                <a:srgbClr val="FFFFFF"/>
              </a:gs>
              <a:gs pos="100000">
                <a:srgbClr val="C8C8C8"/>
              </a:gs>
            </a:gsLst>
            <a:lin ang="5400000" scaled="1"/>
          </a:gradFill>
          <a:ln w="9525" cap="flat" cmpd="sng" algn="ctr">
            <a:solidFill>
              <a:srgbClr val="505050"/>
            </a:solidFill>
            <a:prstDash val="solid"/>
            <a:round/>
            <a:headEnd type="none" w="med" len="med"/>
            <a:tailEnd type="triangle"/>
          </a:ln>
          <a:effectLst/>
        </p:spPr>
      </p:cxnSp>
      <p:sp>
        <p:nvSpPr>
          <p:cNvPr id="74" name="コンテンツ プレースホルダー 2 2">
            <a:extLst>
              <a:ext uri="{FF2B5EF4-FFF2-40B4-BE49-F238E27FC236}">
                <a16:creationId xmlns:a16="http://schemas.microsoft.com/office/drawing/2014/main" id="{BC881417-6707-4BC0-9FA1-7BBFA2A5D677}"/>
              </a:ext>
            </a:extLst>
          </p:cNvPr>
          <p:cNvSpPr txBox="1">
            <a:spLocks/>
          </p:cNvSpPr>
          <p:nvPr/>
        </p:nvSpPr>
        <p:spPr bwMode="gray">
          <a:xfrm>
            <a:off x="8442454" y="3995213"/>
            <a:ext cx="305354"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90513" indent="-290513" algn="l" defTabSz="457200" rtl="0" eaLnBrk="0" fontAlgn="base" hangingPunct="0">
              <a:lnSpc>
                <a:spcPct val="95000"/>
              </a:lnSpc>
              <a:spcBef>
                <a:spcPct val="20000"/>
              </a:spcBef>
              <a:spcAft>
                <a:spcPct val="10000"/>
              </a:spcAft>
              <a:buClr>
                <a:srgbClr val="A30B1A"/>
              </a:buClr>
              <a:buFont typeface="Wingdings" pitchFamily="2" charset="2"/>
              <a:buChar char="n"/>
              <a:defRPr kumimoji="1" sz="2800">
                <a:solidFill>
                  <a:srgbClr val="000000"/>
                </a:solidFill>
                <a:latin typeface="+mn-lt"/>
                <a:ea typeface="+mn-ea"/>
                <a:cs typeface="+mn-cs"/>
              </a:defRPr>
            </a:lvl1pPr>
            <a:lvl2pPr marL="581025" indent="-242888" algn="l" defTabSz="457200" rtl="0" eaLnBrk="0" fontAlgn="base" hangingPunct="0">
              <a:lnSpc>
                <a:spcPct val="95000"/>
              </a:lnSpc>
              <a:spcBef>
                <a:spcPct val="20000"/>
              </a:spcBef>
              <a:spcAft>
                <a:spcPct val="10000"/>
              </a:spcAft>
              <a:buClr>
                <a:srgbClr val="87867E"/>
              </a:buClr>
              <a:buFont typeface="Wingdings" pitchFamily="2" charset="2"/>
              <a:buChar char="n"/>
              <a:defRPr kumimoji="1" sz="2400">
                <a:solidFill>
                  <a:srgbClr val="000000"/>
                </a:solidFill>
                <a:latin typeface="+mn-lt"/>
                <a:ea typeface="+mn-ea"/>
                <a:cs typeface="+mn-cs"/>
              </a:defRPr>
            </a:lvl2pPr>
            <a:lvl3pPr marL="795338" indent="-138113" algn="l" defTabSz="457200" rtl="0" eaLnBrk="0" fontAlgn="base" hangingPunct="0">
              <a:lnSpc>
                <a:spcPct val="95000"/>
              </a:lnSpc>
              <a:spcBef>
                <a:spcPct val="20000"/>
              </a:spcBef>
              <a:spcAft>
                <a:spcPct val="10000"/>
              </a:spcAft>
              <a:buClr>
                <a:srgbClr val="87867E"/>
              </a:buClr>
              <a:buSzPct val="100000"/>
              <a:buChar char="•"/>
              <a:defRPr kumimoji="1" sz="2000">
                <a:solidFill>
                  <a:srgbClr val="000000"/>
                </a:solidFill>
                <a:latin typeface="+mn-lt"/>
                <a:ea typeface="+mn-ea"/>
                <a:cs typeface="+mn-cs"/>
              </a:defRPr>
            </a:lvl3pPr>
            <a:lvl4pPr marL="1014413" indent="-134938" algn="l" defTabSz="457200" rtl="0" eaLnBrk="0" fontAlgn="base" hangingPunct="0">
              <a:lnSpc>
                <a:spcPct val="95000"/>
              </a:lnSpc>
              <a:spcBef>
                <a:spcPct val="20000"/>
              </a:spcBef>
              <a:spcAft>
                <a:spcPct val="10000"/>
              </a:spcAft>
              <a:buClr>
                <a:srgbClr val="87867E"/>
              </a:buClr>
              <a:buSzPct val="100000"/>
              <a:buChar char="•"/>
              <a:defRPr kumimoji="1">
                <a:solidFill>
                  <a:srgbClr val="000000"/>
                </a:solidFill>
                <a:latin typeface="+mn-lt"/>
                <a:ea typeface="+mn-ea"/>
                <a:cs typeface="+mn-cs"/>
              </a:defRPr>
            </a:lvl4pPr>
            <a:lvl5pPr marL="2305050" indent="365125" algn="l" defTabSz="457200" rtl="0" eaLnBrk="0" fontAlgn="base" hangingPunct="0">
              <a:spcBef>
                <a:spcPct val="0"/>
              </a:spcBef>
              <a:spcAft>
                <a:spcPct val="0"/>
              </a:spcAft>
              <a:buBlip>
                <a:blip r:embed="rId2"/>
              </a:buBlip>
              <a:defRPr kumimoji="1" sz="2000">
                <a:solidFill>
                  <a:srgbClr val="000000"/>
                </a:solidFill>
                <a:latin typeface="+mn-lt"/>
                <a:ea typeface="+mn-ea"/>
                <a:cs typeface="+mn-cs"/>
              </a:defRPr>
            </a:lvl5pPr>
            <a:lvl6pPr marL="27622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6pPr>
            <a:lvl7pPr marL="32194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7pPr>
            <a:lvl8pPr marL="36766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8pPr>
            <a:lvl9pPr marL="41338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9pPr>
          </a:lstStyle>
          <a:p>
            <a:pPr marL="0" indent="0" eaLnBrk="1" hangingPunct="1">
              <a:buFont typeface="Wingdings" pitchFamily="2" charset="2"/>
              <a:buNone/>
              <a:defRPr/>
            </a:pPr>
            <a:r>
              <a:rPr lang="en-US" altLang="ja-JP" kern="0" dirty="0"/>
              <a:t>V</a:t>
            </a:r>
          </a:p>
        </p:txBody>
      </p:sp>
      <p:sp>
        <p:nvSpPr>
          <p:cNvPr id="75" name="コンテンツ プレースホルダー 2 3">
            <a:extLst>
              <a:ext uri="{FF2B5EF4-FFF2-40B4-BE49-F238E27FC236}">
                <a16:creationId xmlns:a16="http://schemas.microsoft.com/office/drawing/2014/main" id="{06B1E2DD-9B30-4DA7-9FCF-A03F947ACFD2}"/>
              </a:ext>
            </a:extLst>
          </p:cNvPr>
          <p:cNvSpPr txBox="1">
            <a:spLocks/>
          </p:cNvSpPr>
          <p:nvPr/>
        </p:nvSpPr>
        <p:spPr bwMode="gray">
          <a:xfrm>
            <a:off x="5845104" y="1792165"/>
            <a:ext cx="305354"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90513" indent="-290513" algn="l" defTabSz="457200" rtl="0" eaLnBrk="0" fontAlgn="base" hangingPunct="0">
              <a:lnSpc>
                <a:spcPct val="95000"/>
              </a:lnSpc>
              <a:spcBef>
                <a:spcPct val="20000"/>
              </a:spcBef>
              <a:spcAft>
                <a:spcPct val="10000"/>
              </a:spcAft>
              <a:buClr>
                <a:srgbClr val="A30B1A"/>
              </a:buClr>
              <a:buFont typeface="Wingdings" pitchFamily="2" charset="2"/>
              <a:buChar char="n"/>
              <a:defRPr kumimoji="1" sz="2800">
                <a:solidFill>
                  <a:srgbClr val="000000"/>
                </a:solidFill>
                <a:latin typeface="+mn-lt"/>
                <a:ea typeface="+mn-ea"/>
                <a:cs typeface="+mn-cs"/>
              </a:defRPr>
            </a:lvl1pPr>
            <a:lvl2pPr marL="581025" indent="-242888" algn="l" defTabSz="457200" rtl="0" eaLnBrk="0" fontAlgn="base" hangingPunct="0">
              <a:lnSpc>
                <a:spcPct val="95000"/>
              </a:lnSpc>
              <a:spcBef>
                <a:spcPct val="20000"/>
              </a:spcBef>
              <a:spcAft>
                <a:spcPct val="10000"/>
              </a:spcAft>
              <a:buClr>
                <a:srgbClr val="87867E"/>
              </a:buClr>
              <a:buFont typeface="Wingdings" pitchFamily="2" charset="2"/>
              <a:buChar char="n"/>
              <a:defRPr kumimoji="1" sz="2400">
                <a:solidFill>
                  <a:srgbClr val="000000"/>
                </a:solidFill>
                <a:latin typeface="+mn-lt"/>
                <a:ea typeface="+mn-ea"/>
                <a:cs typeface="+mn-cs"/>
              </a:defRPr>
            </a:lvl2pPr>
            <a:lvl3pPr marL="795338" indent="-138113" algn="l" defTabSz="457200" rtl="0" eaLnBrk="0" fontAlgn="base" hangingPunct="0">
              <a:lnSpc>
                <a:spcPct val="95000"/>
              </a:lnSpc>
              <a:spcBef>
                <a:spcPct val="20000"/>
              </a:spcBef>
              <a:spcAft>
                <a:spcPct val="10000"/>
              </a:spcAft>
              <a:buClr>
                <a:srgbClr val="87867E"/>
              </a:buClr>
              <a:buSzPct val="100000"/>
              <a:buChar char="•"/>
              <a:defRPr kumimoji="1" sz="2000">
                <a:solidFill>
                  <a:srgbClr val="000000"/>
                </a:solidFill>
                <a:latin typeface="+mn-lt"/>
                <a:ea typeface="+mn-ea"/>
                <a:cs typeface="+mn-cs"/>
              </a:defRPr>
            </a:lvl3pPr>
            <a:lvl4pPr marL="1014413" indent="-134938" algn="l" defTabSz="457200" rtl="0" eaLnBrk="0" fontAlgn="base" hangingPunct="0">
              <a:lnSpc>
                <a:spcPct val="95000"/>
              </a:lnSpc>
              <a:spcBef>
                <a:spcPct val="20000"/>
              </a:spcBef>
              <a:spcAft>
                <a:spcPct val="10000"/>
              </a:spcAft>
              <a:buClr>
                <a:srgbClr val="87867E"/>
              </a:buClr>
              <a:buSzPct val="100000"/>
              <a:buChar char="•"/>
              <a:defRPr kumimoji="1">
                <a:solidFill>
                  <a:srgbClr val="000000"/>
                </a:solidFill>
                <a:latin typeface="+mn-lt"/>
                <a:ea typeface="+mn-ea"/>
                <a:cs typeface="+mn-cs"/>
              </a:defRPr>
            </a:lvl4pPr>
            <a:lvl5pPr marL="2305050" indent="365125" algn="l" defTabSz="457200" rtl="0" eaLnBrk="0" fontAlgn="base" hangingPunct="0">
              <a:spcBef>
                <a:spcPct val="0"/>
              </a:spcBef>
              <a:spcAft>
                <a:spcPct val="0"/>
              </a:spcAft>
              <a:buBlip>
                <a:blip r:embed="rId2"/>
              </a:buBlip>
              <a:defRPr kumimoji="1" sz="2000">
                <a:solidFill>
                  <a:srgbClr val="000000"/>
                </a:solidFill>
                <a:latin typeface="+mn-lt"/>
                <a:ea typeface="+mn-ea"/>
                <a:cs typeface="+mn-cs"/>
              </a:defRPr>
            </a:lvl5pPr>
            <a:lvl6pPr marL="27622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6pPr>
            <a:lvl7pPr marL="32194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7pPr>
            <a:lvl8pPr marL="36766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8pPr>
            <a:lvl9pPr marL="41338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9pPr>
          </a:lstStyle>
          <a:p>
            <a:pPr marL="0" indent="0" eaLnBrk="1" hangingPunct="1">
              <a:buFont typeface="Wingdings" pitchFamily="2" charset="2"/>
              <a:buNone/>
              <a:defRPr/>
            </a:pPr>
            <a:r>
              <a:rPr lang="en-US" altLang="ja-JP" kern="0" dirty="0"/>
              <a:t>p</a:t>
            </a:r>
          </a:p>
        </p:txBody>
      </p:sp>
      <p:sp>
        <p:nvSpPr>
          <p:cNvPr id="76" name="フリーフォーム: 図形 75">
            <a:extLst>
              <a:ext uri="{FF2B5EF4-FFF2-40B4-BE49-F238E27FC236}">
                <a16:creationId xmlns:a16="http://schemas.microsoft.com/office/drawing/2014/main" id="{EEAAA29F-384F-4563-8359-88D625DF038B}"/>
              </a:ext>
            </a:extLst>
          </p:cNvPr>
          <p:cNvSpPr/>
          <p:nvPr/>
        </p:nvSpPr>
        <p:spPr bwMode="gray">
          <a:xfrm>
            <a:off x="6547374" y="2299763"/>
            <a:ext cx="761324" cy="1487807"/>
          </a:xfrm>
          <a:custGeom>
            <a:avLst/>
            <a:gdLst>
              <a:gd name="connsiteX0" fmla="*/ 0 w 1036320"/>
              <a:gd name="connsiteY0" fmla="*/ 0 h 1341120"/>
              <a:gd name="connsiteX1" fmla="*/ 472440 w 1036320"/>
              <a:gd name="connsiteY1" fmla="*/ 838200 h 1341120"/>
              <a:gd name="connsiteX2" fmla="*/ 1036320 w 1036320"/>
              <a:gd name="connsiteY2" fmla="*/ 1341120 h 1341120"/>
            </a:gdLst>
            <a:ahLst/>
            <a:cxnLst>
              <a:cxn ang="0">
                <a:pos x="connsiteX0" y="connsiteY0"/>
              </a:cxn>
              <a:cxn ang="0">
                <a:pos x="connsiteX1" y="connsiteY1"/>
              </a:cxn>
              <a:cxn ang="0">
                <a:pos x="connsiteX2" y="connsiteY2"/>
              </a:cxn>
            </a:cxnLst>
            <a:rect l="l" t="t" r="r" b="b"/>
            <a:pathLst>
              <a:path w="1036320" h="1341120">
                <a:moveTo>
                  <a:pt x="0" y="0"/>
                </a:moveTo>
                <a:cubicBezTo>
                  <a:pt x="149860" y="307340"/>
                  <a:pt x="299720" y="614680"/>
                  <a:pt x="472440" y="838200"/>
                </a:cubicBezTo>
                <a:cubicBezTo>
                  <a:pt x="645160" y="1061720"/>
                  <a:pt x="840740" y="1201420"/>
                  <a:pt x="1036320" y="1341120"/>
                </a:cubicBezTo>
              </a:path>
            </a:pathLst>
          </a:custGeom>
          <a:noFill/>
          <a:ln w="9525" algn="ctr">
            <a:solidFill>
              <a:srgbClr val="FF0000"/>
            </a:solidFill>
            <a:miter lim="800000"/>
            <a:headEnd/>
            <a:tailEn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ctr" latinLnBrk="0" hangingPunct="1">
              <a:lnSpc>
                <a:spcPct val="100000"/>
              </a:lnSpc>
              <a:spcBef>
                <a:spcPct val="0"/>
              </a:spcBef>
              <a:spcAft>
                <a:spcPct val="0"/>
              </a:spcAft>
              <a:buClrTx/>
              <a:buSzTx/>
              <a:buFontTx/>
              <a:buNone/>
              <a:tabLst/>
            </a:pPr>
            <a:endParaRPr kumimoji="1" lang="ja-JP" altLang="en-US" sz="1800" b="0" i="0" u="none" strike="noStrike" cap="none" normalizeH="0" baseline="0">
              <a:ln>
                <a:noFill/>
              </a:ln>
              <a:solidFill>
                <a:srgbClr val="000000"/>
              </a:solidFill>
              <a:effectLst/>
              <a:latin typeface="ＭＳ Ｐゴシック" charset="-128"/>
              <a:ea typeface="ＭＳ Ｐゴシック" charset="-128"/>
            </a:endParaRPr>
          </a:p>
        </p:txBody>
      </p:sp>
      <p:sp>
        <p:nvSpPr>
          <p:cNvPr id="77" name="フリーフォーム: 図形 76">
            <a:extLst>
              <a:ext uri="{FF2B5EF4-FFF2-40B4-BE49-F238E27FC236}">
                <a16:creationId xmlns:a16="http://schemas.microsoft.com/office/drawing/2014/main" id="{EE1DB7BC-FDEA-457E-9D0E-49BF7341D134}"/>
              </a:ext>
            </a:extLst>
          </p:cNvPr>
          <p:cNvSpPr/>
          <p:nvPr/>
        </p:nvSpPr>
        <p:spPr bwMode="gray">
          <a:xfrm>
            <a:off x="7568454" y="2360724"/>
            <a:ext cx="640080" cy="1539240"/>
          </a:xfrm>
          <a:custGeom>
            <a:avLst/>
            <a:gdLst>
              <a:gd name="connsiteX0" fmla="*/ 0 w 640080"/>
              <a:gd name="connsiteY0" fmla="*/ 0 h 1539240"/>
              <a:gd name="connsiteX1" fmla="*/ 213360 w 640080"/>
              <a:gd name="connsiteY1" fmla="*/ 792480 h 1539240"/>
              <a:gd name="connsiteX2" fmla="*/ 640080 w 640080"/>
              <a:gd name="connsiteY2" fmla="*/ 1539240 h 1539240"/>
            </a:gdLst>
            <a:ahLst/>
            <a:cxnLst>
              <a:cxn ang="0">
                <a:pos x="connsiteX0" y="connsiteY0"/>
              </a:cxn>
              <a:cxn ang="0">
                <a:pos x="connsiteX1" y="connsiteY1"/>
              </a:cxn>
              <a:cxn ang="0">
                <a:pos x="connsiteX2" y="connsiteY2"/>
              </a:cxn>
            </a:cxnLst>
            <a:rect l="l" t="t" r="r" b="b"/>
            <a:pathLst>
              <a:path w="640080" h="1539240">
                <a:moveTo>
                  <a:pt x="0" y="0"/>
                </a:moveTo>
                <a:cubicBezTo>
                  <a:pt x="53340" y="267970"/>
                  <a:pt x="106680" y="535940"/>
                  <a:pt x="213360" y="792480"/>
                </a:cubicBezTo>
                <a:cubicBezTo>
                  <a:pt x="320040" y="1049020"/>
                  <a:pt x="480060" y="1294130"/>
                  <a:pt x="640080" y="1539240"/>
                </a:cubicBezTo>
              </a:path>
            </a:pathLst>
          </a:custGeom>
          <a:noFill/>
          <a:ln w="9525" algn="ctr">
            <a:solidFill>
              <a:srgbClr val="FF0000"/>
            </a:solidFill>
            <a:miter lim="800000"/>
            <a:headEnd/>
            <a:tailEn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ctr" latinLnBrk="0" hangingPunct="1">
              <a:lnSpc>
                <a:spcPct val="100000"/>
              </a:lnSpc>
              <a:spcBef>
                <a:spcPct val="0"/>
              </a:spcBef>
              <a:spcAft>
                <a:spcPct val="0"/>
              </a:spcAft>
              <a:buClrTx/>
              <a:buSzTx/>
              <a:buFontTx/>
              <a:buNone/>
              <a:tabLst/>
            </a:pPr>
            <a:endParaRPr kumimoji="1" lang="ja-JP" altLang="en-US" sz="1800" b="0" i="0" u="none" strike="noStrike" cap="none" normalizeH="0" baseline="0">
              <a:ln>
                <a:noFill/>
              </a:ln>
              <a:solidFill>
                <a:srgbClr val="000000"/>
              </a:solidFill>
              <a:effectLst/>
              <a:latin typeface="ＭＳ Ｐゴシック" charset="-128"/>
              <a:ea typeface="ＭＳ Ｐゴシック" charset="-128"/>
            </a:endParaRPr>
          </a:p>
        </p:txBody>
      </p:sp>
      <p:sp>
        <p:nvSpPr>
          <p:cNvPr id="78" name="フリーフォーム: 図形 77">
            <a:extLst>
              <a:ext uri="{FF2B5EF4-FFF2-40B4-BE49-F238E27FC236}">
                <a16:creationId xmlns:a16="http://schemas.microsoft.com/office/drawing/2014/main" id="{CDCAE14C-1CD9-4312-BAB4-9B96D7FD3871}"/>
              </a:ext>
            </a:extLst>
          </p:cNvPr>
          <p:cNvSpPr/>
          <p:nvPr/>
        </p:nvSpPr>
        <p:spPr bwMode="gray">
          <a:xfrm>
            <a:off x="6379734" y="2467404"/>
            <a:ext cx="1889760" cy="478103"/>
          </a:xfrm>
          <a:custGeom>
            <a:avLst/>
            <a:gdLst>
              <a:gd name="connsiteX0" fmla="*/ 0 w 1889760"/>
              <a:gd name="connsiteY0" fmla="*/ 0 h 478103"/>
              <a:gd name="connsiteX1" fmla="*/ 1082040 w 1889760"/>
              <a:gd name="connsiteY1" fmla="*/ 411480 h 478103"/>
              <a:gd name="connsiteX2" fmla="*/ 1889760 w 1889760"/>
              <a:gd name="connsiteY2" fmla="*/ 472440 h 478103"/>
            </a:gdLst>
            <a:ahLst/>
            <a:cxnLst>
              <a:cxn ang="0">
                <a:pos x="connsiteX0" y="connsiteY0"/>
              </a:cxn>
              <a:cxn ang="0">
                <a:pos x="connsiteX1" y="connsiteY1"/>
              </a:cxn>
              <a:cxn ang="0">
                <a:pos x="connsiteX2" y="connsiteY2"/>
              </a:cxn>
            </a:cxnLst>
            <a:rect l="l" t="t" r="r" b="b"/>
            <a:pathLst>
              <a:path w="1889760" h="478103">
                <a:moveTo>
                  <a:pt x="0" y="0"/>
                </a:moveTo>
                <a:cubicBezTo>
                  <a:pt x="383540" y="166370"/>
                  <a:pt x="767080" y="332740"/>
                  <a:pt x="1082040" y="411480"/>
                </a:cubicBezTo>
                <a:cubicBezTo>
                  <a:pt x="1397000" y="490220"/>
                  <a:pt x="1643380" y="481330"/>
                  <a:pt x="1889760" y="472440"/>
                </a:cubicBezTo>
              </a:path>
            </a:pathLst>
          </a:custGeom>
          <a:noFill/>
          <a:ln w="9525" algn="ctr">
            <a:solidFill>
              <a:srgbClr val="0070C0"/>
            </a:solidFill>
            <a:miter lim="800000"/>
            <a:headEnd/>
            <a:tailEn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ctr" latinLnBrk="0" hangingPunct="1">
              <a:lnSpc>
                <a:spcPct val="100000"/>
              </a:lnSpc>
              <a:spcBef>
                <a:spcPct val="0"/>
              </a:spcBef>
              <a:spcAft>
                <a:spcPct val="0"/>
              </a:spcAft>
              <a:buClrTx/>
              <a:buSzTx/>
              <a:buFontTx/>
              <a:buNone/>
              <a:tabLst/>
            </a:pPr>
            <a:endParaRPr kumimoji="1" lang="ja-JP" altLang="en-US" sz="1800" b="0" i="0" u="none" strike="noStrike" cap="none" normalizeH="0" baseline="0">
              <a:ln>
                <a:noFill/>
              </a:ln>
              <a:solidFill>
                <a:srgbClr val="000000"/>
              </a:solidFill>
              <a:effectLst/>
              <a:latin typeface="ＭＳ Ｐゴシック" charset="-128"/>
              <a:ea typeface="ＭＳ Ｐゴシック" charset="-128"/>
            </a:endParaRPr>
          </a:p>
        </p:txBody>
      </p:sp>
      <p:sp>
        <p:nvSpPr>
          <p:cNvPr id="79" name="コンテンツ プレースホルダー 2 5">
            <a:extLst>
              <a:ext uri="{FF2B5EF4-FFF2-40B4-BE49-F238E27FC236}">
                <a16:creationId xmlns:a16="http://schemas.microsoft.com/office/drawing/2014/main" id="{FC2FF4BC-B745-429D-9F00-04E7401530E0}"/>
              </a:ext>
            </a:extLst>
          </p:cNvPr>
          <p:cNvSpPr txBox="1">
            <a:spLocks/>
          </p:cNvSpPr>
          <p:nvPr/>
        </p:nvSpPr>
        <p:spPr bwMode="gray">
          <a:xfrm>
            <a:off x="8130947" y="2650940"/>
            <a:ext cx="928367"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90513" indent="-290513" algn="l" defTabSz="457200" rtl="0" eaLnBrk="0" fontAlgn="base" hangingPunct="0">
              <a:lnSpc>
                <a:spcPct val="95000"/>
              </a:lnSpc>
              <a:spcBef>
                <a:spcPct val="20000"/>
              </a:spcBef>
              <a:spcAft>
                <a:spcPct val="10000"/>
              </a:spcAft>
              <a:buClr>
                <a:srgbClr val="A30B1A"/>
              </a:buClr>
              <a:buFont typeface="Wingdings" pitchFamily="2" charset="2"/>
              <a:buChar char="n"/>
              <a:defRPr kumimoji="1" sz="2800">
                <a:solidFill>
                  <a:srgbClr val="000000"/>
                </a:solidFill>
                <a:latin typeface="+mn-lt"/>
                <a:ea typeface="+mn-ea"/>
                <a:cs typeface="+mn-cs"/>
              </a:defRPr>
            </a:lvl1pPr>
            <a:lvl2pPr marL="581025" indent="-242888" algn="l" defTabSz="457200" rtl="0" eaLnBrk="0" fontAlgn="base" hangingPunct="0">
              <a:lnSpc>
                <a:spcPct val="95000"/>
              </a:lnSpc>
              <a:spcBef>
                <a:spcPct val="20000"/>
              </a:spcBef>
              <a:spcAft>
                <a:spcPct val="10000"/>
              </a:spcAft>
              <a:buClr>
                <a:srgbClr val="87867E"/>
              </a:buClr>
              <a:buFont typeface="Wingdings" pitchFamily="2" charset="2"/>
              <a:buChar char="n"/>
              <a:defRPr kumimoji="1" sz="2400">
                <a:solidFill>
                  <a:srgbClr val="000000"/>
                </a:solidFill>
                <a:latin typeface="+mn-lt"/>
                <a:ea typeface="+mn-ea"/>
                <a:cs typeface="+mn-cs"/>
              </a:defRPr>
            </a:lvl2pPr>
            <a:lvl3pPr marL="795338" indent="-138113" algn="l" defTabSz="457200" rtl="0" eaLnBrk="0" fontAlgn="base" hangingPunct="0">
              <a:lnSpc>
                <a:spcPct val="95000"/>
              </a:lnSpc>
              <a:spcBef>
                <a:spcPct val="20000"/>
              </a:spcBef>
              <a:spcAft>
                <a:spcPct val="10000"/>
              </a:spcAft>
              <a:buClr>
                <a:srgbClr val="87867E"/>
              </a:buClr>
              <a:buSzPct val="100000"/>
              <a:buChar char="•"/>
              <a:defRPr kumimoji="1" sz="2000">
                <a:solidFill>
                  <a:srgbClr val="000000"/>
                </a:solidFill>
                <a:latin typeface="+mn-lt"/>
                <a:ea typeface="+mn-ea"/>
                <a:cs typeface="+mn-cs"/>
              </a:defRPr>
            </a:lvl3pPr>
            <a:lvl4pPr marL="1014413" indent="-134938" algn="l" defTabSz="457200" rtl="0" eaLnBrk="0" fontAlgn="base" hangingPunct="0">
              <a:lnSpc>
                <a:spcPct val="95000"/>
              </a:lnSpc>
              <a:spcBef>
                <a:spcPct val="20000"/>
              </a:spcBef>
              <a:spcAft>
                <a:spcPct val="10000"/>
              </a:spcAft>
              <a:buClr>
                <a:srgbClr val="87867E"/>
              </a:buClr>
              <a:buSzPct val="100000"/>
              <a:buChar char="•"/>
              <a:defRPr kumimoji="1">
                <a:solidFill>
                  <a:srgbClr val="000000"/>
                </a:solidFill>
                <a:latin typeface="+mn-lt"/>
                <a:ea typeface="+mn-ea"/>
                <a:cs typeface="+mn-cs"/>
              </a:defRPr>
            </a:lvl4pPr>
            <a:lvl5pPr marL="2305050" indent="365125" algn="l" defTabSz="457200" rtl="0" eaLnBrk="0" fontAlgn="base" hangingPunct="0">
              <a:spcBef>
                <a:spcPct val="0"/>
              </a:spcBef>
              <a:spcAft>
                <a:spcPct val="0"/>
              </a:spcAft>
              <a:buBlip>
                <a:blip r:embed="rId2"/>
              </a:buBlip>
              <a:defRPr kumimoji="1" sz="2000">
                <a:solidFill>
                  <a:srgbClr val="000000"/>
                </a:solidFill>
                <a:latin typeface="+mn-lt"/>
                <a:ea typeface="+mn-ea"/>
                <a:cs typeface="+mn-cs"/>
              </a:defRPr>
            </a:lvl5pPr>
            <a:lvl6pPr marL="27622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6pPr>
            <a:lvl7pPr marL="32194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7pPr>
            <a:lvl8pPr marL="36766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8pPr>
            <a:lvl9pPr marL="41338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9pPr>
          </a:lstStyle>
          <a:p>
            <a:pPr marL="0" indent="0" eaLnBrk="1" hangingPunct="1">
              <a:buFont typeface="Wingdings" pitchFamily="2" charset="2"/>
              <a:buNone/>
              <a:defRPr/>
            </a:pPr>
            <a:r>
              <a:rPr lang="ja-JP" altLang="en-US" sz="1800" kern="0" dirty="0">
                <a:solidFill>
                  <a:srgbClr val="0070C0"/>
                </a:solidFill>
              </a:rPr>
              <a:t>等温</a:t>
            </a:r>
            <a:r>
              <a:rPr lang="en-US" altLang="ja-JP" sz="1800" kern="0" dirty="0">
                <a:solidFill>
                  <a:srgbClr val="0070C0"/>
                </a:solidFill>
              </a:rPr>
              <a:t>(T</a:t>
            </a:r>
            <a:r>
              <a:rPr lang="en-US" altLang="ja-JP" sz="1800" kern="0" baseline="-25000" dirty="0">
                <a:solidFill>
                  <a:srgbClr val="0070C0"/>
                </a:solidFill>
              </a:rPr>
              <a:t>2</a:t>
            </a:r>
            <a:r>
              <a:rPr lang="en-US" altLang="ja-JP" sz="1800" kern="0" dirty="0">
                <a:solidFill>
                  <a:srgbClr val="0070C0"/>
                </a:solidFill>
              </a:rPr>
              <a:t>)</a:t>
            </a:r>
            <a:endParaRPr lang="en-US" altLang="ja-JP" sz="1800" kern="0" baseline="-25000" dirty="0">
              <a:solidFill>
                <a:srgbClr val="0070C0"/>
              </a:solidFill>
            </a:endParaRPr>
          </a:p>
        </p:txBody>
      </p:sp>
      <p:sp>
        <p:nvSpPr>
          <p:cNvPr id="80" name="コンテンツ プレースホルダー 2 6">
            <a:extLst>
              <a:ext uri="{FF2B5EF4-FFF2-40B4-BE49-F238E27FC236}">
                <a16:creationId xmlns:a16="http://schemas.microsoft.com/office/drawing/2014/main" id="{0E7EB887-D131-4C63-B9FD-FBCF3A16F0CE}"/>
              </a:ext>
            </a:extLst>
          </p:cNvPr>
          <p:cNvSpPr txBox="1">
            <a:spLocks/>
          </p:cNvSpPr>
          <p:nvPr/>
        </p:nvSpPr>
        <p:spPr bwMode="gray">
          <a:xfrm>
            <a:off x="6716364" y="2378503"/>
            <a:ext cx="352222" cy="5670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90513" indent="-290513" algn="l" defTabSz="457200" rtl="0" eaLnBrk="0" fontAlgn="base" hangingPunct="0">
              <a:lnSpc>
                <a:spcPct val="95000"/>
              </a:lnSpc>
              <a:spcBef>
                <a:spcPct val="20000"/>
              </a:spcBef>
              <a:spcAft>
                <a:spcPct val="10000"/>
              </a:spcAft>
              <a:buClr>
                <a:srgbClr val="A30B1A"/>
              </a:buClr>
              <a:buFont typeface="Wingdings" pitchFamily="2" charset="2"/>
              <a:buChar char="n"/>
              <a:defRPr kumimoji="1" sz="2800">
                <a:solidFill>
                  <a:srgbClr val="000000"/>
                </a:solidFill>
                <a:latin typeface="+mn-lt"/>
                <a:ea typeface="+mn-ea"/>
                <a:cs typeface="+mn-cs"/>
              </a:defRPr>
            </a:lvl1pPr>
            <a:lvl2pPr marL="581025" indent="-242888" algn="l" defTabSz="457200" rtl="0" eaLnBrk="0" fontAlgn="base" hangingPunct="0">
              <a:lnSpc>
                <a:spcPct val="95000"/>
              </a:lnSpc>
              <a:spcBef>
                <a:spcPct val="20000"/>
              </a:spcBef>
              <a:spcAft>
                <a:spcPct val="10000"/>
              </a:spcAft>
              <a:buClr>
                <a:srgbClr val="87867E"/>
              </a:buClr>
              <a:buFont typeface="Wingdings" pitchFamily="2" charset="2"/>
              <a:buChar char="n"/>
              <a:defRPr kumimoji="1" sz="2400">
                <a:solidFill>
                  <a:srgbClr val="000000"/>
                </a:solidFill>
                <a:latin typeface="+mn-lt"/>
                <a:ea typeface="+mn-ea"/>
                <a:cs typeface="+mn-cs"/>
              </a:defRPr>
            </a:lvl2pPr>
            <a:lvl3pPr marL="795338" indent="-138113" algn="l" defTabSz="457200" rtl="0" eaLnBrk="0" fontAlgn="base" hangingPunct="0">
              <a:lnSpc>
                <a:spcPct val="95000"/>
              </a:lnSpc>
              <a:spcBef>
                <a:spcPct val="20000"/>
              </a:spcBef>
              <a:spcAft>
                <a:spcPct val="10000"/>
              </a:spcAft>
              <a:buClr>
                <a:srgbClr val="87867E"/>
              </a:buClr>
              <a:buSzPct val="100000"/>
              <a:buChar char="•"/>
              <a:defRPr kumimoji="1" sz="2000">
                <a:solidFill>
                  <a:srgbClr val="000000"/>
                </a:solidFill>
                <a:latin typeface="+mn-lt"/>
                <a:ea typeface="+mn-ea"/>
                <a:cs typeface="+mn-cs"/>
              </a:defRPr>
            </a:lvl3pPr>
            <a:lvl4pPr marL="1014413" indent="-134938" algn="l" defTabSz="457200" rtl="0" eaLnBrk="0" fontAlgn="base" hangingPunct="0">
              <a:lnSpc>
                <a:spcPct val="95000"/>
              </a:lnSpc>
              <a:spcBef>
                <a:spcPct val="20000"/>
              </a:spcBef>
              <a:spcAft>
                <a:spcPct val="10000"/>
              </a:spcAft>
              <a:buClr>
                <a:srgbClr val="87867E"/>
              </a:buClr>
              <a:buSzPct val="100000"/>
              <a:buChar char="•"/>
              <a:defRPr kumimoji="1">
                <a:solidFill>
                  <a:srgbClr val="000000"/>
                </a:solidFill>
                <a:latin typeface="+mn-lt"/>
                <a:ea typeface="+mn-ea"/>
                <a:cs typeface="+mn-cs"/>
              </a:defRPr>
            </a:lvl4pPr>
            <a:lvl5pPr marL="2305050" indent="365125" algn="l" defTabSz="457200" rtl="0" eaLnBrk="0" fontAlgn="base" hangingPunct="0">
              <a:spcBef>
                <a:spcPct val="0"/>
              </a:spcBef>
              <a:spcAft>
                <a:spcPct val="0"/>
              </a:spcAft>
              <a:buBlip>
                <a:blip r:embed="rId2"/>
              </a:buBlip>
              <a:defRPr kumimoji="1" sz="2000">
                <a:solidFill>
                  <a:srgbClr val="000000"/>
                </a:solidFill>
                <a:latin typeface="+mn-lt"/>
                <a:ea typeface="+mn-ea"/>
                <a:cs typeface="+mn-cs"/>
              </a:defRPr>
            </a:lvl5pPr>
            <a:lvl6pPr marL="27622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6pPr>
            <a:lvl7pPr marL="32194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7pPr>
            <a:lvl8pPr marL="36766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8pPr>
            <a:lvl9pPr marL="41338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9pPr>
          </a:lstStyle>
          <a:p>
            <a:pPr marL="0" indent="0" eaLnBrk="1" hangingPunct="1">
              <a:buFont typeface="Wingdings" pitchFamily="2" charset="2"/>
              <a:buNone/>
              <a:defRPr/>
            </a:pPr>
            <a:r>
              <a:rPr lang="en-US" altLang="ja-JP" sz="1600" kern="0" dirty="0">
                <a:solidFill>
                  <a:schemeClr val="tx1"/>
                </a:solidFill>
              </a:rPr>
              <a:t>A</a:t>
            </a:r>
          </a:p>
        </p:txBody>
      </p:sp>
      <p:sp>
        <p:nvSpPr>
          <p:cNvPr id="81" name="コンテンツ プレースホルダー 2 7">
            <a:extLst>
              <a:ext uri="{FF2B5EF4-FFF2-40B4-BE49-F238E27FC236}">
                <a16:creationId xmlns:a16="http://schemas.microsoft.com/office/drawing/2014/main" id="{F42B125A-3E6E-4164-9CFA-8EA14F3A8AB5}"/>
              </a:ext>
            </a:extLst>
          </p:cNvPr>
          <p:cNvSpPr txBox="1">
            <a:spLocks/>
          </p:cNvSpPr>
          <p:nvPr/>
        </p:nvSpPr>
        <p:spPr bwMode="gray">
          <a:xfrm>
            <a:off x="7782489" y="2623375"/>
            <a:ext cx="274002" cy="377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90513" indent="-290513" algn="l" defTabSz="457200" rtl="0" eaLnBrk="0" fontAlgn="base" hangingPunct="0">
              <a:lnSpc>
                <a:spcPct val="95000"/>
              </a:lnSpc>
              <a:spcBef>
                <a:spcPct val="20000"/>
              </a:spcBef>
              <a:spcAft>
                <a:spcPct val="10000"/>
              </a:spcAft>
              <a:buClr>
                <a:srgbClr val="A30B1A"/>
              </a:buClr>
              <a:buFont typeface="Wingdings" pitchFamily="2" charset="2"/>
              <a:buChar char="n"/>
              <a:defRPr kumimoji="1" sz="2800">
                <a:solidFill>
                  <a:srgbClr val="000000"/>
                </a:solidFill>
                <a:latin typeface="+mn-lt"/>
                <a:ea typeface="+mn-ea"/>
                <a:cs typeface="+mn-cs"/>
              </a:defRPr>
            </a:lvl1pPr>
            <a:lvl2pPr marL="581025" indent="-242888" algn="l" defTabSz="457200" rtl="0" eaLnBrk="0" fontAlgn="base" hangingPunct="0">
              <a:lnSpc>
                <a:spcPct val="95000"/>
              </a:lnSpc>
              <a:spcBef>
                <a:spcPct val="20000"/>
              </a:spcBef>
              <a:spcAft>
                <a:spcPct val="10000"/>
              </a:spcAft>
              <a:buClr>
                <a:srgbClr val="87867E"/>
              </a:buClr>
              <a:buFont typeface="Wingdings" pitchFamily="2" charset="2"/>
              <a:buChar char="n"/>
              <a:defRPr kumimoji="1" sz="2400">
                <a:solidFill>
                  <a:srgbClr val="000000"/>
                </a:solidFill>
                <a:latin typeface="+mn-lt"/>
                <a:ea typeface="+mn-ea"/>
                <a:cs typeface="+mn-cs"/>
              </a:defRPr>
            </a:lvl2pPr>
            <a:lvl3pPr marL="795338" indent="-138113" algn="l" defTabSz="457200" rtl="0" eaLnBrk="0" fontAlgn="base" hangingPunct="0">
              <a:lnSpc>
                <a:spcPct val="95000"/>
              </a:lnSpc>
              <a:spcBef>
                <a:spcPct val="20000"/>
              </a:spcBef>
              <a:spcAft>
                <a:spcPct val="10000"/>
              </a:spcAft>
              <a:buClr>
                <a:srgbClr val="87867E"/>
              </a:buClr>
              <a:buSzPct val="100000"/>
              <a:buChar char="•"/>
              <a:defRPr kumimoji="1" sz="2000">
                <a:solidFill>
                  <a:srgbClr val="000000"/>
                </a:solidFill>
                <a:latin typeface="+mn-lt"/>
                <a:ea typeface="+mn-ea"/>
                <a:cs typeface="+mn-cs"/>
              </a:defRPr>
            </a:lvl3pPr>
            <a:lvl4pPr marL="1014413" indent="-134938" algn="l" defTabSz="457200" rtl="0" eaLnBrk="0" fontAlgn="base" hangingPunct="0">
              <a:lnSpc>
                <a:spcPct val="95000"/>
              </a:lnSpc>
              <a:spcBef>
                <a:spcPct val="20000"/>
              </a:spcBef>
              <a:spcAft>
                <a:spcPct val="10000"/>
              </a:spcAft>
              <a:buClr>
                <a:srgbClr val="87867E"/>
              </a:buClr>
              <a:buSzPct val="100000"/>
              <a:buChar char="•"/>
              <a:defRPr kumimoji="1">
                <a:solidFill>
                  <a:srgbClr val="000000"/>
                </a:solidFill>
                <a:latin typeface="+mn-lt"/>
                <a:ea typeface="+mn-ea"/>
                <a:cs typeface="+mn-cs"/>
              </a:defRPr>
            </a:lvl4pPr>
            <a:lvl5pPr marL="2305050" indent="365125" algn="l" defTabSz="457200" rtl="0" eaLnBrk="0" fontAlgn="base" hangingPunct="0">
              <a:spcBef>
                <a:spcPct val="0"/>
              </a:spcBef>
              <a:spcAft>
                <a:spcPct val="0"/>
              </a:spcAft>
              <a:buBlip>
                <a:blip r:embed="rId2"/>
              </a:buBlip>
              <a:defRPr kumimoji="1" sz="2000">
                <a:solidFill>
                  <a:srgbClr val="000000"/>
                </a:solidFill>
                <a:latin typeface="+mn-lt"/>
                <a:ea typeface="+mn-ea"/>
                <a:cs typeface="+mn-cs"/>
              </a:defRPr>
            </a:lvl5pPr>
            <a:lvl6pPr marL="27622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6pPr>
            <a:lvl7pPr marL="32194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7pPr>
            <a:lvl8pPr marL="36766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8pPr>
            <a:lvl9pPr marL="41338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9pPr>
          </a:lstStyle>
          <a:p>
            <a:pPr marL="0" indent="0" eaLnBrk="1" hangingPunct="1">
              <a:buFont typeface="Wingdings" pitchFamily="2" charset="2"/>
              <a:buNone/>
              <a:defRPr/>
            </a:pPr>
            <a:r>
              <a:rPr lang="en-US" altLang="ja-JP" sz="1600" kern="0" dirty="0">
                <a:solidFill>
                  <a:schemeClr val="tx1"/>
                </a:solidFill>
              </a:rPr>
              <a:t>B</a:t>
            </a:r>
          </a:p>
        </p:txBody>
      </p:sp>
      <p:sp>
        <p:nvSpPr>
          <p:cNvPr id="82" name="コンテンツ プレースホルダー 2 8">
            <a:extLst>
              <a:ext uri="{FF2B5EF4-FFF2-40B4-BE49-F238E27FC236}">
                <a16:creationId xmlns:a16="http://schemas.microsoft.com/office/drawing/2014/main" id="{0D59DD41-F83C-4526-91B5-3C20573D840F}"/>
              </a:ext>
            </a:extLst>
          </p:cNvPr>
          <p:cNvSpPr txBox="1">
            <a:spLocks/>
          </p:cNvSpPr>
          <p:nvPr/>
        </p:nvSpPr>
        <p:spPr bwMode="gray">
          <a:xfrm>
            <a:off x="8110664" y="3424109"/>
            <a:ext cx="852090" cy="5670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90513" indent="-290513" algn="l" defTabSz="457200" rtl="0" eaLnBrk="0" fontAlgn="base" hangingPunct="0">
              <a:lnSpc>
                <a:spcPct val="95000"/>
              </a:lnSpc>
              <a:spcBef>
                <a:spcPct val="20000"/>
              </a:spcBef>
              <a:spcAft>
                <a:spcPct val="10000"/>
              </a:spcAft>
              <a:buClr>
                <a:srgbClr val="A30B1A"/>
              </a:buClr>
              <a:buFont typeface="Wingdings" pitchFamily="2" charset="2"/>
              <a:buChar char="n"/>
              <a:defRPr kumimoji="1" sz="2800">
                <a:solidFill>
                  <a:srgbClr val="000000"/>
                </a:solidFill>
                <a:latin typeface="+mn-lt"/>
                <a:ea typeface="+mn-ea"/>
                <a:cs typeface="+mn-cs"/>
              </a:defRPr>
            </a:lvl1pPr>
            <a:lvl2pPr marL="581025" indent="-242888" algn="l" defTabSz="457200" rtl="0" eaLnBrk="0" fontAlgn="base" hangingPunct="0">
              <a:lnSpc>
                <a:spcPct val="95000"/>
              </a:lnSpc>
              <a:spcBef>
                <a:spcPct val="20000"/>
              </a:spcBef>
              <a:spcAft>
                <a:spcPct val="10000"/>
              </a:spcAft>
              <a:buClr>
                <a:srgbClr val="87867E"/>
              </a:buClr>
              <a:buFont typeface="Wingdings" pitchFamily="2" charset="2"/>
              <a:buChar char="n"/>
              <a:defRPr kumimoji="1" sz="2400">
                <a:solidFill>
                  <a:srgbClr val="000000"/>
                </a:solidFill>
                <a:latin typeface="+mn-lt"/>
                <a:ea typeface="+mn-ea"/>
                <a:cs typeface="+mn-cs"/>
              </a:defRPr>
            </a:lvl2pPr>
            <a:lvl3pPr marL="795338" indent="-138113" algn="l" defTabSz="457200" rtl="0" eaLnBrk="0" fontAlgn="base" hangingPunct="0">
              <a:lnSpc>
                <a:spcPct val="95000"/>
              </a:lnSpc>
              <a:spcBef>
                <a:spcPct val="20000"/>
              </a:spcBef>
              <a:spcAft>
                <a:spcPct val="10000"/>
              </a:spcAft>
              <a:buClr>
                <a:srgbClr val="87867E"/>
              </a:buClr>
              <a:buSzPct val="100000"/>
              <a:buChar char="•"/>
              <a:defRPr kumimoji="1" sz="2000">
                <a:solidFill>
                  <a:srgbClr val="000000"/>
                </a:solidFill>
                <a:latin typeface="+mn-lt"/>
                <a:ea typeface="+mn-ea"/>
                <a:cs typeface="+mn-cs"/>
              </a:defRPr>
            </a:lvl3pPr>
            <a:lvl4pPr marL="1014413" indent="-134938" algn="l" defTabSz="457200" rtl="0" eaLnBrk="0" fontAlgn="base" hangingPunct="0">
              <a:lnSpc>
                <a:spcPct val="95000"/>
              </a:lnSpc>
              <a:spcBef>
                <a:spcPct val="20000"/>
              </a:spcBef>
              <a:spcAft>
                <a:spcPct val="10000"/>
              </a:spcAft>
              <a:buClr>
                <a:srgbClr val="87867E"/>
              </a:buClr>
              <a:buSzPct val="100000"/>
              <a:buChar char="•"/>
              <a:defRPr kumimoji="1">
                <a:solidFill>
                  <a:srgbClr val="000000"/>
                </a:solidFill>
                <a:latin typeface="+mn-lt"/>
                <a:ea typeface="+mn-ea"/>
                <a:cs typeface="+mn-cs"/>
              </a:defRPr>
            </a:lvl4pPr>
            <a:lvl5pPr marL="2305050" indent="365125" algn="l" defTabSz="457200" rtl="0" eaLnBrk="0" fontAlgn="base" hangingPunct="0">
              <a:spcBef>
                <a:spcPct val="0"/>
              </a:spcBef>
              <a:spcAft>
                <a:spcPct val="0"/>
              </a:spcAft>
              <a:buBlip>
                <a:blip r:embed="rId2"/>
              </a:buBlip>
              <a:defRPr kumimoji="1" sz="2000">
                <a:solidFill>
                  <a:srgbClr val="000000"/>
                </a:solidFill>
                <a:latin typeface="+mn-lt"/>
                <a:ea typeface="+mn-ea"/>
                <a:cs typeface="+mn-cs"/>
              </a:defRPr>
            </a:lvl5pPr>
            <a:lvl6pPr marL="27622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6pPr>
            <a:lvl7pPr marL="32194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7pPr>
            <a:lvl8pPr marL="36766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8pPr>
            <a:lvl9pPr marL="41338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9pPr>
          </a:lstStyle>
          <a:p>
            <a:pPr marL="0" indent="0" eaLnBrk="1" hangingPunct="1">
              <a:buFont typeface="Wingdings" pitchFamily="2" charset="2"/>
              <a:buNone/>
              <a:defRPr/>
            </a:pPr>
            <a:r>
              <a:rPr lang="en-US" altLang="ja-JP" sz="1600" kern="0" dirty="0">
                <a:solidFill>
                  <a:schemeClr val="tx1"/>
                </a:solidFill>
              </a:rPr>
              <a:t>C</a:t>
            </a:r>
          </a:p>
        </p:txBody>
      </p:sp>
      <p:sp>
        <p:nvSpPr>
          <p:cNvPr id="83" name="コンテンツ プレースホルダー 2 9">
            <a:extLst>
              <a:ext uri="{FF2B5EF4-FFF2-40B4-BE49-F238E27FC236}">
                <a16:creationId xmlns:a16="http://schemas.microsoft.com/office/drawing/2014/main" id="{5C787A78-C9B7-4CEB-B93E-DB8D8B1A1FB4}"/>
              </a:ext>
            </a:extLst>
          </p:cNvPr>
          <p:cNvSpPr txBox="1">
            <a:spLocks/>
          </p:cNvSpPr>
          <p:nvPr/>
        </p:nvSpPr>
        <p:spPr bwMode="gray">
          <a:xfrm>
            <a:off x="7478287" y="2070829"/>
            <a:ext cx="928367"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90513" indent="-290513" algn="l" defTabSz="457200" rtl="0" eaLnBrk="0" fontAlgn="base" hangingPunct="0">
              <a:lnSpc>
                <a:spcPct val="95000"/>
              </a:lnSpc>
              <a:spcBef>
                <a:spcPct val="20000"/>
              </a:spcBef>
              <a:spcAft>
                <a:spcPct val="10000"/>
              </a:spcAft>
              <a:buClr>
                <a:srgbClr val="A30B1A"/>
              </a:buClr>
              <a:buFont typeface="Wingdings" pitchFamily="2" charset="2"/>
              <a:buChar char="n"/>
              <a:defRPr kumimoji="1" sz="2800">
                <a:solidFill>
                  <a:srgbClr val="000000"/>
                </a:solidFill>
                <a:latin typeface="+mn-lt"/>
                <a:ea typeface="+mn-ea"/>
                <a:cs typeface="+mn-cs"/>
              </a:defRPr>
            </a:lvl1pPr>
            <a:lvl2pPr marL="581025" indent="-242888" algn="l" defTabSz="457200" rtl="0" eaLnBrk="0" fontAlgn="base" hangingPunct="0">
              <a:lnSpc>
                <a:spcPct val="95000"/>
              </a:lnSpc>
              <a:spcBef>
                <a:spcPct val="20000"/>
              </a:spcBef>
              <a:spcAft>
                <a:spcPct val="10000"/>
              </a:spcAft>
              <a:buClr>
                <a:srgbClr val="87867E"/>
              </a:buClr>
              <a:buFont typeface="Wingdings" pitchFamily="2" charset="2"/>
              <a:buChar char="n"/>
              <a:defRPr kumimoji="1" sz="2400">
                <a:solidFill>
                  <a:srgbClr val="000000"/>
                </a:solidFill>
                <a:latin typeface="+mn-lt"/>
                <a:ea typeface="+mn-ea"/>
                <a:cs typeface="+mn-cs"/>
              </a:defRPr>
            </a:lvl2pPr>
            <a:lvl3pPr marL="795338" indent="-138113" algn="l" defTabSz="457200" rtl="0" eaLnBrk="0" fontAlgn="base" hangingPunct="0">
              <a:lnSpc>
                <a:spcPct val="95000"/>
              </a:lnSpc>
              <a:spcBef>
                <a:spcPct val="20000"/>
              </a:spcBef>
              <a:spcAft>
                <a:spcPct val="10000"/>
              </a:spcAft>
              <a:buClr>
                <a:srgbClr val="87867E"/>
              </a:buClr>
              <a:buSzPct val="100000"/>
              <a:buChar char="•"/>
              <a:defRPr kumimoji="1" sz="2000">
                <a:solidFill>
                  <a:srgbClr val="000000"/>
                </a:solidFill>
                <a:latin typeface="+mn-lt"/>
                <a:ea typeface="+mn-ea"/>
                <a:cs typeface="+mn-cs"/>
              </a:defRPr>
            </a:lvl3pPr>
            <a:lvl4pPr marL="1014413" indent="-134938" algn="l" defTabSz="457200" rtl="0" eaLnBrk="0" fontAlgn="base" hangingPunct="0">
              <a:lnSpc>
                <a:spcPct val="95000"/>
              </a:lnSpc>
              <a:spcBef>
                <a:spcPct val="20000"/>
              </a:spcBef>
              <a:spcAft>
                <a:spcPct val="10000"/>
              </a:spcAft>
              <a:buClr>
                <a:srgbClr val="87867E"/>
              </a:buClr>
              <a:buSzPct val="100000"/>
              <a:buChar char="•"/>
              <a:defRPr kumimoji="1">
                <a:solidFill>
                  <a:srgbClr val="000000"/>
                </a:solidFill>
                <a:latin typeface="+mn-lt"/>
                <a:ea typeface="+mn-ea"/>
                <a:cs typeface="+mn-cs"/>
              </a:defRPr>
            </a:lvl4pPr>
            <a:lvl5pPr marL="2305050" indent="365125" algn="l" defTabSz="457200" rtl="0" eaLnBrk="0" fontAlgn="base" hangingPunct="0">
              <a:spcBef>
                <a:spcPct val="0"/>
              </a:spcBef>
              <a:spcAft>
                <a:spcPct val="0"/>
              </a:spcAft>
              <a:buBlip>
                <a:blip r:embed="rId2"/>
              </a:buBlip>
              <a:defRPr kumimoji="1" sz="2000">
                <a:solidFill>
                  <a:srgbClr val="000000"/>
                </a:solidFill>
                <a:latin typeface="+mn-lt"/>
                <a:ea typeface="+mn-ea"/>
                <a:cs typeface="+mn-cs"/>
              </a:defRPr>
            </a:lvl5pPr>
            <a:lvl6pPr marL="27622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6pPr>
            <a:lvl7pPr marL="32194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7pPr>
            <a:lvl8pPr marL="36766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8pPr>
            <a:lvl9pPr marL="41338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9pPr>
          </a:lstStyle>
          <a:p>
            <a:pPr marL="0" indent="0" eaLnBrk="1" hangingPunct="1">
              <a:buFont typeface="Wingdings" pitchFamily="2" charset="2"/>
              <a:buNone/>
              <a:defRPr/>
            </a:pPr>
            <a:r>
              <a:rPr lang="ja-JP" altLang="en-US" sz="1800" kern="0" dirty="0">
                <a:solidFill>
                  <a:schemeClr val="accent1"/>
                </a:solidFill>
              </a:rPr>
              <a:t>断熱</a:t>
            </a:r>
            <a:endParaRPr lang="en-US" altLang="ja-JP" sz="1800" kern="0" baseline="-25000" dirty="0">
              <a:solidFill>
                <a:schemeClr val="accent1"/>
              </a:solidFill>
            </a:endParaRPr>
          </a:p>
        </p:txBody>
      </p:sp>
      <p:sp>
        <p:nvSpPr>
          <p:cNvPr id="84" name="コンテンツ プレースホルダー 2 10">
            <a:extLst>
              <a:ext uri="{FF2B5EF4-FFF2-40B4-BE49-F238E27FC236}">
                <a16:creationId xmlns:a16="http://schemas.microsoft.com/office/drawing/2014/main" id="{CC4A76B5-9ADE-4979-AE4D-0E931ACCDC07}"/>
              </a:ext>
            </a:extLst>
          </p:cNvPr>
          <p:cNvSpPr txBox="1">
            <a:spLocks/>
          </p:cNvSpPr>
          <p:nvPr/>
        </p:nvSpPr>
        <p:spPr bwMode="gray">
          <a:xfrm>
            <a:off x="6426728" y="2037507"/>
            <a:ext cx="928367" cy="4907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90513" indent="-290513" algn="l" defTabSz="457200" rtl="0" eaLnBrk="0" fontAlgn="base" hangingPunct="0">
              <a:lnSpc>
                <a:spcPct val="95000"/>
              </a:lnSpc>
              <a:spcBef>
                <a:spcPct val="20000"/>
              </a:spcBef>
              <a:spcAft>
                <a:spcPct val="10000"/>
              </a:spcAft>
              <a:buClr>
                <a:srgbClr val="A30B1A"/>
              </a:buClr>
              <a:buFont typeface="Wingdings" pitchFamily="2" charset="2"/>
              <a:buChar char="n"/>
              <a:defRPr kumimoji="1" sz="2800">
                <a:solidFill>
                  <a:srgbClr val="000000"/>
                </a:solidFill>
                <a:latin typeface="+mn-lt"/>
                <a:ea typeface="+mn-ea"/>
                <a:cs typeface="+mn-cs"/>
              </a:defRPr>
            </a:lvl1pPr>
            <a:lvl2pPr marL="581025" indent="-242888" algn="l" defTabSz="457200" rtl="0" eaLnBrk="0" fontAlgn="base" hangingPunct="0">
              <a:lnSpc>
                <a:spcPct val="95000"/>
              </a:lnSpc>
              <a:spcBef>
                <a:spcPct val="20000"/>
              </a:spcBef>
              <a:spcAft>
                <a:spcPct val="10000"/>
              </a:spcAft>
              <a:buClr>
                <a:srgbClr val="87867E"/>
              </a:buClr>
              <a:buFont typeface="Wingdings" pitchFamily="2" charset="2"/>
              <a:buChar char="n"/>
              <a:defRPr kumimoji="1" sz="2400">
                <a:solidFill>
                  <a:srgbClr val="000000"/>
                </a:solidFill>
                <a:latin typeface="+mn-lt"/>
                <a:ea typeface="+mn-ea"/>
                <a:cs typeface="+mn-cs"/>
              </a:defRPr>
            </a:lvl2pPr>
            <a:lvl3pPr marL="795338" indent="-138113" algn="l" defTabSz="457200" rtl="0" eaLnBrk="0" fontAlgn="base" hangingPunct="0">
              <a:lnSpc>
                <a:spcPct val="95000"/>
              </a:lnSpc>
              <a:spcBef>
                <a:spcPct val="20000"/>
              </a:spcBef>
              <a:spcAft>
                <a:spcPct val="10000"/>
              </a:spcAft>
              <a:buClr>
                <a:srgbClr val="87867E"/>
              </a:buClr>
              <a:buSzPct val="100000"/>
              <a:buChar char="•"/>
              <a:defRPr kumimoji="1" sz="2000">
                <a:solidFill>
                  <a:srgbClr val="000000"/>
                </a:solidFill>
                <a:latin typeface="+mn-lt"/>
                <a:ea typeface="+mn-ea"/>
                <a:cs typeface="+mn-cs"/>
              </a:defRPr>
            </a:lvl3pPr>
            <a:lvl4pPr marL="1014413" indent="-134938" algn="l" defTabSz="457200" rtl="0" eaLnBrk="0" fontAlgn="base" hangingPunct="0">
              <a:lnSpc>
                <a:spcPct val="95000"/>
              </a:lnSpc>
              <a:spcBef>
                <a:spcPct val="20000"/>
              </a:spcBef>
              <a:spcAft>
                <a:spcPct val="10000"/>
              </a:spcAft>
              <a:buClr>
                <a:srgbClr val="87867E"/>
              </a:buClr>
              <a:buSzPct val="100000"/>
              <a:buChar char="•"/>
              <a:defRPr kumimoji="1">
                <a:solidFill>
                  <a:srgbClr val="000000"/>
                </a:solidFill>
                <a:latin typeface="+mn-lt"/>
                <a:ea typeface="+mn-ea"/>
                <a:cs typeface="+mn-cs"/>
              </a:defRPr>
            </a:lvl4pPr>
            <a:lvl5pPr marL="2305050" indent="365125" algn="l" defTabSz="457200" rtl="0" eaLnBrk="0" fontAlgn="base" hangingPunct="0">
              <a:spcBef>
                <a:spcPct val="0"/>
              </a:spcBef>
              <a:spcAft>
                <a:spcPct val="0"/>
              </a:spcAft>
              <a:buBlip>
                <a:blip r:embed="rId2"/>
              </a:buBlip>
              <a:defRPr kumimoji="1" sz="2000">
                <a:solidFill>
                  <a:srgbClr val="000000"/>
                </a:solidFill>
                <a:latin typeface="+mn-lt"/>
                <a:ea typeface="+mn-ea"/>
                <a:cs typeface="+mn-cs"/>
              </a:defRPr>
            </a:lvl5pPr>
            <a:lvl6pPr marL="27622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6pPr>
            <a:lvl7pPr marL="32194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7pPr>
            <a:lvl8pPr marL="36766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8pPr>
            <a:lvl9pPr marL="41338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9pPr>
          </a:lstStyle>
          <a:p>
            <a:pPr marL="0" indent="0" eaLnBrk="1" hangingPunct="1">
              <a:buFont typeface="Wingdings" pitchFamily="2" charset="2"/>
              <a:buNone/>
              <a:defRPr/>
            </a:pPr>
            <a:r>
              <a:rPr lang="ja-JP" altLang="en-US" sz="1800" kern="0" dirty="0">
                <a:solidFill>
                  <a:schemeClr val="accent1"/>
                </a:solidFill>
              </a:rPr>
              <a:t>断熱</a:t>
            </a:r>
            <a:endParaRPr lang="en-US" altLang="ja-JP" sz="1800" kern="0" baseline="-25000" dirty="0">
              <a:solidFill>
                <a:schemeClr val="accent1"/>
              </a:solidFill>
            </a:endParaRPr>
          </a:p>
        </p:txBody>
      </p:sp>
      <p:cxnSp>
        <p:nvCxnSpPr>
          <p:cNvPr id="85" name="直線矢印コネクタ 84">
            <a:extLst>
              <a:ext uri="{FF2B5EF4-FFF2-40B4-BE49-F238E27FC236}">
                <a16:creationId xmlns:a16="http://schemas.microsoft.com/office/drawing/2014/main" id="{503D1EDE-5D1B-439E-9720-02FAC48B76C9}"/>
              </a:ext>
            </a:extLst>
          </p:cNvPr>
          <p:cNvCxnSpPr>
            <a:cxnSpLocks/>
          </p:cNvCxnSpPr>
          <p:nvPr/>
        </p:nvCxnSpPr>
        <p:spPr bwMode="auto">
          <a:xfrm>
            <a:off x="7266848" y="2769925"/>
            <a:ext cx="363839" cy="62433"/>
          </a:xfrm>
          <a:prstGeom prst="straightConnector1">
            <a:avLst/>
          </a:prstGeom>
          <a:gradFill rotWithShape="0">
            <a:gsLst>
              <a:gs pos="0">
                <a:srgbClr val="FFFFFF"/>
              </a:gs>
              <a:gs pos="100000">
                <a:srgbClr val="C8C8C8"/>
              </a:gs>
            </a:gsLst>
            <a:lin ang="5400000" scaled="1"/>
          </a:gradFill>
          <a:ln w="28575" cap="flat" cmpd="sng" algn="ctr">
            <a:solidFill>
              <a:srgbClr val="0070C0"/>
            </a:solidFill>
            <a:prstDash val="solid"/>
            <a:round/>
            <a:headEnd type="none" w="med" len="med"/>
            <a:tailEnd type="triangle"/>
          </a:ln>
          <a:effectLst/>
        </p:spPr>
      </p:cxnSp>
      <p:cxnSp>
        <p:nvCxnSpPr>
          <p:cNvPr id="86" name="直線矢印コネクタ 85">
            <a:extLst>
              <a:ext uri="{FF2B5EF4-FFF2-40B4-BE49-F238E27FC236}">
                <a16:creationId xmlns:a16="http://schemas.microsoft.com/office/drawing/2014/main" id="{999CAAFA-28E4-4564-A17B-89C585E649F2}"/>
              </a:ext>
            </a:extLst>
          </p:cNvPr>
          <p:cNvCxnSpPr>
            <a:cxnSpLocks/>
          </p:cNvCxnSpPr>
          <p:nvPr/>
        </p:nvCxnSpPr>
        <p:spPr bwMode="auto">
          <a:xfrm>
            <a:off x="7892962" y="3171447"/>
            <a:ext cx="167655" cy="357387"/>
          </a:xfrm>
          <a:prstGeom prst="straightConnector1">
            <a:avLst/>
          </a:prstGeom>
          <a:gradFill rotWithShape="0">
            <a:gsLst>
              <a:gs pos="0">
                <a:srgbClr val="FFFFFF"/>
              </a:gs>
              <a:gs pos="100000">
                <a:srgbClr val="C8C8C8"/>
              </a:gs>
            </a:gsLst>
            <a:lin ang="5400000" scaled="1"/>
          </a:gradFill>
          <a:ln w="28575" cap="flat" cmpd="sng" algn="ctr">
            <a:solidFill>
              <a:schemeClr val="accent1"/>
            </a:solidFill>
            <a:prstDash val="solid"/>
            <a:round/>
            <a:headEnd type="none" w="med" len="med"/>
            <a:tailEnd type="triangle"/>
          </a:ln>
          <a:effectLst/>
        </p:spPr>
      </p:cxnSp>
      <p:cxnSp>
        <p:nvCxnSpPr>
          <p:cNvPr id="87" name="直線矢印コネクタ 86">
            <a:extLst>
              <a:ext uri="{FF2B5EF4-FFF2-40B4-BE49-F238E27FC236}">
                <a16:creationId xmlns:a16="http://schemas.microsoft.com/office/drawing/2014/main" id="{B9408153-F768-4F70-9DEB-C5F7D9B1BCAC}"/>
              </a:ext>
            </a:extLst>
          </p:cNvPr>
          <p:cNvCxnSpPr>
            <a:cxnSpLocks/>
          </p:cNvCxnSpPr>
          <p:nvPr/>
        </p:nvCxnSpPr>
        <p:spPr bwMode="auto">
          <a:xfrm flipH="1" flipV="1">
            <a:off x="6621114" y="2783332"/>
            <a:ext cx="149797" cy="326003"/>
          </a:xfrm>
          <a:prstGeom prst="straightConnector1">
            <a:avLst/>
          </a:prstGeom>
          <a:gradFill rotWithShape="0">
            <a:gsLst>
              <a:gs pos="0">
                <a:srgbClr val="FFFFFF"/>
              </a:gs>
              <a:gs pos="100000">
                <a:srgbClr val="C8C8C8"/>
              </a:gs>
            </a:gsLst>
            <a:lin ang="5400000" scaled="1"/>
          </a:gradFill>
          <a:ln w="28575" cap="flat" cmpd="sng" algn="ctr">
            <a:solidFill>
              <a:schemeClr val="accent1"/>
            </a:solidFill>
            <a:prstDash val="solid"/>
            <a:round/>
            <a:headEnd type="none" w="med" len="med"/>
            <a:tailEnd type="triangle"/>
          </a:ln>
          <a:effectLst/>
        </p:spPr>
      </p:cxnSp>
      <p:cxnSp>
        <p:nvCxnSpPr>
          <p:cNvPr id="91" name="直線コネクタ 90">
            <a:extLst>
              <a:ext uri="{FF2B5EF4-FFF2-40B4-BE49-F238E27FC236}">
                <a16:creationId xmlns:a16="http://schemas.microsoft.com/office/drawing/2014/main" id="{9B34DB1D-9EBE-45CE-BEE0-0D99199ED728}"/>
              </a:ext>
            </a:extLst>
          </p:cNvPr>
          <p:cNvCxnSpPr>
            <a:cxnSpLocks/>
          </p:cNvCxnSpPr>
          <p:nvPr/>
        </p:nvCxnSpPr>
        <p:spPr bwMode="auto">
          <a:xfrm flipV="1">
            <a:off x="7843531" y="3834347"/>
            <a:ext cx="1247" cy="3096"/>
          </a:xfrm>
          <a:prstGeom prst="line">
            <a:avLst/>
          </a:prstGeom>
          <a:gradFill rotWithShape="0">
            <a:gsLst>
              <a:gs pos="0">
                <a:srgbClr val="FFFFFF"/>
              </a:gs>
              <a:gs pos="100000">
                <a:srgbClr val="C8C8C8"/>
              </a:gs>
            </a:gsLst>
            <a:lin ang="5400000" scaled="1"/>
          </a:gradFill>
          <a:ln w="9525" cap="flat" cmpd="sng" algn="ctr">
            <a:solidFill>
              <a:srgbClr val="E8CA18"/>
            </a:solidFill>
            <a:prstDash val="solid"/>
            <a:round/>
            <a:headEnd type="none" w="med" len="med"/>
            <a:tailEnd type="none" w="med" len="med"/>
          </a:ln>
          <a:effectLst/>
        </p:spPr>
      </p:cxnSp>
      <p:sp>
        <p:nvSpPr>
          <p:cNvPr id="92" name="フリーフォーム: 図形 91">
            <a:extLst>
              <a:ext uri="{FF2B5EF4-FFF2-40B4-BE49-F238E27FC236}">
                <a16:creationId xmlns:a16="http://schemas.microsoft.com/office/drawing/2014/main" id="{F37B52D9-BF89-45B5-9CF9-C43CCFC9713F}"/>
              </a:ext>
            </a:extLst>
          </p:cNvPr>
          <p:cNvSpPr/>
          <p:nvPr/>
        </p:nvSpPr>
        <p:spPr bwMode="gray">
          <a:xfrm>
            <a:off x="6473000" y="3198393"/>
            <a:ext cx="1889760" cy="478103"/>
          </a:xfrm>
          <a:custGeom>
            <a:avLst/>
            <a:gdLst>
              <a:gd name="connsiteX0" fmla="*/ 0 w 1889760"/>
              <a:gd name="connsiteY0" fmla="*/ 0 h 478103"/>
              <a:gd name="connsiteX1" fmla="*/ 1082040 w 1889760"/>
              <a:gd name="connsiteY1" fmla="*/ 411480 h 478103"/>
              <a:gd name="connsiteX2" fmla="*/ 1889760 w 1889760"/>
              <a:gd name="connsiteY2" fmla="*/ 472440 h 478103"/>
            </a:gdLst>
            <a:ahLst/>
            <a:cxnLst>
              <a:cxn ang="0">
                <a:pos x="connsiteX0" y="connsiteY0"/>
              </a:cxn>
              <a:cxn ang="0">
                <a:pos x="connsiteX1" y="connsiteY1"/>
              </a:cxn>
              <a:cxn ang="0">
                <a:pos x="connsiteX2" y="connsiteY2"/>
              </a:cxn>
            </a:cxnLst>
            <a:rect l="l" t="t" r="r" b="b"/>
            <a:pathLst>
              <a:path w="1889760" h="478103">
                <a:moveTo>
                  <a:pt x="0" y="0"/>
                </a:moveTo>
                <a:cubicBezTo>
                  <a:pt x="383540" y="166370"/>
                  <a:pt x="767080" y="332740"/>
                  <a:pt x="1082040" y="411480"/>
                </a:cubicBezTo>
                <a:cubicBezTo>
                  <a:pt x="1397000" y="490220"/>
                  <a:pt x="1643380" y="481330"/>
                  <a:pt x="1889760" y="472440"/>
                </a:cubicBezTo>
              </a:path>
            </a:pathLst>
          </a:custGeom>
          <a:noFill/>
          <a:ln w="9525" algn="ctr">
            <a:solidFill>
              <a:srgbClr val="0070C0"/>
            </a:solidFill>
            <a:miter lim="800000"/>
            <a:headEnd/>
            <a:tailEn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ctr" latinLnBrk="0" hangingPunct="1">
              <a:lnSpc>
                <a:spcPct val="100000"/>
              </a:lnSpc>
              <a:spcBef>
                <a:spcPct val="0"/>
              </a:spcBef>
              <a:spcAft>
                <a:spcPct val="0"/>
              </a:spcAft>
              <a:buClrTx/>
              <a:buSzTx/>
              <a:buFontTx/>
              <a:buNone/>
              <a:tabLst/>
            </a:pPr>
            <a:endParaRPr kumimoji="1" lang="ja-JP" altLang="en-US" sz="1800" b="0" i="0" u="none" strike="noStrike" cap="none" normalizeH="0" baseline="0">
              <a:ln>
                <a:noFill/>
              </a:ln>
              <a:solidFill>
                <a:srgbClr val="000000"/>
              </a:solidFill>
              <a:effectLst/>
              <a:latin typeface="ＭＳ Ｐゴシック" charset="-128"/>
              <a:ea typeface="ＭＳ Ｐゴシック" charset="-128"/>
            </a:endParaRPr>
          </a:p>
        </p:txBody>
      </p:sp>
      <p:sp>
        <p:nvSpPr>
          <p:cNvPr id="94" name="コンテンツ プレースホルダー 2 11">
            <a:extLst>
              <a:ext uri="{FF2B5EF4-FFF2-40B4-BE49-F238E27FC236}">
                <a16:creationId xmlns:a16="http://schemas.microsoft.com/office/drawing/2014/main" id="{85AA6F35-AC9A-49CE-9BD8-4DAD6B5C6062}"/>
              </a:ext>
            </a:extLst>
          </p:cNvPr>
          <p:cNvSpPr txBox="1">
            <a:spLocks/>
          </p:cNvSpPr>
          <p:nvPr/>
        </p:nvSpPr>
        <p:spPr bwMode="gray">
          <a:xfrm>
            <a:off x="6908440" y="3466314"/>
            <a:ext cx="322316" cy="2711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90513" indent="-290513" algn="l" defTabSz="457200" rtl="0" eaLnBrk="0" fontAlgn="base" hangingPunct="0">
              <a:lnSpc>
                <a:spcPct val="95000"/>
              </a:lnSpc>
              <a:spcBef>
                <a:spcPct val="20000"/>
              </a:spcBef>
              <a:spcAft>
                <a:spcPct val="10000"/>
              </a:spcAft>
              <a:buClr>
                <a:srgbClr val="A30B1A"/>
              </a:buClr>
              <a:buFont typeface="Wingdings" pitchFamily="2" charset="2"/>
              <a:buChar char="n"/>
              <a:defRPr kumimoji="1" sz="2800">
                <a:solidFill>
                  <a:srgbClr val="000000"/>
                </a:solidFill>
                <a:latin typeface="+mn-lt"/>
                <a:ea typeface="+mn-ea"/>
                <a:cs typeface="+mn-cs"/>
              </a:defRPr>
            </a:lvl1pPr>
            <a:lvl2pPr marL="581025" indent="-242888" algn="l" defTabSz="457200" rtl="0" eaLnBrk="0" fontAlgn="base" hangingPunct="0">
              <a:lnSpc>
                <a:spcPct val="95000"/>
              </a:lnSpc>
              <a:spcBef>
                <a:spcPct val="20000"/>
              </a:spcBef>
              <a:spcAft>
                <a:spcPct val="10000"/>
              </a:spcAft>
              <a:buClr>
                <a:srgbClr val="87867E"/>
              </a:buClr>
              <a:buFont typeface="Wingdings" pitchFamily="2" charset="2"/>
              <a:buChar char="n"/>
              <a:defRPr kumimoji="1" sz="2400">
                <a:solidFill>
                  <a:srgbClr val="000000"/>
                </a:solidFill>
                <a:latin typeface="+mn-lt"/>
                <a:ea typeface="+mn-ea"/>
                <a:cs typeface="+mn-cs"/>
              </a:defRPr>
            </a:lvl2pPr>
            <a:lvl3pPr marL="795338" indent="-138113" algn="l" defTabSz="457200" rtl="0" eaLnBrk="0" fontAlgn="base" hangingPunct="0">
              <a:lnSpc>
                <a:spcPct val="95000"/>
              </a:lnSpc>
              <a:spcBef>
                <a:spcPct val="20000"/>
              </a:spcBef>
              <a:spcAft>
                <a:spcPct val="10000"/>
              </a:spcAft>
              <a:buClr>
                <a:srgbClr val="87867E"/>
              </a:buClr>
              <a:buSzPct val="100000"/>
              <a:buChar char="•"/>
              <a:defRPr kumimoji="1" sz="2000">
                <a:solidFill>
                  <a:srgbClr val="000000"/>
                </a:solidFill>
                <a:latin typeface="+mn-lt"/>
                <a:ea typeface="+mn-ea"/>
                <a:cs typeface="+mn-cs"/>
              </a:defRPr>
            </a:lvl3pPr>
            <a:lvl4pPr marL="1014413" indent="-134938" algn="l" defTabSz="457200" rtl="0" eaLnBrk="0" fontAlgn="base" hangingPunct="0">
              <a:lnSpc>
                <a:spcPct val="95000"/>
              </a:lnSpc>
              <a:spcBef>
                <a:spcPct val="20000"/>
              </a:spcBef>
              <a:spcAft>
                <a:spcPct val="10000"/>
              </a:spcAft>
              <a:buClr>
                <a:srgbClr val="87867E"/>
              </a:buClr>
              <a:buSzPct val="100000"/>
              <a:buChar char="•"/>
              <a:defRPr kumimoji="1">
                <a:solidFill>
                  <a:srgbClr val="000000"/>
                </a:solidFill>
                <a:latin typeface="+mn-lt"/>
                <a:ea typeface="+mn-ea"/>
                <a:cs typeface="+mn-cs"/>
              </a:defRPr>
            </a:lvl4pPr>
            <a:lvl5pPr marL="2305050" indent="365125" algn="l" defTabSz="457200" rtl="0" eaLnBrk="0" fontAlgn="base" hangingPunct="0">
              <a:spcBef>
                <a:spcPct val="0"/>
              </a:spcBef>
              <a:spcAft>
                <a:spcPct val="0"/>
              </a:spcAft>
              <a:buBlip>
                <a:blip r:embed="rId2"/>
              </a:buBlip>
              <a:defRPr kumimoji="1" sz="2000">
                <a:solidFill>
                  <a:srgbClr val="000000"/>
                </a:solidFill>
                <a:latin typeface="+mn-lt"/>
                <a:ea typeface="+mn-ea"/>
                <a:cs typeface="+mn-cs"/>
              </a:defRPr>
            </a:lvl5pPr>
            <a:lvl6pPr marL="27622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6pPr>
            <a:lvl7pPr marL="32194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7pPr>
            <a:lvl8pPr marL="36766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8pPr>
            <a:lvl9pPr marL="41338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9pPr>
          </a:lstStyle>
          <a:p>
            <a:pPr marL="0" indent="0" eaLnBrk="1" hangingPunct="1">
              <a:buFont typeface="Wingdings" pitchFamily="2" charset="2"/>
              <a:buNone/>
              <a:defRPr/>
            </a:pPr>
            <a:r>
              <a:rPr lang="en-US" altLang="ja-JP" sz="1600" kern="0" dirty="0">
                <a:solidFill>
                  <a:schemeClr val="tx1"/>
                </a:solidFill>
              </a:rPr>
              <a:t>D</a:t>
            </a:r>
          </a:p>
        </p:txBody>
      </p:sp>
      <p:cxnSp>
        <p:nvCxnSpPr>
          <p:cNvPr id="95" name="直線矢印コネクタ 94">
            <a:extLst>
              <a:ext uri="{FF2B5EF4-FFF2-40B4-BE49-F238E27FC236}">
                <a16:creationId xmlns:a16="http://schemas.microsoft.com/office/drawing/2014/main" id="{A34DCE41-A2EE-4E7D-9852-280F25465D24}"/>
              </a:ext>
            </a:extLst>
          </p:cNvPr>
          <p:cNvCxnSpPr>
            <a:cxnSpLocks/>
          </p:cNvCxnSpPr>
          <p:nvPr/>
        </p:nvCxnSpPr>
        <p:spPr bwMode="auto">
          <a:xfrm flipH="1" flipV="1">
            <a:off x="7321971" y="3630479"/>
            <a:ext cx="521560" cy="135529"/>
          </a:xfrm>
          <a:prstGeom prst="straightConnector1">
            <a:avLst/>
          </a:prstGeom>
          <a:gradFill rotWithShape="0">
            <a:gsLst>
              <a:gs pos="0">
                <a:srgbClr val="FFFFFF"/>
              </a:gs>
              <a:gs pos="100000">
                <a:srgbClr val="C8C8C8"/>
              </a:gs>
            </a:gsLst>
            <a:lin ang="5400000" scaled="1"/>
          </a:gradFill>
          <a:ln w="28575" cap="flat" cmpd="sng" algn="ctr">
            <a:solidFill>
              <a:srgbClr val="0070C0"/>
            </a:solidFill>
            <a:prstDash val="solid"/>
            <a:round/>
            <a:headEnd type="none" w="med" len="med"/>
            <a:tailEnd type="triangle"/>
          </a:ln>
          <a:effectLst/>
        </p:spPr>
      </p:cxnSp>
      <p:sp>
        <p:nvSpPr>
          <p:cNvPr id="96" name="コンテンツ プレースホルダー 2 12">
            <a:extLst>
              <a:ext uri="{FF2B5EF4-FFF2-40B4-BE49-F238E27FC236}">
                <a16:creationId xmlns:a16="http://schemas.microsoft.com/office/drawing/2014/main" id="{315B462A-1FF6-44B5-A9F6-B3A5B2C6B13A}"/>
              </a:ext>
            </a:extLst>
          </p:cNvPr>
          <p:cNvSpPr txBox="1">
            <a:spLocks/>
          </p:cNvSpPr>
          <p:nvPr/>
        </p:nvSpPr>
        <p:spPr bwMode="gray">
          <a:xfrm>
            <a:off x="8305618" y="3429984"/>
            <a:ext cx="928367"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90513" indent="-290513" algn="l" defTabSz="457200" rtl="0" eaLnBrk="0" fontAlgn="base" hangingPunct="0">
              <a:lnSpc>
                <a:spcPct val="95000"/>
              </a:lnSpc>
              <a:spcBef>
                <a:spcPct val="20000"/>
              </a:spcBef>
              <a:spcAft>
                <a:spcPct val="10000"/>
              </a:spcAft>
              <a:buClr>
                <a:srgbClr val="A30B1A"/>
              </a:buClr>
              <a:buFont typeface="Wingdings" pitchFamily="2" charset="2"/>
              <a:buChar char="n"/>
              <a:defRPr kumimoji="1" sz="2800">
                <a:solidFill>
                  <a:srgbClr val="000000"/>
                </a:solidFill>
                <a:latin typeface="+mn-lt"/>
                <a:ea typeface="+mn-ea"/>
                <a:cs typeface="+mn-cs"/>
              </a:defRPr>
            </a:lvl1pPr>
            <a:lvl2pPr marL="581025" indent="-242888" algn="l" defTabSz="457200" rtl="0" eaLnBrk="0" fontAlgn="base" hangingPunct="0">
              <a:lnSpc>
                <a:spcPct val="95000"/>
              </a:lnSpc>
              <a:spcBef>
                <a:spcPct val="20000"/>
              </a:spcBef>
              <a:spcAft>
                <a:spcPct val="10000"/>
              </a:spcAft>
              <a:buClr>
                <a:srgbClr val="87867E"/>
              </a:buClr>
              <a:buFont typeface="Wingdings" pitchFamily="2" charset="2"/>
              <a:buChar char="n"/>
              <a:defRPr kumimoji="1" sz="2400">
                <a:solidFill>
                  <a:srgbClr val="000000"/>
                </a:solidFill>
                <a:latin typeface="+mn-lt"/>
                <a:ea typeface="+mn-ea"/>
                <a:cs typeface="+mn-cs"/>
              </a:defRPr>
            </a:lvl2pPr>
            <a:lvl3pPr marL="795338" indent="-138113" algn="l" defTabSz="457200" rtl="0" eaLnBrk="0" fontAlgn="base" hangingPunct="0">
              <a:lnSpc>
                <a:spcPct val="95000"/>
              </a:lnSpc>
              <a:spcBef>
                <a:spcPct val="20000"/>
              </a:spcBef>
              <a:spcAft>
                <a:spcPct val="10000"/>
              </a:spcAft>
              <a:buClr>
                <a:srgbClr val="87867E"/>
              </a:buClr>
              <a:buSzPct val="100000"/>
              <a:buChar char="•"/>
              <a:defRPr kumimoji="1" sz="2000">
                <a:solidFill>
                  <a:srgbClr val="000000"/>
                </a:solidFill>
                <a:latin typeface="+mn-lt"/>
                <a:ea typeface="+mn-ea"/>
                <a:cs typeface="+mn-cs"/>
              </a:defRPr>
            </a:lvl3pPr>
            <a:lvl4pPr marL="1014413" indent="-134938" algn="l" defTabSz="457200" rtl="0" eaLnBrk="0" fontAlgn="base" hangingPunct="0">
              <a:lnSpc>
                <a:spcPct val="95000"/>
              </a:lnSpc>
              <a:spcBef>
                <a:spcPct val="20000"/>
              </a:spcBef>
              <a:spcAft>
                <a:spcPct val="10000"/>
              </a:spcAft>
              <a:buClr>
                <a:srgbClr val="87867E"/>
              </a:buClr>
              <a:buSzPct val="100000"/>
              <a:buChar char="•"/>
              <a:defRPr kumimoji="1">
                <a:solidFill>
                  <a:srgbClr val="000000"/>
                </a:solidFill>
                <a:latin typeface="+mn-lt"/>
                <a:ea typeface="+mn-ea"/>
                <a:cs typeface="+mn-cs"/>
              </a:defRPr>
            </a:lvl4pPr>
            <a:lvl5pPr marL="2305050" indent="365125" algn="l" defTabSz="457200" rtl="0" eaLnBrk="0" fontAlgn="base" hangingPunct="0">
              <a:spcBef>
                <a:spcPct val="0"/>
              </a:spcBef>
              <a:spcAft>
                <a:spcPct val="0"/>
              </a:spcAft>
              <a:buBlip>
                <a:blip r:embed="rId2"/>
              </a:buBlip>
              <a:defRPr kumimoji="1" sz="2000">
                <a:solidFill>
                  <a:srgbClr val="000000"/>
                </a:solidFill>
                <a:latin typeface="+mn-lt"/>
                <a:ea typeface="+mn-ea"/>
                <a:cs typeface="+mn-cs"/>
              </a:defRPr>
            </a:lvl5pPr>
            <a:lvl6pPr marL="27622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6pPr>
            <a:lvl7pPr marL="32194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7pPr>
            <a:lvl8pPr marL="36766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8pPr>
            <a:lvl9pPr marL="41338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9pPr>
          </a:lstStyle>
          <a:p>
            <a:pPr marL="0" indent="0" eaLnBrk="1" hangingPunct="1">
              <a:buFont typeface="Wingdings" pitchFamily="2" charset="2"/>
              <a:buNone/>
              <a:defRPr/>
            </a:pPr>
            <a:r>
              <a:rPr lang="ja-JP" altLang="en-US" sz="1800" kern="0" dirty="0">
                <a:solidFill>
                  <a:srgbClr val="0070C0"/>
                </a:solidFill>
              </a:rPr>
              <a:t>等温</a:t>
            </a:r>
            <a:r>
              <a:rPr lang="en-US" altLang="ja-JP" sz="1800" kern="0" dirty="0">
                <a:solidFill>
                  <a:srgbClr val="0070C0"/>
                </a:solidFill>
              </a:rPr>
              <a:t>(T</a:t>
            </a:r>
            <a:r>
              <a:rPr lang="en-US" altLang="ja-JP" sz="1800" kern="0" baseline="-25000" dirty="0">
                <a:solidFill>
                  <a:srgbClr val="0070C0"/>
                </a:solidFill>
              </a:rPr>
              <a:t>1</a:t>
            </a:r>
            <a:r>
              <a:rPr lang="en-US" altLang="ja-JP" sz="1800" kern="0" dirty="0">
                <a:solidFill>
                  <a:srgbClr val="0070C0"/>
                </a:solidFill>
              </a:rPr>
              <a:t>)</a:t>
            </a:r>
            <a:endParaRPr lang="en-US" altLang="ja-JP" sz="1800" kern="0" baseline="-25000" dirty="0">
              <a:solidFill>
                <a:srgbClr val="0070C0"/>
              </a:solidFill>
            </a:endParaRPr>
          </a:p>
        </p:txBody>
      </p:sp>
      <p:sp>
        <p:nvSpPr>
          <p:cNvPr id="97" name="コンテンツ プレースホルダー 2 2">
            <a:extLst>
              <a:ext uri="{FF2B5EF4-FFF2-40B4-BE49-F238E27FC236}">
                <a16:creationId xmlns:a16="http://schemas.microsoft.com/office/drawing/2014/main" id="{8003FA76-8417-475B-9F87-829F184B30B3}"/>
              </a:ext>
            </a:extLst>
          </p:cNvPr>
          <p:cNvSpPr txBox="1">
            <a:spLocks/>
          </p:cNvSpPr>
          <p:nvPr/>
        </p:nvSpPr>
        <p:spPr bwMode="gray">
          <a:xfrm>
            <a:off x="5836522" y="3979973"/>
            <a:ext cx="305354"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90513" indent="-290513" algn="l" defTabSz="457200" rtl="0" eaLnBrk="0" fontAlgn="base" hangingPunct="0">
              <a:lnSpc>
                <a:spcPct val="95000"/>
              </a:lnSpc>
              <a:spcBef>
                <a:spcPct val="20000"/>
              </a:spcBef>
              <a:spcAft>
                <a:spcPct val="10000"/>
              </a:spcAft>
              <a:buClr>
                <a:srgbClr val="A30B1A"/>
              </a:buClr>
              <a:buFont typeface="Wingdings" pitchFamily="2" charset="2"/>
              <a:buChar char="n"/>
              <a:defRPr kumimoji="1" sz="2800">
                <a:solidFill>
                  <a:srgbClr val="000000"/>
                </a:solidFill>
                <a:latin typeface="+mn-lt"/>
                <a:ea typeface="+mn-ea"/>
                <a:cs typeface="+mn-cs"/>
              </a:defRPr>
            </a:lvl1pPr>
            <a:lvl2pPr marL="581025" indent="-242888" algn="l" defTabSz="457200" rtl="0" eaLnBrk="0" fontAlgn="base" hangingPunct="0">
              <a:lnSpc>
                <a:spcPct val="95000"/>
              </a:lnSpc>
              <a:spcBef>
                <a:spcPct val="20000"/>
              </a:spcBef>
              <a:spcAft>
                <a:spcPct val="10000"/>
              </a:spcAft>
              <a:buClr>
                <a:srgbClr val="87867E"/>
              </a:buClr>
              <a:buFont typeface="Wingdings" pitchFamily="2" charset="2"/>
              <a:buChar char="n"/>
              <a:defRPr kumimoji="1" sz="2400">
                <a:solidFill>
                  <a:srgbClr val="000000"/>
                </a:solidFill>
                <a:latin typeface="+mn-lt"/>
                <a:ea typeface="+mn-ea"/>
                <a:cs typeface="+mn-cs"/>
              </a:defRPr>
            </a:lvl2pPr>
            <a:lvl3pPr marL="795338" indent="-138113" algn="l" defTabSz="457200" rtl="0" eaLnBrk="0" fontAlgn="base" hangingPunct="0">
              <a:lnSpc>
                <a:spcPct val="95000"/>
              </a:lnSpc>
              <a:spcBef>
                <a:spcPct val="20000"/>
              </a:spcBef>
              <a:spcAft>
                <a:spcPct val="10000"/>
              </a:spcAft>
              <a:buClr>
                <a:srgbClr val="87867E"/>
              </a:buClr>
              <a:buSzPct val="100000"/>
              <a:buChar char="•"/>
              <a:defRPr kumimoji="1" sz="2000">
                <a:solidFill>
                  <a:srgbClr val="000000"/>
                </a:solidFill>
                <a:latin typeface="+mn-lt"/>
                <a:ea typeface="+mn-ea"/>
                <a:cs typeface="+mn-cs"/>
              </a:defRPr>
            </a:lvl3pPr>
            <a:lvl4pPr marL="1014413" indent="-134938" algn="l" defTabSz="457200" rtl="0" eaLnBrk="0" fontAlgn="base" hangingPunct="0">
              <a:lnSpc>
                <a:spcPct val="95000"/>
              </a:lnSpc>
              <a:spcBef>
                <a:spcPct val="20000"/>
              </a:spcBef>
              <a:spcAft>
                <a:spcPct val="10000"/>
              </a:spcAft>
              <a:buClr>
                <a:srgbClr val="87867E"/>
              </a:buClr>
              <a:buSzPct val="100000"/>
              <a:buChar char="•"/>
              <a:defRPr kumimoji="1">
                <a:solidFill>
                  <a:srgbClr val="000000"/>
                </a:solidFill>
                <a:latin typeface="+mn-lt"/>
                <a:ea typeface="+mn-ea"/>
                <a:cs typeface="+mn-cs"/>
              </a:defRPr>
            </a:lvl4pPr>
            <a:lvl5pPr marL="2305050" indent="365125" algn="l" defTabSz="457200" rtl="0" eaLnBrk="0" fontAlgn="base" hangingPunct="0">
              <a:spcBef>
                <a:spcPct val="0"/>
              </a:spcBef>
              <a:spcAft>
                <a:spcPct val="0"/>
              </a:spcAft>
              <a:buBlip>
                <a:blip r:embed="rId2"/>
              </a:buBlip>
              <a:defRPr kumimoji="1" sz="2000">
                <a:solidFill>
                  <a:srgbClr val="000000"/>
                </a:solidFill>
                <a:latin typeface="+mn-lt"/>
                <a:ea typeface="+mn-ea"/>
                <a:cs typeface="+mn-cs"/>
              </a:defRPr>
            </a:lvl5pPr>
            <a:lvl6pPr marL="27622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6pPr>
            <a:lvl7pPr marL="32194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7pPr>
            <a:lvl8pPr marL="36766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8pPr>
            <a:lvl9pPr marL="41338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9pPr>
          </a:lstStyle>
          <a:p>
            <a:pPr marL="0" indent="0" eaLnBrk="1" hangingPunct="1">
              <a:buFont typeface="Wingdings" pitchFamily="2" charset="2"/>
              <a:buNone/>
              <a:defRPr/>
            </a:pPr>
            <a:r>
              <a:rPr lang="en-US" altLang="ja-JP" kern="0" dirty="0"/>
              <a:t>O</a:t>
            </a:r>
          </a:p>
        </p:txBody>
      </p:sp>
      <p:cxnSp>
        <p:nvCxnSpPr>
          <p:cNvPr id="98" name="直線矢印コネクタ 97">
            <a:extLst>
              <a:ext uri="{FF2B5EF4-FFF2-40B4-BE49-F238E27FC236}">
                <a16:creationId xmlns:a16="http://schemas.microsoft.com/office/drawing/2014/main" id="{1DC41B71-1CF7-4EE9-94DB-7737BE426BB3}"/>
              </a:ext>
            </a:extLst>
          </p:cNvPr>
          <p:cNvCxnSpPr>
            <a:cxnSpLocks/>
          </p:cNvCxnSpPr>
          <p:nvPr/>
        </p:nvCxnSpPr>
        <p:spPr bwMode="auto">
          <a:xfrm>
            <a:off x="7312568" y="2922325"/>
            <a:ext cx="363839" cy="62433"/>
          </a:xfrm>
          <a:prstGeom prst="straightConnector1">
            <a:avLst/>
          </a:prstGeom>
          <a:gradFill rotWithShape="0">
            <a:gsLst>
              <a:gs pos="0">
                <a:srgbClr val="FFFFFF"/>
              </a:gs>
              <a:gs pos="100000">
                <a:srgbClr val="C8C8C8"/>
              </a:gs>
            </a:gsLst>
            <a:lin ang="5400000" scaled="1"/>
          </a:gradFill>
          <a:ln w="28575" cap="flat" cmpd="sng" algn="ctr">
            <a:solidFill>
              <a:srgbClr val="0070C0"/>
            </a:solidFill>
            <a:prstDash val="sysDot"/>
            <a:round/>
            <a:headEnd type="triangle" w="med" len="med"/>
            <a:tailEnd type="none"/>
          </a:ln>
          <a:effectLst/>
        </p:spPr>
      </p:cxnSp>
      <p:cxnSp>
        <p:nvCxnSpPr>
          <p:cNvPr id="99" name="直線矢印コネクタ 98">
            <a:extLst>
              <a:ext uri="{FF2B5EF4-FFF2-40B4-BE49-F238E27FC236}">
                <a16:creationId xmlns:a16="http://schemas.microsoft.com/office/drawing/2014/main" id="{2C9AD7C1-5807-466E-8120-2BED4993E809}"/>
              </a:ext>
            </a:extLst>
          </p:cNvPr>
          <p:cNvCxnSpPr>
            <a:cxnSpLocks/>
          </p:cNvCxnSpPr>
          <p:nvPr/>
        </p:nvCxnSpPr>
        <p:spPr bwMode="auto">
          <a:xfrm>
            <a:off x="7683412" y="3152397"/>
            <a:ext cx="167655" cy="357387"/>
          </a:xfrm>
          <a:prstGeom prst="straightConnector1">
            <a:avLst/>
          </a:prstGeom>
          <a:gradFill rotWithShape="0">
            <a:gsLst>
              <a:gs pos="0">
                <a:srgbClr val="FFFFFF"/>
              </a:gs>
              <a:gs pos="100000">
                <a:srgbClr val="C8C8C8"/>
              </a:gs>
            </a:gsLst>
            <a:lin ang="5400000" scaled="1"/>
          </a:gradFill>
          <a:ln w="28575" cap="flat" cmpd="sng" algn="ctr">
            <a:solidFill>
              <a:schemeClr val="accent1"/>
            </a:solidFill>
            <a:prstDash val="sysDot"/>
            <a:round/>
            <a:headEnd type="triangle" w="med" len="med"/>
            <a:tailEnd type="none"/>
          </a:ln>
          <a:effectLst/>
        </p:spPr>
      </p:cxnSp>
      <p:cxnSp>
        <p:nvCxnSpPr>
          <p:cNvPr id="100" name="直線矢印コネクタ 99">
            <a:extLst>
              <a:ext uri="{FF2B5EF4-FFF2-40B4-BE49-F238E27FC236}">
                <a16:creationId xmlns:a16="http://schemas.microsoft.com/office/drawing/2014/main" id="{27F7091C-47AB-4B56-B8DD-522D87C9BCDC}"/>
              </a:ext>
            </a:extLst>
          </p:cNvPr>
          <p:cNvCxnSpPr>
            <a:cxnSpLocks/>
          </p:cNvCxnSpPr>
          <p:nvPr/>
        </p:nvCxnSpPr>
        <p:spPr bwMode="auto">
          <a:xfrm flipH="1" flipV="1">
            <a:off x="7417221" y="3497129"/>
            <a:ext cx="521560" cy="135529"/>
          </a:xfrm>
          <a:prstGeom prst="straightConnector1">
            <a:avLst/>
          </a:prstGeom>
          <a:gradFill rotWithShape="0">
            <a:gsLst>
              <a:gs pos="0">
                <a:srgbClr val="FFFFFF"/>
              </a:gs>
              <a:gs pos="100000">
                <a:srgbClr val="C8C8C8"/>
              </a:gs>
            </a:gsLst>
            <a:lin ang="5400000" scaled="1"/>
          </a:gradFill>
          <a:ln w="28575" cap="flat" cmpd="sng" algn="ctr">
            <a:solidFill>
              <a:srgbClr val="0070C0"/>
            </a:solidFill>
            <a:prstDash val="sysDot"/>
            <a:round/>
            <a:headEnd type="triangle" w="med" len="med"/>
            <a:tailEnd type="none"/>
          </a:ln>
          <a:effectLst/>
        </p:spPr>
      </p:cxnSp>
      <p:cxnSp>
        <p:nvCxnSpPr>
          <p:cNvPr id="101" name="直線矢印コネクタ 100">
            <a:extLst>
              <a:ext uri="{FF2B5EF4-FFF2-40B4-BE49-F238E27FC236}">
                <a16:creationId xmlns:a16="http://schemas.microsoft.com/office/drawing/2014/main" id="{DF860490-7ACF-4C9D-A89F-7E5D3C78B9C2}"/>
              </a:ext>
            </a:extLst>
          </p:cNvPr>
          <p:cNvCxnSpPr>
            <a:cxnSpLocks/>
          </p:cNvCxnSpPr>
          <p:nvPr/>
        </p:nvCxnSpPr>
        <p:spPr bwMode="auto">
          <a:xfrm flipH="1" flipV="1">
            <a:off x="6849714" y="2916682"/>
            <a:ext cx="149797" cy="326003"/>
          </a:xfrm>
          <a:prstGeom prst="straightConnector1">
            <a:avLst/>
          </a:prstGeom>
          <a:gradFill rotWithShape="0">
            <a:gsLst>
              <a:gs pos="0">
                <a:srgbClr val="FFFFFF"/>
              </a:gs>
              <a:gs pos="100000">
                <a:srgbClr val="C8C8C8"/>
              </a:gs>
            </a:gsLst>
            <a:lin ang="5400000" scaled="1"/>
          </a:gradFill>
          <a:ln w="28575" cap="flat" cmpd="sng" algn="ctr">
            <a:solidFill>
              <a:schemeClr val="accent1"/>
            </a:solidFill>
            <a:prstDash val="sysDot"/>
            <a:round/>
            <a:headEnd type="triangle" w="med" len="med"/>
            <a:tailEnd type="none"/>
          </a:ln>
          <a:effectLst/>
        </p:spPr>
      </p:cxnSp>
    </p:spTree>
    <p:extLst>
      <p:ext uri="{BB962C8B-B14F-4D97-AF65-F5344CB8AC3E}">
        <p14:creationId xmlns:p14="http://schemas.microsoft.com/office/powerpoint/2010/main" val="85088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4"/>
                                        </p:tgtEl>
                                        <p:attrNameLst>
                                          <p:attrName>style.visibility</p:attrName>
                                        </p:attrNameLst>
                                      </p:cBhvr>
                                      <p:to>
                                        <p:strVal val="visible"/>
                                      </p:to>
                                    </p:set>
                                    <p:anim calcmode="lin" valueType="num">
                                      <p:cBhvr additive="base">
                                        <p:cTn id="13" dur="500" fill="hold"/>
                                        <p:tgtEl>
                                          <p:spTgt spid="64"/>
                                        </p:tgtEl>
                                        <p:attrNameLst>
                                          <p:attrName>ppt_x</p:attrName>
                                        </p:attrNameLst>
                                      </p:cBhvr>
                                      <p:tavLst>
                                        <p:tav tm="0">
                                          <p:val>
                                            <p:strVal val="#ppt_x"/>
                                          </p:val>
                                        </p:tav>
                                        <p:tav tm="100000">
                                          <p:val>
                                            <p:strVal val="#ppt_x"/>
                                          </p:val>
                                        </p:tav>
                                      </p:tavLst>
                                    </p:anim>
                                    <p:anim calcmode="lin" valueType="num">
                                      <p:cBhvr additive="base">
                                        <p:cTn id="14" dur="500" fill="hold"/>
                                        <p:tgtEl>
                                          <p:spTgt spid="64"/>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79"/>
                                        </p:tgtEl>
                                        <p:attrNameLst>
                                          <p:attrName>style.visibility</p:attrName>
                                        </p:attrNameLst>
                                      </p:cBhvr>
                                      <p:to>
                                        <p:strVal val="visible"/>
                                      </p:to>
                                    </p:set>
                                    <p:anim calcmode="lin" valueType="num">
                                      <p:cBhvr additive="base">
                                        <p:cTn id="17" dur="500" fill="hold"/>
                                        <p:tgtEl>
                                          <p:spTgt spid="79"/>
                                        </p:tgtEl>
                                        <p:attrNameLst>
                                          <p:attrName>ppt_x</p:attrName>
                                        </p:attrNameLst>
                                      </p:cBhvr>
                                      <p:tavLst>
                                        <p:tav tm="0">
                                          <p:val>
                                            <p:strVal val="#ppt_x"/>
                                          </p:val>
                                        </p:tav>
                                        <p:tav tm="100000">
                                          <p:val>
                                            <p:strVal val="#ppt_x"/>
                                          </p:val>
                                        </p:tav>
                                      </p:tavLst>
                                    </p:anim>
                                    <p:anim calcmode="lin" valueType="num">
                                      <p:cBhvr additive="base">
                                        <p:cTn id="18" dur="500" fill="hold"/>
                                        <p:tgtEl>
                                          <p:spTgt spid="79"/>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80"/>
                                        </p:tgtEl>
                                        <p:attrNameLst>
                                          <p:attrName>style.visibility</p:attrName>
                                        </p:attrNameLst>
                                      </p:cBhvr>
                                      <p:to>
                                        <p:strVal val="visible"/>
                                      </p:to>
                                    </p:set>
                                    <p:anim calcmode="lin" valueType="num">
                                      <p:cBhvr additive="base">
                                        <p:cTn id="21" dur="500" fill="hold"/>
                                        <p:tgtEl>
                                          <p:spTgt spid="80"/>
                                        </p:tgtEl>
                                        <p:attrNameLst>
                                          <p:attrName>ppt_x</p:attrName>
                                        </p:attrNameLst>
                                      </p:cBhvr>
                                      <p:tavLst>
                                        <p:tav tm="0">
                                          <p:val>
                                            <p:strVal val="#ppt_x"/>
                                          </p:val>
                                        </p:tav>
                                        <p:tav tm="100000">
                                          <p:val>
                                            <p:strVal val="#ppt_x"/>
                                          </p:val>
                                        </p:tav>
                                      </p:tavLst>
                                    </p:anim>
                                    <p:anim calcmode="lin" valueType="num">
                                      <p:cBhvr additive="base">
                                        <p:cTn id="22" dur="500" fill="hold"/>
                                        <p:tgtEl>
                                          <p:spTgt spid="80"/>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78"/>
                                        </p:tgtEl>
                                        <p:attrNameLst>
                                          <p:attrName>style.visibility</p:attrName>
                                        </p:attrNameLst>
                                      </p:cBhvr>
                                      <p:to>
                                        <p:strVal val="visible"/>
                                      </p:to>
                                    </p:set>
                                    <p:anim calcmode="lin" valueType="num">
                                      <p:cBhvr additive="base">
                                        <p:cTn id="25" dur="500" fill="hold"/>
                                        <p:tgtEl>
                                          <p:spTgt spid="78"/>
                                        </p:tgtEl>
                                        <p:attrNameLst>
                                          <p:attrName>ppt_x</p:attrName>
                                        </p:attrNameLst>
                                      </p:cBhvr>
                                      <p:tavLst>
                                        <p:tav tm="0">
                                          <p:val>
                                            <p:strVal val="#ppt_x"/>
                                          </p:val>
                                        </p:tav>
                                        <p:tav tm="100000">
                                          <p:val>
                                            <p:strVal val="#ppt_x"/>
                                          </p:val>
                                        </p:tav>
                                      </p:tavLst>
                                    </p:anim>
                                    <p:anim calcmode="lin" valueType="num">
                                      <p:cBhvr additive="base">
                                        <p:cTn id="26" dur="500" fill="hold"/>
                                        <p:tgtEl>
                                          <p:spTgt spid="78"/>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81"/>
                                        </p:tgtEl>
                                        <p:attrNameLst>
                                          <p:attrName>style.visibility</p:attrName>
                                        </p:attrNameLst>
                                      </p:cBhvr>
                                      <p:to>
                                        <p:strVal val="visible"/>
                                      </p:to>
                                    </p:set>
                                    <p:anim calcmode="lin" valueType="num">
                                      <p:cBhvr additive="base">
                                        <p:cTn id="29" dur="500" fill="hold"/>
                                        <p:tgtEl>
                                          <p:spTgt spid="81"/>
                                        </p:tgtEl>
                                        <p:attrNameLst>
                                          <p:attrName>ppt_x</p:attrName>
                                        </p:attrNameLst>
                                      </p:cBhvr>
                                      <p:tavLst>
                                        <p:tav tm="0">
                                          <p:val>
                                            <p:strVal val="#ppt_x"/>
                                          </p:val>
                                        </p:tav>
                                        <p:tav tm="100000">
                                          <p:val>
                                            <p:strVal val="#ppt_x"/>
                                          </p:val>
                                        </p:tav>
                                      </p:tavLst>
                                    </p:anim>
                                    <p:anim calcmode="lin" valueType="num">
                                      <p:cBhvr additive="base">
                                        <p:cTn id="30" dur="500" fill="hold"/>
                                        <p:tgtEl>
                                          <p:spTgt spid="8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85"/>
                                        </p:tgtEl>
                                        <p:attrNameLst>
                                          <p:attrName>style.visibility</p:attrName>
                                        </p:attrNameLst>
                                      </p:cBhvr>
                                      <p:to>
                                        <p:strVal val="visible"/>
                                      </p:to>
                                    </p:set>
                                    <p:anim calcmode="lin" valueType="num">
                                      <p:cBhvr additive="base">
                                        <p:cTn id="33" dur="500" fill="hold"/>
                                        <p:tgtEl>
                                          <p:spTgt spid="85"/>
                                        </p:tgtEl>
                                        <p:attrNameLst>
                                          <p:attrName>ppt_x</p:attrName>
                                        </p:attrNameLst>
                                      </p:cBhvr>
                                      <p:tavLst>
                                        <p:tav tm="0">
                                          <p:val>
                                            <p:strVal val="#ppt_x"/>
                                          </p:val>
                                        </p:tav>
                                        <p:tav tm="100000">
                                          <p:val>
                                            <p:strVal val="#ppt_x"/>
                                          </p:val>
                                        </p:tav>
                                      </p:tavLst>
                                    </p:anim>
                                    <p:anim calcmode="lin" valueType="num">
                                      <p:cBhvr additive="base">
                                        <p:cTn id="34" dur="500" fill="hold"/>
                                        <p:tgtEl>
                                          <p:spTgt spid="85"/>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66"/>
                                        </p:tgtEl>
                                        <p:attrNameLst>
                                          <p:attrName>style.visibility</p:attrName>
                                        </p:attrNameLst>
                                      </p:cBhvr>
                                      <p:to>
                                        <p:strVal val="visible"/>
                                      </p:to>
                                    </p:set>
                                    <p:anim calcmode="lin" valueType="num">
                                      <p:cBhvr additive="base">
                                        <p:cTn id="39" dur="500" fill="hold"/>
                                        <p:tgtEl>
                                          <p:spTgt spid="66"/>
                                        </p:tgtEl>
                                        <p:attrNameLst>
                                          <p:attrName>ppt_x</p:attrName>
                                        </p:attrNameLst>
                                      </p:cBhvr>
                                      <p:tavLst>
                                        <p:tav tm="0">
                                          <p:val>
                                            <p:strVal val="#ppt_x"/>
                                          </p:val>
                                        </p:tav>
                                        <p:tav tm="100000">
                                          <p:val>
                                            <p:strVal val="#ppt_x"/>
                                          </p:val>
                                        </p:tav>
                                      </p:tavLst>
                                    </p:anim>
                                    <p:anim calcmode="lin" valueType="num">
                                      <p:cBhvr additive="base">
                                        <p:cTn id="40" dur="500" fill="hold"/>
                                        <p:tgtEl>
                                          <p:spTgt spid="66"/>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83"/>
                                        </p:tgtEl>
                                        <p:attrNameLst>
                                          <p:attrName>style.visibility</p:attrName>
                                        </p:attrNameLst>
                                      </p:cBhvr>
                                      <p:to>
                                        <p:strVal val="visible"/>
                                      </p:to>
                                    </p:set>
                                    <p:anim calcmode="lin" valueType="num">
                                      <p:cBhvr additive="base">
                                        <p:cTn id="43" dur="500" fill="hold"/>
                                        <p:tgtEl>
                                          <p:spTgt spid="83"/>
                                        </p:tgtEl>
                                        <p:attrNameLst>
                                          <p:attrName>ppt_x</p:attrName>
                                        </p:attrNameLst>
                                      </p:cBhvr>
                                      <p:tavLst>
                                        <p:tav tm="0">
                                          <p:val>
                                            <p:strVal val="#ppt_x"/>
                                          </p:val>
                                        </p:tav>
                                        <p:tav tm="100000">
                                          <p:val>
                                            <p:strVal val="#ppt_x"/>
                                          </p:val>
                                        </p:tav>
                                      </p:tavLst>
                                    </p:anim>
                                    <p:anim calcmode="lin" valueType="num">
                                      <p:cBhvr additive="base">
                                        <p:cTn id="44" dur="500" fill="hold"/>
                                        <p:tgtEl>
                                          <p:spTgt spid="83"/>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77"/>
                                        </p:tgtEl>
                                        <p:attrNameLst>
                                          <p:attrName>style.visibility</p:attrName>
                                        </p:attrNameLst>
                                      </p:cBhvr>
                                      <p:to>
                                        <p:strVal val="visible"/>
                                      </p:to>
                                    </p:set>
                                    <p:anim calcmode="lin" valueType="num">
                                      <p:cBhvr additive="base">
                                        <p:cTn id="47" dur="500" fill="hold"/>
                                        <p:tgtEl>
                                          <p:spTgt spid="77"/>
                                        </p:tgtEl>
                                        <p:attrNameLst>
                                          <p:attrName>ppt_x</p:attrName>
                                        </p:attrNameLst>
                                      </p:cBhvr>
                                      <p:tavLst>
                                        <p:tav tm="0">
                                          <p:val>
                                            <p:strVal val="#ppt_x"/>
                                          </p:val>
                                        </p:tav>
                                        <p:tav tm="100000">
                                          <p:val>
                                            <p:strVal val="#ppt_x"/>
                                          </p:val>
                                        </p:tav>
                                      </p:tavLst>
                                    </p:anim>
                                    <p:anim calcmode="lin" valueType="num">
                                      <p:cBhvr additive="base">
                                        <p:cTn id="48" dur="500" fill="hold"/>
                                        <p:tgtEl>
                                          <p:spTgt spid="77"/>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86"/>
                                        </p:tgtEl>
                                        <p:attrNameLst>
                                          <p:attrName>style.visibility</p:attrName>
                                        </p:attrNameLst>
                                      </p:cBhvr>
                                      <p:to>
                                        <p:strVal val="visible"/>
                                      </p:to>
                                    </p:set>
                                    <p:anim calcmode="lin" valueType="num">
                                      <p:cBhvr additive="base">
                                        <p:cTn id="51" dur="500" fill="hold"/>
                                        <p:tgtEl>
                                          <p:spTgt spid="86"/>
                                        </p:tgtEl>
                                        <p:attrNameLst>
                                          <p:attrName>ppt_x</p:attrName>
                                        </p:attrNameLst>
                                      </p:cBhvr>
                                      <p:tavLst>
                                        <p:tav tm="0">
                                          <p:val>
                                            <p:strVal val="#ppt_x"/>
                                          </p:val>
                                        </p:tav>
                                        <p:tav tm="100000">
                                          <p:val>
                                            <p:strVal val="#ppt_x"/>
                                          </p:val>
                                        </p:tav>
                                      </p:tavLst>
                                    </p:anim>
                                    <p:anim calcmode="lin" valueType="num">
                                      <p:cBhvr additive="base">
                                        <p:cTn id="52" dur="500" fill="hold"/>
                                        <p:tgtEl>
                                          <p:spTgt spid="86"/>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82"/>
                                        </p:tgtEl>
                                        <p:attrNameLst>
                                          <p:attrName>style.visibility</p:attrName>
                                        </p:attrNameLst>
                                      </p:cBhvr>
                                      <p:to>
                                        <p:strVal val="visible"/>
                                      </p:to>
                                    </p:set>
                                    <p:anim calcmode="lin" valueType="num">
                                      <p:cBhvr additive="base">
                                        <p:cTn id="55" dur="500" fill="hold"/>
                                        <p:tgtEl>
                                          <p:spTgt spid="82"/>
                                        </p:tgtEl>
                                        <p:attrNameLst>
                                          <p:attrName>ppt_x</p:attrName>
                                        </p:attrNameLst>
                                      </p:cBhvr>
                                      <p:tavLst>
                                        <p:tav tm="0">
                                          <p:val>
                                            <p:strVal val="#ppt_x"/>
                                          </p:val>
                                        </p:tav>
                                        <p:tav tm="100000">
                                          <p:val>
                                            <p:strVal val="#ppt_x"/>
                                          </p:val>
                                        </p:tav>
                                      </p:tavLst>
                                    </p:anim>
                                    <p:anim calcmode="lin" valueType="num">
                                      <p:cBhvr additive="base">
                                        <p:cTn id="56" dur="500" fill="hold"/>
                                        <p:tgtEl>
                                          <p:spTgt spid="82"/>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65"/>
                                        </p:tgtEl>
                                        <p:attrNameLst>
                                          <p:attrName>style.visibility</p:attrName>
                                        </p:attrNameLst>
                                      </p:cBhvr>
                                      <p:to>
                                        <p:strVal val="visible"/>
                                      </p:to>
                                    </p:set>
                                    <p:anim calcmode="lin" valueType="num">
                                      <p:cBhvr additive="base">
                                        <p:cTn id="61" dur="500" fill="hold"/>
                                        <p:tgtEl>
                                          <p:spTgt spid="65"/>
                                        </p:tgtEl>
                                        <p:attrNameLst>
                                          <p:attrName>ppt_x</p:attrName>
                                        </p:attrNameLst>
                                      </p:cBhvr>
                                      <p:tavLst>
                                        <p:tav tm="0">
                                          <p:val>
                                            <p:strVal val="#ppt_x"/>
                                          </p:val>
                                        </p:tav>
                                        <p:tav tm="100000">
                                          <p:val>
                                            <p:strVal val="#ppt_x"/>
                                          </p:val>
                                        </p:tav>
                                      </p:tavLst>
                                    </p:anim>
                                    <p:anim calcmode="lin" valueType="num">
                                      <p:cBhvr additive="base">
                                        <p:cTn id="62" dur="500" fill="hold"/>
                                        <p:tgtEl>
                                          <p:spTgt spid="65"/>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96"/>
                                        </p:tgtEl>
                                        <p:attrNameLst>
                                          <p:attrName>style.visibility</p:attrName>
                                        </p:attrNameLst>
                                      </p:cBhvr>
                                      <p:to>
                                        <p:strVal val="visible"/>
                                      </p:to>
                                    </p:set>
                                    <p:anim calcmode="lin" valueType="num">
                                      <p:cBhvr additive="base">
                                        <p:cTn id="65" dur="500" fill="hold"/>
                                        <p:tgtEl>
                                          <p:spTgt spid="96"/>
                                        </p:tgtEl>
                                        <p:attrNameLst>
                                          <p:attrName>ppt_x</p:attrName>
                                        </p:attrNameLst>
                                      </p:cBhvr>
                                      <p:tavLst>
                                        <p:tav tm="0">
                                          <p:val>
                                            <p:strVal val="#ppt_x"/>
                                          </p:val>
                                        </p:tav>
                                        <p:tav tm="100000">
                                          <p:val>
                                            <p:strVal val="#ppt_x"/>
                                          </p:val>
                                        </p:tav>
                                      </p:tavLst>
                                    </p:anim>
                                    <p:anim calcmode="lin" valueType="num">
                                      <p:cBhvr additive="base">
                                        <p:cTn id="66" dur="500" fill="hold"/>
                                        <p:tgtEl>
                                          <p:spTgt spid="96"/>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94"/>
                                        </p:tgtEl>
                                        <p:attrNameLst>
                                          <p:attrName>style.visibility</p:attrName>
                                        </p:attrNameLst>
                                      </p:cBhvr>
                                      <p:to>
                                        <p:strVal val="visible"/>
                                      </p:to>
                                    </p:set>
                                    <p:anim calcmode="lin" valueType="num">
                                      <p:cBhvr additive="base">
                                        <p:cTn id="69" dur="500" fill="hold"/>
                                        <p:tgtEl>
                                          <p:spTgt spid="94"/>
                                        </p:tgtEl>
                                        <p:attrNameLst>
                                          <p:attrName>ppt_x</p:attrName>
                                        </p:attrNameLst>
                                      </p:cBhvr>
                                      <p:tavLst>
                                        <p:tav tm="0">
                                          <p:val>
                                            <p:strVal val="#ppt_x"/>
                                          </p:val>
                                        </p:tav>
                                        <p:tav tm="100000">
                                          <p:val>
                                            <p:strVal val="#ppt_x"/>
                                          </p:val>
                                        </p:tav>
                                      </p:tavLst>
                                    </p:anim>
                                    <p:anim calcmode="lin" valueType="num">
                                      <p:cBhvr additive="base">
                                        <p:cTn id="70" dur="500" fill="hold"/>
                                        <p:tgtEl>
                                          <p:spTgt spid="94"/>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92"/>
                                        </p:tgtEl>
                                        <p:attrNameLst>
                                          <p:attrName>style.visibility</p:attrName>
                                        </p:attrNameLst>
                                      </p:cBhvr>
                                      <p:to>
                                        <p:strVal val="visible"/>
                                      </p:to>
                                    </p:set>
                                    <p:anim calcmode="lin" valueType="num">
                                      <p:cBhvr additive="base">
                                        <p:cTn id="73" dur="500" fill="hold"/>
                                        <p:tgtEl>
                                          <p:spTgt spid="92"/>
                                        </p:tgtEl>
                                        <p:attrNameLst>
                                          <p:attrName>ppt_x</p:attrName>
                                        </p:attrNameLst>
                                      </p:cBhvr>
                                      <p:tavLst>
                                        <p:tav tm="0">
                                          <p:val>
                                            <p:strVal val="#ppt_x"/>
                                          </p:val>
                                        </p:tav>
                                        <p:tav tm="100000">
                                          <p:val>
                                            <p:strVal val="#ppt_x"/>
                                          </p:val>
                                        </p:tav>
                                      </p:tavLst>
                                    </p:anim>
                                    <p:anim calcmode="lin" valueType="num">
                                      <p:cBhvr additive="base">
                                        <p:cTn id="74" dur="500" fill="hold"/>
                                        <p:tgtEl>
                                          <p:spTgt spid="92"/>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95"/>
                                        </p:tgtEl>
                                        <p:attrNameLst>
                                          <p:attrName>style.visibility</p:attrName>
                                        </p:attrNameLst>
                                      </p:cBhvr>
                                      <p:to>
                                        <p:strVal val="visible"/>
                                      </p:to>
                                    </p:set>
                                    <p:anim calcmode="lin" valueType="num">
                                      <p:cBhvr additive="base">
                                        <p:cTn id="77" dur="500" fill="hold"/>
                                        <p:tgtEl>
                                          <p:spTgt spid="95"/>
                                        </p:tgtEl>
                                        <p:attrNameLst>
                                          <p:attrName>ppt_x</p:attrName>
                                        </p:attrNameLst>
                                      </p:cBhvr>
                                      <p:tavLst>
                                        <p:tav tm="0">
                                          <p:val>
                                            <p:strVal val="#ppt_x"/>
                                          </p:val>
                                        </p:tav>
                                        <p:tav tm="100000">
                                          <p:val>
                                            <p:strVal val="#ppt_x"/>
                                          </p:val>
                                        </p:tav>
                                      </p:tavLst>
                                    </p:anim>
                                    <p:anim calcmode="lin" valueType="num">
                                      <p:cBhvr additive="base">
                                        <p:cTn id="78" dur="500" fill="hold"/>
                                        <p:tgtEl>
                                          <p:spTgt spid="95"/>
                                        </p:tgtEl>
                                        <p:attrNameLst>
                                          <p:attrName>ppt_y</p:attrName>
                                        </p:attrNameLst>
                                      </p:cBhvr>
                                      <p:tavLst>
                                        <p:tav tm="0">
                                          <p:val>
                                            <p:strVal val="1+#ppt_h/2"/>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2" presetClass="entr" presetSubtype="4" fill="hold" grpId="0" nodeType="clickEffect">
                                  <p:stCondLst>
                                    <p:cond delay="0"/>
                                  </p:stCondLst>
                                  <p:childTnLst>
                                    <p:set>
                                      <p:cBhvr>
                                        <p:cTn id="82" dur="1" fill="hold">
                                          <p:stCondLst>
                                            <p:cond delay="0"/>
                                          </p:stCondLst>
                                        </p:cTn>
                                        <p:tgtEl>
                                          <p:spTgt spid="67"/>
                                        </p:tgtEl>
                                        <p:attrNameLst>
                                          <p:attrName>style.visibility</p:attrName>
                                        </p:attrNameLst>
                                      </p:cBhvr>
                                      <p:to>
                                        <p:strVal val="visible"/>
                                      </p:to>
                                    </p:set>
                                    <p:anim calcmode="lin" valueType="num">
                                      <p:cBhvr additive="base">
                                        <p:cTn id="83" dur="500" fill="hold"/>
                                        <p:tgtEl>
                                          <p:spTgt spid="67"/>
                                        </p:tgtEl>
                                        <p:attrNameLst>
                                          <p:attrName>ppt_x</p:attrName>
                                        </p:attrNameLst>
                                      </p:cBhvr>
                                      <p:tavLst>
                                        <p:tav tm="0">
                                          <p:val>
                                            <p:strVal val="#ppt_x"/>
                                          </p:val>
                                        </p:tav>
                                        <p:tav tm="100000">
                                          <p:val>
                                            <p:strVal val="#ppt_x"/>
                                          </p:val>
                                        </p:tav>
                                      </p:tavLst>
                                    </p:anim>
                                    <p:anim calcmode="lin" valueType="num">
                                      <p:cBhvr additive="base">
                                        <p:cTn id="84" dur="500" fill="hold"/>
                                        <p:tgtEl>
                                          <p:spTgt spid="67"/>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84"/>
                                        </p:tgtEl>
                                        <p:attrNameLst>
                                          <p:attrName>style.visibility</p:attrName>
                                        </p:attrNameLst>
                                      </p:cBhvr>
                                      <p:to>
                                        <p:strVal val="visible"/>
                                      </p:to>
                                    </p:set>
                                    <p:anim calcmode="lin" valueType="num">
                                      <p:cBhvr additive="base">
                                        <p:cTn id="87" dur="500" fill="hold"/>
                                        <p:tgtEl>
                                          <p:spTgt spid="84"/>
                                        </p:tgtEl>
                                        <p:attrNameLst>
                                          <p:attrName>ppt_x</p:attrName>
                                        </p:attrNameLst>
                                      </p:cBhvr>
                                      <p:tavLst>
                                        <p:tav tm="0">
                                          <p:val>
                                            <p:strVal val="#ppt_x"/>
                                          </p:val>
                                        </p:tav>
                                        <p:tav tm="100000">
                                          <p:val>
                                            <p:strVal val="#ppt_x"/>
                                          </p:val>
                                        </p:tav>
                                      </p:tavLst>
                                    </p:anim>
                                    <p:anim calcmode="lin" valueType="num">
                                      <p:cBhvr additive="base">
                                        <p:cTn id="88" dur="500" fill="hold"/>
                                        <p:tgtEl>
                                          <p:spTgt spid="8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76"/>
                                        </p:tgtEl>
                                        <p:attrNameLst>
                                          <p:attrName>style.visibility</p:attrName>
                                        </p:attrNameLst>
                                      </p:cBhvr>
                                      <p:to>
                                        <p:strVal val="visible"/>
                                      </p:to>
                                    </p:set>
                                    <p:anim calcmode="lin" valueType="num">
                                      <p:cBhvr additive="base">
                                        <p:cTn id="91" dur="500" fill="hold"/>
                                        <p:tgtEl>
                                          <p:spTgt spid="76"/>
                                        </p:tgtEl>
                                        <p:attrNameLst>
                                          <p:attrName>ppt_x</p:attrName>
                                        </p:attrNameLst>
                                      </p:cBhvr>
                                      <p:tavLst>
                                        <p:tav tm="0">
                                          <p:val>
                                            <p:strVal val="#ppt_x"/>
                                          </p:val>
                                        </p:tav>
                                        <p:tav tm="100000">
                                          <p:val>
                                            <p:strVal val="#ppt_x"/>
                                          </p:val>
                                        </p:tav>
                                      </p:tavLst>
                                    </p:anim>
                                    <p:anim calcmode="lin" valueType="num">
                                      <p:cBhvr additive="base">
                                        <p:cTn id="92" dur="500" fill="hold"/>
                                        <p:tgtEl>
                                          <p:spTgt spid="76"/>
                                        </p:tgtEl>
                                        <p:attrNameLst>
                                          <p:attrName>ppt_y</p:attrName>
                                        </p:attrNameLst>
                                      </p:cBhvr>
                                      <p:tavLst>
                                        <p:tav tm="0">
                                          <p:val>
                                            <p:strVal val="1+#ppt_h/2"/>
                                          </p:val>
                                        </p:tav>
                                        <p:tav tm="100000">
                                          <p:val>
                                            <p:strVal val="#ppt_y"/>
                                          </p:val>
                                        </p:tav>
                                      </p:tavLst>
                                    </p:anim>
                                  </p:childTnLst>
                                </p:cTn>
                              </p:par>
                              <p:par>
                                <p:cTn id="93" presetID="2" presetClass="entr" presetSubtype="4" fill="hold" nodeType="withEffect">
                                  <p:stCondLst>
                                    <p:cond delay="0"/>
                                  </p:stCondLst>
                                  <p:childTnLst>
                                    <p:set>
                                      <p:cBhvr>
                                        <p:cTn id="94" dur="1" fill="hold">
                                          <p:stCondLst>
                                            <p:cond delay="0"/>
                                          </p:stCondLst>
                                        </p:cTn>
                                        <p:tgtEl>
                                          <p:spTgt spid="87"/>
                                        </p:tgtEl>
                                        <p:attrNameLst>
                                          <p:attrName>style.visibility</p:attrName>
                                        </p:attrNameLst>
                                      </p:cBhvr>
                                      <p:to>
                                        <p:strVal val="visible"/>
                                      </p:to>
                                    </p:set>
                                    <p:anim calcmode="lin" valueType="num">
                                      <p:cBhvr additive="base">
                                        <p:cTn id="95" dur="500" fill="hold"/>
                                        <p:tgtEl>
                                          <p:spTgt spid="87"/>
                                        </p:tgtEl>
                                        <p:attrNameLst>
                                          <p:attrName>ppt_x</p:attrName>
                                        </p:attrNameLst>
                                      </p:cBhvr>
                                      <p:tavLst>
                                        <p:tav tm="0">
                                          <p:val>
                                            <p:strVal val="#ppt_x"/>
                                          </p:val>
                                        </p:tav>
                                        <p:tav tm="100000">
                                          <p:val>
                                            <p:strVal val="#ppt_x"/>
                                          </p:val>
                                        </p:tav>
                                      </p:tavLst>
                                    </p:anim>
                                    <p:anim calcmode="lin" valueType="num">
                                      <p:cBhvr additive="base">
                                        <p:cTn id="96" dur="500" fill="hold"/>
                                        <p:tgtEl>
                                          <p:spTgt spid="87"/>
                                        </p:tgtEl>
                                        <p:attrNameLst>
                                          <p:attrName>ppt_y</p:attrName>
                                        </p:attrNameLst>
                                      </p:cBhvr>
                                      <p:tavLst>
                                        <p:tav tm="0">
                                          <p:val>
                                            <p:strVal val="1+#ppt_h/2"/>
                                          </p:val>
                                        </p:tav>
                                        <p:tav tm="100000">
                                          <p:val>
                                            <p:strVal val="#ppt_y"/>
                                          </p:val>
                                        </p:tav>
                                      </p:tavLst>
                                    </p:anim>
                                  </p:childTnLst>
                                </p:cTn>
                              </p:par>
                            </p:childTnLst>
                          </p:cTn>
                        </p:par>
                      </p:childTnLst>
                    </p:cTn>
                  </p:par>
                  <p:par>
                    <p:cTn id="97" fill="hold">
                      <p:stCondLst>
                        <p:cond delay="indefinite"/>
                      </p:stCondLst>
                      <p:childTnLst>
                        <p:par>
                          <p:cTn id="98" fill="hold">
                            <p:stCondLst>
                              <p:cond delay="0"/>
                            </p:stCondLst>
                            <p:childTnLst>
                              <p:par>
                                <p:cTn id="99" presetID="2" presetClass="entr" presetSubtype="4" fill="hold" grpId="0" nodeType="clickEffect">
                                  <p:stCondLst>
                                    <p:cond delay="0"/>
                                  </p:stCondLst>
                                  <p:childTnLst>
                                    <p:set>
                                      <p:cBhvr>
                                        <p:cTn id="100" dur="1" fill="hold">
                                          <p:stCondLst>
                                            <p:cond delay="0"/>
                                          </p:stCondLst>
                                        </p:cTn>
                                        <p:tgtEl>
                                          <p:spTgt spid="69"/>
                                        </p:tgtEl>
                                        <p:attrNameLst>
                                          <p:attrName>style.visibility</p:attrName>
                                        </p:attrNameLst>
                                      </p:cBhvr>
                                      <p:to>
                                        <p:strVal val="visible"/>
                                      </p:to>
                                    </p:set>
                                    <p:anim calcmode="lin" valueType="num">
                                      <p:cBhvr additive="base">
                                        <p:cTn id="101" dur="500" fill="hold"/>
                                        <p:tgtEl>
                                          <p:spTgt spid="69"/>
                                        </p:tgtEl>
                                        <p:attrNameLst>
                                          <p:attrName>ppt_x</p:attrName>
                                        </p:attrNameLst>
                                      </p:cBhvr>
                                      <p:tavLst>
                                        <p:tav tm="0">
                                          <p:val>
                                            <p:strVal val="#ppt_x"/>
                                          </p:val>
                                        </p:tav>
                                        <p:tav tm="100000">
                                          <p:val>
                                            <p:strVal val="#ppt_x"/>
                                          </p:val>
                                        </p:tav>
                                      </p:tavLst>
                                    </p:anim>
                                    <p:anim calcmode="lin" valueType="num">
                                      <p:cBhvr additive="base">
                                        <p:cTn id="102" dur="500" fill="hold"/>
                                        <p:tgtEl>
                                          <p:spTgt spid="69"/>
                                        </p:tgtEl>
                                        <p:attrNameLst>
                                          <p:attrName>ppt_y</p:attrName>
                                        </p:attrNameLst>
                                      </p:cBhvr>
                                      <p:tavLst>
                                        <p:tav tm="0">
                                          <p:val>
                                            <p:strVal val="1+#ppt_h/2"/>
                                          </p:val>
                                        </p:tav>
                                        <p:tav tm="100000">
                                          <p:val>
                                            <p:strVal val="#ppt_y"/>
                                          </p:val>
                                        </p:tav>
                                      </p:tavLst>
                                    </p:anim>
                                  </p:childTnLst>
                                </p:cTn>
                              </p:par>
                            </p:childTnLst>
                          </p:cTn>
                        </p:par>
                      </p:childTnLst>
                    </p:cTn>
                  </p:par>
                  <p:par>
                    <p:cTn id="103" fill="hold">
                      <p:stCondLst>
                        <p:cond delay="indefinite"/>
                      </p:stCondLst>
                      <p:childTnLst>
                        <p:par>
                          <p:cTn id="104" fill="hold">
                            <p:stCondLst>
                              <p:cond delay="0"/>
                            </p:stCondLst>
                            <p:childTnLst>
                              <p:par>
                                <p:cTn id="105" presetID="2" presetClass="entr" presetSubtype="4" fill="hold" grpId="0" nodeType="clickEffect">
                                  <p:stCondLst>
                                    <p:cond delay="0"/>
                                  </p:stCondLst>
                                  <p:childTnLst>
                                    <p:set>
                                      <p:cBhvr>
                                        <p:cTn id="106" dur="1" fill="hold">
                                          <p:stCondLst>
                                            <p:cond delay="0"/>
                                          </p:stCondLst>
                                        </p:cTn>
                                        <p:tgtEl>
                                          <p:spTgt spid="70"/>
                                        </p:tgtEl>
                                        <p:attrNameLst>
                                          <p:attrName>style.visibility</p:attrName>
                                        </p:attrNameLst>
                                      </p:cBhvr>
                                      <p:to>
                                        <p:strVal val="visible"/>
                                      </p:to>
                                    </p:set>
                                    <p:anim calcmode="lin" valueType="num">
                                      <p:cBhvr additive="base">
                                        <p:cTn id="107" dur="500" fill="hold"/>
                                        <p:tgtEl>
                                          <p:spTgt spid="70"/>
                                        </p:tgtEl>
                                        <p:attrNameLst>
                                          <p:attrName>ppt_x</p:attrName>
                                        </p:attrNameLst>
                                      </p:cBhvr>
                                      <p:tavLst>
                                        <p:tav tm="0">
                                          <p:val>
                                            <p:strVal val="#ppt_x"/>
                                          </p:val>
                                        </p:tav>
                                        <p:tav tm="100000">
                                          <p:val>
                                            <p:strVal val="#ppt_x"/>
                                          </p:val>
                                        </p:tav>
                                      </p:tavLst>
                                    </p:anim>
                                    <p:anim calcmode="lin" valueType="num">
                                      <p:cBhvr additive="base">
                                        <p:cTn id="108" dur="500" fill="hold"/>
                                        <p:tgtEl>
                                          <p:spTgt spid="70"/>
                                        </p:tgtEl>
                                        <p:attrNameLst>
                                          <p:attrName>ppt_y</p:attrName>
                                        </p:attrNameLst>
                                      </p:cBhvr>
                                      <p:tavLst>
                                        <p:tav tm="0">
                                          <p:val>
                                            <p:strVal val="1+#ppt_h/2"/>
                                          </p:val>
                                        </p:tav>
                                        <p:tav tm="100000">
                                          <p:val>
                                            <p:strVal val="#ppt_y"/>
                                          </p:val>
                                        </p:tav>
                                      </p:tavLst>
                                    </p:anim>
                                  </p:childTnLst>
                                </p:cTn>
                              </p:par>
                            </p:childTnLst>
                          </p:cTn>
                        </p:par>
                      </p:childTnLst>
                    </p:cTn>
                  </p:par>
                  <p:par>
                    <p:cTn id="109" fill="hold">
                      <p:stCondLst>
                        <p:cond delay="indefinite"/>
                      </p:stCondLst>
                      <p:childTnLst>
                        <p:par>
                          <p:cTn id="110" fill="hold">
                            <p:stCondLst>
                              <p:cond delay="0"/>
                            </p:stCondLst>
                            <p:childTnLst>
                              <p:par>
                                <p:cTn id="111" presetID="2" presetClass="entr" presetSubtype="4" fill="hold" grpId="0" nodeType="clickEffect">
                                  <p:stCondLst>
                                    <p:cond delay="0"/>
                                  </p:stCondLst>
                                  <p:childTnLst>
                                    <p:set>
                                      <p:cBhvr>
                                        <p:cTn id="112" dur="1" fill="hold">
                                          <p:stCondLst>
                                            <p:cond delay="0"/>
                                          </p:stCondLst>
                                        </p:cTn>
                                        <p:tgtEl>
                                          <p:spTgt spid="71"/>
                                        </p:tgtEl>
                                        <p:attrNameLst>
                                          <p:attrName>style.visibility</p:attrName>
                                        </p:attrNameLst>
                                      </p:cBhvr>
                                      <p:to>
                                        <p:strVal val="visible"/>
                                      </p:to>
                                    </p:set>
                                    <p:anim calcmode="lin" valueType="num">
                                      <p:cBhvr additive="base">
                                        <p:cTn id="113" dur="500" fill="hold"/>
                                        <p:tgtEl>
                                          <p:spTgt spid="71"/>
                                        </p:tgtEl>
                                        <p:attrNameLst>
                                          <p:attrName>ppt_x</p:attrName>
                                        </p:attrNameLst>
                                      </p:cBhvr>
                                      <p:tavLst>
                                        <p:tav tm="0">
                                          <p:val>
                                            <p:strVal val="#ppt_x"/>
                                          </p:val>
                                        </p:tav>
                                        <p:tav tm="100000">
                                          <p:val>
                                            <p:strVal val="#ppt_x"/>
                                          </p:val>
                                        </p:tav>
                                      </p:tavLst>
                                    </p:anim>
                                    <p:anim calcmode="lin" valueType="num">
                                      <p:cBhvr additive="base">
                                        <p:cTn id="114" dur="500" fill="hold"/>
                                        <p:tgtEl>
                                          <p:spTgt spid="71"/>
                                        </p:tgtEl>
                                        <p:attrNameLst>
                                          <p:attrName>ppt_y</p:attrName>
                                        </p:attrNameLst>
                                      </p:cBhvr>
                                      <p:tavLst>
                                        <p:tav tm="0">
                                          <p:val>
                                            <p:strVal val="1+#ppt_h/2"/>
                                          </p:val>
                                        </p:tav>
                                        <p:tav tm="100000">
                                          <p:val>
                                            <p:strVal val="#ppt_y"/>
                                          </p:val>
                                        </p:tav>
                                      </p:tavLst>
                                    </p:anim>
                                  </p:childTnLst>
                                </p:cTn>
                              </p:par>
                              <p:par>
                                <p:cTn id="115" presetID="2" presetClass="entr" presetSubtype="4" fill="hold" nodeType="withEffect">
                                  <p:stCondLst>
                                    <p:cond delay="0"/>
                                  </p:stCondLst>
                                  <p:childTnLst>
                                    <p:set>
                                      <p:cBhvr>
                                        <p:cTn id="116" dur="1" fill="hold">
                                          <p:stCondLst>
                                            <p:cond delay="0"/>
                                          </p:stCondLst>
                                        </p:cTn>
                                        <p:tgtEl>
                                          <p:spTgt spid="98"/>
                                        </p:tgtEl>
                                        <p:attrNameLst>
                                          <p:attrName>style.visibility</p:attrName>
                                        </p:attrNameLst>
                                      </p:cBhvr>
                                      <p:to>
                                        <p:strVal val="visible"/>
                                      </p:to>
                                    </p:set>
                                    <p:anim calcmode="lin" valueType="num">
                                      <p:cBhvr additive="base">
                                        <p:cTn id="117" dur="500" fill="hold"/>
                                        <p:tgtEl>
                                          <p:spTgt spid="98"/>
                                        </p:tgtEl>
                                        <p:attrNameLst>
                                          <p:attrName>ppt_x</p:attrName>
                                        </p:attrNameLst>
                                      </p:cBhvr>
                                      <p:tavLst>
                                        <p:tav tm="0">
                                          <p:val>
                                            <p:strVal val="#ppt_x"/>
                                          </p:val>
                                        </p:tav>
                                        <p:tav tm="100000">
                                          <p:val>
                                            <p:strVal val="#ppt_x"/>
                                          </p:val>
                                        </p:tav>
                                      </p:tavLst>
                                    </p:anim>
                                    <p:anim calcmode="lin" valueType="num">
                                      <p:cBhvr additive="base">
                                        <p:cTn id="118" dur="500" fill="hold"/>
                                        <p:tgtEl>
                                          <p:spTgt spid="98"/>
                                        </p:tgtEl>
                                        <p:attrNameLst>
                                          <p:attrName>ppt_y</p:attrName>
                                        </p:attrNameLst>
                                      </p:cBhvr>
                                      <p:tavLst>
                                        <p:tav tm="0">
                                          <p:val>
                                            <p:strVal val="1+#ppt_h/2"/>
                                          </p:val>
                                        </p:tav>
                                        <p:tav tm="100000">
                                          <p:val>
                                            <p:strVal val="#ppt_y"/>
                                          </p:val>
                                        </p:tav>
                                      </p:tavLst>
                                    </p:anim>
                                  </p:childTnLst>
                                </p:cTn>
                              </p:par>
                              <p:par>
                                <p:cTn id="119" presetID="2" presetClass="entr" presetSubtype="4" fill="hold" nodeType="withEffect">
                                  <p:stCondLst>
                                    <p:cond delay="0"/>
                                  </p:stCondLst>
                                  <p:childTnLst>
                                    <p:set>
                                      <p:cBhvr>
                                        <p:cTn id="120" dur="1" fill="hold">
                                          <p:stCondLst>
                                            <p:cond delay="0"/>
                                          </p:stCondLst>
                                        </p:cTn>
                                        <p:tgtEl>
                                          <p:spTgt spid="100"/>
                                        </p:tgtEl>
                                        <p:attrNameLst>
                                          <p:attrName>style.visibility</p:attrName>
                                        </p:attrNameLst>
                                      </p:cBhvr>
                                      <p:to>
                                        <p:strVal val="visible"/>
                                      </p:to>
                                    </p:set>
                                    <p:anim calcmode="lin" valueType="num">
                                      <p:cBhvr additive="base">
                                        <p:cTn id="121" dur="500" fill="hold"/>
                                        <p:tgtEl>
                                          <p:spTgt spid="100"/>
                                        </p:tgtEl>
                                        <p:attrNameLst>
                                          <p:attrName>ppt_x</p:attrName>
                                        </p:attrNameLst>
                                      </p:cBhvr>
                                      <p:tavLst>
                                        <p:tav tm="0">
                                          <p:val>
                                            <p:strVal val="#ppt_x"/>
                                          </p:val>
                                        </p:tav>
                                        <p:tav tm="100000">
                                          <p:val>
                                            <p:strVal val="#ppt_x"/>
                                          </p:val>
                                        </p:tav>
                                      </p:tavLst>
                                    </p:anim>
                                    <p:anim calcmode="lin" valueType="num">
                                      <p:cBhvr additive="base">
                                        <p:cTn id="122" dur="500" fill="hold"/>
                                        <p:tgtEl>
                                          <p:spTgt spid="100"/>
                                        </p:tgtEl>
                                        <p:attrNameLst>
                                          <p:attrName>ppt_y</p:attrName>
                                        </p:attrNameLst>
                                      </p:cBhvr>
                                      <p:tavLst>
                                        <p:tav tm="0">
                                          <p:val>
                                            <p:strVal val="1+#ppt_h/2"/>
                                          </p:val>
                                        </p:tav>
                                        <p:tav tm="100000">
                                          <p:val>
                                            <p:strVal val="#ppt_y"/>
                                          </p:val>
                                        </p:tav>
                                      </p:tavLst>
                                    </p:anim>
                                  </p:childTnLst>
                                </p:cTn>
                              </p:par>
                              <p:par>
                                <p:cTn id="123" presetID="2" presetClass="entr" presetSubtype="4" fill="hold" nodeType="withEffect">
                                  <p:stCondLst>
                                    <p:cond delay="0"/>
                                  </p:stCondLst>
                                  <p:childTnLst>
                                    <p:set>
                                      <p:cBhvr>
                                        <p:cTn id="124" dur="1" fill="hold">
                                          <p:stCondLst>
                                            <p:cond delay="0"/>
                                          </p:stCondLst>
                                        </p:cTn>
                                        <p:tgtEl>
                                          <p:spTgt spid="99"/>
                                        </p:tgtEl>
                                        <p:attrNameLst>
                                          <p:attrName>style.visibility</p:attrName>
                                        </p:attrNameLst>
                                      </p:cBhvr>
                                      <p:to>
                                        <p:strVal val="visible"/>
                                      </p:to>
                                    </p:set>
                                    <p:anim calcmode="lin" valueType="num">
                                      <p:cBhvr additive="base">
                                        <p:cTn id="125" dur="500" fill="hold"/>
                                        <p:tgtEl>
                                          <p:spTgt spid="99"/>
                                        </p:tgtEl>
                                        <p:attrNameLst>
                                          <p:attrName>ppt_x</p:attrName>
                                        </p:attrNameLst>
                                      </p:cBhvr>
                                      <p:tavLst>
                                        <p:tav tm="0">
                                          <p:val>
                                            <p:strVal val="#ppt_x"/>
                                          </p:val>
                                        </p:tav>
                                        <p:tav tm="100000">
                                          <p:val>
                                            <p:strVal val="#ppt_x"/>
                                          </p:val>
                                        </p:tav>
                                      </p:tavLst>
                                    </p:anim>
                                    <p:anim calcmode="lin" valueType="num">
                                      <p:cBhvr additive="base">
                                        <p:cTn id="126" dur="500" fill="hold"/>
                                        <p:tgtEl>
                                          <p:spTgt spid="99"/>
                                        </p:tgtEl>
                                        <p:attrNameLst>
                                          <p:attrName>ppt_y</p:attrName>
                                        </p:attrNameLst>
                                      </p:cBhvr>
                                      <p:tavLst>
                                        <p:tav tm="0">
                                          <p:val>
                                            <p:strVal val="1+#ppt_h/2"/>
                                          </p:val>
                                        </p:tav>
                                        <p:tav tm="100000">
                                          <p:val>
                                            <p:strVal val="#ppt_y"/>
                                          </p:val>
                                        </p:tav>
                                      </p:tavLst>
                                    </p:anim>
                                  </p:childTnLst>
                                </p:cTn>
                              </p:par>
                              <p:par>
                                <p:cTn id="127" presetID="2" presetClass="entr" presetSubtype="4" fill="hold" nodeType="withEffect">
                                  <p:stCondLst>
                                    <p:cond delay="0"/>
                                  </p:stCondLst>
                                  <p:childTnLst>
                                    <p:set>
                                      <p:cBhvr>
                                        <p:cTn id="128" dur="1" fill="hold">
                                          <p:stCondLst>
                                            <p:cond delay="0"/>
                                          </p:stCondLst>
                                        </p:cTn>
                                        <p:tgtEl>
                                          <p:spTgt spid="101"/>
                                        </p:tgtEl>
                                        <p:attrNameLst>
                                          <p:attrName>style.visibility</p:attrName>
                                        </p:attrNameLst>
                                      </p:cBhvr>
                                      <p:to>
                                        <p:strVal val="visible"/>
                                      </p:to>
                                    </p:set>
                                    <p:anim calcmode="lin" valueType="num">
                                      <p:cBhvr additive="base">
                                        <p:cTn id="129" dur="500" fill="hold"/>
                                        <p:tgtEl>
                                          <p:spTgt spid="101"/>
                                        </p:tgtEl>
                                        <p:attrNameLst>
                                          <p:attrName>ppt_x</p:attrName>
                                        </p:attrNameLst>
                                      </p:cBhvr>
                                      <p:tavLst>
                                        <p:tav tm="0">
                                          <p:val>
                                            <p:strVal val="#ppt_x"/>
                                          </p:val>
                                        </p:tav>
                                        <p:tav tm="100000">
                                          <p:val>
                                            <p:strVal val="#ppt_x"/>
                                          </p:val>
                                        </p:tav>
                                      </p:tavLst>
                                    </p:anim>
                                    <p:anim calcmode="lin" valueType="num">
                                      <p:cBhvr additive="base">
                                        <p:cTn id="130" dur="500" fill="hold"/>
                                        <p:tgtEl>
                                          <p:spTgt spid="10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64" grpId="0"/>
      <p:bldP spid="65" grpId="0"/>
      <p:bldP spid="66" grpId="0"/>
      <p:bldP spid="67" grpId="0"/>
      <p:bldP spid="69" grpId="0"/>
      <p:bldP spid="70" grpId="0"/>
      <p:bldP spid="71" grpId="0"/>
      <p:bldP spid="76" grpId="0" animBg="1"/>
      <p:bldP spid="77" grpId="0" animBg="1"/>
      <p:bldP spid="78" grpId="0" animBg="1"/>
      <p:bldP spid="79" grpId="0"/>
      <p:bldP spid="80" grpId="0"/>
      <p:bldP spid="81" grpId="0"/>
      <p:bldP spid="82" grpId="0"/>
      <p:bldP spid="83" grpId="0"/>
      <p:bldP spid="84" grpId="0"/>
      <p:bldP spid="92" grpId="0" animBg="1"/>
      <p:bldP spid="94" grpId="0"/>
      <p:bldP spid="96"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正方形/長方形 52">
            <a:extLst>
              <a:ext uri="{FF2B5EF4-FFF2-40B4-BE49-F238E27FC236}">
                <a16:creationId xmlns:a16="http://schemas.microsoft.com/office/drawing/2014/main" id="{C4FBB02F-FFF4-4DD1-B5E1-CEB5FD4BFC96}"/>
              </a:ext>
            </a:extLst>
          </p:cNvPr>
          <p:cNvSpPr/>
          <p:nvPr/>
        </p:nvSpPr>
        <p:spPr bwMode="gray">
          <a:xfrm>
            <a:off x="193948" y="4346313"/>
            <a:ext cx="5105758" cy="457244"/>
          </a:xfrm>
          <a:prstGeom prst="rect">
            <a:avLst/>
          </a:prstGeom>
          <a:solidFill>
            <a:schemeClr val="accent3">
              <a:lumMod val="20000"/>
              <a:lumOff val="80000"/>
            </a:schemeClr>
          </a:solidFill>
          <a:ln w="9525" algn="ctr">
            <a:solidFill>
              <a:schemeClr val="accent2"/>
            </a:solidFill>
            <a:miter lim="800000"/>
            <a:headEnd/>
            <a:tailEnd/>
          </a:ln>
          <a:effectLst/>
        </p:spPr>
        <p:txBody>
          <a:bodyPr wrap="none" rtlCol="0" anchor="ctr"/>
          <a:lstStyle/>
          <a:p>
            <a:pPr algn="ctr"/>
            <a:endParaRPr kumimoji="1" lang="ja-JP" altLang="en-US" dirty="0"/>
          </a:p>
        </p:txBody>
      </p:sp>
      <p:sp>
        <p:nvSpPr>
          <p:cNvPr id="6155" name="スライド番号プレースホルダー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a:buBlip>
                <a:blip r:embed="rId6"/>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6"/>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6"/>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6"/>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6"/>
              </a:buBlip>
              <a:defRPr kumimoji="1" sz="2000">
                <a:solidFill>
                  <a:srgbClr val="000000"/>
                </a:solidFill>
                <a:latin typeface="Arial" charset="0"/>
                <a:ea typeface="ＭＳ Ｐゴシック" charset="-128"/>
                <a:cs typeface="Arial" charset="0"/>
              </a:defRPr>
            </a:lvl9pPr>
          </a:lstStyle>
          <a:p>
            <a:pPr>
              <a:lnSpc>
                <a:spcPct val="100000"/>
              </a:lnSpc>
              <a:spcBef>
                <a:spcPct val="0"/>
              </a:spcBef>
              <a:spcAft>
                <a:spcPct val="0"/>
              </a:spcAft>
              <a:buClrTx/>
              <a:buFontTx/>
              <a:buNone/>
            </a:pPr>
            <a:fld id="{BDCDC8F8-78A8-4677-A59B-900A672EDA56}" type="slidenum">
              <a:rPr kumimoji="0" lang="ja-JP" altLang="en-US" smtClean="0">
                <a:solidFill>
                  <a:schemeClr val="tx1"/>
                </a:solidFill>
              </a:rPr>
              <a:pPr>
                <a:lnSpc>
                  <a:spcPct val="100000"/>
                </a:lnSpc>
                <a:spcBef>
                  <a:spcPct val="0"/>
                </a:spcBef>
                <a:spcAft>
                  <a:spcPct val="0"/>
                </a:spcAft>
                <a:buClrTx/>
                <a:buFontTx/>
                <a:buNone/>
              </a:pPr>
              <a:t>33</a:t>
            </a:fld>
            <a:endParaRPr kumimoji="0" lang="ja-JP" altLang="en-US">
              <a:solidFill>
                <a:schemeClr val="tx1"/>
              </a:solidFill>
            </a:endParaRPr>
          </a:p>
        </p:txBody>
      </p:sp>
      <p:sp>
        <p:nvSpPr>
          <p:cNvPr id="42" name="タイトル 1">
            <a:extLst>
              <a:ext uri="{FF2B5EF4-FFF2-40B4-BE49-F238E27FC236}">
                <a16:creationId xmlns:a16="http://schemas.microsoft.com/office/drawing/2014/main" id="{C0220186-7671-43DD-A802-A8180E8BF03D}"/>
              </a:ext>
            </a:extLst>
          </p:cNvPr>
          <p:cNvSpPr>
            <a:spLocks noGrp="1"/>
          </p:cNvSpPr>
          <p:nvPr>
            <p:ph type="title"/>
          </p:nvPr>
        </p:nvSpPr>
        <p:spPr>
          <a:xfrm>
            <a:off x="184150" y="53975"/>
            <a:ext cx="7146290" cy="693738"/>
          </a:xfrm>
        </p:spPr>
        <p:txBody>
          <a:bodyPr/>
          <a:lstStyle/>
          <a:p>
            <a:pPr eaLnBrk="1" hangingPunct="1"/>
            <a:r>
              <a:rPr lang="en-US" altLang="ja-JP" dirty="0"/>
              <a:t>5. </a:t>
            </a:r>
            <a:r>
              <a:rPr lang="ja-JP" altLang="en-US" dirty="0"/>
              <a:t>カルノーの定理と熱力学第</a:t>
            </a:r>
            <a:r>
              <a:rPr lang="en-US" altLang="ja-JP" dirty="0"/>
              <a:t>2</a:t>
            </a:r>
            <a:r>
              <a:rPr lang="ja-JP" altLang="en-US" dirty="0"/>
              <a:t>法則</a:t>
            </a:r>
          </a:p>
        </p:txBody>
      </p:sp>
      <p:sp>
        <p:nvSpPr>
          <p:cNvPr id="45" name="正方形/長方形 44">
            <a:extLst>
              <a:ext uri="{FF2B5EF4-FFF2-40B4-BE49-F238E27FC236}">
                <a16:creationId xmlns:a16="http://schemas.microsoft.com/office/drawing/2014/main" id="{9742C67F-CD15-4C39-AB02-D71B33A4C681}"/>
              </a:ext>
            </a:extLst>
          </p:cNvPr>
          <p:cNvSpPr/>
          <p:nvPr/>
        </p:nvSpPr>
        <p:spPr bwMode="gray">
          <a:xfrm>
            <a:off x="184150" y="1044274"/>
            <a:ext cx="8775698" cy="457244"/>
          </a:xfrm>
          <a:prstGeom prst="rect">
            <a:avLst/>
          </a:prstGeom>
          <a:solidFill>
            <a:schemeClr val="accent3">
              <a:lumMod val="20000"/>
              <a:lumOff val="80000"/>
            </a:schemeClr>
          </a:solidFill>
          <a:ln w="9525" algn="ctr">
            <a:solidFill>
              <a:schemeClr val="accent2"/>
            </a:solidFill>
            <a:miter lim="800000"/>
            <a:headEnd/>
            <a:tailEnd/>
          </a:ln>
          <a:effectLst/>
        </p:spPr>
        <p:txBody>
          <a:bodyPr wrap="none" rtlCol="0" anchor="ctr"/>
          <a:lstStyle/>
          <a:p>
            <a:pPr algn="ctr"/>
            <a:endParaRPr kumimoji="1" lang="ja-JP" altLang="en-US" dirty="0"/>
          </a:p>
        </p:txBody>
      </p:sp>
      <p:sp>
        <p:nvSpPr>
          <p:cNvPr id="46" name="Text Box 4 1 1 1">
            <a:extLst>
              <a:ext uri="{FF2B5EF4-FFF2-40B4-BE49-F238E27FC236}">
                <a16:creationId xmlns:a16="http://schemas.microsoft.com/office/drawing/2014/main" id="{3512350F-54FA-41AE-8C6E-0B5FCE7F11C3}"/>
              </a:ext>
            </a:extLst>
          </p:cNvPr>
          <p:cNvSpPr txBox="1">
            <a:spLocks noChangeArrowheads="1"/>
          </p:cNvSpPr>
          <p:nvPr/>
        </p:nvSpPr>
        <p:spPr bwMode="auto">
          <a:xfrm>
            <a:off x="184152" y="978298"/>
            <a:ext cx="8959848"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defRPr/>
            </a:pPr>
            <a:r>
              <a:rPr lang="ja-JP" altLang="en-US" sz="2800" dirty="0">
                <a:solidFill>
                  <a:schemeClr val="tx2"/>
                </a:solidFill>
                <a:latin typeface="+mj-ea"/>
                <a:ea typeface="+mj-ea"/>
              </a:rPr>
              <a:t>可逆過程</a:t>
            </a:r>
            <a:r>
              <a:rPr lang="en-US" altLang="ja-JP" sz="2800" dirty="0">
                <a:solidFill>
                  <a:schemeClr val="tx2"/>
                </a:solidFill>
                <a:latin typeface="+mj-ea"/>
                <a:ea typeface="+mj-ea"/>
              </a:rPr>
              <a:t>: A</a:t>
            </a:r>
            <a:r>
              <a:rPr lang="ja-JP" altLang="en-US" sz="2800" dirty="0">
                <a:solidFill>
                  <a:schemeClr val="tx2"/>
                </a:solidFill>
                <a:latin typeface="+mj-ea"/>
                <a:ea typeface="+mj-ea"/>
              </a:rPr>
              <a:t>⇒</a:t>
            </a:r>
            <a:r>
              <a:rPr lang="en-US" altLang="ja-JP" sz="2800" dirty="0">
                <a:solidFill>
                  <a:schemeClr val="tx2"/>
                </a:solidFill>
                <a:latin typeface="+mj-ea"/>
                <a:ea typeface="+mj-ea"/>
              </a:rPr>
              <a:t>B</a:t>
            </a:r>
            <a:r>
              <a:rPr lang="ja-JP" altLang="en-US" sz="2800" dirty="0">
                <a:solidFill>
                  <a:schemeClr val="tx2"/>
                </a:solidFill>
                <a:latin typeface="+mj-ea"/>
                <a:ea typeface="+mj-ea"/>
              </a:rPr>
              <a:t>の変化に対し、逆に戻る変化</a:t>
            </a:r>
            <a:r>
              <a:rPr lang="en-US" altLang="ja-JP" sz="2800" dirty="0">
                <a:solidFill>
                  <a:schemeClr val="tx2"/>
                </a:solidFill>
                <a:latin typeface="+mj-ea"/>
                <a:ea typeface="+mj-ea"/>
              </a:rPr>
              <a:t>B</a:t>
            </a:r>
            <a:r>
              <a:rPr lang="ja-JP" altLang="en-US" sz="2800" dirty="0">
                <a:solidFill>
                  <a:schemeClr val="tx2"/>
                </a:solidFill>
                <a:latin typeface="+mj-ea"/>
                <a:ea typeface="+mj-ea"/>
              </a:rPr>
              <a:t>⇒</a:t>
            </a:r>
            <a:r>
              <a:rPr lang="en-US" altLang="ja-JP" sz="2800" dirty="0">
                <a:solidFill>
                  <a:schemeClr val="tx2"/>
                </a:solidFill>
                <a:latin typeface="+mj-ea"/>
                <a:ea typeface="+mj-ea"/>
              </a:rPr>
              <a:t>A</a:t>
            </a:r>
            <a:r>
              <a:rPr lang="ja-JP" altLang="en-US" sz="2800" dirty="0">
                <a:solidFill>
                  <a:schemeClr val="tx2"/>
                </a:solidFill>
                <a:latin typeface="+mj-ea"/>
                <a:ea typeface="+mj-ea"/>
              </a:rPr>
              <a:t>が可能</a:t>
            </a:r>
            <a:endParaRPr lang="en-US" altLang="ja-JP" sz="2800" dirty="0">
              <a:solidFill>
                <a:schemeClr val="tx2"/>
              </a:solidFill>
              <a:latin typeface="+mj-ea"/>
              <a:ea typeface="+mj-ea"/>
            </a:endParaRPr>
          </a:p>
        </p:txBody>
      </p:sp>
      <p:sp>
        <p:nvSpPr>
          <p:cNvPr id="50" name="Text Box 4 1 1 2">
            <a:extLst>
              <a:ext uri="{FF2B5EF4-FFF2-40B4-BE49-F238E27FC236}">
                <a16:creationId xmlns:a16="http://schemas.microsoft.com/office/drawing/2014/main" id="{535600D0-D71B-4FE6-AB4E-E093ABAFEED7}"/>
              </a:ext>
            </a:extLst>
          </p:cNvPr>
          <p:cNvSpPr txBox="1">
            <a:spLocks noChangeArrowheads="1"/>
          </p:cNvSpPr>
          <p:nvPr/>
        </p:nvSpPr>
        <p:spPr bwMode="auto">
          <a:xfrm>
            <a:off x="193948" y="4313325"/>
            <a:ext cx="5240255"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defRPr/>
            </a:pPr>
            <a:r>
              <a:rPr lang="ja-JP" altLang="en-US" sz="2800" dirty="0">
                <a:solidFill>
                  <a:schemeClr val="tx2"/>
                </a:solidFill>
                <a:latin typeface="+mj-ea"/>
                <a:ea typeface="+mj-ea"/>
              </a:rPr>
              <a:t>不可逆過程</a:t>
            </a:r>
            <a:r>
              <a:rPr lang="en-US" altLang="ja-JP" sz="2800" dirty="0">
                <a:solidFill>
                  <a:schemeClr val="tx2"/>
                </a:solidFill>
                <a:latin typeface="+mj-ea"/>
                <a:ea typeface="+mj-ea"/>
              </a:rPr>
              <a:t>: </a:t>
            </a:r>
            <a:r>
              <a:rPr lang="ja-JP" altLang="en-US" sz="2800" dirty="0">
                <a:solidFill>
                  <a:schemeClr val="tx2"/>
                </a:solidFill>
                <a:latin typeface="+mj-ea"/>
                <a:ea typeface="+mj-ea"/>
              </a:rPr>
              <a:t>逆に戻れない過程</a:t>
            </a:r>
            <a:endParaRPr lang="en-US" altLang="ja-JP" sz="2800" dirty="0">
              <a:solidFill>
                <a:schemeClr val="tx2"/>
              </a:solidFill>
              <a:latin typeface="+mj-ea"/>
              <a:ea typeface="+mj-ea"/>
            </a:endParaRPr>
          </a:p>
        </p:txBody>
      </p:sp>
      <p:sp>
        <p:nvSpPr>
          <p:cNvPr id="55" name="Text Box 4 1 1 3">
            <a:extLst>
              <a:ext uri="{FF2B5EF4-FFF2-40B4-BE49-F238E27FC236}">
                <a16:creationId xmlns:a16="http://schemas.microsoft.com/office/drawing/2014/main" id="{86FB012C-B6F2-45AA-8FB0-28CC37112743}"/>
              </a:ext>
            </a:extLst>
          </p:cNvPr>
          <p:cNvSpPr txBox="1">
            <a:spLocks noChangeArrowheads="1"/>
          </p:cNvSpPr>
          <p:nvPr/>
        </p:nvSpPr>
        <p:spPr bwMode="auto">
          <a:xfrm>
            <a:off x="193948" y="4869533"/>
            <a:ext cx="6201152"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defRPr/>
            </a:pPr>
            <a:r>
              <a:rPr lang="ja-JP" altLang="en-US" sz="2800" dirty="0">
                <a:solidFill>
                  <a:schemeClr val="tx2"/>
                </a:solidFill>
                <a:latin typeface="+mj-ea"/>
                <a:ea typeface="+mj-ea"/>
              </a:rPr>
              <a:t>・インクの拡散</a:t>
            </a:r>
            <a:endParaRPr lang="en-US" altLang="ja-JP" sz="2800" dirty="0">
              <a:solidFill>
                <a:schemeClr val="tx2"/>
              </a:solidFill>
              <a:latin typeface="+mj-ea"/>
              <a:ea typeface="+mj-ea"/>
            </a:endParaRPr>
          </a:p>
          <a:p>
            <a:pPr>
              <a:defRPr/>
            </a:pPr>
            <a:r>
              <a:rPr lang="ja-JP" altLang="en-US" sz="2800" dirty="0">
                <a:solidFill>
                  <a:schemeClr val="tx2"/>
                </a:solidFill>
                <a:latin typeface="+mj-ea"/>
                <a:ea typeface="+mj-ea"/>
              </a:rPr>
              <a:t>・熱いお茶が冷める等</a:t>
            </a:r>
            <a:endParaRPr lang="en-US" altLang="ja-JP" sz="2800" dirty="0">
              <a:solidFill>
                <a:schemeClr val="tx2"/>
              </a:solidFill>
              <a:latin typeface="+mj-ea"/>
              <a:ea typeface="+mj-ea"/>
            </a:endParaRPr>
          </a:p>
        </p:txBody>
      </p:sp>
      <p:sp>
        <p:nvSpPr>
          <p:cNvPr id="56" name="Text Box 4 1 1 4">
            <a:extLst>
              <a:ext uri="{FF2B5EF4-FFF2-40B4-BE49-F238E27FC236}">
                <a16:creationId xmlns:a16="http://schemas.microsoft.com/office/drawing/2014/main" id="{9618932D-B881-48F4-8001-A213212EE933}"/>
              </a:ext>
            </a:extLst>
          </p:cNvPr>
          <p:cNvSpPr txBox="1">
            <a:spLocks noChangeArrowheads="1"/>
          </p:cNvSpPr>
          <p:nvPr/>
        </p:nvSpPr>
        <p:spPr bwMode="auto">
          <a:xfrm>
            <a:off x="184150" y="1531367"/>
            <a:ext cx="5250053"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defRPr/>
            </a:pPr>
            <a:r>
              <a:rPr lang="ja-JP" altLang="en-US" sz="2800" dirty="0">
                <a:solidFill>
                  <a:schemeClr val="tx2"/>
                </a:solidFill>
                <a:latin typeface="+mj-ea"/>
                <a:ea typeface="+mj-ea"/>
              </a:rPr>
              <a:t>・ニュートンの運動方程式　</a:t>
            </a:r>
            <a:r>
              <a:rPr lang="en-US" altLang="ja-JP" sz="2800" dirty="0">
                <a:solidFill>
                  <a:schemeClr val="accent1"/>
                </a:solidFill>
                <a:latin typeface="+mj-ea"/>
                <a:ea typeface="+mj-ea"/>
              </a:rPr>
              <a:t>ma=F</a:t>
            </a:r>
          </a:p>
        </p:txBody>
      </p:sp>
      <p:pic>
        <p:nvPicPr>
          <p:cNvPr id="3" name="図 2" descr="\documentclass{article}&#10;\usepackage{amsmath}&#10;\pagestyle{empty}&#10;\begin{document}&#10;$$ v = \frac{dx}{dt} $$&#10;\end{document}" title="IguanaTex Bitmap Display">
            <a:extLst>
              <a:ext uri="{FF2B5EF4-FFF2-40B4-BE49-F238E27FC236}">
                <a16:creationId xmlns:a16="http://schemas.microsoft.com/office/drawing/2014/main" id="{176E14D0-AC3A-4D12-9BC8-89297157D25F}"/>
              </a:ext>
            </a:extLst>
          </p:cNvPr>
          <p:cNvPicPr>
            <a:picLocks noChangeAspect="1"/>
          </p:cNvPicPr>
          <p:nvPr>
            <p:custDataLst>
              <p:tags r:id="rId1"/>
            </p:custDataLst>
          </p:nvPr>
        </p:nvPicPr>
        <p:blipFill>
          <a:blip r:embed="rId7" cstate="print">
            <a:extLst>
              <a:ext uri="{28A0092B-C50C-407E-A947-70E740481C1C}">
                <a14:useLocalDpi xmlns:a14="http://schemas.microsoft.com/office/drawing/2010/main" val="0"/>
              </a:ext>
            </a:extLst>
          </a:blip>
          <a:stretch>
            <a:fillRect/>
          </a:stretch>
        </p:blipFill>
        <p:spPr>
          <a:xfrm>
            <a:off x="1283149" y="2056362"/>
            <a:ext cx="1064369" cy="721499"/>
          </a:xfrm>
          <a:prstGeom prst="rect">
            <a:avLst/>
          </a:prstGeom>
        </p:spPr>
      </p:pic>
      <p:pic>
        <p:nvPicPr>
          <p:cNvPr id="5" name="図 4" descr="\documentclass{article}&#10;\usepackage{amsmath}&#10;\pagestyle{empty}&#10;\begin{document}&#10;$$ a = \frac{d^2 x}{dt^2} $$&#10;\end{document}" title="IguanaTex Bitmap Display">
            <a:extLst>
              <a:ext uri="{FF2B5EF4-FFF2-40B4-BE49-F238E27FC236}">
                <a16:creationId xmlns:a16="http://schemas.microsoft.com/office/drawing/2014/main" id="{E2984DE4-EDFC-45B7-A97D-89CD4AB9553A}"/>
              </a:ext>
            </a:extLst>
          </p:cNvPr>
          <p:cNvPicPr>
            <a:picLocks noChangeAspect="1"/>
          </p:cNvPicPr>
          <p:nvPr>
            <p:custDataLst>
              <p:tags r:id="rId2"/>
            </p:custDataLst>
          </p:nvPr>
        </p:nvPicPr>
        <p:blipFill>
          <a:blip r:embed="rId8" cstate="print">
            <a:extLst>
              <a:ext uri="{28A0092B-C50C-407E-A947-70E740481C1C}">
                <a14:useLocalDpi xmlns:a14="http://schemas.microsoft.com/office/drawing/2010/main" val="0"/>
              </a:ext>
            </a:extLst>
          </a:blip>
          <a:stretch>
            <a:fillRect/>
          </a:stretch>
        </p:blipFill>
        <p:spPr>
          <a:xfrm>
            <a:off x="4298041" y="2093247"/>
            <a:ext cx="1064369" cy="672813"/>
          </a:xfrm>
          <a:prstGeom prst="rect">
            <a:avLst/>
          </a:prstGeom>
        </p:spPr>
      </p:pic>
      <p:sp>
        <p:nvSpPr>
          <p:cNvPr id="60" name="Text Box 4 1 1 4">
            <a:extLst>
              <a:ext uri="{FF2B5EF4-FFF2-40B4-BE49-F238E27FC236}">
                <a16:creationId xmlns:a16="http://schemas.microsoft.com/office/drawing/2014/main" id="{E6728F8A-FAA2-4922-843C-FE652265FA19}"/>
              </a:ext>
            </a:extLst>
          </p:cNvPr>
          <p:cNvSpPr txBox="1">
            <a:spLocks noChangeArrowheads="1"/>
          </p:cNvSpPr>
          <p:nvPr/>
        </p:nvSpPr>
        <p:spPr bwMode="auto">
          <a:xfrm>
            <a:off x="282093" y="2120951"/>
            <a:ext cx="1064369"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defRPr/>
            </a:pPr>
            <a:r>
              <a:rPr lang="ja-JP" altLang="en-US" sz="2800" dirty="0">
                <a:solidFill>
                  <a:schemeClr val="tx2"/>
                </a:solidFill>
                <a:latin typeface="+mj-ea"/>
                <a:ea typeface="+mj-ea"/>
              </a:rPr>
              <a:t>速度</a:t>
            </a:r>
            <a:endParaRPr lang="en-US" altLang="ja-JP" sz="2800" dirty="0">
              <a:solidFill>
                <a:schemeClr val="tx2"/>
              </a:solidFill>
              <a:latin typeface="+mj-ea"/>
              <a:ea typeface="+mj-ea"/>
            </a:endParaRPr>
          </a:p>
        </p:txBody>
      </p:sp>
      <p:sp>
        <p:nvSpPr>
          <p:cNvPr id="61" name="Text Box 4 1 1 4">
            <a:extLst>
              <a:ext uri="{FF2B5EF4-FFF2-40B4-BE49-F238E27FC236}">
                <a16:creationId xmlns:a16="http://schemas.microsoft.com/office/drawing/2014/main" id="{764AC219-4823-4911-BD26-59E374F24B14}"/>
              </a:ext>
            </a:extLst>
          </p:cNvPr>
          <p:cNvSpPr txBox="1">
            <a:spLocks noChangeArrowheads="1"/>
          </p:cNvSpPr>
          <p:nvPr/>
        </p:nvSpPr>
        <p:spPr bwMode="auto">
          <a:xfrm>
            <a:off x="3008878" y="2155501"/>
            <a:ext cx="1533241"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defRPr/>
            </a:pPr>
            <a:r>
              <a:rPr lang="ja-JP" altLang="en-US" sz="2800" dirty="0">
                <a:solidFill>
                  <a:schemeClr val="tx2"/>
                </a:solidFill>
                <a:latin typeface="+mj-ea"/>
                <a:ea typeface="+mj-ea"/>
              </a:rPr>
              <a:t>加速度</a:t>
            </a:r>
            <a:endParaRPr lang="en-US" altLang="ja-JP" sz="2800" dirty="0">
              <a:solidFill>
                <a:schemeClr val="tx2"/>
              </a:solidFill>
              <a:latin typeface="+mj-ea"/>
              <a:ea typeface="+mj-ea"/>
            </a:endParaRPr>
          </a:p>
        </p:txBody>
      </p:sp>
      <p:sp>
        <p:nvSpPr>
          <p:cNvPr id="62" name="Text Box 4 1 1 4">
            <a:extLst>
              <a:ext uri="{FF2B5EF4-FFF2-40B4-BE49-F238E27FC236}">
                <a16:creationId xmlns:a16="http://schemas.microsoft.com/office/drawing/2014/main" id="{C6DA0379-25E9-4BCA-A6D8-FC16FDAFF5CB}"/>
              </a:ext>
            </a:extLst>
          </p:cNvPr>
          <p:cNvSpPr txBox="1">
            <a:spLocks noChangeArrowheads="1"/>
          </p:cNvSpPr>
          <p:nvPr/>
        </p:nvSpPr>
        <p:spPr bwMode="auto">
          <a:xfrm>
            <a:off x="282092" y="2842450"/>
            <a:ext cx="2554098"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defRPr/>
            </a:pPr>
            <a:r>
              <a:rPr lang="en-US" altLang="ja-JP" sz="2800" dirty="0">
                <a:solidFill>
                  <a:schemeClr val="tx2"/>
                </a:solidFill>
                <a:latin typeface="+mj-ea"/>
                <a:ea typeface="+mj-ea"/>
              </a:rPr>
              <a:t>t</a:t>
            </a:r>
            <a:r>
              <a:rPr lang="ja-JP" altLang="en-US" sz="2800" dirty="0">
                <a:solidFill>
                  <a:schemeClr val="tx2"/>
                </a:solidFill>
                <a:latin typeface="+mj-ea"/>
                <a:ea typeface="+mj-ea"/>
              </a:rPr>
              <a:t>⇔</a:t>
            </a:r>
            <a:r>
              <a:rPr lang="en-US" altLang="ja-JP" sz="2800" dirty="0">
                <a:solidFill>
                  <a:schemeClr val="tx2"/>
                </a:solidFill>
                <a:latin typeface="+mj-ea"/>
                <a:ea typeface="+mj-ea"/>
              </a:rPr>
              <a:t>-t</a:t>
            </a:r>
            <a:r>
              <a:rPr lang="ja-JP" altLang="en-US" sz="2800" dirty="0">
                <a:solidFill>
                  <a:schemeClr val="tx2"/>
                </a:solidFill>
                <a:latin typeface="+mj-ea"/>
                <a:ea typeface="+mj-ea"/>
              </a:rPr>
              <a:t>に対して</a:t>
            </a:r>
            <a:endParaRPr lang="en-US" altLang="ja-JP" sz="2800" dirty="0">
              <a:solidFill>
                <a:schemeClr val="tx2"/>
              </a:solidFill>
              <a:latin typeface="+mj-ea"/>
              <a:ea typeface="+mj-ea"/>
            </a:endParaRPr>
          </a:p>
        </p:txBody>
      </p:sp>
      <p:pic>
        <p:nvPicPr>
          <p:cNvPr id="7" name="図 6" descr="\documentclass{article}&#10;\usepackage{amsmath}&#10;\pagestyle{empty}&#10;\begin{document}&#10;$$ v \to \frac{dx}{d(-t)} = - \frac{dx}{dt}=-v$$&#10;\end{document}" title="IguanaTex Bitmap Display">
            <a:extLst>
              <a:ext uri="{FF2B5EF4-FFF2-40B4-BE49-F238E27FC236}">
                <a16:creationId xmlns:a16="http://schemas.microsoft.com/office/drawing/2014/main" id="{254CCF69-5675-494E-9113-94350CC3A582}"/>
              </a:ext>
            </a:extLst>
          </p:cNvPr>
          <p:cNvPicPr>
            <a:picLocks noChangeAspect="1"/>
          </p:cNvPicPr>
          <p:nvPr>
            <p:custDataLst>
              <p:tags r:id="rId3"/>
            </p:custDataLst>
          </p:nvPr>
        </p:nvPicPr>
        <p:blipFill>
          <a:blip r:embed="rId9" cstate="print">
            <a:extLst>
              <a:ext uri="{28A0092B-C50C-407E-A947-70E740481C1C}">
                <a14:useLocalDpi xmlns:a14="http://schemas.microsoft.com/office/drawing/2010/main" val="0"/>
              </a:ext>
            </a:extLst>
          </a:blip>
          <a:stretch>
            <a:fillRect/>
          </a:stretch>
        </p:blipFill>
        <p:spPr>
          <a:xfrm>
            <a:off x="2439793" y="2828922"/>
            <a:ext cx="3132895" cy="672212"/>
          </a:xfrm>
          <a:prstGeom prst="rect">
            <a:avLst/>
          </a:prstGeom>
        </p:spPr>
      </p:pic>
      <p:pic>
        <p:nvPicPr>
          <p:cNvPr id="9" name="図 8" descr="\documentclass{article}&#10;\usepackage{amsmath}&#10;\pagestyle{empty}&#10;\begin{document}&#10;$$ a \to \frac{d^2x}{d (-t)^2} = \frac{d^2 x}{dt^2} = a $$&#10;\end{document}" title="IguanaTex Bitmap Display">
            <a:extLst>
              <a:ext uri="{FF2B5EF4-FFF2-40B4-BE49-F238E27FC236}">
                <a16:creationId xmlns:a16="http://schemas.microsoft.com/office/drawing/2014/main" id="{9AA7F790-299E-4758-98A1-FF28B99D7889}"/>
              </a:ext>
            </a:extLst>
          </p:cNvPr>
          <p:cNvPicPr>
            <a:picLocks noChangeAspect="1"/>
          </p:cNvPicPr>
          <p:nvPr>
            <p:custDataLst>
              <p:tags r:id="rId4"/>
            </p:custDataLst>
          </p:nvPr>
        </p:nvPicPr>
        <p:blipFill>
          <a:blip r:embed="rId10" cstate="print">
            <a:extLst>
              <a:ext uri="{28A0092B-C50C-407E-A947-70E740481C1C}">
                <a14:useLocalDpi xmlns:a14="http://schemas.microsoft.com/office/drawing/2010/main" val="0"/>
              </a:ext>
            </a:extLst>
          </a:blip>
          <a:stretch>
            <a:fillRect/>
          </a:stretch>
        </p:blipFill>
        <p:spPr>
          <a:xfrm>
            <a:off x="5844193" y="2733597"/>
            <a:ext cx="3256798" cy="787060"/>
          </a:xfrm>
          <a:prstGeom prst="rect">
            <a:avLst/>
          </a:prstGeom>
        </p:spPr>
      </p:pic>
      <p:pic>
        <p:nvPicPr>
          <p:cNvPr id="102" name="図 101">
            <a:extLst>
              <a:ext uri="{FF2B5EF4-FFF2-40B4-BE49-F238E27FC236}">
                <a16:creationId xmlns:a16="http://schemas.microsoft.com/office/drawing/2014/main" id="{F9E86ECA-DAD2-4E92-A3D6-8A7E34B6C469}"/>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7524641" y="4514246"/>
            <a:ext cx="1629157" cy="1714500"/>
          </a:xfrm>
          <a:prstGeom prst="rect">
            <a:avLst/>
          </a:prstGeom>
        </p:spPr>
      </p:pic>
      <p:sp>
        <p:nvSpPr>
          <p:cNvPr id="103" name="乗算記号 102">
            <a:extLst>
              <a:ext uri="{FF2B5EF4-FFF2-40B4-BE49-F238E27FC236}">
                <a16:creationId xmlns:a16="http://schemas.microsoft.com/office/drawing/2014/main" id="{25817192-C8FC-4EF3-BC80-4919128A8445}"/>
              </a:ext>
            </a:extLst>
          </p:cNvPr>
          <p:cNvSpPr/>
          <p:nvPr/>
        </p:nvSpPr>
        <p:spPr bwMode="gray">
          <a:xfrm>
            <a:off x="6277382" y="5785119"/>
            <a:ext cx="1714500" cy="607854"/>
          </a:xfrm>
          <a:prstGeom prst="mathMultiply">
            <a:avLst/>
          </a:prstGeom>
          <a:noFill/>
          <a:ln w="9525" algn="ctr">
            <a:solidFill>
              <a:srgbClr val="FF0000"/>
            </a:solidFill>
            <a:miter lim="800000"/>
            <a:headEnd/>
            <a:tailEnd/>
          </a:ln>
          <a:effectLst/>
        </p:spPr>
        <p:txBody>
          <a:bodyPr wrap="none" rtlCol="0" anchor="ctr"/>
          <a:lstStyle/>
          <a:p>
            <a:pPr algn="ctr"/>
            <a:endParaRPr kumimoji="1" lang="ja-JP" altLang="en-US" dirty="0"/>
          </a:p>
        </p:txBody>
      </p:sp>
      <p:pic>
        <p:nvPicPr>
          <p:cNvPr id="104" name="図 103">
            <a:extLst>
              <a:ext uri="{FF2B5EF4-FFF2-40B4-BE49-F238E27FC236}">
                <a16:creationId xmlns:a16="http://schemas.microsoft.com/office/drawing/2014/main" id="{50E38D41-90D8-423D-AD12-C44348FDBBCE}"/>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4986943" y="4514246"/>
            <a:ext cx="1714500" cy="1714500"/>
          </a:xfrm>
          <a:prstGeom prst="rect">
            <a:avLst/>
          </a:prstGeom>
        </p:spPr>
      </p:pic>
      <p:sp>
        <p:nvSpPr>
          <p:cNvPr id="105" name="矢印: 下カーブ 104">
            <a:extLst>
              <a:ext uri="{FF2B5EF4-FFF2-40B4-BE49-F238E27FC236}">
                <a16:creationId xmlns:a16="http://schemas.microsoft.com/office/drawing/2014/main" id="{BD170802-B8C7-43FF-847B-3526609AA72E}"/>
              </a:ext>
            </a:extLst>
          </p:cNvPr>
          <p:cNvSpPr/>
          <p:nvPr/>
        </p:nvSpPr>
        <p:spPr bwMode="gray">
          <a:xfrm>
            <a:off x="6624092" y="4403663"/>
            <a:ext cx="1021080" cy="472440"/>
          </a:xfrm>
          <a:prstGeom prst="curvedDownArrow">
            <a:avLst/>
          </a:prstGeom>
          <a:solidFill>
            <a:schemeClr val="accent4">
              <a:lumMod val="20000"/>
              <a:lumOff val="80000"/>
            </a:schemeClr>
          </a:solidFill>
          <a:ln w="9525" algn="ctr">
            <a:solidFill>
              <a:srgbClr val="0070C0"/>
            </a:solidFill>
            <a:miter lim="800000"/>
            <a:headEnd/>
            <a:tailEnd/>
          </a:ln>
          <a:effectLst/>
        </p:spPr>
        <p:txBody>
          <a:bodyPr wrap="none" rtlCol="0" anchor="ctr"/>
          <a:lstStyle/>
          <a:p>
            <a:pPr algn="ctr"/>
            <a:endParaRPr kumimoji="1" lang="ja-JP" altLang="en-US" dirty="0"/>
          </a:p>
        </p:txBody>
      </p:sp>
      <p:sp>
        <p:nvSpPr>
          <p:cNvPr id="106" name="矢印: 下カーブ 105">
            <a:extLst>
              <a:ext uri="{FF2B5EF4-FFF2-40B4-BE49-F238E27FC236}">
                <a16:creationId xmlns:a16="http://schemas.microsoft.com/office/drawing/2014/main" id="{1E8FDAFF-FC5D-433B-A949-3C4557DFF7BC}"/>
              </a:ext>
            </a:extLst>
          </p:cNvPr>
          <p:cNvSpPr/>
          <p:nvPr/>
        </p:nvSpPr>
        <p:spPr bwMode="gray">
          <a:xfrm rot="10800000">
            <a:off x="6584722" y="5638103"/>
            <a:ext cx="1021080" cy="472440"/>
          </a:xfrm>
          <a:prstGeom prst="curvedDownArrow">
            <a:avLst/>
          </a:prstGeom>
          <a:solidFill>
            <a:schemeClr val="accent5">
              <a:lumMod val="20000"/>
              <a:lumOff val="80000"/>
            </a:schemeClr>
          </a:solidFill>
          <a:ln w="9525" algn="ctr">
            <a:solidFill>
              <a:schemeClr val="accent6"/>
            </a:solidFill>
            <a:miter lim="800000"/>
            <a:headEnd/>
            <a:tailEnd/>
          </a:ln>
          <a:effectLst/>
        </p:spPr>
        <p:txBody>
          <a:bodyPr wrap="none" rtlCol="0" anchor="ctr"/>
          <a:lstStyle/>
          <a:p>
            <a:pPr algn="ctr"/>
            <a:endParaRPr kumimoji="1" lang="ja-JP" altLang="en-US" dirty="0"/>
          </a:p>
        </p:txBody>
      </p:sp>
      <p:sp>
        <p:nvSpPr>
          <p:cNvPr id="107" name="Text Box 4 1 1 4">
            <a:extLst>
              <a:ext uri="{FF2B5EF4-FFF2-40B4-BE49-F238E27FC236}">
                <a16:creationId xmlns:a16="http://schemas.microsoft.com/office/drawing/2014/main" id="{49081805-9004-459C-88FE-273B7A0B9BA3}"/>
              </a:ext>
            </a:extLst>
          </p:cNvPr>
          <p:cNvSpPr txBox="1">
            <a:spLocks noChangeArrowheads="1"/>
          </p:cNvSpPr>
          <p:nvPr/>
        </p:nvSpPr>
        <p:spPr bwMode="auto">
          <a:xfrm>
            <a:off x="184149" y="3466584"/>
            <a:ext cx="8155071"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defRPr/>
            </a:pPr>
            <a:r>
              <a:rPr lang="ja-JP" altLang="en-US" sz="2800" dirty="0">
                <a:solidFill>
                  <a:schemeClr val="tx2"/>
                </a:solidFill>
                <a:latin typeface="+mj-ea"/>
                <a:ea typeface="+mj-ea"/>
              </a:rPr>
              <a:t>質量</a:t>
            </a:r>
            <a:r>
              <a:rPr lang="en-US" altLang="ja-JP" sz="2800" dirty="0">
                <a:solidFill>
                  <a:schemeClr val="tx2"/>
                </a:solidFill>
                <a:latin typeface="+mj-ea"/>
                <a:ea typeface="+mj-ea"/>
              </a:rPr>
              <a:t>m</a:t>
            </a:r>
            <a:r>
              <a:rPr lang="ja-JP" altLang="en-US" sz="2800" dirty="0" err="1">
                <a:solidFill>
                  <a:schemeClr val="tx2"/>
                </a:solidFill>
                <a:latin typeface="+mj-ea"/>
                <a:ea typeface="+mj-ea"/>
              </a:rPr>
              <a:t>、</a:t>
            </a:r>
            <a:r>
              <a:rPr lang="ja-JP" altLang="en-US" sz="2800" dirty="0">
                <a:solidFill>
                  <a:schemeClr val="tx2"/>
                </a:solidFill>
                <a:latin typeface="+mj-ea"/>
                <a:ea typeface="+mj-ea"/>
              </a:rPr>
              <a:t>力</a:t>
            </a:r>
            <a:r>
              <a:rPr lang="en-US" altLang="ja-JP" sz="2800" dirty="0">
                <a:solidFill>
                  <a:schemeClr val="tx2"/>
                </a:solidFill>
                <a:latin typeface="+mj-ea"/>
                <a:ea typeface="+mj-ea"/>
              </a:rPr>
              <a:t>F</a:t>
            </a:r>
            <a:r>
              <a:rPr lang="ja-JP" altLang="en-US" sz="2800" dirty="0">
                <a:solidFill>
                  <a:schemeClr val="tx2"/>
                </a:solidFill>
                <a:latin typeface="+mj-ea"/>
                <a:ea typeface="+mj-ea"/>
              </a:rPr>
              <a:t>が時間に依存しないときは可逆過程</a:t>
            </a:r>
            <a:endParaRPr lang="en-US" altLang="ja-JP" sz="2800" dirty="0">
              <a:solidFill>
                <a:schemeClr val="accent1"/>
              </a:solidFill>
              <a:latin typeface="+mj-ea"/>
              <a:ea typeface="+mj-ea"/>
            </a:endParaRPr>
          </a:p>
        </p:txBody>
      </p:sp>
    </p:spTree>
    <p:extLst>
      <p:ext uri="{BB962C8B-B14F-4D97-AF65-F5344CB8AC3E}">
        <p14:creationId xmlns:p14="http://schemas.microsoft.com/office/powerpoint/2010/main" val="702220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5"/>
                                        </p:tgtEl>
                                        <p:attrNameLst>
                                          <p:attrName>style.visibility</p:attrName>
                                        </p:attrNameLst>
                                      </p:cBhvr>
                                      <p:to>
                                        <p:strVal val="visible"/>
                                      </p:to>
                                    </p:set>
                                    <p:anim calcmode="lin" valueType="num">
                                      <p:cBhvr additive="base">
                                        <p:cTn id="7" dur="500" fill="hold"/>
                                        <p:tgtEl>
                                          <p:spTgt spid="45"/>
                                        </p:tgtEl>
                                        <p:attrNameLst>
                                          <p:attrName>ppt_x</p:attrName>
                                        </p:attrNameLst>
                                      </p:cBhvr>
                                      <p:tavLst>
                                        <p:tav tm="0">
                                          <p:val>
                                            <p:strVal val="#ppt_x"/>
                                          </p:val>
                                        </p:tav>
                                        <p:tav tm="100000">
                                          <p:val>
                                            <p:strVal val="#ppt_x"/>
                                          </p:val>
                                        </p:tav>
                                      </p:tavLst>
                                    </p:anim>
                                    <p:anim calcmode="lin" valueType="num">
                                      <p:cBhvr additive="base">
                                        <p:cTn id="8" dur="500" fill="hold"/>
                                        <p:tgtEl>
                                          <p:spTgt spid="4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additive="base">
                                        <p:cTn id="11" dur="500" fill="hold"/>
                                        <p:tgtEl>
                                          <p:spTgt spid="46"/>
                                        </p:tgtEl>
                                        <p:attrNameLst>
                                          <p:attrName>ppt_x</p:attrName>
                                        </p:attrNameLst>
                                      </p:cBhvr>
                                      <p:tavLst>
                                        <p:tav tm="0">
                                          <p:val>
                                            <p:strVal val="#ppt_x"/>
                                          </p:val>
                                        </p:tav>
                                        <p:tav tm="100000">
                                          <p:val>
                                            <p:strVal val="#ppt_x"/>
                                          </p:val>
                                        </p:tav>
                                      </p:tavLst>
                                    </p:anim>
                                    <p:anim calcmode="lin" valueType="num">
                                      <p:cBhvr additive="base">
                                        <p:cTn id="12" dur="500" fill="hold"/>
                                        <p:tgtEl>
                                          <p:spTgt spid="46"/>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56"/>
                                        </p:tgtEl>
                                        <p:attrNameLst>
                                          <p:attrName>style.visibility</p:attrName>
                                        </p:attrNameLst>
                                      </p:cBhvr>
                                      <p:to>
                                        <p:strVal val="visible"/>
                                      </p:to>
                                    </p:set>
                                    <p:anim calcmode="lin" valueType="num">
                                      <p:cBhvr additive="base">
                                        <p:cTn id="17" dur="500" fill="hold"/>
                                        <p:tgtEl>
                                          <p:spTgt spid="56"/>
                                        </p:tgtEl>
                                        <p:attrNameLst>
                                          <p:attrName>ppt_x</p:attrName>
                                        </p:attrNameLst>
                                      </p:cBhvr>
                                      <p:tavLst>
                                        <p:tav tm="0">
                                          <p:val>
                                            <p:strVal val="#ppt_x"/>
                                          </p:val>
                                        </p:tav>
                                        <p:tav tm="100000">
                                          <p:val>
                                            <p:strVal val="#ppt_x"/>
                                          </p:val>
                                        </p:tav>
                                      </p:tavLst>
                                    </p:anim>
                                    <p:anim calcmode="lin" valueType="num">
                                      <p:cBhvr additive="base">
                                        <p:cTn id="18" dur="500" fill="hold"/>
                                        <p:tgtEl>
                                          <p:spTgt spid="56"/>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3"/>
                                        </p:tgtEl>
                                        <p:attrNameLst>
                                          <p:attrName>style.visibility</p:attrName>
                                        </p:attrNameLst>
                                      </p:cBhvr>
                                      <p:to>
                                        <p:strVal val="visible"/>
                                      </p:to>
                                    </p:set>
                                    <p:anim calcmode="lin" valueType="num">
                                      <p:cBhvr additive="base">
                                        <p:cTn id="23" dur="500" fill="hold"/>
                                        <p:tgtEl>
                                          <p:spTgt spid="3"/>
                                        </p:tgtEl>
                                        <p:attrNameLst>
                                          <p:attrName>ppt_x</p:attrName>
                                        </p:attrNameLst>
                                      </p:cBhvr>
                                      <p:tavLst>
                                        <p:tav tm="0">
                                          <p:val>
                                            <p:strVal val="#ppt_x"/>
                                          </p:val>
                                        </p:tav>
                                        <p:tav tm="100000">
                                          <p:val>
                                            <p:strVal val="#ppt_x"/>
                                          </p:val>
                                        </p:tav>
                                      </p:tavLst>
                                    </p:anim>
                                    <p:anim calcmode="lin" valueType="num">
                                      <p:cBhvr additive="base">
                                        <p:cTn id="24" dur="500" fill="hold"/>
                                        <p:tgtEl>
                                          <p:spTgt spid="3"/>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additive="base">
                                        <p:cTn id="27" dur="500" fill="hold"/>
                                        <p:tgtEl>
                                          <p:spTgt spid="5"/>
                                        </p:tgtEl>
                                        <p:attrNameLst>
                                          <p:attrName>ppt_x</p:attrName>
                                        </p:attrNameLst>
                                      </p:cBhvr>
                                      <p:tavLst>
                                        <p:tav tm="0">
                                          <p:val>
                                            <p:strVal val="#ppt_x"/>
                                          </p:val>
                                        </p:tav>
                                        <p:tav tm="100000">
                                          <p:val>
                                            <p:strVal val="#ppt_x"/>
                                          </p:val>
                                        </p:tav>
                                      </p:tavLst>
                                    </p:anim>
                                    <p:anim calcmode="lin" valueType="num">
                                      <p:cBhvr additive="base">
                                        <p:cTn id="28" dur="500" fill="hold"/>
                                        <p:tgtEl>
                                          <p:spTgt spid="5"/>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60"/>
                                        </p:tgtEl>
                                        <p:attrNameLst>
                                          <p:attrName>style.visibility</p:attrName>
                                        </p:attrNameLst>
                                      </p:cBhvr>
                                      <p:to>
                                        <p:strVal val="visible"/>
                                      </p:to>
                                    </p:set>
                                    <p:anim calcmode="lin" valueType="num">
                                      <p:cBhvr additive="base">
                                        <p:cTn id="31" dur="500" fill="hold"/>
                                        <p:tgtEl>
                                          <p:spTgt spid="60"/>
                                        </p:tgtEl>
                                        <p:attrNameLst>
                                          <p:attrName>ppt_x</p:attrName>
                                        </p:attrNameLst>
                                      </p:cBhvr>
                                      <p:tavLst>
                                        <p:tav tm="0">
                                          <p:val>
                                            <p:strVal val="#ppt_x"/>
                                          </p:val>
                                        </p:tav>
                                        <p:tav tm="100000">
                                          <p:val>
                                            <p:strVal val="#ppt_x"/>
                                          </p:val>
                                        </p:tav>
                                      </p:tavLst>
                                    </p:anim>
                                    <p:anim calcmode="lin" valueType="num">
                                      <p:cBhvr additive="base">
                                        <p:cTn id="32" dur="500" fill="hold"/>
                                        <p:tgtEl>
                                          <p:spTgt spid="60"/>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61"/>
                                        </p:tgtEl>
                                        <p:attrNameLst>
                                          <p:attrName>style.visibility</p:attrName>
                                        </p:attrNameLst>
                                      </p:cBhvr>
                                      <p:to>
                                        <p:strVal val="visible"/>
                                      </p:to>
                                    </p:set>
                                    <p:anim calcmode="lin" valueType="num">
                                      <p:cBhvr additive="base">
                                        <p:cTn id="35" dur="500" fill="hold"/>
                                        <p:tgtEl>
                                          <p:spTgt spid="61"/>
                                        </p:tgtEl>
                                        <p:attrNameLst>
                                          <p:attrName>ppt_x</p:attrName>
                                        </p:attrNameLst>
                                      </p:cBhvr>
                                      <p:tavLst>
                                        <p:tav tm="0">
                                          <p:val>
                                            <p:strVal val="#ppt_x"/>
                                          </p:val>
                                        </p:tav>
                                        <p:tav tm="100000">
                                          <p:val>
                                            <p:strVal val="#ppt_x"/>
                                          </p:val>
                                        </p:tav>
                                      </p:tavLst>
                                    </p:anim>
                                    <p:anim calcmode="lin" valueType="num">
                                      <p:cBhvr additive="base">
                                        <p:cTn id="36" dur="500" fill="hold"/>
                                        <p:tgtEl>
                                          <p:spTgt spid="61"/>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62"/>
                                        </p:tgtEl>
                                        <p:attrNameLst>
                                          <p:attrName>style.visibility</p:attrName>
                                        </p:attrNameLst>
                                      </p:cBhvr>
                                      <p:to>
                                        <p:strVal val="visible"/>
                                      </p:to>
                                    </p:set>
                                    <p:anim calcmode="lin" valueType="num">
                                      <p:cBhvr additive="base">
                                        <p:cTn id="41" dur="500" fill="hold"/>
                                        <p:tgtEl>
                                          <p:spTgt spid="62"/>
                                        </p:tgtEl>
                                        <p:attrNameLst>
                                          <p:attrName>ppt_x</p:attrName>
                                        </p:attrNameLst>
                                      </p:cBhvr>
                                      <p:tavLst>
                                        <p:tav tm="0">
                                          <p:val>
                                            <p:strVal val="#ppt_x"/>
                                          </p:val>
                                        </p:tav>
                                        <p:tav tm="100000">
                                          <p:val>
                                            <p:strVal val="#ppt_x"/>
                                          </p:val>
                                        </p:tav>
                                      </p:tavLst>
                                    </p:anim>
                                    <p:anim calcmode="lin" valueType="num">
                                      <p:cBhvr additive="base">
                                        <p:cTn id="42" dur="500" fill="hold"/>
                                        <p:tgtEl>
                                          <p:spTgt spid="62"/>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7"/>
                                        </p:tgtEl>
                                        <p:attrNameLst>
                                          <p:attrName>style.visibility</p:attrName>
                                        </p:attrNameLst>
                                      </p:cBhvr>
                                      <p:to>
                                        <p:strVal val="visible"/>
                                      </p:to>
                                    </p:set>
                                    <p:anim calcmode="lin" valueType="num">
                                      <p:cBhvr additive="base">
                                        <p:cTn id="45" dur="500" fill="hold"/>
                                        <p:tgtEl>
                                          <p:spTgt spid="7"/>
                                        </p:tgtEl>
                                        <p:attrNameLst>
                                          <p:attrName>ppt_x</p:attrName>
                                        </p:attrNameLst>
                                      </p:cBhvr>
                                      <p:tavLst>
                                        <p:tav tm="0">
                                          <p:val>
                                            <p:strVal val="#ppt_x"/>
                                          </p:val>
                                        </p:tav>
                                        <p:tav tm="100000">
                                          <p:val>
                                            <p:strVal val="#ppt_x"/>
                                          </p:val>
                                        </p:tav>
                                      </p:tavLst>
                                    </p:anim>
                                    <p:anim calcmode="lin" valueType="num">
                                      <p:cBhvr additive="base">
                                        <p:cTn id="46" dur="500" fill="hold"/>
                                        <p:tgtEl>
                                          <p:spTgt spid="7"/>
                                        </p:tgtEl>
                                        <p:attrNameLst>
                                          <p:attrName>ppt_y</p:attrName>
                                        </p:attrNameLst>
                                      </p:cBhvr>
                                      <p:tavLst>
                                        <p:tav tm="0">
                                          <p:val>
                                            <p:strVal val="1+#ppt_h/2"/>
                                          </p:val>
                                        </p:tav>
                                        <p:tav tm="100000">
                                          <p:val>
                                            <p:strVal val="#ppt_y"/>
                                          </p:val>
                                        </p:tav>
                                      </p:tavLst>
                                    </p:anim>
                                  </p:childTnLst>
                                </p:cTn>
                              </p:par>
                              <p:par>
                                <p:cTn id="47" presetID="2" presetClass="entr" presetSubtype="4" fill="hold" nodeType="withEffect">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cBhvr additive="base">
                                        <p:cTn id="49" dur="500" fill="hold"/>
                                        <p:tgtEl>
                                          <p:spTgt spid="9"/>
                                        </p:tgtEl>
                                        <p:attrNameLst>
                                          <p:attrName>ppt_x</p:attrName>
                                        </p:attrNameLst>
                                      </p:cBhvr>
                                      <p:tavLst>
                                        <p:tav tm="0">
                                          <p:val>
                                            <p:strVal val="#ppt_x"/>
                                          </p:val>
                                        </p:tav>
                                        <p:tav tm="100000">
                                          <p:val>
                                            <p:strVal val="#ppt_x"/>
                                          </p:val>
                                        </p:tav>
                                      </p:tavLst>
                                    </p:anim>
                                    <p:anim calcmode="lin" valueType="num">
                                      <p:cBhvr additive="base">
                                        <p:cTn id="5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07"/>
                                        </p:tgtEl>
                                        <p:attrNameLst>
                                          <p:attrName>style.visibility</p:attrName>
                                        </p:attrNameLst>
                                      </p:cBhvr>
                                      <p:to>
                                        <p:strVal val="visible"/>
                                      </p:to>
                                    </p:set>
                                    <p:anim calcmode="lin" valueType="num">
                                      <p:cBhvr additive="base">
                                        <p:cTn id="55" dur="500" fill="hold"/>
                                        <p:tgtEl>
                                          <p:spTgt spid="107"/>
                                        </p:tgtEl>
                                        <p:attrNameLst>
                                          <p:attrName>ppt_x</p:attrName>
                                        </p:attrNameLst>
                                      </p:cBhvr>
                                      <p:tavLst>
                                        <p:tav tm="0">
                                          <p:val>
                                            <p:strVal val="#ppt_x"/>
                                          </p:val>
                                        </p:tav>
                                        <p:tav tm="100000">
                                          <p:val>
                                            <p:strVal val="#ppt_x"/>
                                          </p:val>
                                        </p:tav>
                                      </p:tavLst>
                                    </p:anim>
                                    <p:anim calcmode="lin" valueType="num">
                                      <p:cBhvr additive="base">
                                        <p:cTn id="56" dur="500" fill="hold"/>
                                        <p:tgtEl>
                                          <p:spTgt spid="107"/>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53"/>
                                        </p:tgtEl>
                                        <p:attrNameLst>
                                          <p:attrName>style.visibility</p:attrName>
                                        </p:attrNameLst>
                                      </p:cBhvr>
                                      <p:to>
                                        <p:strVal val="visible"/>
                                      </p:to>
                                    </p:set>
                                    <p:anim calcmode="lin" valueType="num">
                                      <p:cBhvr additive="base">
                                        <p:cTn id="61" dur="500" fill="hold"/>
                                        <p:tgtEl>
                                          <p:spTgt spid="53"/>
                                        </p:tgtEl>
                                        <p:attrNameLst>
                                          <p:attrName>ppt_x</p:attrName>
                                        </p:attrNameLst>
                                      </p:cBhvr>
                                      <p:tavLst>
                                        <p:tav tm="0">
                                          <p:val>
                                            <p:strVal val="#ppt_x"/>
                                          </p:val>
                                        </p:tav>
                                        <p:tav tm="100000">
                                          <p:val>
                                            <p:strVal val="#ppt_x"/>
                                          </p:val>
                                        </p:tav>
                                      </p:tavLst>
                                    </p:anim>
                                    <p:anim calcmode="lin" valueType="num">
                                      <p:cBhvr additive="base">
                                        <p:cTn id="62" dur="500" fill="hold"/>
                                        <p:tgtEl>
                                          <p:spTgt spid="53"/>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50"/>
                                        </p:tgtEl>
                                        <p:attrNameLst>
                                          <p:attrName>style.visibility</p:attrName>
                                        </p:attrNameLst>
                                      </p:cBhvr>
                                      <p:to>
                                        <p:strVal val="visible"/>
                                      </p:to>
                                    </p:set>
                                    <p:anim calcmode="lin" valueType="num">
                                      <p:cBhvr additive="base">
                                        <p:cTn id="65" dur="500" fill="hold"/>
                                        <p:tgtEl>
                                          <p:spTgt spid="50"/>
                                        </p:tgtEl>
                                        <p:attrNameLst>
                                          <p:attrName>ppt_x</p:attrName>
                                        </p:attrNameLst>
                                      </p:cBhvr>
                                      <p:tavLst>
                                        <p:tav tm="0">
                                          <p:val>
                                            <p:strVal val="#ppt_x"/>
                                          </p:val>
                                        </p:tav>
                                        <p:tav tm="100000">
                                          <p:val>
                                            <p:strVal val="#ppt_x"/>
                                          </p:val>
                                        </p:tav>
                                      </p:tavLst>
                                    </p:anim>
                                    <p:anim calcmode="lin" valueType="num">
                                      <p:cBhvr additive="base">
                                        <p:cTn id="66" dur="500" fill="hold"/>
                                        <p:tgtEl>
                                          <p:spTgt spid="50"/>
                                        </p:tgtEl>
                                        <p:attrNameLst>
                                          <p:attrName>ppt_y</p:attrName>
                                        </p:attrNameLst>
                                      </p:cBhvr>
                                      <p:tavLst>
                                        <p:tav tm="0">
                                          <p:val>
                                            <p:strVal val="1+#ppt_h/2"/>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2" presetClass="entr" presetSubtype="4" fill="hold" nodeType="clickEffect">
                                  <p:stCondLst>
                                    <p:cond delay="0"/>
                                  </p:stCondLst>
                                  <p:childTnLst>
                                    <p:set>
                                      <p:cBhvr>
                                        <p:cTn id="70" dur="1" fill="hold">
                                          <p:stCondLst>
                                            <p:cond delay="0"/>
                                          </p:stCondLst>
                                        </p:cTn>
                                        <p:tgtEl>
                                          <p:spTgt spid="102"/>
                                        </p:tgtEl>
                                        <p:attrNameLst>
                                          <p:attrName>style.visibility</p:attrName>
                                        </p:attrNameLst>
                                      </p:cBhvr>
                                      <p:to>
                                        <p:strVal val="visible"/>
                                      </p:to>
                                    </p:set>
                                    <p:anim calcmode="lin" valueType="num">
                                      <p:cBhvr additive="base">
                                        <p:cTn id="71" dur="500" fill="hold"/>
                                        <p:tgtEl>
                                          <p:spTgt spid="102"/>
                                        </p:tgtEl>
                                        <p:attrNameLst>
                                          <p:attrName>ppt_x</p:attrName>
                                        </p:attrNameLst>
                                      </p:cBhvr>
                                      <p:tavLst>
                                        <p:tav tm="0">
                                          <p:val>
                                            <p:strVal val="#ppt_x"/>
                                          </p:val>
                                        </p:tav>
                                        <p:tav tm="100000">
                                          <p:val>
                                            <p:strVal val="#ppt_x"/>
                                          </p:val>
                                        </p:tav>
                                      </p:tavLst>
                                    </p:anim>
                                    <p:anim calcmode="lin" valueType="num">
                                      <p:cBhvr additive="base">
                                        <p:cTn id="72" dur="500" fill="hold"/>
                                        <p:tgtEl>
                                          <p:spTgt spid="10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03"/>
                                        </p:tgtEl>
                                        <p:attrNameLst>
                                          <p:attrName>style.visibility</p:attrName>
                                        </p:attrNameLst>
                                      </p:cBhvr>
                                      <p:to>
                                        <p:strVal val="visible"/>
                                      </p:to>
                                    </p:set>
                                    <p:anim calcmode="lin" valueType="num">
                                      <p:cBhvr additive="base">
                                        <p:cTn id="75" dur="500" fill="hold"/>
                                        <p:tgtEl>
                                          <p:spTgt spid="103"/>
                                        </p:tgtEl>
                                        <p:attrNameLst>
                                          <p:attrName>ppt_x</p:attrName>
                                        </p:attrNameLst>
                                      </p:cBhvr>
                                      <p:tavLst>
                                        <p:tav tm="0">
                                          <p:val>
                                            <p:strVal val="#ppt_x"/>
                                          </p:val>
                                        </p:tav>
                                        <p:tav tm="100000">
                                          <p:val>
                                            <p:strVal val="#ppt_x"/>
                                          </p:val>
                                        </p:tav>
                                      </p:tavLst>
                                    </p:anim>
                                    <p:anim calcmode="lin" valueType="num">
                                      <p:cBhvr additive="base">
                                        <p:cTn id="76" dur="500" fill="hold"/>
                                        <p:tgtEl>
                                          <p:spTgt spid="103"/>
                                        </p:tgtEl>
                                        <p:attrNameLst>
                                          <p:attrName>ppt_y</p:attrName>
                                        </p:attrNameLst>
                                      </p:cBhvr>
                                      <p:tavLst>
                                        <p:tav tm="0">
                                          <p:val>
                                            <p:strVal val="1+#ppt_h/2"/>
                                          </p:val>
                                        </p:tav>
                                        <p:tav tm="100000">
                                          <p:val>
                                            <p:strVal val="#ppt_y"/>
                                          </p:val>
                                        </p:tav>
                                      </p:tavLst>
                                    </p:anim>
                                  </p:childTnLst>
                                </p:cTn>
                              </p:par>
                              <p:par>
                                <p:cTn id="77" presetID="2" presetClass="entr" presetSubtype="4" fill="hold" nodeType="withEffect">
                                  <p:stCondLst>
                                    <p:cond delay="0"/>
                                  </p:stCondLst>
                                  <p:childTnLst>
                                    <p:set>
                                      <p:cBhvr>
                                        <p:cTn id="78" dur="1" fill="hold">
                                          <p:stCondLst>
                                            <p:cond delay="0"/>
                                          </p:stCondLst>
                                        </p:cTn>
                                        <p:tgtEl>
                                          <p:spTgt spid="104"/>
                                        </p:tgtEl>
                                        <p:attrNameLst>
                                          <p:attrName>style.visibility</p:attrName>
                                        </p:attrNameLst>
                                      </p:cBhvr>
                                      <p:to>
                                        <p:strVal val="visible"/>
                                      </p:to>
                                    </p:set>
                                    <p:anim calcmode="lin" valueType="num">
                                      <p:cBhvr additive="base">
                                        <p:cTn id="79" dur="500" fill="hold"/>
                                        <p:tgtEl>
                                          <p:spTgt spid="104"/>
                                        </p:tgtEl>
                                        <p:attrNameLst>
                                          <p:attrName>ppt_x</p:attrName>
                                        </p:attrNameLst>
                                      </p:cBhvr>
                                      <p:tavLst>
                                        <p:tav tm="0">
                                          <p:val>
                                            <p:strVal val="#ppt_x"/>
                                          </p:val>
                                        </p:tav>
                                        <p:tav tm="100000">
                                          <p:val>
                                            <p:strVal val="#ppt_x"/>
                                          </p:val>
                                        </p:tav>
                                      </p:tavLst>
                                    </p:anim>
                                    <p:anim calcmode="lin" valueType="num">
                                      <p:cBhvr additive="base">
                                        <p:cTn id="80" dur="500" fill="hold"/>
                                        <p:tgtEl>
                                          <p:spTgt spid="10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05"/>
                                        </p:tgtEl>
                                        <p:attrNameLst>
                                          <p:attrName>style.visibility</p:attrName>
                                        </p:attrNameLst>
                                      </p:cBhvr>
                                      <p:to>
                                        <p:strVal val="visible"/>
                                      </p:to>
                                    </p:set>
                                    <p:anim calcmode="lin" valueType="num">
                                      <p:cBhvr additive="base">
                                        <p:cTn id="83" dur="500" fill="hold"/>
                                        <p:tgtEl>
                                          <p:spTgt spid="105"/>
                                        </p:tgtEl>
                                        <p:attrNameLst>
                                          <p:attrName>ppt_x</p:attrName>
                                        </p:attrNameLst>
                                      </p:cBhvr>
                                      <p:tavLst>
                                        <p:tav tm="0">
                                          <p:val>
                                            <p:strVal val="#ppt_x"/>
                                          </p:val>
                                        </p:tav>
                                        <p:tav tm="100000">
                                          <p:val>
                                            <p:strVal val="#ppt_x"/>
                                          </p:val>
                                        </p:tav>
                                      </p:tavLst>
                                    </p:anim>
                                    <p:anim calcmode="lin" valueType="num">
                                      <p:cBhvr additive="base">
                                        <p:cTn id="84" dur="500" fill="hold"/>
                                        <p:tgtEl>
                                          <p:spTgt spid="10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06"/>
                                        </p:tgtEl>
                                        <p:attrNameLst>
                                          <p:attrName>style.visibility</p:attrName>
                                        </p:attrNameLst>
                                      </p:cBhvr>
                                      <p:to>
                                        <p:strVal val="visible"/>
                                      </p:to>
                                    </p:set>
                                    <p:anim calcmode="lin" valueType="num">
                                      <p:cBhvr additive="base">
                                        <p:cTn id="87" dur="500" fill="hold"/>
                                        <p:tgtEl>
                                          <p:spTgt spid="106"/>
                                        </p:tgtEl>
                                        <p:attrNameLst>
                                          <p:attrName>ppt_x</p:attrName>
                                        </p:attrNameLst>
                                      </p:cBhvr>
                                      <p:tavLst>
                                        <p:tav tm="0">
                                          <p:val>
                                            <p:strVal val="#ppt_x"/>
                                          </p:val>
                                        </p:tav>
                                        <p:tav tm="100000">
                                          <p:val>
                                            <p:strVal val="#ppt_x"/>
                                          </p:val>
                                        </p:tav>
                                      </p:tavLst>
                                    </p:anim>
                                    <p:anim calcmode="lin" valueType="num">
                                      <p:cBhvr additive="base">
                                        <p:cTn id="88" dur="500" fill="hold"/>
                                        <p:tgtEl>
                                          <p:spTgt spid="10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55"/>
                                        </p:tgtEl>
                                        <p:attrNameLst>
                                          <p:attrName>style.visibility</p:attrName>
                                        </p:attrNameLst>
                                      </p:cBhvr>
                                      <p:to>
                                        <p:strVal val="visible"/>
                                      </p:to>
                                    </p:set>
                                    <p:anim calcmode="lin" valueType="num">
                                      <p:cBhvr additive="base">
                                        <p:cTn id="91" dur="500" fill="hold"/>
                                        <p:tgtEl>
                                          <p:spTgt spid="55"/>
                                        </p:tgtEl>
                                        <p:attrNameLst>
                                          <p:attrName>ppt_x</p:attrName>
                                        </p:attrNameLst>
                                      </p:cBhvr>
                                      <p:tavLst>
                                        <p:tav tm="0">
                                          <p:val>
                                            <p:strVal val="#ppt_x"/>
                                          </p:val>
                                        </p:tav>
                                        <p:tav tm="100000">
                                          <p:val>
                                            <p:strVal val="#ppt_x"/>
                                          </p:val>
                                        </p:tav>
                                      </p:tavLst>
                                    </p:anim>
                                    <p:anim calcmode="lin" valueType="num">
                                      <p:cBhvr additive="base">
                                        <p:cTn id="92" dur="500" fill="hold"/>
                                        <p:tgtEl>
                                          <p:spTgt spid="5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45" grpId="0" animBg="1"/>
      <p:bldP spid="46" grpId="0"/>
      <p:bldP spid="50" grpId="0"/>
      <p:bldP spid="55" grpId="0"/>
      <p:bldP spid="56" grpId="0"/>
      <p:bldP spid="60" grpId="0"/>
      <p:bldP spid="61" grpId="0"/>
      <p:bldP spid="62" grpId="0"/>
      <p:bldP spid="103" grpId="0" animBg="1"/>
      <p:bldP spid="105" grpId="0" animBg="1"/>
      <p:bldP spid="106" grpId="0" animBg="1"/>
      <p:bldP spid="107"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正方形/長方形 1">
            <a:extLst>
              <a:ext uri="{FF2B5EF4-FFF2-40B4-BE49-F238E27FC236}">
                <a16:creationId xmlns:a16="http://schemas.microsoft.com/office/drawing/2014/main" id="{0EB7E7C6-CEF7-4792-8CA1-47E8F902C169}"/>
              </a:ext>
            </a:extLst>
          </p:cNvPr>
          <p:cNvSpPr>
            <a:spLocks noChangeArrowheads="1"/>
          </p:cNvSpPr>
          <p:nvPr/>
        </p:nvSpPr>
        <p:spPr bwMode="gray">
          <a:xfrm>
            <a:off x="-7938" y="6373813"/>
            <a:ext cx="9144001" cy="484187"/>
          </a:xfrm>
          <a:prstGeom prst="rect">
            <a:avLst/>
          </a:prstGeom>
          <a:solidFill>
            <a:schemeClr val="bg1"/>
          </a:solidFill>
          <a:ln w="9525" algn="ctr">
            <a:solidFill>
              <a:schemeClr val="bg1"/>
            </a:solidFill>
            <a:miter lim="800000"/>
            <a:headEnd/>
            <a:tailEnd/>
          </a:ln>
        </p:spPr>
        <p:txBody>
          <a:bodyPr wrap="none" anchor="ctr"/>
          <a:lstStyle>
            <a:lvl1pPr>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a:buBlip>
                <a:blip r:embed="rId2"/>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9pPr>
          </a:lstStyle>
          <a:p>
            <a:pPr algn="ctr" eaLnBrk="1" hangingPunct="1">
              <a:lnSpc>
                <a:spcPct val="100000"/>
              </a:lnSpc>
              <a:spcBef>
                <a:spcPct val="0"/>
              </a:spcBef>
              <a:spcAft>
                <a:spcPct val="0"/>
              </a:spcAft>
              <a:buClrTx/>
              <a:buFontTx/>
              <a:buNone/>
            </a:pPr>
            <a:endParaRPr lang="ja-JP" altLang="en-US" sz="1800">
              <a:solidFill>
                <a:schemeClr val="tx1"/>
              </a:solidFill>
              <a:latin typeface="Calibri" pitchFamily="34" charset="0"/>
            </a:endParaRPr>
          </a:p>
        </p:txBody>
      </p:sp>
      <p:sp>
        <p:nvSpPr>
          <p:cNvPr id="6155" name="スライド番号プレースホルダー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a:buBlip>
                <a:blip r:embed="rId2"/>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9pPr>
          </a:lstStyle>
          <a:p>
            <a:pPr>
              <a:lnSpc>
                <a:spcPct val="100000"/>
              </a:lnSpc>
              <a:spcBef>
                <a:spcPct val="0"/>
              </a:spcBef>
              <a:spcAft>
                <a:spcPct val="0"/>
              </a:spcAft>
              <a:buClrTx/>
              <a:buFontTx/>
              <a:buNone/>
            </a:pPr>
            <a:fld id="{BDCDC8F8-78A8-4677-A59B-900A672EDA56}" type="slidenum">
              <a:rPr kumimoji="0" lang="ja-JP" altLang="en-US" smtClean="0">
                <a:solidFill>
                  <a:schemeClr val="tx1"/>
                </a:solidFill>
              </a:rPr>
              <a:pPr>
                <a:lnSpc>
                  <a:spcPct val="100000"/>
                </a:lnSpc>
                <a:spcBef>
                  <a:spcPct val="0"/>
                </a:spcBef>
                <a:spcAft>
                  <a:spcPct val="0"/>
                </a:spcAft>
                <a:buClrTx/>
                <a:buFontTx/>
                <a:buNone/>
              </a:pPr>
              <a:t>34</a:t>
            </a:fld>
            <a:endParaRPr kumimoji="0" lang="ja-JP" altLang="en-US">
              <a:solidFill>
                <a:schemeClr val="tx1"/>
              </a:solidFill>
            </a:endParaRPr>
          </a:p>
        </p:txBody>
      </p:sp>
      <p:sp>
        <p:nvSpPr>
          <p:cNvPr id="42" name="タイトル 1">
            <a:extLst>
              <a:ext uri="{FF2B5EF4-FFF2-40B4-BE49-F238E27FC236}">
                <a16:creationId xmlns:a16="http://schemas.microsoft.com/office/drawing/2014/main" id="{C0220186-7671-43DD-A802-A8180E8BF03D}"/>
              </a:ext>
            </a:extLst>
          </p:cNvPr>
          <p:cNvSpPr>
            <a:spLocks noGrp="1"/>
          </p:cNvSpPr>
          <p:nvPr>
            <p:ph type="title"/>
          </p:nvPr>
        </p:nvSpPr>
        <p:spPr>
          <a:xfrm>
            <a:off x="184150" y="53975"/>
            <a:ext cx="7146290" cy="693738"/>
          </a:xfrm>
        </p:spPr>
        <p:txBody>
          <a:bodyPr/>
          <a:lstStyle/>
          <a:p>
            <a:pPr eaLnBrk="1" hangingPunct="1"/>
            <a:r>
              <a:rPr lang="en-US" altLang="ja-JP" dirty="0"/>
              <a:t>5. </a:t>
            </a:r>
            <a:r>
              <a:rPr lang="ja-JP" altLang="en-US" dirty="0"/>
              <a:t>カルノーの定理と熱力学第</a:t>
            </a:r>
            <a:r>
              <a:rPr lang="en-US" altLang="ja-JP" dirty="0"/>
              <a:t>2</a:t>
            </a:r>
            <a:r>
              <a:rPr lang="ja-JP" altLang="en-US" dirty="0"/>
              <a:t>法則</a:t>
            </a:r>
          </a:p>
        </p:txBody>
      </p:sp>
      <p:sp>
        <p:nvSpPr>
          <p:cNvPr id="45" name="正方形/長方形 44">
            <a:extLst>
              <a:ext uri="{FF2B5EF4-FFF2-40B4-BE49-F238E27FC236}">
                <a16:creationId xmlns:a16="http://schemas.microsoft.com/office/drawing/2014/main" id="{9742C67F-CD15-4C39-AB02-D71B33A4C681}"/>
              </a:ext>
            </a:extLst>
          </p:cNvPr>
          <p:cNvSpPr/>
          <p:nvPr/>
        </p:nvSpPr>
        <p:spPr bwMode="gray">
          <a:xfrm>
            <a:off x="139484" y="1032659"/>
            <a:ext cx="7662861" cy="954107"/>
          </a:xfrm>
          <a:prstGeom prst="rect">
            <a:avLst/>
          </a:prstGeom>
          <a:solidFill>
            <a:schemeClr val="accent3">
              <a:lumMod val="20000"/>
              <a:lumOff val="80000"/>
            </a:schemeClr>
          </a:solidFill>
          <a:ln w="9525" algn="ctr">
            <a:solidFill>
              <a:schemeClr val="accent2"/>
            </a:solidFill>
            <a:miter lim="800000"/>
            <a:headEnd/>
            <a:tailEnd/>
          </a:ln>
          <a:effectLst/>
        </p:spPr>
        <p:txBody>
          <a:bodyPr wrap="none" rtlCol="0" anchor="ctr"/>
          <a:lstStyle/>
          <a:p>
            <a:pPr algn="ctr"/>
            <a:endParaRPr kumimoji="1" lang="ja-JP" altLang="en-US" dirty="0"/>
          </a:p>
        </p:txBody>
      </p:sp>
      <p:sp>
        <p:nvSpPr>
          <p:cNvPr id="46" name="Text Box 4 1 1 1">
            <a:extLst>
              <a:ext uri="{FF2B5EF4-FFF2-40B4-BE49-F238E27FC236}">
                <a16:creationId xmlns:a16="http://schemas.microsoft.com/office/drawing/2014/main" id="{3512350F-54FA-41AE-8C6E-0B5FCE7F11C3}"/>
              </a:ext>
            </a:extLst>
          </p:cNvPr>
          <p:cNvSpPr txBox="1">
            <a:spLocks noChangeArrowheads="1"/>
          </p:cNvSpPr>
          <p:nvPr/>
        </p:nvSpPr>
        <p:spPr bwMode="auto">
          <a:xfrm>
            <a:off x="184152" y="978298"/>
            <a:ext cx="7662861"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defRPr/>
            </a:pPr>
            <a:r>
              <a:rPr lang="ja-JP" altLang="en-US" sz="2800" dirty="0">
                <a:solidFill>
                  <a:schemeClr val="tx2"/>
                </a:solidFill>
                <a:latin typeface="+mj-ea"/>
                <a:ea typeface="+mj-ea"/>
              </a:rPr>
              <a:t>熱平衡状態</a:t>
            </a:r>
            <a:r>
              <a:rPr lang="en-US" altLang="ja-JP" sz="2800" dirty="0">
                <a:solidFill>
                  <a:schemeClr val="tx2"/>
                </a:solidFill>
                <a:latin typeface="+mj-ea"/>
                <a:ea typeface="+mj-ea"/>
              </a:rPr>
              <a:t>: 2</a:t>
            </a:r>
            <a:r>
              <a:rPr lang="ja-JP" altLang="en-US" sz="2800" dirty="0" err="1">
                <a:solidFill>
                  <a:schemeClr val="tx2"/>
                </a:solidFill>
                <a:latin typeface="+mj-ea"/>
                <a:ea typeface="+mj-ea"/>
              </a:rPr>
              <a:t>つの</a:t>
            </a:r>
            <a:r>
              <a:rPr lang="ja-JP" altLang="en-US" sz="2800" dirty="0">
                <a:solidFill>
                  <a:schemeClr val="tx2"/>
                </a:solidFill>
                <a:latin typeface="+mj-ea"/>
                <a:ea typeface="+mj-ea"/>
              </a:rPr>
              <a:t>系</a:t>
            </a:r>
            <a:r>
              <a:rPr lang="en-US" altLang="ja-JP" sz="2800" dirty="0">
                <a:solidFill>
                  <a:schemeClr val="tx2"/>
                </a:solidFill>
                <a:latin typeface="+mj-ea"/>
                <a:ea typeface="+mj-ea"/>
              </a:rPr>
              <a:t>A,B</a:t>
            </a:r>
            <a:r>
              <a:rPr lang="ja-JP" altLang="en-US" sz="2800" dirty="0">
                <a:solidFill>
                  <a:schemeClr val="tx2"/>
                </a:solidFill>
                <a:latin typeface="+mj-ea"/>
                <a:ea typeface="+mj-ea"/>
              </a:rPr>
              <a:t>が熱平衡状態にある</a:t>
            </a:r>
            <a:endParaRPr lang="en-US" altLang="ja-JP" sz="2800" dirty="0">
              <a:solidFill>
                <a:schemeClr val="tx2"/>
              </a:solidFill>
              <a:latin typeface="+mj-ea"/>
              <a:ea typeface="+mj-ea"/>
            </a:endParaRPr>
          </a:p>
          <a:p>
            <a:pPr>
              <a:defRPr/>
            </a:pPr>
            <a:r>
              <a:rPr lang="ja-JP" altLang="en-US" sz="2800" dirty="0">
                <a:solidFill>
                  <a:schemeClr val="tx2"/>
                </a:solidFill>
                <a:latin typeface="+mj-ea"/>
                <a:ea typeface="+mj-ea"/>
              </a:rPr>
              <a:t>⇒</a:t>
            </a:r>
            <a:r>
              <a:rPr lang="en-US" altLang="ja-JP" sz="2800" dirty="0">
                <a:solidFill>
                  <a:schemeClr val="tx2"/>
                </a:solidFill>
                <a:latin typeface="+mj-ea"/>
                <a:ea typeface="+mj-ea"/>
              </a:rPr>
              <a:t>A</a:t>
            </a:r>
            <a:r>
              <a:rPr lang="ja-JP" altLang="en-US" sz="2800" dirty="0">
                <a:solidFill>
                  <a:schemeClr val="tx2"/>
                </a:solidFill>
                <a:latin typeface="+mj-ea"/>
                <a:ea typeface="+mj-ea"/>
              </a:rPr>
              <a:t>と</a:t>
            </a:r>
            <a:r>
              <a:rPr lang="en-US" altLang="ja-JP" sz="2800" dirty="0">
                <a:solidFill>
                  <a:schemeClr val="tx2"/>
                </a:solidFill>
                <a:latin typeface="+mj-ea"/>
                <a:ea typeface="+mj-ea"/>
              </a:rPr>
              <a:t>B</a:t>
            </a:r>
            <a:r>
              <a:rPr lang="ja-JP" altLang="en-US" sz="2800" dirty="0">
                <a:solidFill>
                  <a:schemeClr val="tx2"/>
                </a:solidFill>
                <a:latin typeface="+mj-ea"/>
                <a:ea typeface="+mj-ea"/>
              </a:rPr>
              <a:t>の間に熱エネルギーの流れが無いこと</a:t>
            </a:r>
            <a:endParaRPr lang="en-US" altLang="ja-JP" sz="2800" dirty="0">
              <a:solidFill>
                <a:schemeClr val="tx2"/>
              </a:solidFill>
              <a:latin typeface="+mj-ea"/>
              <a:ea typeface="+mj-ea"/>
            </a:endParaRPr>
          </a:p>
        </p:txBody>
      </p:sp>
      <p:pic>
        <p:nvPicPr>
          <p:cNvPr id="23" name="図 22">
            <a:extLst>
              <a:ext uri="{FF2B5EF4-FFF2-40B4-BE49-F238E27FC236}">
                <a16:creationId xmlns:a16="http://schemas.microsoft.com/office/drawing/2014/main" id="{BAEB4C6D-3707-4923-AB82-3E4DCDA8D28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42843" y="2339548"/>
            <a:ext cx="1629157" cy="1714500"/>
          </a:xfrm>
          <a:prstGeom prst="rect">
            <a:avLst/>
          </a:prstGeom>
        </p:spPr>
      </p:pic>
      <p:sp>
        <p:nvSpPr>
          <p:cNvPr id="24" name="乗算記号 23">
            <a:extLst>
              <a:ext uri="{FF2B5EF4-FFF2-40B4-BE49-F238E27FC236}">
                <a16:creationId xmlns:a16="http://schemas.microsoft.com/office/drawing/2014/main" id="{148E748D-07F8-4D62-BBA4-C3B8A3B81678}"/>
              </a:ext>
            </a:extLst>
          </p:cNvPr>
          <p:cNvSpPr/>
          <p:nvPr/>
        </p:nvSpPr>
        <p:spPr bwMode="gray">
          <a:xfrm>
            <a:off x="1695584" y="3610421"/>
            <a:ext cx="1714500" cy="607854"/>
          </a:xfrm>
          <a:prstGeom prst="mathMultiply">
            <a:avLst/>
          </a:prstGeom>
          <a:noFill/>
          <a:ln w="9525" algn="ctr">
            <a:solidFill>
              <a:srgbClr val="FF0000"/>
            </a:solidFill>
            <a:miter lim="800000"/>
            <a:headEnd/>
            <a:tailEnd/>
          </a:ln>
          <a:effectLst/>
        </p:spPr>
        <p:txBody>
          <a:bodyPr wrap="none" rtlCol="0" anchor="ctr"/>
          <a:lstStyle/>
          <a:p>
            <a:pPr algn="ctr"/>
            <a:endParaRPr kumimoji="1" lang="ja-JP" altLang="en-US" dirty="0"/>
          </a:p>
        </p:txBody>
      </p:sp>
      <p:pic>
        <p:nvPicPr>
          <p:cNvPr id="25" name="図 24">
            <a:extLst>
              <a:ext uri="{FF2B5EF4-FFF2-40B4-BE49-F238E27FC236}">
                <a16:creationId xmlns:a16="http://schemas.microsoft.com/office/drawing/2014/main" id="{11A3E3C9-CD24-4DCE-894F-97D36910FF7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5145" y="2339548"/>
            <a:ext cx="1714500" cy="1714500"/>
          </a:xfrm>
          <a:prstGeom prst="rect">
            <a:avLst/>
          </a:prstGeom>
        </p:spPr>
      </p:pic>
      <p:sp>
        <p:nvSpPr>
          <p:cNvPr id="26" name="矢印: 下カーブ 25">
            <a:extLst>
              <a:ext uri="{FF2B5EF4-FFF2-40B4-BE49-F238E27FC236}">
                <a16:creationId xmlns:a16="http://schemas.microsoft.com/office/drawing/2014/main" id="{2C637CCF-ACF2-4351-92FD-3397E3DCE1C0}"/>
              </a:ext>
            </a:extLst>
          </p:cNvPr>
          <p:cNvSpPr/>
          <p:nvPr/>
        </p:nvSpPr>
        <p:spPr bwMode="gray">
          <a:xfrm>
            <a:off x="2042294" y="2228965"/>
            <a:ext cx="1021080" cy="472440"/>
          </a:xfrm>
          <a:prstGeom prst="curvedDownArrow">
            <a:avLst/>
          </a:prstGeom>
          <a:solidFill>
            <a:schemeClr val="accent4">
              <a:lumMod val="20000"/>
              <a:lumOff val="80000"/>
            </a:schemeClr>
          </a:solidFill>
          <a:ln w="9525" algn="ctr">
            <a:solidFill>
              <a:srgbClr val="0070C0"/>
            </a:solidFill>
            <a:miter lim="800000"/>
            <a:headEnd/>
            <a:tailEnd/>
          </a:ln>
          <a:effectLst/>
        </p:spPr>
        <p:txBody>
          <a:bodyPr wrap="none" rtlCol="0" anchor="ctr"/>
          <a:lstStyle/>
          <a:p>
            <a:pPr algn="ctr"/>
            <a:endParaRPr kumimoji="1" lang="ja-JP" altLang="en-US" dirty="0"/>
          </a:p>
        </p:txBody>
      </p:sp>
      <p:sp>
        <p:nvSpPr>
          <p:cNvPr id="27" name="矢印: 下カーブ 26">
            <a:extLst>
              <a:ext uri="{FF2B5EF4-FFF2-40B4-BE49-F238E27FC236}">
                <a16:creationId xmlns:a16="http://schemas.microsoft.com/office/drawing/2014/main" id="{44751742-CB05-427B-A638-7E2261B50447}"/>
              </a:ext>
            </a:extLst>
          </p:cNvPr>
          <p:cNvSpPr/>
          <p:nvPr/>
        </p:nvSpPr>
        <p:spPr bwMode="gray">
          <a:xfrm rot="10800000">
            <a:off x="2002924" y="3463405"/>
            <a:ext cx="1021080" cy="472440"/>
          </a:xfrm>
          <a:prstGeom prst="curvedDownArrow">
            <a:avLst/>
          </a:prstGeom>
          <a:solidFill>
            <a:schemeClr val="accent5">
              <a:lumMod val="20000"/>
              <a:lumOff val="80000"/>
            </a:schemeClr>
          </a:solidFill>
          <a:ln w="9525" algn="ctr">
            <a:solidFill>
              <a:schemeClr val="accent6"/>
            </a:solidFill>
            <a:miter lim="800000"/>
            <a:headEnd/>
            <a:tailEnd/>
          </a:ln>
          <a:effectLst/>
        </p:spPr>
        <p:txBody>
          <a:bodyPr wrap="none" rtlCol="0" anchor="ctr"/>
          <a:lstStyle/>
          <a:p>
            <a:pPr algn="ctr"/>
            <a:endParaRPr kumimoji="1" lang="ja-JP" altLang="en-US" dirty="0"/>
          </a:p>
        </p:txBody>
      </p:sp>
      <p:sp>
        <p:nvSpPr>
          <p:cNvPr id="28" name="Text Box 4 1 1 1">
            <a:extLst>
              <a:ext uri="{FF2B5EF4-FFF2-40B4-BE49-F238E27FC236}">
                <a16:creationId xmlns:a16="http://schemas.microsoft.com/office/drawing/2014/main" id="{CBACC2F3-4E13-4890-866D-C673F0A1C307}"/>
              </a:ext>
            </a:extLst>
          </p:cNvPr>
          <p:cNvSpPr txBox="1">
            <a:spLocks noChangeArrowheads="1"/>
          </p:cNvSpPr>
          <p:nvPr/>
        </p:nvSpPr>
        <p:spPr bwMode="auto">
          <a:xfrm>
            <a:off x="269398" y="1990096"/>
            <a:ext cx="2283436"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defRPr/>
            </a:pPr>
            <a:r>
              <a:rPr lang="ja-JP" altLang="en-US" sz="2800" dirty="0">
                <a:solidFill>
                  <a:schemeClr val="tx2"/>
                </a:solidFill>
                <a:latin typeface="+mj-ea"/>
                <a:ea typeface="+mj-ea"/>
              </a:rPr>
              <a:t>熱いお茶が</a:t>
            </a:r>
            <a:endParaRPr lang="en-US" altLang="ja-JP" sz="2800" dirty="0">
              <a:solidFill>
                <a:schemeClr val="tx2"/>
              </a:solidFill>
              <a:latin typeface="+mj-ea"/>
              <a:ea typeface="+mj-ea"/>
            </a:endParaRPr>
          </a:p>
        </p:txBody>
      </p:sp>
      <p:sp>
        <p:nvSpPr>
          <p:cNvPr id="29" name="Text Box 4 1 1 1">
            <a:extLst>
              <a:ext uri="{FF2B5EF4-FFF2-40B4-BE49-F238E27FC236}">
                <a16:creationId xmlns:a16="http://schemas.microsoft.com/office/drawing/2014/main" id="{2CE9F4AA-C851-4DAC-9CFE-A7F8A18C4A6D}"/>
              </a:ext>
            </a:extLst>
          </p:cNvPr>
          <p:cNvSpPr txBox="1">
            <a:spLocks noChangeArrowheads="1"/>
          </p:cNvSpPr>
          <p:nvPr/>
        </p:nvSpPr>
        <p:spPr bwMode="auto">
          <a:xfrm>
            <a:off x="3820291" y="2033330"/>
            <a:ext cx="2283436"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defRPr/>
            </a:pPr>
            <a:r>
              <a:rPr lang="ja-JP" altLang="en-US" sz="2800" dirty="0">
                <a:solidFill>
                  <a:schemeClr val="tx2"/>
                </a:solidFill>
                <a:latin typeface="+mj-ea"/>
                <a:ea typeface="+mj-ea"/>
              </a:rPr>
              <a:t>室温迄冷める</a:t>
            </a:r>
            <a:endParaRPr lang="en-US" altLang="ja-JP" sz="2800" dirty="0">
              <a:solidFill>
                <a:schemeClr val="tx2"/>
              </a:solidFill>
              <a:latin typeface="+mj-ea"/>
              <a:ea typeface="+mj-ea"/>
            </a:endParaRPr>
          </a:p>
        </p:txBody>
      </p:sp>
      <p:sp>
        <p:nvSpPr>
          <p:cNvPr id="30" name="Text Box 4 1 1 1">
            <a:extLst>
              <a:ext uri="{FF2B5EF4-FFF2-40B4-BE49-F238E27FC236}">
                <a16:creationId xmlns:a16="http://schemas.microsoft.com/office/drawing/2014/main" id="{F4E48DED-233D-4086-BBAB-7F21B14777CE}"/>
              </a:ext>
            </a:extLst>
          </p:cNvPr>
          <p:cNvSpPr txBox="1">
            <a:spLocks noChangeArrowheads="1"/>
          </p:cNvSpPr>
          <p:nvPr/>
        </p:nvSpPr>
        <p:spPr bwMode="auto">
          <a:xfrm>
            <a:off x="4253480" y="2556550"/>
            <a:ext cx="4706368"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defRPr/>
            </a:pPr>
            <a:r>
              <a:rPr lang="ja-JP" altLang="en-US" sz="2800" dirty="0">
                <a:solidFill>
                  <a:schemeClr val="tx2"/>
                </a:solidFill>
                <a:latin typeface="+mj-ea"/>
                <a:ea typeface="+mj-ea"/>
              </a:rPr>
              <a:t>⇒部屋との熱エネルギーの流れは無くなる</a:t>
            </a:r>
            <a:endParaRPr lang="en-US" altLang="ja-JP" sz="2800" dirty="0">
              <a:solidFill>
                <a:schemeClr val="tx2"/>
              </a:solidFill>
              <a:latin typeface="+mj-ea"/>
              <a:ea typeface="+mj-ea"/>
            </a:endParaRPr>
          </a:p>
        </p:txBody>
      </p:sp>
      <p:sp>
        <p:nvSpPr>
          <p:cNvPr id="32" name="正方形/長方形 31">
            <a:extLst>
              <a:ext uri="{FF2B5EF4-FFF2-40B4-BE49-F238E27FC236}">
                <a16:creationId xmlns:a16="http://schemas.microsoft.com/office/drawing/2014/main" id="{02ADE769-A554-4413-81E4-C7CA3218A3E0}"/>
              </a:ext>
            </a:extLst>
          </p:cNvPr>
          <p:cNvSpPr/>
          <p:nvPr/>
        </p:nvSpPr>
        <p:spPr bwMode="gray">
          <a:xfrm>
            <a:off x="165299" y="4329217"/>
            <a:ext cx="7165142" cy="1384995"/>
          </a:xfrm>
          <a:prstGeom prst="rect">
            <a:avLst/>
          </a:prstGeom>
          <a:solidFill>
            <a:schemeClr val="accent3">
              <a:lumMod val="20000"/>
              <a:lumOff val="80000"/>
            </a:schemeClr>
          </a:solidFill>
          <a:ln w="9525" algn="ctr">
            <a:solidFill>
              <a:schemeClr val="accent2"/>
            </a:solidFill>
            <a:miter lim="800000"/>
            <a:headEnd/>
            <a:tailEnd/>
          </a:ln>
          <a:effectLst/>
        </p:spPr>
        <p:txBody>
          <a:bodyPr wrap="none" rtlCol="0" anchor="ctr"/>
          <a:lstStyle/>
          <a:p>
            <a:pPr algn="ctr"/>
            <a:endParaRPr kumimoji="1" lang="ja-JP" altLang="en-US" dirty="0"/>
          </a:p>
        </p:txBody>
      </p:sp>
      <p:sp>
        <p:nvSpPr>
          <p:cNvPr id="33" name="Text Box 4 1 1 1">
            <a:extLst>
              <a:ext uri="{FF2B5EF4-FFF2-40B4-BE49-F238E27FC236}">
                <a16:creationId xmlns:a16="http://schemas.microsoft.com/office/drawing/2014/main" id="{D6E7F3F5-91E5-425A-A095-3D01F3FCFD2E}"/>
              </a:ext>
            </a:extLst>
          </p:cNvPr>
          <p:cNvSpPr txBox="1">
            <a:spLocks noChangeArrowheads="1"/>
          </p:cNvSpPr>
          <p:nvPr/>
        </p:nvSpPr>
        <p:spPr bwMode="auto">
          <a:xfrm>
            <a:off x="209966" y="4274856"/>
            <a:ext cx="7244719"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defRPr/>
            </a:pPr>
            <a:r>
              <a:rPr lang="ja-JP" altLang="en-US" sz="2800" dirty="0">
                <a:solidFill>
                  <a:schemeClr val="tx2"/>
                </a:solidFill>
                <a:latin typeface="+mj-ea"/>
                <a:ea typeface="+mj-ea"/>
              </a:rPr>
              <a:t>熱力学第</a:t>
            </a:r>
            <a:r>
              <a:rPr lang="en-US" altLang="ja-JP" sz="2800" dirty="0">
                <a:solidFill>
                  <a:schemeClr val="tx2"/>
                </a:solidFill>
                <a:latin typeface="+mj-ea"/>
                <a:ea typeface="+mj-ea"/>
              </a:rPr>
              <a:t>0</a:t>
            </a:r>
            <a:r>
              <a:rPr lang="ja-JP" altLang="en-US" sz="2800" dirty="0">
                <a:solidFill>
                  <a:schemeClr val="tx2"/>
                </a:solidFill>
                <a:latin typeface="+mj-ea"/>
                <a:ea typeface="+mj-ea"/>
              </a:rPr>
              <a:t>法則</a:t>
            </a:r>
            <a:r>
              <a:rPr lang="en-US" altLang="ja-JP" sz="2800" dirty="0">
                <a:solidFill>
                  <a:schemeClr val="tx2"/>
                </a:solidFill>
                <a:latin typeface="+mj-ea"/>
                <a:ea typeface="+mj-ea"/>
              </a:rPr>
              <a:t>:</a:t>
            </a:r>
          </a:p>
          <a:p>
            <a:pPr>
              <a:defRPr/>
            </a:pPr>
            <a:r>
              <a:rPr lang="ja-JP" altLang="en-US" sz="2800" dirty="0">
                <a:solidFill>
                  <a:schemeClr val="tx2"/>
                </a:solidFill>
                <a:latin typeface="+mj-ea"/>
                <a:ea typeface="+mj-ea"/>
              </a:rPr>
              <a:t>系</a:t>
            </a:r>
            <a:r>
              <a:rPr lang="en-US" altLang="ja-JP" sz="2800" dirty="0">
                <a:solidFill>
                  <a:schemeClr val="tx2"/>
                </a:solidFill>
                <a:latin typeface="+mj-ea"/>
                <a:ea typeface="+mj-ea"/>
              </a:rPr>
              <a:t>A</a:t>
            </a:r>
            <a:r>
              <a:rPr lang="ja-JP" altLang="en-US" sz="2800" dirty="0">
                <a:solidFill>
                  <a:schemeClr val="tx2"/>
                </a:solidFill>
                <a:latin typeface="+mj-ea"/>
                <a:ea typeface="+mj-ea"/>
              </a:rPr>
              <a:t>と</a:t>
            </a:r>
            <a:r>
              <a:rPr lang="en-US" altLang="ja-JP" sz="2800" dirty="0">
                <a:solidFill>
                  <a:schemeClr val="tx2"/>
                </a:solidFill>
                <a:latin typeface="+mj-ea"/>
                <a:ea typeface="+mj-ea"/>
              </a:rPr>
              <a:t>B</a:t>
            </a:r>
            <a:r>
              <a:rPr lang="ja-JP" altLang="en-US" sz="2800" dirty="0">
                <a:solidFill>
                  <a:schemeClr val="tx2"/>
                </a:solidFill>
                <a:latin typeface="+mj-ea"/>
                <a:ea typeface="+mj-ea"/>
              </a:rPr>
              <a:t>が熱平衡且つ系</a:t>
            </a:r>
            <a:r>
              <a:rPr lang="en-US" altLang="ja-JP" sz="2800" dirty="0">
                <a:solidFill>
                  <a:schemeClr val="tx2"/>
                </a:solidFill>
                <a:latin typeface="+mj-ea"/>
                <a:ea typeface="+mj-ea"/>
              </a:rPr>
              <a:t>A</a:t>
            </a:r>
            <a:r>
              <a:rPr lang="ja-JP" altLang="en-US" sz="2800" dirty="0">
                <a:solidFill>
                  <a:schemeClr val="tx2"/>
                </a:solidFill>
                <a:latin typeface="+mj-ea"/>
                <a:ea typeface="+mj-ea"/>
              </a:rPr>
              <a:t>と</a:t>
            </a:r>
            <a:r>
              <a:rPr lang="en-US" altLang="ja-JP" sz="2800" dirty="0">
                <a:solidFill>
                  <a:schemeClr val="tx2"/>
                </a:solidFill>
                <a:latin typeface="+mj-ea"/>
                <a:ea typeface="+mj-ea"/>
              </a:rPr>
              <a:t>C</a:t>
            </a:r>
            <a:r>
              <a:rPr lang="ja-JP" altLang="en-US" sz="2800" dirty="0">
                <a:solidFill>
                  <a:schemeClr val="tx2"/>
                </a:solidFill>
                <a:latin typeface="+mj-ea"/>
                <a:ea typeface="+mj-ea"/>
              </a:rPr>
              <a:t>が熱平衡ならば、</a:t>
            </a:r>
            <a:endParaRPr lang="en-US" altLang="ja-JP" sz="2800" dirty="0">
              <a:solidFill>
                <a:schemeClr val="tx2"/>
              </a:solidFill>
              <a:latin typeface="+mj-ea"/>
              <a:ea typeface="+mj-ea"/>
            </a:endParaRPr>
          </a:p>
          <a:p>
            <a:pPr>
              <a:defRPr/>
            </a:pPr>
            <a:r>
              <a:rPr lang="ja-JP" altLang="en-US" sz="2800" dirty="0">
                <a:solidFill>
                  <a:schemeClr val="tx2"/>
                </a:solidFill>
                <a:latin typeface="+mj-ea"/>
                <a:ea typeface="+mj-ea"/>
              </a:rPr>
              <a:t>系</a:t>
            </a:r>
            <a:r>
              <a:rPr lang="en-US" altLang="ja-JP" sz="2800" dirty="0">
                <a:solidFill>
                  <a:schemeClr val="tx2"/>
                </a:solidFill>
                <a:latin typeface="+mj-ea"/>
                <a:ea typeface="+mj-ea"/>
              </a:rPr>
              <a:t>B</a:t>
            </a:r>
            <a:r>
              <a:rPr lang="ja-JP" altLang="en-US" sz="2800" dirty="0">
                <a:solidFill>
                  <a:schemeClr val="tx2"/>
                </a:solidFill>
                <a:latin typeface="+mj-ea"/>
                <a:ea typeface="+mj-ea"/>
              </a:rPr>
              <a:t>と</a:t>
            </a:r>
            <a:r>
              <a:rPr lang="en-US" altLang="ja-JP" sz="2800" dirty="0">
                <a:solidFill>
                  <a:schemeClr val="tx2"/>
                </a:solidFill>
                <a:latin typeface="+mj-ea"/>
                <a:ea typeface="+mj-ea"/>
              </a:rPr>
              <a:t>C</a:t>
            </a:r>
            <a:r>
              <a:rPr lang="ja-JP" altLang="en-US" sz="2800" dirty="0">
                <a:solidFill>
                  <a:schemeClr val="tx2"/>
                </a:solidFill>
                <a:latin typeface="+mj-ea"/>
                <a:ea typeface="+mj-ea"/>
              </a:rPr>
              <a:t>は熱平衡である。</a:t>
            </a:r>
            <a:endParaRPr lang="en-US" altLang="ja-JP" sz="2800" dirty="0">
              <a:solidFill>
                <a:schemeClr val="tx2"/>
              </a:solidFill>
              <a:latin typeface="+mj-ea"/>
              <a:ea typeface="+mj-ea"/>
            </a:endParaRPr>
          </a:p>
        </p:txBody>
      </p:sp>
      <p:sp>
        <p:nvSpPr>
          <p:cNvPr id="34" name="Text Box 4 1 1 1">
            <a:extLst>
              <a:ext uri="{FF2B5EF4-FFF2-40B4-BE49-F238E27FC236}">
                <a16:creationId xmlns:a16="http://schemas.microsoft.com/office/drawing/2014/main" id="{6CE622F9-EEB2-4BF5-9F0F-CCF669089019}"/>
              </a:ext>
            </a:extLst>
          </p:cNvPr>
          <p:cNvSpPr txBox="1">
            <a:spLocks noChangeArrowheads="1"/>
          </p:cNvSpPr>
          <p:nvPr/>
        </p:nvSpPr>
        <p:spPr bwMode="auto">
          <a:xfrm>
            <a:off x="170170" y="5688159"/>
            <a:ext cx="716027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defRPr/>
            </a:pPr>
            <a:r>
              <a:rPr lang="ja-JP" altLang="en-US" sz="2800" dirty="0">
                <a:solidFill>
                  <a:schemeClr val="tx2"/>
                </a:solidFill>
                <a:latin typeface="+mj-ea"/>
                <a:ea typeface="+mj-ea"/>
              </a:rPr>
              <a:t>熱力学が成熟した後にマクスウェルが法則として数え始めた。</a:t>
            </a:r>
            <a:endParaRPr lang="en-US" altLang="ja-JP" sz="2800" dirty="0">
              <a:solidFill>
                <a:schemeClr val="tx2"/>
              </a:solidFill>
              <a:latin typeface="+mj-ea"/>
              <a:ea typeface="+mj-ea"/>
            </a:endParaRPr>
          </a:p>
        </p:txBody>
      </p:sp>
      <p:pic>
        <p:nvPicPr>
          <p:cNvPr id="4" name="図 3">
            <a:extLst>
              <a:ext uri="{FF2B5EF4-FFF2-40B4-BE49-F238E27FC236}">
                <a16:creationId xmlns:a16="http://schemas.microsoft.com/office/drawing/2014/main" id="{2C30DBD7-9348-4E6B-895C-7AC1C5E49D2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18753" y="4266641"/>
            <a:ext cx="1704363" cy="2052811"/>
          </a:xfrm>
          <a:prstGeom prst="rect">
            <a:avLst/>
          </a:prstGeom>
        </p:spPr>
      </p:pic>
      <p:sp>
        <p:nvSpPr>
          <p:cNvPr id="37" name="テキスト ボックス 2">
            <a:extLst>
              <a:ext uri="{FF2B5EF4-FFF2-40B4-BE49-F238E27FC236}">
                <a16:creationId xmlns:a16="http://schemas.microsoft.com/office/drawing/2014/main" id="{99783E82-C01E-405B-8791-E3CB03804996}"/>
              </a:ext>
            </a:extLst>
          </p:cNvPr>
          <p:cNvSpPr txBox="1">
            <a:spLocks noChangeArrowheads="1"/>
          </p:cNvSpPr>
          <p:nvPr/>
        </p:nvSpPr>
        <p:spPr bwMode="auto">
          <a:xfrm>
            <a:off x="6431233" y="3654595"/>
            <a:ext cx="287010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a:buBlip>
                <a:blip r:embed="rId2"/>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9pPr>
          </a:lstStyle>
          <a:p>
            <a:pPr eaLnBrk="1" hangingPunct="1">
              <a:lnSpc>
                <a:spcPct val="100000"/>
              </a:lnSpc>
              <a:spcBef>
                <a:spcPct val="0"/>
              </a:spcBef>
              <a:spcAft>
                <a:spcPct val="0"/>
              </a:spcAft>
              <a:buClrTx/>
              <a:buFontTx/>
              <a:buNone/>
            </a:pPr>
            <a:r>
              <a:rPr lang="ja-JP" altLang="en-US" sz="1800" dirty="0">
                <a:solidFill>
                  <a:schemeClr val="tx1"/>
                </a:solidFill>
                <a:latin typeface="Calibri" pitchFamily="34" charset="0"/>
              </a:rPr>
              <a:t>ジェームズ・マクスウェル</a:t>
            </a:r>
            <a:endParaRPr lang="en-US" altLang="ja-JP" sz="1800" dirty="0">
              <a:solidFill>
                <a:schemeClr val="tx1"/>
              </a:solidFill>
              <a:latin typeface="Calibri" pitchFamily="34" charset="0"/>
            </a:endParaRPr>
          </a:p>
          <a:p>
            <a:pPr eaLnBrk="1" hangingPunct="1">
              <a:lnSpc>
                <a:spcPct val="100000"/>
              </a:lnSpc>
              <a:spcBef>
                <a:spcPct val="0"/>
              </a:spcBef>
              <a:spcAft>
                <a:spcPct val="0"/>
              </a:spcAft>
              <a:buClrTx/>
              <a:buFontTx/>
              <a:buNone/>
            </a:pPr>
            <a:r>
              <a:rPr lang="en-US" altLang="ja-JP" sz="1800" dirty="0">
                <a:solidFill>
                  <a:schemeClr val="tx1"/>
                </a:solidFill>
                <a:latin typeface="Calibri" pitchFamily="34" charset="0"/>
              </a:rPr>
              <a:t>(James Maxwell)1831-1879</a:t>
            </a:r>
            <a:endParaRPr lang="ja-JP" altLang="en-US" sz="1800" dirty="0">
              <a:solidFill>
                <a:schemeClr val="tx1"/>
              </a:solidFill>
              <a:latin typeface="Calibri" pitchFamily="34" charset="0"/>
            </a:endParaRPr>
          </a:p>
        </p:txBody>
      </p:sp>
    </p:spTree>
    <p:extLst>
      <p:ext uri="{BB962C8B-B14F-4D97-AF65-F5344CB8AC3E}">
        <p14:creationId xmlns:p14="http://schemas.microsoft.com/office/powerpoint/2010/main" val="3287161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5"/>
                                        </p:tgtEl>
                                        <p:attrNameLst>
                                          <p:attrName>style.visibility</p:attrName>
                                        </p:attrNameLst>
                                      </p:cBhvr>
                                      <p:to>
                                        <p:strVal val="visible"/>
                                      </p:to>
                                    </p:set>
                                    <p:anim calcmode="lin" valueType="num">
                                      <p:cBhvr additive="base">
                                        <p:cTn id="7" dur="500" fill="hold"/>
                                        <p:tgtEl>
                                          <p:spTgt spid="45"/>
                                        </p:tgtEl>
                                        <p:attrNameLst>
                                          <p:attrName>ppt_x</p:attrName>
                                        </p:attrNameLst>
                                      </p:cBhvr>
                                      <p:tavLst>
                                        <p:tav tm="0">
                                          <p:val>
                                            <p:strVal val="#ppt_x"/>
                                          </p:val>
                                        </p:tav>
                                        <p:tav tm="100000">
                                          <p:val>
                                            <p:strVal val="#ppt_x"/>
                                          </p:val>
                                        </p:tav>
                                      </p:tavLst>
                                    </p:anim>
                                    <p:anim calcmode="lin" valueType="num">
                                      <p:cBhvr additive="base">
                                        <p:cTn id="8" dur="500" fill="hold"/>
                                        <p:tgtEl>
                                          <p:spTgt spid="4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additive="base">
                                        <p:cTn id="11" dur="500" fill="hold"/>
                                        <p:tgtEl>
                                          <p:spTgt spid="46"/>
                                        </p:tgtEl>
                                        <p:attrNameLst>
                                          <p:attrName>ppt_x</p:attrName>
                                        </p:attrNameLst>
                                      </p:cBhvr>
                                      <p:tavLst>
                                        <p:tav tm="0">
                                          <p:val>
                                            <p:strVal val="#ppt_x"/>
                                          </p:val>
                                        </p:tav>
                                        <p:tav tm="100000">
                                          <p:val>
                                            <p:strVal val="#ppt_x"/>
                                          </p:val>
                                        </p:tav>
                                      </p:tavLst>
                                    </p:anim>
                                    <p:anim calcmode="lin" valueType="num">
                                      <p:cBhvr additive="base">
                                        <p:cTn id="12" dur="500" fill="hold"/>
                                        <p:tgtEl>
                                          <p:spTgt spid="46"/>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23"/>
                                        </p:tgtEl>
                                        <p:attrNameLst>
                                          <p:attrName>style.visibility</p:attrName>
                                        </p:attrNameLst>
                                      </p:cBhvr>
                                      <p:to>
                                        <p:strVal val="visible"/>
                                      </p:to>
                                    </p:set>
                                    <p:anim calcmode="lin" valueType="num">
                                      <p:cBhvr additive="base">
                                        <p:cTn id="17" dur="500" fill="hold"/>
                                        <p:tgtEl>
                                          <p:spTgt spid="23"/>
                                        </p:tgtEl>
                                        <p:attrNameLst>
                                          <p:attrName>ppt_x</p:attrName>
                                        </p:attrNameLst>
                                      </p:cBhvr>
                                      <p:tavLst>
                                        <p:tav tm="0">
                                          <p:val>
                                            <p:strVal val="#ppt_x"/>
                                          </p:val>
                                        </p:tav>
                                        <p:tav tm="100000">
                                          <p:val>
                                            <p:strVal val="#ppt_x"/>
                                          </p:val>
                                        </p:tav>
                                      </p:tavLst>
                                    </p:anim>
                                    <p:anim calcmode="lin" valueType="num">
                                      <p:cBhvr additive="base">
                                        <p:cTn id="18" dur="500" fill="hold"/>
                                        <p:tgtEl>
                                          <p:spTgt spid="23"/>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4"/>
                                        </p:tgtEl>
                                        <p:attrNameLst>
                                          <p:attrName>style.visibility</p:attrName>
                                        </p:attrNameLst>
                                      </p:cBhvr>
                                      <p:to>
                                        <p:strVal val="visible"/>
                                      </p:to>
                                    </p:set>
                                    <p:anim calcmode="lin" valueType="num">
                                      <p:cBhvr additive="base">
                                        <p:cTn id="21" dur="500" fill="hold"/>
                                        <p:tgtEl>
                                          <p:spTgt spid="24"/>
                                        </p:tgtEl>
                                        <p:attrNameLst>
                                          <p:attrName>ppt_x</p:attrName>
                                        </p:attrNameLst>
                                      </p:cBhvr>
                                      <p:tavLst>
                                        <p:tav tm="0">
                                          <p:val>
                                            <p:strVal val="#ppt_x"/>
                                          </p:val>
                                        </p:tav>
                                        <p:tav tm="100000">
                                          <p:val>
                                            <p:strVal val="#ppt_x"/>
                                          </p:val>
                                        </p:tav>
                                      </p:tavLst>
                                    </p:anim>
                                    <p:anim calcmode="lin" valueType="num">
                                      <p:cBhvr additive="base">
                                        <p:cTn id="22" dur="500" fill="hold"/>
                                        <p:tgtEl>
                                          <p:spTgt spid="24"/>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additive="base">
                                        <p:cTn id="25" dur="500" fill="hold"/>
                                        <p:tgtEl>
                                          <p:spTgt spid="25"/>
                                        </p:tgtEl>
                                        <p:attrNameLst>
                                          <p:attrName>ppt_x</p:attrName>
                                        </p:attrNameLst>
                                      </p:cBhvr>
                                      <p:tavLst>
                                        <p:tav tm="0">
                                          <p:val>
                                            <p:strVal val="#ppt_x"/>
                                          </p:val>
                                        </p:tav>
                                        <p:tav tm="100000">
                                          <p:val>
                                            <p:strVal val="#ppt_x"/>
                                          </p:val>
                                        </p:tav>
                                      </p:tavLst>
                                    </p:anim>
                                    <p:anim calcmode="lin" valueType="num">
                                      <p:cBhvr additive="base">
                                        <p:cTn id="26" dur="500" fill="hold"/>
                                        <p:tgtEl>
                                          <p:spTgt spid="25"/>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26"/>
                                        </p:tgtEl>
                                        <p:attrNameLst>
                                          <p:attrName>style.visibility</p:attrName>
                                        </p:attrNameLst>
                                      </p:cBhvr>
                                      <p:to>
                                        <p:strVal val="visible"/>
                                      </p:to>
                                    </p:set>
                                    <p:anim calcmode="lin" valueType="num">
                                      <p:cBhvr additive="base">
                                        <p:cTn id="29" dur="500" fill="hold"/>
                                        <p:tgtEl>
                                          <p:spTgt spid="26"/>
                                        </p:tgtEl>
                                        <p:attrNameLst>
                                          <p:attrName>ppt_x</p:attrName>
                                        </p:attrNameLst>
                                      </p:cBhvr>
                                      <p:tavLst>
                                        <p:tav tm="0">
                                          <p:val>
                                            <p:strVal val="#ppt_x"/>
                                          </p:val>
                                        </p:tav>
                                        <p:tav tm="100000">
                                          <p:val>
                                            <p:strVal val="#ppt_x"/>
                                          </p:val>
                                        </p:tav>
                                      </p:tavLst>
                                    </p:anim>
                                    <p:anim calcmode="lin" valueType="num">
                                      <p:cBhvr additive="base">
                                        <p:cTn id="30" dur="500" fill="hold"/>
                                        <p:tgtEl>
                                          <p:spTgt spid="26"/>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27"/>
                                        </p:tgtEl>
                                        <p:attrNameLst>
                                          <p:attrName>style.visibility</p:attrName>
                                        </p:attrNameLst>
                                      </p:cBhvr>
                                      <p:to>
                                        <p:strVal val="visible"/>
                                      </p:to>
                                    </p:set>
                                    <p:anim calcmode="lin" valueType="num">
                                      <p:cBhvr additive="base">
                                        <p:cTn id="33" dur="500" fill="hold"/>
                                        <p:tgtEl>
                                          <p:spTgt spid="27"/>
                                        </p:tgtEl>
                                        <p:attrNameLst>
                                          <p:attrName>ppt_x</p:attrName>
                                        </p:attrNameLst>
                                      </p:cBhvr>
                                      <p:tavLst>
                                        <p:tav tm="0">
                                          <p:val>
                                            <p:strVal val="#ppt_x"/>
                                          </p:val>
                                        </p:tav>
                                        <p:tav tm="100000">
                                          <p:val>
                                            <p:strVal val="#ppt_x"/>
                                          </p:val>
                                        </p:tav>
                                      </p:tavLst>
                                    </p:anim>
                                    <p:anim calcmode="lin" valueType="num">
                                      <p:cBhvr additive="base">
                                        <p:cTn id="34" dur="500" fill="hold"/>
                                        <p:tgtEl>
                                          <p:spTgt spid="27"/>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28"/>
                                        </p:tgtEl>
                                        <p:attrNameLst>
                                          <p:attrName>style.visibility</p:attrName>
                                        </p:attrNameLst>
                                      </p:cBhvr>
                                      <p:to>
                                        <p:strVal val="visible"/>
                                      </p:to>
                                    </p:set>
                                    <p:anim calcmode="lin" valueType="num">
                                      <p:cBhvr additive="base">
                                        <p:cTn id="37" dur="500" fill="hold"/>
                                        <p:tgtEl>
                                          <p:spTgt spid="28"/>
                                        </p:tgtEl>
                                        <p:attrNameLst>
                                          <p:attrName>ppt_x</p:attrName>
                                        </p:attrNameLst>
                                      </p:cBhvr>
                                      <p:tavLst>
                                        <p:tav tm="0">
                                          <p:val>
                                            <p:strVal val="#ppt_x"/>
                                          </p:val>
                                        </p:tav>
                                        <p:tav tm="100000">
                                          <p:val>
                                            <p:strVal val="#ppt_x"/>
                                          </p:val>
                                        </p:tav>
                                      </p:tavLst>
                                    </p:anim>
                                    <p:anim calcmode="lin" valueType="num">
                                      <p:cBhvr additive="base">
                                        <p:cTn id="38" dur="500" fill="hold"/>
                                        <p:tgtEl>
                                          <p:spTgt spid="28"/>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29"/>
                                        </p:tgtEl>
                                        <p:attrNameLst>
                                          <p:attrName>style.visibility</p:attrName>
                                        </p:attrNameLst>
                                      </p:cBhvr>
                                      <p:to>
                                        <p:strVal val="visible"/>
                                      </p:to>
                                    </p:set>
                                    <p:anim calcmode="lin" valueType="num">
                                      <p:cBhvr additive="base">
                                        <p:cTn id="41" dur="500" fill="hold"/>
                                        <p:tgtEl>
                                          <p:spTgt spid="29"/>
                                        </p:tgtEl>
                                        <p:attrNameLst>
                                          <p:attrName>ppt_x</p:attrName>
                                        </p:attrNameLst>
                                      </p:cBhvr>
                                      <p:tavLst>
                                        <p:tav tm="0">
                                          <p:val>
                                            <p:strVal val="#ppt_x"/>
                                          </p:val>
                                        </p:tav>
                                        <p:tav tm="100000">
                                          <p:val>
                                            <p:strVal val="#ppt_x"/>
                                          </p:val>
                                        </p:tav>
                                      </p:tavLst>
                                    </p:anim>
                                    <p:anim calcmode="lin" valueType="num">
                                      <p:cBhvr additive="base">
                                        <p:cTn id="42" dur="500" fill="hold"/>
                                        <p:tgtEl>
                                          <p:spTgt spid="29"/>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30"/>
                                        </p:tgtEl>
                                        <p:attrNameLst>
                                          <p:attrName>style.visibility</p:attrName>
                                        </p:attrNameLst>
                                      </p:cBhvr>
                                      <p:to>
                                        <p:strVal val="visible"/>
                                      </p:to>
                                    </p:set>
                                    <p:anim calcmode="lin" valueType="num">
                                      <p:cBhvr additive="base">
                                        <p:cTn id="45" dur="500" fill="hold"/>
                                        <p:tgtEl>
                                          <p:spTgt spid="30"/>
                                        </p:tgtEl>
                                        <p:attrNameLst>
                                          <p:attrName>ppt_x</p:attrName>
                                        </p:attrNameLst>
                                      </p:cBhvr>
                                      <p:tavLst>
                                        <p:tav tm="0">
                                          <p:val>
                                            <p:strVal val="#ppt_x"/>
                                          </p:val>
                                        </p:tav>
                                        <p:tav tm="100000">
                                          <p:val>
                                            <p:strVal val="#ppt_x"/>
                                          </p:val>
                                        </p:tav>
                                      </p:tavLst>
                                    </p:anim>
                                    <p:anim calcmode="lin" valueType="num">
                                      <p:cBhvr additive="base">
                                        <p:cTn id="46"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32"/>
                                        </p:tgtEl>
                                        <p:attrNameLst>
                                          <p:attrName>style.visibility</p:attrName>
                                        </p:attrNameLst>
                                      </p:cBhvr>
                                      <p:to>
                                        <p:strVal val="visible"/>
                                      </p:to>
                                    </p:set>
                                    <p:anim calcmode="lin" valueType="num">
                                      <p:cBhvr additive="base">
                                        <p:cTn id="51" dur="500" fill="hold"/>
                                        <p:tgtEl>
                                          <p:spTgt spid="32"/>
                                        </p:tgtEl>
                                        <p:attrNameLst>
                                          <p:attrName>ppt_x</p:attrName>
                                        </p:attrNameLst>
                                      </p:cBhvr>
                                      <p:tavLst>
                                        <p:tav tm="0">
                                          <p:val>
                                            <p:strVal val="#ppt_x"/>
                                          </p:val>
                                        </p:tav>
                                        <p:tav tm="100000">
                                          <p:val>
                                            <p:strVal val="#ppt_x"/>
                                          </p:val>
                                        </p:tav>
                                      </p:tavLst>
                                    </p:anim>
                                    <p:anim calcmode="lin" valueType="num">
                                      <p:cBhvr additive="base">
                                        <p:cTn id="52" dur="500" fill="hold"/>
                                        <p:tgtEl>
                                          <p:spTgt spid="3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33"/>
                                        </p:tgtEl>
                                        <p:attrNameLst>
                                          <p:attrName>style.visibility</p:attrName>
                                        </p:attrNameLst>
                                      </p:cBhvr>
                                      <p:to>
                                        <p:strVal val="visible"/>
                                      </p:to>
                                    </p:set>
                                    <p:anim calcmode="lin" valueType="num">
                                      <p:cBhvr additive="base">
                                        <p:cTn id="55" dur="500" fill="hold"/>
                                        <p:tgtEl>
                                          <p:spTgt spid="33"/>
                                        </p:tgtEl>
                                        <p:attrNameLst>
                                          <p:attrName>ppt_x</p:attrName>
                                        </p:attrNameLst>
                                      </p:cBhvr>
                                      <p:tavLst>
                                        <p:tav tm="0">
                                          <p:val>
                                            <p:strVal val="#ppt_x"/>
                                          </p:val>
                                        </p:tav>
                                        <p:tav tm="100000">
                                          <p:val>
                                            <p:strVal val="#ppt_x"/>
                                          </p:val>
                                        </p:tav>
                                      </p:tavLst>
                                    </p:anim>
                                    <p:anim calcmode="lin" valueType="num">
                                      <p:cBhvr additive="base">
                                        <p:cTn id="56"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34"/>
                                        </p:tgtEl>
                                        <p:attrNameLst>
                                          <p:attrName>style.visibility</p:attrName>
                                        </p:attrNameLst>
                                      </p:cBhvr>
                                      <p:to>
                                        <p:strVal val="visible"/>
                                      </p:to>
                                    </p:set>
                                    <p:anim calcmode="lin" valueType="num">
                                      <p:cBhvr additive="base">
                                        <p:cTn id="61" dur="500" fill="hold"/>
                                        <p:tgtEl>
                                          <p:spTgt spid="34"/>
                                        </p:tgtEl>
                                        <p:attrNameLst>
                                          <p:attrName>ppt_x</p:attrName>
                                        </p:attrNameLst>
                                      </p:cBhvr>
                                      <p:tavLst>
                                        <p:tav tm="0">
                                          <p:val>
                                            <p:strVal val="#ppt_x"/>
                                          </p:val>
                                        </p:tav>
                                        <p:tav tm="100000">
                                          <p:val>
                                            <p:strVal val="#ppt_x"/>
                                          </p:val>
                                        </p:tav>
                                      </p:tavLst>
                                    </p:anim>
                                    <p:anim calcmode="lin" valueType="num">
                                      <p:cBhvr additive="base">
                                        <p:cTn id="62" dur="500" fill="hold"/>
                                        <p:tgtEl>
                                          <p:spTgt spid="34"/>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additive="base">
                                        <p:cTn id="65" dur="500" fill="hold"/>
                                        <p:tgtEl>
                                          <p:spTgt spid="37"/>
                                        </p:tgtEl>
                                        <p:attrNameLst>
                                          <p:attrName>ppt_x</p:attrName>
                                        </p:attrNameLst>
                                      </p:cBhvr>
                                      <p:tavLst>
                                        <p:tav tm="0">
                                          <p:val>
                                            <p:strVal val="#ppt_x"/>
                                          </p:val>
                                        </p:tav>
                                        <p:tav tm="100000">
                                          <p:val>
                                            <p:strVal val="#ppt_x"/>
                                          </p:val>
                                        </p:tav>
                                      </p:tavLst>
                                    </p:anim>
                                    <p:anim calcmode="lin" valueType="num">
                                      <p:cBhvr additive="base">
                                        <p:cTn id="66" dur="500" fill="hold"/>
                                        <p:tgtEl>
                                          <p:spTgt spid="37"/>
                                        </p:tgtEl>
                                        <p:attrNameLst>
                                          <p:attrName>ppt_y</p:attrName>
                                        </p:attrNameLst>
                                      </p:cBhvr>
                                      <p:tavLst>
                                        <p:tav tm="0">
                                          <p:val>
                                            <p:strVal val="1+#ppt_h/2"/>
                                          </p:val>
                                        </p:tav>
                                        <p:tav tm="100000">
                                          <p:val>
                                            <p:strVal val="#ppt_y"/>
                                          </p:val>
                                        </p:tav>
                                      </p:tavLst>
                                    </p:anim>
                                  </p:childTnLst>
                                </p:cTn>
                              </p:par>
                              <p:par>
                                <p:cTn id="67" presetID="2" presetClass="entr" presetSubtype="4" fill="hold" nodeType="withEffect">
                                  <p:stCondLst>
                                    <p:cond delay="0"/>
                                  </p:stCondLst>
                                  <p:childTnLst>
                                    <p:set>
                                      <p:cBhvr>
                                        <p:cTn id="68" dur="1" fill="hold">
                                          <p:stCondLst>
                                            <p:cond delay="0"/>
                                          </p:stCondLst>
                                        </p:cTn>
                                        <p:tgtEl>
                                          <p:spTgt spid="4"/>
                                        </p:tgtEl>
                                        <p:attrNameLst>
                                          <p:attrName>style.visibility</p:attrName>
                                        </p:attrNameLst>
                                      </p:cBhvr>
                                      <p:to>
                                        <p:strVal val="visible"/>
                                      </p:to>
                                    </p:set>
                                    <p:anim calcmode="lin" valueType="num">
                                      <p:cBhvr additive="base">
                                        <p:cTn id="69" dur="500" fill="hold"/>
                                        <p:tgtEl>
                                          <p:spTgt spid="4"/>
                                        </p:tgtEl>
                                        <p:attrNameLst>
                                          <p:attrName>ppt_x</p:attrName>
                                        </p:attrNameLst>
                                      </p:cBhvr>
                                      <p:tavLst>
                                        <p:tav tm="0">
                                          <p:val>
                                            <p:strVal val="#ppt_x"/>
                                          </p:val>
                                        </p:tav>
                                        <p:tav tm="100000">
                                          <p:val>
                                            <p:strVal val="#ppt_x"/>
                                          </p:val>
                                        </p:tav>
                                      </p:tavLst>
                                    </p:anim>
                                    <p:anim calcmode="lin" valueType="num">
                                      <p:cBhvr additive="base">
                                        <p:cTn id="7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6" grpId="0"/>
      <p:bldP spid="24" grpId="0" animBg="1"/>
      <p:bldP spid="26" grpId="0" animBg="1"/>
      <p:bldP spid="27" grpId="0" animBg="1"/>
      <p:bldP spid="28" grpId="0"/>
      <p:bldP spid="29" grpId="0"/>
      <p:bldP spid="30" grpId="0"/>
      <p:bldP spid="32" grpId="0" animBg="1"/>
      <p:bldP spid="33" grpId="0"/>
      <p:bldP spid="34" grpId="0"/>
      <p:bldP spid="37"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正方形/長方形 1">
            <a:extLst>
              <a:ext uri="{FF2B5EF4-FFF2-40B4-BE49-F238E27FC236}">
                <a16:creationId xmlns:a16="http://schemas.microsoft.com/office/drawing/2014/main" id="{55A493EF-0DA6-48FF-B88C-15B486AAFF07}"/>
              </a:ext>
            </a:extLst>
          </p:cNvPr>
          <p:cNvSpPr>
            <a:spLocks noChangeArrowheads="1"/>
          </p:cNvSpPr>
          <p:nvPr/>
        </p:nvSpPr>
        <p:spPr bwMode="gray">
          <a:xfrm>
            <a:off x="-7938" y="6373813"/>
            <a:ext cx="9144001" cy="484187"/>
          </a:xfrm>
          <a:prstGeom prst="rect">
            <a:avLst/>
          </a:prstGeom>
          <a:solidFill>
            <a:schemeClr val="bg1"/>
          </a:solidFill>
          <a:ln w="9525" algn="ctr">
            <a:solidFill>
              <a:schemeClr val="bg1"/>
            </a:solidFill>
            <a:miter lim="800000"/>
            <a:headEnd/>
            <a:tailEnd/>
          </a:ln>
        </p:spPr>
        <p:txBody>
          <a:bodyPr wrap="none" anchor="ctr"/>
          <a:lstStyle>
            <a:lvl1pPr>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a:buBlip>
                <a:blip r:embed="rId2"/>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9pPr>
          </a:lstStyle>
          <a:p>
            <a:pPr algn="ctr" eaLnBrk="1" hangingPunct="1">
              <a:lnSpc>
                <a:spcPct val="100000"/>
              </a:lnSpc>
              <a:spcBef>
                <a:spcPct val="0"/>
              </a:spcBef>
              <a:spcAft>
                <a:spcPct val="0"/>
              </a:spcAft>
              <a:buClrTx/>
              <a:buFontTx/>
              <a:buNone/>
            </a:pPr>
            <a:endParaRPr lang="ja-JP" altLang="en-US" sz="1800">
              <a:solidFill>
                <a:schemeClr val="tx1"/>
              </a:solidFill>
              <a:latin typeface="Calibri" pitchFamily="34" charset="0"/>
            </a:endParaRPr>
          </a:p>
        </p:txBody>
      </p:sp>
      <p:pic>
        <p:nvPicPr>
          <p:cNvPr id="32" name="図 31">
            <a:extLst>
              <a:ext uri="{FF2B5EF4-FFF2-40B4-BE49-F238E27FC236}">
                <a16:creationId xmlns:a16="http://schemas.microsoft.com/office/drawing/2014/main" id="{44B4AEFE-BCAD-424B-A2D8-FBB3BA1553E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73018" y="5067647"/>
            <a:ext cx="1629157" cy="1714500"/>
          </a:xfrm>
          <a:prstGeom prst="rect">
            <a:avLst/>
          </a:prstGeom>
        </p:spPr>
      </p:pic>
      <p:sp>
        <p:nvSpPr>
          <p:cNvPr id="14" name="正方形/長方形 13">
            <a:extLst>
              <a:ext uri="{FF2B5EF4-FFF2-40B4-BE49-F238E27FC236}">
                <a16:creationId xmlns:a16="http://schemas.microsoft.com/office/drawing/2014/main" id="{690C74F7-2380-4C00-9D2E-5879E768D2CF}"/>
              </a:ext>
            </a:extLst>
          </p:cNvPr>
          <p:cNvSpPr/>
          <p:nvPr/>
        </p:nvSpPr>
        <p:spPr bwMode="gray">
          <a:xfrm>
            <a:off x="161785" y="2696795"/>
            <a:ext cx="6167921" cy="2149416"/>
          </a:xfrm>
          <a:prstGeom prst="rect">
            <a:avLst/>
          </a:prstGeom>
          <a:solidFill>
            <a:schemeClr val="accent3">
              <a:lumMod val="20000"/>
              <a:lumOff val="80000"/>
            </a:schemeClr>
          </a:solidFill>
          <a:ln w="9525" algn="ctr">
            <a:solidFill>
              <a:schemeClr val="accent2"/>
            </a:solidFill>
            <a:miter lim="800000"/>
            <a:headEnd/>
            <a:tailEnd/>
          </a:ln>
          <a:effectLst/>
        </p:spPr>
        <p:txBody>
          <a:bodyPr wrap="none" rtlCol="0" anchor="ctr"/>
          <a:lstStyle/>
          <a:p>
            <a:pPr algn="ctr"/>
            <a:endParaRPr kumimoji="1" lang="ja-JP" altLang="en-US" dirty="0"/>
          </a:p>
        </p:txBody>
      </p:sp>
      <p:sp>
        <p:nvSpPr>
          <p:cNvPr id="9221" name="スライド番号プレースホルダー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a:buBlip>
                <a:blip r:embed="rId2"/>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9pPr>
          </a:lstStyle>
          <a:p>
            <a:pPr>
              <a:lnSpc>
                <a:spcPct val="100000"/>
              </a:lnSpc>
              <a:spcBef>
                <a:spcPct val="0"/>
              </a:spcBef>
              <a:spcAft>
                <a:spcPct val="0"/>
              </a:spcAft>
              <a:buClrTx/>
              <a:buFontTx/>
              <a:buNone/>
            </a:pPr>
            <a:fld id="{4555DBF4-170B-471E-880D-DA5283DE4820}" type="slidenum">
              <a:rPr kumimoji="0" lang="ja-JP" altLang="en-US" smtClean="0">
                <a:solidFill>
                  <a:schemeClr val="tx1"/>
                </a:solidFill>
              </a:rPr>
              <a:pPr>
                <a:lnSpc>
                  <a:spcPct val="100000"/>
                </a:lnSpc>
                <a:spcBef>
                  <a:spcPct val="0"/>
                </a:spcBef>
                <a:spcAft>
                  <a:spcPct val="0"/>
                </a:spcAft>
                <a:buClrTx/>
                <a:buFontTx/>
                <a:buNone/>
              </a:pPr>
              <a:t>35</a:t>
            </a:fld>
            <a:endParaRPr kumimoji="0" lang="ja-JP" altLang="en-US" dirty="0">
              <a:solidFill>
                <a:schemeClr val="tx1"/>
              </a:solidFill>
            </a:endParaRPr>
          </a:p>
        </p:txBody>
      </p:sp>
      <p:sp>
        <p:nvSpPr>
          <p:cNvPr id="7" name="コンテンツ プレースホルダー 2"/>
          <p:cNvSpPr txBox="1">
            <a:spLocks/>
          </p:cNvSpPr>
          <p:nvPr/>
        </p:nvSpPr>
        <p:spPr bwMode="gray">
          <a:xfrm>
            <a:off x="184150" y="901442"/>
            <a:ext cx="6053208" cy="1855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90513" indent="-290513" algn="l" defTabSz="457200" rtl="0" eaLnBrk="0" fontAlgn="base" hangingPunct="0">
              <a:lnSpc>
                <a:spcPct val="95000"/>
              </a:lnSpc>
              <a:spcBef>
                <a:spcPct val="20000"/>
              </a:spcBef>
              <a:spcAft>
                <a:spcPct val="10000"/>
              </a:spcAft>
              <a:buClr>
                <a:srgbClr val="A30B1A"/>
              </a:buClr>
              <a:buFont typeface="Wingdings" pitchFamily="2" charset="2"/>
              <a:buChar char="n"/>
              <a:defRPr kumimoji="1" sz="2800">
                <a:solidFill>
                  <a:srgbClr val="000000"/>
                </a:solidFill>
                <a:latin typeface="+mn-lt"/>
                <a:ea typeface="+mn-ea"/>
                <a:cs typeface="+mn-cs"/>
              </a:defRPr>
            </a:lvl1pPr>
            <a:lvl2pPr marL="581025" indent="-242888" algn="l" defTabSz="457200" rtl="0" eaLnBrk="0" fontAlgn="base" hangingPunct="0">
              <a:lnSpc>
                <a:spcPct val="95000"/>
              </a:lnSpc>
              <a:spcBef>
                <a:spcPct val="20000"/>
              </a:spcBef>
              <a:spcAft>
                <a:spcPct val="10000"/>
              </a:spcAft>
              <a:buClr>
                <a:srgbClr val="87867E"/>
              </a:buClr>
              <a:buFont typeface="Wingdings" pitchFamily="2" charset="2"/>
              <a:buChar char="n"/>
              <a:defRPr kumimoji="1" sz="2400">
                <a:solidFill>
                  <a:srgbClr val="000000"/>
                </a:solidFill>
                <a:latin typeface="+mn-lt"/>
                <a:ea typeface="+mn-ea"/>
                <a:cs typeface="+mn-cs"/>
              </a:defRPr>
            </a:lvl2pPr>
            <a:lvl3pPr marL="795338" indent="-138113" algn="l" defTabSz="457200" rtl="0" eaLnBrk="0" fontAlgn="base" hangingPunct="0">
              <a:lnSpc>
                <a:spcPct val="95000"/>
              </a:lnSpc>
              <a:spcBef>
                <a:spcPct val="20000"/>
              </a:spcBef>
              <a:spcAft>
                <a:spcPct val="10000"/>
              </a:spcAft>
              <a:buClr>
                <a:srgbClr val="87867E"/>
              </a:buClr>
              <a:buSzPct val="100000"/>
              <a:buChar char="•"/>
              <a:defRPr kumimoji="1" sz="2000">
                <a:solidFill>
                  <a:srgbClr val="000000"/>
                </a:solidFill>
                <a:latin typeface="+mn-lt"/>
                <a:ea typeface="+mn-ea"/>
                <a:cs typeface="+mn-cs"/>
              </a:defRPr>
            </a:lvl3pPr>
            <a:lvl4pPr marL="1014413" indent="-134938" algn="l" defTabSz="457200" rtl="0" eaLnBrk="0" fontAlgn="base" hangingPunct="0">
              <a:lnSpc>
                <a:spcPct val="95000"/>
              </a:lnSpc>
              <a:spcBef>
                <a:spcPct val="20000"/>
              </a:spcBef>
              <a:spcAft>
                <a:spcPct val="10000"/>
              </a:spcAft>
              <a:buClr>
                <a:srgbClr val="87867E"/>
              </a:buClr>
              <a:buSzPct val="100000"/>
              <a:buChar char="•"/>
              <a:defRPr kumimoji="1">
                <a:solidFill>
                  <a:srgbClr val="000000"/>
                </a:solidFill>
                <a:latin typeface="+mn-lt"/>
                <a:ea typeface="+mn-ea"/>
                <a:cs typeface="+mn-cs"/>
              </a:defRPr>
            </a:lvl4pPr>
            <a:lvl5pPr marL="2305050" indent="365125" algn="l" defTabSz="457200" rtl="0" eaLnBrk="0" fontAlgn="base" hangingPunct="0">
              <a:spcBef>
                <a:spcPct val="0"/>
              </a:spcBef>
              <a:spcAft>
                <a:spcPct val="0"/>
              </a:spcAft>
              <a:buBlip>
                <a:blip r:embed="rId2"/>
              </a:buBlip>
              <a:defRPr kumimoji="1" sz="2000">
                <a:solidFill>
                  <a:srgbClr val="000000"/>
                </a:solidFill>
                <a:latin typeface="+mn-lt"/>
                <a:ea typeface="+mn-ea"/>
                <a:cs typeface="+mn-cs"/>
              </a:defRPr>
            </a:lvl5pPr>
            <a:lvl6pPr marL="27622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6pPr>
            <a:lvl7pPr marL="32194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7pPr>
            <a:lvl8pPr marL="36766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8pPr>
            <a:lvl9pPr marL="41338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9pPr>
          </a:lstStyle>
          <a:p>
            <a:pPr marL="0" indent="0" eaLnBrk="1" hangingPunct="1">
              <a:buFont typeface="Wingdings" pitchFamily="2" charset="2"/>
              <a:buNone/>
              <a:defRPr/>
            </a:pPr>
            <a:r>
              <a:rPr lang="ja-JP" altLang="en-US" kern="0" dirty="0"/>
              <a:t>第</a:t>
            </a:r>
            <a:r>
              <a:rPr lang="en-US" altLang="ja-JP" kern="0" dirty="0"/>
              <a:t>2</a:t>
            </a:r>
            <a:r>
              <a:rPr lang="ja-JP" altLang="en-US" kern="0" dirty="0"/>
              <a:t>種永久機関</a:t>
            </a:r>
            <a:r>
              <a:rPr lang="en-US" altLang="ja-JP" kern="0" dirty="0"/>
              <a:t>: </a:t>
            </a:r>
          </a:p>
          <a:p>
            <a:pPr marL="0" indent="0" eaLnBrk="1" hangingPunct="1">
              <a:buFont typeface="Wingdings" pitchFamily="2" charset="2"/>
              <a:buNone/>
              <a:defRPr/>
            </a:pPr>
            <a:r>
              <a:rPr lang="ja-JP" altLang="en-US" kern="0" dirty="0"/>
              <a:t>地熱・海水</a:t>
            </a:r>
            <a:r>
              <a:rPr lang="en-US" altLang="ja-JP" kern="0" dirty="0"/>
              <a:t>(</a:t>
            </a:r>
            <a:r>
              <a:rPr lang="ja-JP" altLang="en-US" kern="0" dirty="0"/>
              <a:t>もっと言えば宇宙</a:t>
            </a:r>
            <a:r>
              <a:rPr lang="en-US" altLang="ja-JP" kern="0" dirty="0"/>
              <a:t>)</a:t>
            </a:r>
            <a:r>
              <a:rPr lang="ja-JP" altLang="en-US" kern="0" dirty="0"/>
              <a:t>を熱源として、効率</a:t>
            </a:r>
            <a:r>
              <a:rPr lang="en-US" altLang="ja-JP" kern="0" dirty="0"/>
              <a:t>100%</a:t>
            </a:r>
            <a:r>
              <a:rPr lang="ja-JP" altLang="en-US" kern="0" dirty="0"/>
              <a:t>で仕事に変換すればほぼ無尽蔵にエネルギーを取り出せる</a:t>
            </a:r>
            <a:endParaRPr lang="en-US" altLang="ja-JP" kern="0" dirty="0"/>
          </a:p>
        </p:txBody>
      </p:sp>
      <p:pic>
        <p:nvPicPr>
          <p:cNvPr id="4" name="図 3">
            <a:extLst>
              <a:ext uri="{FF2B5EF4-FFF2-40B4-BE49-F238E27FC236}">
                <a16:creationId xmlns:a16="http://schemas.microsoft.com/office/drawing/2014/main" id="{6D1F1BBA-CCD0-42FE-BF84-CEBAF166093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87518" y="901442"/>
            <a:ext cx="1888157" cy="1855114"/>
          </a:xfrm>
          <a:prstGeom prst="rect">
            <a:avLst/>
          </a:prstGeom>
        </p:spPr>
      </p:pic>
      <p:sp>
        <p:nvSpPr>
          <p:cNvPr id="24" name="コンテンツ プレースホルダー 2">
            <a:extLst>
              <a:ext uri="{FF2B5EF4-FFF2-40B4-BE49-F238E27FC236}">
                <a16:creationId xmlns:a16="http://schemas.microsoft.com/office/drawing/2014/main" id="{4C0CE8E2-3408-47D5-88D0-9F3D2E72A3FB}"/>
              </a:ext>
            </a:extLst>
          </p:cNvPr>
          <p:cNvSpPr txBox="1">
            <a:spLocks/>
          </p:cNvSpPr>
          <p:nvPr/>
        </p:nvSpPr>
        <p:spPr bwMode="gray">
          <a:xfrm>
            <a:off x="161785" y="2748527"/>
            <a:ext cx="6053208" cy="5977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90513" indent="-290513" algn="l" defTabSz="457200" rtl="0" eaLnBrk="0" fontAlgn="base" hangingPunct="0">
              <a:lnSpc>
                <a:spcPct val="95000"/>
              </a:lnSpc>
              <a:spcBef>
                <a:spcPct val="20000"/>
              </a:spcBef>
              <a:spcAft>
                <a:spcPct val="10000"/>
              </a:spcAft>
              <a:buClr>
                <a:srgbClr val="A30B1A"/>
              </a:buClr>
              <a:buFont typeface="Wingdings" pitchFamily="2" charset="2"/>
              <a:buChar char="n"/>
              <a:defRPr kumimoji="1" sz="2800">
                <a:solidFill>
                  <a:srgbClr val="000000"/>
                </a:solidFill>
                <a:latin typeface="+mn-lt"/>
                <a:ea typeface="+mn-ea"/>
                <a:cs typeface="+mn-cs"/>
              </a:defRPr>
            </a:lvl1pPr>
            <a:lvl2pPr marL="581025" indent="-242888" algn="l" defTabSz="457200" rtl="0" eaLnBrk="0" fontAlgn="base" hangingPunct="0">
              <a:lnSpc>
                <a:spcPct val="95000"/>
              </a:lnSpc>
              <a:spcBef>
                <a:spcPct val="20000"/>
              </a:spcBef>
              <a:spcAft>
                <a:spcPct val="10000"/>
              </a:spcAft>
              <a:buClr>
                <a:srgbClr val="87867E"/>
              </a:buClr>
              <a:buFont typeface="Wingdings" pitchFamily="2" charset="2"/>
              <a:buChar char="n"/>
              <a:defRPr kumimoji="1" sz="2400">
                <a:solidFill>
                  <a:srgbClr val="000000"/>
                </a:solidFill>
                <a:latin typeface="+mn-lt"/>
                <a:ea typeface="+mn-ea"/>
                <a:cs typeface="+mn-cs"/>
              </a:defRPr>
            </a:lvl2pPr>
            <a:lvl3pPr marL="795338" indent="-138113" algn="l" defTabSz="457200" rtl="0" eaLnBrk="0" fontAlgn="base" hangingPunct="0">
              <a:lnSpc>
                <a:spcPct val="95000"/>
              </a:lnSpc>
              <a:spcBef>
                <a:spcPct val="20000"/>
              </a:spcBef>
              <a:spcAft>
                <a:spcPct val="10000"/>
              </a:spcAft>
              <a:buClr>
                <a:srgbClr val="87867E"/>
              </a:buClr>
              <a:buSzPct val="100000"/>
              <a:buChar char="•"/>
              <a:defRPr kumimoji="1" sz="2000">
                <a:solidFill>
                  <a:srgbClr val="000000"/>
                </a:solidFill>
                <a:latin typeface="+mn-lt"/>
                <a:ea typeface="+mn-ea"/>
                <a:cs typeface="+mn-cs"/>
              </a:defRPr>
            </a:lvl3pPr>
            <a:lvl4pPr marL="1014413" indent="-134938" algn="l" defTabSz="457200" rtl="0" eaLnBrk="0" fontAlgn="base" hangingPunct="0">
              <a:lnSpc>
                <a:spcPct val="95000"/>
              </a:lnSpc>
              <a:spcBef>
                <a:spcPct val="20000"/>
              </a:spcBef>
              <a:spcAft>
                <a:spcPct val="10000"/>
              </a:spcAft>
              <a:buClr>
                <a:srgbClr val="87867E"/>
              </a:buClr>
              <a:buSzPct val="100000"/>
              <a:buChar char="•"/>
              <a:defRPr kumimoji="1">
                <a:solidFill>
                  <a:srgbClr val="000000"/>
                </a:solidFill>
                <a:latin typeface="+mn-lt"/>
                <a:ea typeface="+mn-ea"/>
                <a:cs typeface="+mn-cs"/>
              </a:defRPr>
            </a:lvl4pPr>
            <a:lvl5pPr marL="2305050" indent="365125" algn="l" defTabSz="457200" rtl="0" eaLnBrk="0" fontAlgn="base" hangingPunct="0">
              <a:spcBef>
                <a:spcPct val="0"/>
              </a:spcBef>
              <a:spcAft>
                <a:spcPct val="0"/>
              </a:spcAft>
              <a:buBlip>
                <a:blip r:embed="rId2"/>
              </a:buBlip>
              <a:defRPr kumimoji="1" sz="2000">
                <a:solidFill>
                  <a:srgbClr val="000000"/>
                </a:solidFill>
                <a:latin typeface="+mn-lt"/>
                <a:ea typeface="+mn-ea"/>
                <a:cs typeface="+mn-cs"/>
              </a:defRPr>
            </a:lvl5pPr>
            <a:lvl6pPr marL="27622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6pPr>
            <a:lvl7pPr marL="32194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7pPr>
            <a:lvl8pPr marL="36766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8pPr>
            <a:lvl9pPr marL="41338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9pPr>
          </a:lstStyle>
          <a:p>
            <a:pPr marL="0" indent="0" eaLnBrk="1" hangingPunct="1">
              <a:buFont typeface="Wingdings" pitchFamily="2" charset="2"/>
              <a:buNone/>
              <a:defRPr/>
            </a:pPr>
            <a:r>
              <a:rPr lang="ja-JP" altLang="en-US" kern="0" dirty="0"/>
              <a:t>熱力学第</a:t>
            </a:r>
            <a:r>
              <a:rPr lang="en-US" altLang="ja-JP" kern="0" dirty="0"/>
              <a:t>2</a:t>
            </a:r>
            <a:r>
              <a:rPr lang="ja-JP" altLang="en-US" kern="0" dirty="0"/>
              <a:t>法則</a:t>
            </a:r>
            <a:r>
              <a:rPr lang="en-US" altLang="ja-JP" kern="0" dirty="0"/>
              <a:t>(</a:t>
            </a:r>
            <a:r>
              <a:rPr lang="ja-JP" altLang="en-US" kern="0" dirty="0"/>
              <a:t>クラウジウス</a:t>
            </a:r>
            <a:r>
              <a:rPr lang="en-US" altLang="ja-JP" kern="0" dirty="0"/>
              <a:t>,1850</a:t>
            </a:r>
            <a:r>
              <a:rPr lang="ja-JP" altLang="en-US" kern="0" dirty="0"/>
              <a:t>年</a:t>
            </a:r>
            <a:r>
              <a:rPr lang="en-US" altLang="ja-JP" kern="0" dirty="0"/>
              <a:t>)</a:t>
            </a:r>
          </a:p>
        </p:txBody>
      </p:sp>
      <p:pic>
        <p:nvPicPr>
          <p:cNvPr id="12" name="図 11">
            <a:extLst>
              <a:ext uri="{FF2B5EF4-FFF2-40B4-BE49-F238E27FC236}">
                <a16:creationId xmlns:a16="http://schemas.microsoft.com/office/drawing/2014/main" id="{B648C5D7-C924-4BD1-8964-6B79A089C04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77464" y="2910285"/>
            <a:ext cx="2095500" cy="2486025"/>
          </a:xfrm>
          <a:prstGeom prst="rect">
            <a:avLst/>
          </a:prstGeom>
        </p:spPr>
      </p:pic>
      <p:sp>
        <p:nvSpPr>
          <p:cNvPr id="25" name="テキスト ボックス 18">
            <a:extLst>
              <a:ext uri="{FF2B5EF4-FFF2-40B4-BE49-F238E27FC236}">
                <a16:creationId xmlns:a16="http://schemas.microsoft.com/office/drawing/2014/main" id="{F61CCD66-CF8B-4EA5-84A6-E93E0C68FC95}"/>
              </a:ext>
            </a:extLst>
          </p:cNvPr>
          <p:cNvSpPr txBox="1">
            <a:spLocks noChangeArrowheads="1"/>
          </p:cNvSpPr>
          <p:nvPr/>
        </p:nvSpPr>
        <p:spPr bwMode="auto">
          <a:xfrm>
            <a:off x="6562804" y="5474395"/>
            <a:ext cx="255905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a:buBlip>
                <a:blip r:embed="rId2"/>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9pPr>
          </a:lstStyle>
          <a:p>
            <a:pPr eaLnBrk="1" hangingPunct="1">
              <a:lnSpc>
                <a:spcPct val="100000"/>
              </a:lnSpc>
              <a:spcBef>
                <a:spcPct val="0"/>
              </a:spcBef>
              <a:spcAft>
                <a:spcPct val="0"/>
              </a:spcAft>
              <a:buClrTx/>
              <a:buFontTx/>
              <a:buNone/>
            </a:pPr>
            <a:r>
              <a:rPr lang="ja-JP" altLang="en-US" sz="1800" dirty="0">
                <a:solidFill>
                  <a:schemeClr val="tx1"/>
                </a:solidFill>
                <a:latin typeface="Calibri" pitchFamily="34" charset="0"/>
              </a:rPr>
              <a:t>ルドルフ・クラウジウス</a:t>
            </a:r>
            <a:endParaRPr lang="en-US" altLang="ja-JP" sz="1800" dirty="0">
              <a:solidFill>
                <a:schemeClr val="tx1"/>
              </a:solidFill>
              <a:latin typeface="Calibri" pitchFamily="34" charset="0"/>
            </a:endParaRPr>
          </a:p>
          <a:p>
            <a:pPr eaLnBrk="1" hangingPunct="1">
              <a:lnSpc>
                <a:spcPct val="100000"/>
              </a:lnSpc>
              <a:spcBef>
                <a:spcPct val="0"/>
              </a:spcBef>
              <a:spcAft>
                <a:spcPct val="0"/>
              </a:spcAft>
              <a:buClrTx/>
              <a:buFontTx/>
              <a:buNone/>
            </a:pPr>
            <a:r>
              <a:rPr lang="en-US" altLang="ja-JP" sz="1800" dirty="0">
                <a:solidFill>
                  <a:schemeClr val="tx1"/>
                </a:solidFill>
                <a:latin typeface="Calibri" pitchFamily="34" charset="0"/>
              </a:rPr>
              <a:t>(Rudolf Clausius)</a:t>
            </a:r>
          </a:p>
          <a:p>
            <a:pPr eaLnBrk="1" hangingPunct="1">
              <a:lnSpc>
                <a:spcPct val="100000"/>
              </a:lnSpc>
              <a:spcBef>
                <a:spcPct val="0"/>
              </a:spcBef>
              <a:spcAft>
                <a:spcPct val="0"/>
              </a:spcAft>
              <a:buClrTx/>
              <a:buFontTx/>
              <a:buNone/>
            </a:pPr>
            <a:r>
              <a:rPr lang="en-US" altLang="ja-JP" sz="1800" dirty="0">
                <a:solidFill>
                  <a:schemeClr val="tx1"/>
                </a:solidFill>
                <a:latin typeface="Calibri" pitchFamily="34" charset="0"/>
              </a:rPr>
              <a:t>1822-1888</a:t>
            </a:r>
          </a:p>
        </p:txBody>
      </p:sp>
      <p:sp>
        <p:nvSpPr>
          <p:cNvPr id="26" name="コンテンツ プレースホルダー 2">
            <a:extLst>
              <a:ext uri="{FF2B5EF4-FFF2-40B4-BE49-F238E27FC236}">
                <a16:creationId xmlns:a16="http://schemas.microsoft.com/office/drawing/2014/main" id="{0173FC98-F303-4747-8448-DFC123D19841}"/>
              </a:ext>
            </a:extLst>
          </p:cNvPr>
          <p:cNvSpPr txBox="1">
            <a:spLocks/>
          </p:cNvSpPr>
          <p:nvPr/>
        </p:nvSpPr>
        <p:spPr bwMode="gray">
          <a:xfrm>
            <a:off x="298863" y="4364049"/>
            <a:ext cx="6053208" cy="48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90513" indent="-290513" algn="l" defTabSz="457200" rtl="0" eaLnBrk="0" fontAlgn="base" hangingPunct="0">
              <a:lnSpc>
                <a:spcPct val="95000"/>
              </a:lnSpc>
              <a:spcBef>
                <a:spcPct val="20000"/>
              </a:spcBef>
              <a:spcAft>
                <a:spcPct val="10000"/>
              </a:spcAft>
              <a:buClr>
                <a:srgbClr val="A30B1A"/>
              </a:buClr>
              <a:buFont typeface="Wingdings" pitchFamily="2" charset="2"/>
              <a:buChar char="n"/>
              <a:defRPr kumimoji="1" sz="2800">
                <a:solidFill>
                  <a:srgbClr val="000000"/>
                </a:solidFill>
                <a:latin typeface="+mn-lt"/>
                <a:ea typeface="+mn-ea"/>
                <a:cs typeface="+mn-cs"/>
              </a:defRPr>
            </a:lvl1pPr>
            <a:lvl2pPr marL="581025" indent="-242888" algn="l" defTabSz="457200" rtl="0" eaLnBrk="0" fontAlgn="base" hangingPunct="0">
              <a:lnSpc>
                <a:spcPct val="95000"/>
              </a:lnSpc>
              <a:spcBef>
                <a:spcPct val="20000"/>
              </a:spcBef>
              <a:spcAft>
                <a:spcPct val="10000"/>
              </a:spcAft>
              <a:buClr>
                <a:srgbClr val="87867E"/>
              </a:buClr>
              <a:buFont typeface="Wingdings" pitchFamily="2" charset="2"/>
              <a:buChar char="n"/>
              <a:defRPr kumimoji="1" sz="2400">
                <a:solidFill>
                  <a:srgbClr val="000000"/>
                </a:solidFill>
                <a:latin typeface="+mn-lt"/>
                <a:ea typeface="+mn-ea"/>
                <a:cs typeface="+mn-cs"/>
              </a:defRPr>
            </a:lvl2pPr>
            <a:lvl3pPr marL="795338" indent="-138113" algn="l" defTabSz="457200" rtl="0" eaLnBrk="0" fontAlgn="base" hangingPunct="0">
              <a:lnSpc>
                <a:spcPct val="95000"/>
              </a:lnSpc>
              <a:spcBef>
                <a:spcPct val="20000"/>
              </a:spcBef>
              <a:spcAft>
                <a:spcPct val="10000"/>
              </a:spcAft>
              <a:buClr>
                <a:srgbClr val="87867E"/>
              </a:buClr>
              <a:buSzPct val="100000"/>
              <a:buChar char="•"/>
              <a:defRPr kumimoji="1" sz="2000">
                <a:solidFill>
                  <a:srgbClr val="000000"/>
                </a:solidFill>
                <a:latin typeface="+mn-lt"/>
                <a:ea typeface="+mn-ea"/>
                <a:cs typeface="+mn-cs"/>
              </a:defRPr>
            </a:lvl3pPr>
            <a:lvl4pPr marL="1014413" indent="-134938" algn="l" defTabSz="457200" rtl="0" eaLnBrk="0" fontAlgn="base" hangingPunct="0">
              <a:lnSpc>
                <a:spcPct val="95000"/>
              </a:lnSpc>
              <a:spcBef>
                <a:spcPct val="20000"/>
              </a:spcBef>
              <a:spcAft>
                <a:spcPct val="10000"/>
              </a:spcAft>
              <a:buClr>
                <a:srgbClr val="87867E"/>
              </a:buClr>
              <a:buSzPct val="100000"/>
              <a:buChar char="•"/>
              <a:defRPr kumimoji="1">
                <a:solidFill>
                  <a:srgbClr val="000000"/>
                </a:solidFill>
                <a:latin typeface="+mn-lt"/>
                <a:ea typeface="+mn-ea"/>
                <a:cs typeface="+mn-cs"/>
              </a:defRPr>
            </a:lvl4pPr>
            <a:lvl5pPr marL="2305050" indent="365125" algn="l" defTabSz="457200" rtl="0" eaLnBrk="0" fontAlgn="base" hangingPunct="0">
              <a:spcBef>
                <a:spcPct val="0"/>
              </a:spcBef>
              <a:spcAft>
                <a:spcPct val="0"/>
              </a:spcAft>
              <a:buBlip>
                <a:blip r:embed="rId2"/>
              </a:buBlip>
              <a:defRPr kumimoji="1" sz="2000">
                <a:solidFill>
                  <a:srgbClr val="000000"/>
                </a:solidFill>
                <a:latin typeface="+mn-lt"/>
                <a:ea typeface="+mn-ea"/>
                <a:cs typeface="+mn-cs"/>
              </a:defRPr>
            </a:lvl5pPr>
            <a:lvl6pPr marL="27622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6pPr>
            <a:lvl7pPr marL="32194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7pPr>
            <a:lvl8pPr marL="36766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8pPr>
            <a:lvl9pPr marL="41338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9pPr>
          </a:lstStyle>
          <a:p>
            <a:pPr marL="0" indent="0" eaLnBrk="1" hangingPunct="1">
              <a:buFont typeface="Wingdings" pitchFamily="2" charset="2"/>
              <a:buNone/>
              <a:defRPr/>
            </a:pPr>
            <a:r>
              <a:rPr lang="ja-JP" altLang="en-US" kern="0" dirty="0"/>
              <a:t>⇒このような第</a:t>
            </a:r>
            <a:r>
              <a:rPr lang="en-US" altLang="ja-JP" kern="0" dirty="0"/>
              <a:t>2</a:t>
            </a:r>
            <a:r>
              <a:rPr lang="ja-JP" altLang="en-US" kern="0" dirty="0"/>
              <a:t>種永久機関は不可能</a:t>
            </a:r>
            <a:endParaRPr lang="en-US" altLang="ja-JP" kern="0" dirty="0"/>
          </a:p>
        </p:txBody>
      </p:sp>
      <p:sp>
        <p:nvSpPr>
          <p:cNvPr id="27" name="コンテンツ プレースホルダー 2">
            <a:extLst>
              <a:ext uri="{FF2B5EF4-FFF2-40B4-BE49-F238E27FC236}">
                <a16:creationId xmlns:a16="http://schemas.microsoft.com/office/drawing/2014/main" id="{79B364B9-7939-4022-8FB8-B39F34C55AA0}"/>
              </a:ext>
            </a:extLst>
          </p:cNvPr>
          <p:cNvSpPr txBox="1">
            <a:spLocks/>
          </p:cNvSpPr>
          <p:nvPr/>
        </p:nvSpPr>
        <p:spPr bwMode="gray">
          <a:xfrm>
            <a:off x="241506" y="3364818"/>
            <a:ext cx="6053208" cy="7777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90513" indent="-290513" algn="l" defTabSz="457200" rtl="0" eaLnBrk="0" fontAlgn="base" hangingPunct="0">
              <a:lnSpc>
                <a:spcPct val="95000"/>
              </a:lnSpc>
              <a:spcBef>
                <a:spcPct val="20000"/>
              </a:spcBef>
              <a:spcAft>
                <a:spcPct val="10000"/>
              </a:spcAft>
              <a:buClr>
                <a:srgbClr val="A30B1A"/>
              </a:buClr>
              <a:buFont typeface="Wingdings" pitchFamily="2" charset="2"/>
              <a:buChar char="n"/>
              <a:defRPr kumimoji="1" sz="2800">
                <a:solidFill>
                  <a:srgbClr val="000000"/>
                </a:solidFill>
                <a:latin typeface="+mn-lt"/>
                <a:ea typeface="+mn-ea"/>
                <a:cs typeface="+mn-cs"/>
              </a:defRPr>
            </a:lvl1pPr>
            <a:lvl2pPr marL="581025" indent="-242888" algn="l" defTabSz="457200" rtl="0" eaLnBrk="0" fontAlgn="base" hangingPunct="0">
              <a:lnSpc>
                <a:spcPct val="95000"/>
              </a:lnSpc>
              <a:spcBef>
                <a:spcPct val="20000"/>
              </a:spcBef>
              <a:spcAft>
                <a:spcPct val="10000"/>
              </a:spcAft>
              <a:buClr>
                <a:srgbClr val="87867E"/>
              </a:buClr>
              <a:buFont typeface="Wingdings" pitchFamily="2" charset="2"/>
              <a:buChar char="n"/>
              <a:defRPr kumimoji="1" sz="2400">
                <a:solidFill>
                  <a:srgbClr val="000000"/>
                </a:solidFill>
                <a:latin typeface="+mn-lt"/>
                <a:ea typeface="+mn-ea"/>
                <a:cs typeface="+mn-cs"/>
              </a:defRPr>
            </a:lvl2pPr>
            <a:lvl3pPr marL="795338" indent="-138113" algn="l" defTabSz="457200" rtl="0" eaLnBrk="0" fontAlgn="base" hangingPunct="0">
              <a:lnSpc>
                <a:spcPct val="95000"/>
              </a:lnSpc>
              <a:spcBef>
                <a:spcPct val="20000"/>
              </a:spcBef>
              <a:spcAft>
                <a:spcPct val="10000"/>
              </a:spcAft>
              <a:buClr>
                <a:srgbClr val="87867E"/>
              </a:buClr>
              <a:buSzPct val="100000"/>
              <a:buChar char="•"/>
              <a:defRPr kumimoji="1" sz="2000">
                <a:solidFill>
                  <a:srgbClr val="000000"/>
                </a:solidFill>
                <a:latin typeface="+mn-lt"/>
                <a:ea typeface="+mn-ea"/>
                <a:cs typeface="+mn-cs"/>
              </a:defRPr>
            </a:lvl3pPr>
            <a:lvl4pPr marL="1014413" indent="-134938" algn="l" defTabSz="457200" rtl="0" eaLnBrk="0" fontAlgn="base" hangingPunct="0">
              <a:lnSpc>
                <a:spcPct val="95000"/>
              </a:lnSpc>
              <a:spcBef>
                <a:spcPct val="20000"/>
              </a:spcBef>
              <a:spcAft>
                <a:spcPct val="10000"/>
              </a:spcAft>
              <a:buClr>
                <a:srgbClr val="87867E"/>
              </a:buClr>
              <a:buSzPct val="100000"/>
              <a:buChar char="•"/>
              <a:defRPr kumimoji="1">
                <a:solidFill>
                  <a:srgbClr val="000000"/>
                </a:solidFill>
                <a:latin typeface="+mn-lt"/>
                <a:ea typeface="+mn-ea"/>
                <a:cs typeface="+mn-cs"/>
              </a:defRPr>
            </a:lvl4pPr>
            <a:lvl5pPr marL="2305050" indent="365125" algn="l" defTabSz="457200" rtl="0" eaLnBrk="0" fontAlgn="base" hangingPunct="0">
              <a:spcBef>
                <a:spcPct val="0"/>
              </a:spcBef>
              <a:spcAft>
                <a:spcPct val="0"/>
              </a:spcAft>
              <a:buBlip>
                <a:blip r:embed="rId2"/>
              </a:buBlip>
              <a:defRPr kumimoji="1" sz="2000">
                <a:solidFill>
                  <a:srgbClr val="000000"/>
                </a:solidFill>
                <a:latin typeface="+mn-lt"/>
                <a:ea typeface="+mn-ea"/>
                <a:cs typeface="+mn-cs"/>
              </a:defRPr>
            </a:lvl5pPr>
            <a:lvl6pPr marL="27622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6pPr>
            <a:lvl7pPr marL="32194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7pPr>
            <a:lvl8pPr marL="36766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8pPr>
            <a:lvl9pPr marL="41338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9pPr>
          </a:lstStyle>
          <a:p>
            <a:pPr marL="0" indent="0" eaLnBrk="1" hangingPunct="1">
              <a:buNone/>
              <a:defRPr/>
            </a:pPr>
            <a:r>
              <a:rPr lang="ja-JP" altLang="en-US" kern="0" dirty="0"/>
              <a:t>他に何の変化も残さず、低温から高温に熱を移すことは不可能。</a:t>
            </a:r>
            <a:endParaRPr lang="en-US" altLang="ja-JP" kern="0" dirty="0"/>
          </a:p>
        </p:txBody>
      </p:sp>
      <p:sp>
        <p:nvSpPr>
          <p:cNvPr id="29" name="コンテンツ プレースホルダー 2">
            <a:extLst>
              <a:ext uri="{FF2B5EF4-FFF2-40B4-BE49-F238E27FC236}">
                <a16:creationId xmlns:a16="http://schemas.microsoft.com/office/drawing/2014/main" id="{8B4A8ACA-3516-40EF-802B-D1108C9DC18B}"/>
              </a:ext>
            </a:extLst>
          </p:cNvPr>
          <p:cNvSpPr txBox="1">
            <a:spLocks/>
          </p:cNvSpPr>
          <p:nvPr/>
        </p:nvSpPr>
        <p:spPr bwMode="gray">
          <a:xfrm>
            <a:off x="191852" y="4939019"/>
            <a:ext cx="2332621" cy="14587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90513" indent="-290513" algn="l" defTabSz="457200" rtl="0" eaLnBrk="0" fontAlgn="base" hangingPunct="0">
              <a:lnSpc>
                <a:spcPct val="95000"/>
              </a:lnSpc>
              <a:spcBef>
                <a:spcPct val="20000"/>
              </a:spcBef>
              <a:spcAft>
                <a:spcPct val="10000"/>
              </a:spcAft>
              <a:buClr>
                <a:srgbClr val="A30B1A"/>
              </a:buClr>
              <a:buFont typeface="Wingdings" pitchFamily="2" charset="2"/>
              <a:buChar char="n"/>
              <a:defRPr kumimoji="1" sz="2800">
                <a:solidFill>
                  <a:srgbClr val="000000"/>
                </a:solidFill>
                <a:latin typeface="+mn-lt"/>
                <a:ea typeface="+mn-ea"/>
                <a:cs typeface="+mn-cs"/>
              </a:defRPr>
            </a:lvl1pPr>
            <a:lvl2pPr marL="581025" indent="-242888" algn="l" defTabSz="457200" rtl="0" eaLnBrk="0" fontAlgn="base" hangingPunct="0">
              <a:lnSpc>
                <a:spcPct val="95000"/>
              </a:lnSpc>
              <a:spcBef>
                <a:spcPct val="20000"/>
              </a:spcBef>
              <a:spcAft>
                <a:spcPct val="10000"/>
              </a:spcAft>
              <a:buClr>
                <a:srgbClr val="87867E"/>
              </a:buClr>
              <a:buFont typeface="Wingdings" pitchFamily="2" charset="2"/>
              <a:buChar char="n"/>
              <a:defRPr kumimoji="1" sz="2400">
                <a:solidFill>
                  <a:srgbClr val="000000"/>
                </a:solidFill>
                <a:latin typeface="+mn-lt"/>
                <a:ea typeface="+mn-ea"/>
                <a:cs typeface="+mn-cs"/>
              </a:defRPr>
            </a:lvl2pPr>
            <a:lvl3pPr marL="795338" indent="-138113" algn="l" defTabSz="457200" rtl="0" eaLnBrk="0" fontAlgn="base" hangingPunct="0">
              <a:lnSpc>
                <a:spcPct val="95000"/>
              </a:lnSpc>
              <a:spcBef>
                <a:spcPct val="20000"/>
              </a:spcBef>
              <a:spcAft>
                <a:spcPct val="10000"/>
              </a:spcAft>
              <a:buClr>
                <a:srgbClr val="87867E"/>
              </a:buClr>
              <a:buSzPct val="100000"/>
              <a:buChar char="•"/>
              <a:defRPr kumimoji="1" sz="2000">
                <a:solidFill>
                  <a:srgbClr val="000000"/>
                </a:solidFill>
                <a:latin typeface="+mn-lt"/>
                <a:ea typeface="+mn-ea"/>
                <a:cs typeface="+mn-cs"/>
              </a:defRPr>
            </a:lvl3pPr>
            <a:lvl4pPr marL="1014413" indent="-134938" algn="l" defTabSz="457200" rtl="0" eaLnBrk="0" fontAlgn="base" hangingPunct="0">
              <a:lnSpc>
                <a:spcPct val="95000"/>
              </a:lnSpc>
              <a:spcBef>
                <a:spcPct val="20000"/>
              </a:spcBef>
              <a:spcAft>
                <a:spcPct val="10000"/>
              </a:spcAft>
              <a:buClr>
                <a:srgbClr val="87867E"/>
              </a:buClr>
              <a:buSzPct val="100000"/>
              <a:buChar char="•"/>
              <a:defRPr kumimoji="1">
                <a:solidFill>
                  <a:srgbClr val="000000"/>
                </a:solidFill>
                <a:latin typeface="+mn-lt"/>
                <a:ea typeface="+mn-ea"/>
                <a:cs typeface="+mn-cs"/>
              </a:defRPr>
            </a:lvl4pPr>
            <a:lvl5pPr marL="2305050" indent="365125" algn="l" defTabSz="457200" rtl="0" eaLnBrk="0" fontAlgn="base" hangingPunct="0">
              <a:spcBef>
                <a:spcPct val="0"/>
              </a:spcBef>
              <a:spcAft>
                <a:spcPct val="0"/>
              </a:spcAft>
              <a:buBlip>
                <a:blip r:embed="rId2"/>
              </a:buBlip>
              <a:defRPr kumimoji="1" sz="2000">
                <a:solidFill>
                  <a:srgbClr val="000000"/>
                </a:solidFill>
                <a:latin typeface="+mn-lt"/>
                <a:ea typeface="+mn-ea"/>
                <a:cs typeface="+mn-cs"/>
              </a:defRPr>
            </a:lvl5pPr>
            <a:lvl6pPr marL="27622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6pPr>
            <a:lvl7pPr marL="32194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7pPr>
            <a:lvl8pPr marL="36766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8pPr>
            <a:lvl9pPr marL="41338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9pPr>
          </a:lstStyle>
          <a:p>
            <a:pPr marL="0" indent="0" eaLnBrk="1" hangingPunct="1">
              <a:buFont typeface="Wingdings" pitchFamily="2" charset="2"/>
              <a:buNone/>
              <a:defRPr/>
            </a:pPr>
            <a:r>
              <a:rPr lang="ja-JP" altLang="en-US" kern="0" dirty="0"/>
              <a:t>クラウジウスはこのことを原理として認めた。</a:t>
            </a:r>
            <a:endParaRPr lang="en-US" altLang="ja-JP" kern="0" dirty="0"/>
          </a:p>
        </p:txBody>
      </p:sp>
      <p:sp>
        <p:nvSpPr>
          <p:cNvPr id="31" name="乗算記号 30">
            <a:extLst>
              <a:ext uri="{FF2B5EF4-FFF2-40B4-BE49-F238E27FC236}">
                <a16:creationId xmlns:a16="http://schemas.microsoft.com/office/drawing/2014/main" id="{ECAC2539-9703-4F26-9282-FDC2E8416159}"/>
              </a:ext>
            </a:extLst>
          </p:cNvPr>
          <p:cNvSpPr/>
          <p:nvPr/>
        </p:nvSpPr>
        <p:spPr bwMode="gray">
          <a:xfrm>
            <a:off x="3725759" y="6338520"/>
            <a:ext cx="1714500" cy="607854"/>
          </a:xfrm>
          <a:prstGeom prst="mathMultiply">
            <a:avLst/>
          </a:prstGeom>
          <a:noFill/>
          <a:ln w="9525" algn="ctr">
            <a:solidFill>
              <a:srgbClr val="FF0000"/>
            </a:solidFill>
            <a:miter lim="800000"/>
            <a:headEnd/>
            <a:tailEnd/>
          </a:ln>
          <a:effectLst/>
        </p:spPr>
        <p:txBody>
          <a:bodyPr wrap="none" rtlCol="0" anchor="ctr"/>
          <a:lstStyle/>
          <a:p>
            <a:pPr algn="ctr"/>
            <a:endParaRPr kumimoji="1" lang="ja-JP" altLang="en-US" dirty="0"/>
          </a:p>
        </p:txBody>
      </p:sp>
      <p:pic>
        <p:nvPicPr>
          <p:cNvPr id="33" name="図 32">
            <a:extLst>
              <a:ext uri="{FF2B5EF4-FFF2-40B4-BE49-F238E27FC236}">
                <a16:creationId xmlns:a16="http://schemas.microsoft.com/office/drawing/2014/main" id="{756B2AA1-8208-4F90-A864-4F735B96A86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435320" y="5067647"/>
            <a:ext cx="1714500" cy="1714500"/>
          </a:xfrm>
          <a:prstGeom prst="rect">
            <a:avLst/>
          </a:prstGeom>
        </p:spPr>
      </p:pic>
      <p:sp>
        <p:nvSpPr>
          <p:cNvPr id="34" name="矢印: 下カーブ 33">
            <a:extLst>
              <a:ext uri="{FF2B5EF4-FFF2-40B4-BE49-F238E27FC236}">
                <a16:creationId xmlns:a16="http://schemas.microsoft.com/office/drawing/2014/main" id="{E94DF468-1D81-4A17-8C70-0F1990E7EFDA}"/>
              </a:ext>
            </a:extLst>
          </p:cNvPr>
          <p:cNvSpPr/>
          <p:nvPr/>
        </p:nvSpPr>
        <p:spPr bwMode="gray">
          <a:xfrm>
            <a:off x="4072469" y="4957064"/>
            <a:ext cx="1021080" cy="472440"/>
          </a:xfrm>
          <a:prstGeom prst="curvedDownArrow">
            <a:avLst/>
          </a:prstGeom>
          <a:solidFill>
            <a:schemeClr val="accent4">
              <a:lumMod val="20000"/>
              <a:lumOff val="80000"/>
            </a:schemeClr>
          </a:solidFill>
          <a:ln w="9525" algn="ctr">
            <a:solidFill>
              <a:srgbClr val="0070C0"/>
            </a:solidFill>
            <a:miter lim="800000"/>
            <a:headEnd/>
            <a:tailEnd/>
          </a:ln>
          <a:effectLst/>
        </p:spPr>
        <p:txBody>
          <a:bodyPr wrap="none" rtlCol="0" anchor="ctr"/>
          <a:lstStyle/>
          <a:p>
            <a:pPr algn="ctr"/>
            <a:endParaRPr kumimoji="1" lang="ja-JP" altLang="en-US" dirty="0"/>
          </a:p>
        </p:txBody>
      </p:sp>
      <p:sp>
        <p:nvSpPr>
          <p:cNvPr id="35" name="矢印: 下カーブ 34">
            <a:extLst>
              <a:ext uri="{FF2B5EF4-FFF2-40B4-BE49-F238E27FC236}">
                <a16:creationId xmlns:a16="http://schemas.microsoft.com/office/drawing/2014/main" id="{D5FA8D57-A6EC-4AB8-BBA3-C09EB14E81C4}"/>
              </a:ext>
            </a:extLst>
          </p:cNvPr>
          <p:cNvSpPr/>
          <p:nvPr/>
        </p:nvSpPr>
        <p:spPr bwMode="gray">
          <a:xfrm rot="10800000">
            <a:off x="4033099" y="6191504"/>
            <a:ext cx="1021080" cy="472440"/>
          </a:xfrm>
          <a:prstGeom prst="curvedDownArrow">
            <a:avLst/>
          </a:prstGeom>
          <a:solidFill>
            <a:schemeClr val="accent5">
              <a:lumMod val="20000"/>
              <a:lumOff val="80000"/>
            </a:schemeClr>
          </a:solidFill>
          <a:ln w="9525" algn="ctr">
            <a:solidFill>
              <a:schemeClr val="accent6"/>
            </a:solidFill>
            <a:miter lim="800000"/>
            <a:headEnd/>
            <a:tailEnd/>
          </a:ln>
          <a:effectLst/>
        </p:spPr>
        <p:txBody>
          <a:bodyPr wrap="none" rtlCol="0" anchor="ctr"/>
          <a:lstStyle/>
          <a:p>
            <a:pPr algn="ctr"/>
            <a:endParaRPr kumimoji="1" lang="ja-JP" altLang="en-US" dirty="0"/>
          </a:p>
        </p:txBody>
      </p:sp>
      <p:sp>
        <p:nvSpPr>
          <p:cNvPr id="20" name="タイトル 1">
            <a:extLst>
              <a:ext uri="{FF2B5EF4-FFF2-40B4-BE49-F238E27FC236}">
                <a16:creationId xmlns:a16="http://schemas.microsoft.com/office/drawing/2014/main" id="{39BB62A8-DED2-4003-AA44-FA47429805AD}"/>
              </a:ext>
            </a:extLst>
          </p:cNvPr>
          <p:cNvSpPr>
            <a:spLocks noGrp="1"/>
          </p:cNvSpPr>
          <p:nvPr>
            <p:ph type="title"/>
          </p:nvPr>
        </p:nvSpPr>
        <p:spPr>
          <a:xfrm>
            <a:off x="184150" y="53975"/>
            <a:ext cx="7146290" cy="693738"/>
          </a:xfrm>
        </p:spPr>
        <p:txBody>
          <a:bodyPr/>
          <a:lstStyle/>
          <a:p>
            <a:pPr eaLnBrk="1" hangingPunct="1"/>
            <a:r>
              <a:rPr lang="en-US" altLang="ja-JP" dirty="0"/>
              <a:t>5. </a:t>
            </a:r>
            <a:r>
              <a:rPr lang="ja-JP" altLang="en-US" dirty="0"/>
              <a:t>カルノーの定理と熱力学第</a:t>
            </a:r>
            <a:r>
              <a:rPr lang="en-US" altLang="ja-JP" dirty="0"/>
              <a:t>2</a:t>
            </a:r>
            <a:r>
              <a:rPr lang="ja-JP" altLang="en-US" dirty="0"/>
              <a:t>法則</a:t>
            </a:r>
          </a:p>
        </p:txBody>
      </p:sp>
      <p:sp>
        <p:nvSpPr>
          <p:cNvPr id="21" name="乗算記号 20">
            <a:extLst>
              <a:ext uri="{FF2B5EF4-FFF2-40B4-BE49-F238E27FC236}">
                <a16:creationId xmlns:a16="http://schemas.microsoft.com/office/drawing/2014/main" id="{345B5CF1-35AD-429A-B11C-115FF8CA22FF}"/>
              </a:ext>
            </a:extLst>
          </p:cNvPr>
          <p:cNvSpPr/>
          <p:nvPr/>
        </p:nvSpPr>
        <p:spPr bwMode="gray">
          <a:xfrm>
            <a:off x="6420096" y="164917"/>
            <a:ext cx="2422999" cy="3313762"/>
          </a:xfrm>
          <a:prstGeom prst="mathMultiply">
            <a:avLst/>
          </a:prstGeom>
          <a:noFill/>
          <a:ln w="9525" algn="ctr">
            <a:solidFill>
              <a:schemeClr val="accent1"/>
            </a:solidFill>
            <a:miter lim="800000"/>
            <a:headEnd/>
            <a:tailEnd/>
          </a:ln>
          <a:effectLst/>
        </p:spPr>
        <p:txBody>
          <a:bodyPr wrap="none" rtlCol="0" anchor="ctr"/>
          <a:lstStyle/>
          <a:p>
            <a:pPr algn="ctr"/>
            <a:endParaRPr kumimoji="1" lang="ja-JP" altLang="en-US" dirty="0"/>
          </a:p>
        </p:txBody>
      </p:sp>
    </p:spTree>
    <p:extLst>
      <p:ext uri="{BB962C8B-B14F-4D97-AF65-F5344CB8AC3E}">
        <p14:creationId xmlns:p14="http://schemas.microsoft.com/office/powerpoint/2010/main" val="40613877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24"/>
                                        </p:tgtEl>
                                        <p:attrNameLst>
                                          <p:attrName>style.visibility</p:attrName>
                                        </p:attrNameLst>
                                      </p:cBhvr>
                                      <p:to>
                                        <p:strVal val="visible"/>
                                      </p:to>
                                    </p:set>
                                    <p:anim calcmode="lin" valueType="num">
                                      <p:cBhvr additive="base">
                                        <p:cTn id="17" dur="500" fill="hold"/>
                                        <p:tgtEl>
                                          <p:spTgt spid="24"/>
                                        </p:tgtEl>
                                        <p:attrNameLst>
                                          <p:attrName>ppt_x</p:attrName>
                                        </p:attrNameLst>
                                      </p:cBhvr>
                                      <p:tavLst>
                                        <p:tav tm="0">
                                          <p:val>
                                            <p:strVal val="#ppt_x"/>
                                          </p:val>
                                        </p:tav>
                                        <p:tav tm="100000">
                                          <p:val>
                                            <p:strVal val="#ppt_x"/>
                                          </p:val>
                                        </p:tav>
                                      </p:tavLst>
                                    </p:anim>
                                    <p:anim calcmode="lin" valueType="num">
                                      <p:cBhvr additive="base">
                                        <p:cTn id="18" dur="500" fill="hold"/>
                                        <p:tgtEl>
                                          <p:spTgt spid="24"/>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6"/>
                                        </p:tgtEl>
                                        <p:attrNameLst>
                                          <p:attrName>style.visibility</p:attrName>
                                        </p:attrNameLst>
                                      </p:cBhvr>
                                      <p:to>
                                        <p:strVal val="visible"/>
                                      </p:to>
                                    </p:set>
                                    <p:anim calcmode="lin" valueType="num">
                                      <p:cBhvr additive="base">
                                        <p:cTn id="21" dur="500" fill="hold"/>
                                        <p:tgtEl>
                                          <p:spTgt spid="26"/>
                                        </p:tgtEl>
                                        <p:attrNameLst>
                                          <p:attrName>ppt_x</p:attrName>
                                        </p:attrNameLst>
                                      </p:cBhvr>
                                      <p:tavLst>
                                        <p:tav tm="0">
                                          <p:val>
                                            <p:strVal val="#ppt_x"/>
                                          </p:val>
                                        </p:tav>
                                        <p:tav tm="100000">
                                          <p:val>
                                            <p:strVal val="#ppt_x"/>
                                          </p:val>
                                        </p:tav>
                                      </p:tavLst>
                                    </p:anim>
                                    <p:anim calcmode="lin" valueType="num">
                                      <p:cBhvr additive="base">
                                        <p:cTn id="22" dur="500" fill="hold"/>
                                        <p:tgtEl>
                                          <p:spTgt spid="26"/>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7"/>
                                        </p:tgtEl>
                                        <p:attrNameLst>
                                          <p:attrName>style.visibility</p:attrName>
                                        </p:attrNameLst>
                                      </p:cBhvr>
                                      <p:to>
                                        <p:strVal val="visible"/>
                                      </p:to>
                                    </p:set>
                                    <p:anim calcmode="lin" valueType="num">
                                      <p:cBhvr additive="base">
                                        <p:cTn id="25" dur="500" fill="hold"/>
                                        <p:tgtEl>
                                          <p:spTgt spid="27"/>
                                        </p:tgtEl>
                                        <p:attrNameLst>
                                          <p:attrName>ppt_x</p:attrName>
                                        </p:attrNameLst>
                                      </p:cBhvr>
                                      <p:tavLst>
                                        <p:tav tm="0">
                                          <p:val>
                                            <p:strVal val="#ppt_x"/>
                                          </p:val>
                                        </p:tav>
                                        <p:tav tm="100000">
                                          <p:val>
                                            <p:strVal val="#ppt_x"/>
                                          </p:val>
                                        </p:tav>
                                      </p:tavLst>
                                    </p:anim>
                                    <p:anim calcmode="lin" valueType="num">
                                      <p:cBhvr additive="base">
                                        <p:cTn id="26" dur="500" fill="hold"/>
                                        <p:tgtEl>
                                          <p:spTgt spid="2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4"/>
                                        </p:tgtEl>
                                        <p:attrNameLst>
                                          <p:attrName>style.visibility</p:attrName>
                                        </p:attrNameLst>
                                      </p:cBhvr>
                                      <p:to>
                                        <p:strVal val="visible"/>
                                      </p:to>
                                    </p:set>
                                    <p:anim calcmode="lin" valueType="num">
                                      <p:cBhvr additive="base">
                                        <p:cTn id="29" dur="500" fill="hold"/>
                                        <p:tgtEl>
                                          <p:spTgt spid="4"/>
                                        </p:tgtEl>
                                        <p:attrNameLst>
                                          <p:attrName>ppt_x</p:attrName>
                                        </p:attrNameLst>
                                      </p:cBhvr>
                                      <p:tavLst>
                                        <p:tav tm="0">
                                          <p:val>
                                            <p:strVal val="#ppt_x"/>
                                          </p:val>
                                        </p:tav>
                                        <p:tav tm="100000">
                                          <p:val>
                                            <p:strVal val="#ppt_x"/>
                                          </p:val>
                                        </p:tav>
                                      </p:tavLst>
                                    </p:anim>
                                    <p:anim calcmode="lin" valueType="num">
                                      <p:cBhvr additive="base">
                                        <p:cTn id="30" dur="500" fill="hold"/>
                                        <p:tgtEl>
                                          <p:spTgt spid="4"/>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additive="base">
                                        <p:cTn id="33" dur="500" fill="hold"/>
                                        <p:tgtEl>
                                          <p:spTgt spid="21"/>
                                        </p:tgtEl>
                                        <p:attrNameLst>
                                          <p:attrName>ppt_x</p:attrName>
                                        </p:attrNameLst>
                                      </p:cBhvr>
                                      <p:tavLst>
                                        <p:tav tm="0">
                                          <p:val>
                                            <p:strVal val="#ppt_x"/>
                                          </p:val>
                                        </p:tav>
                                        <p:tav tm="100000">
                                          <p:val>
                                            <p:strVal val="#ppt_x"/>
                                          </p:val>
                                        </p:tav>
                                      </p:tavLst>
                                    </p:anim>
                                    <p:anim calcmode="lin" valueType="num">
                                      <p:cBhvr additive="base">
                                        <p:cTn id="34" dur="500" fill="hold"/>
                                        <p:tgtEl>
                                          <p:spTgt spid="21"/>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2"/>
                                        </p:tgtEl>
                                        <p:attrNameLst>
                                          <p:attrName>style.visibility</p:attrName>
                                        </p:attrNameLst>
                                      </p:cBhvr>
                                      <p:to>
                                        <p:strVal val="visible"/>
                                      </p:to>
                                    </p:set>
                                    <p:anim calcmode="lin" valueType="num">
                                      <p:cBhvr additive="base">
                                        <p:cTn id="37" dur="500" fill="hold"/>
                                        <p:tgtEl>
                                          <p:spTgt spid="12"/>
                                        </p:tgtEl>
                                        <p:attrNameLst>
                                          <p:attrName>ppt_x</p:attrName>
                                        </p:attrNameLst>
                                      </p:cBhvr>
                                      <p:tavLst>
                                        <p:tav tm="0">
                                          <p:val>
                                            <p:strVal val="#ppt_x"/>
                                          </p:val>
                                        </p:tav>
                                        <p:tav tm="100000">
                                          <p:val>
                                            <p:strVal val="#ppt_x"/>
                                          </p:val>
                                        </p:tav>
                                      </p:tavLst>
                                    </p:anim>
                                    <p:anim calcmode="lin" valueType="num">
                                      <p:cBhvr additive="base">
                                        <p:cTn id="38" dur="500" fill="hold"/>
                                        <p:tgtEl>
                                          <p:spTgt spid="12"/>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25"/>
                                        </p:tgtEl>
                                        <p:attrNameLst>
                                          <p:attrName>style.visibility</p:attrName>
                                        </p:attrNameLst>
                                      </p:cBhvr>
                                      <p:to>
                                        <p:strVal val="visible"/>
                                      </p:to>
                                    </p:set>
                                    <p:anim calcmode="lin" valueType="num">
                                      <p:cBhvr additive="base">
                                        <p:cTn id="41" dur="500" fill="hold"/>
                                        <p:tgtEl>
                                          <p:spTgt spid="25"/>
                                        </p:tgtEl>
                                        <p:attrNameLst>
                                          <p:attrName>ppt_x</p:attrName>
                                        </p:attrNameLst>
                                      </p:cBhvr>
                                      <p:tavLst>
                                        <p:tav tm="0">
                                          <p:val>
                                            <p:strVal val="#ppt_x"/>
                                          </p:val>
                                        </p:tav>
                                        <p:tav tm="100000">
                                          <p:val>
                                            <p:strVal val="#ppt_x"/>
                                          </p:val>
                                        </p:tav>
                                      </p:tavLst>
                                    </p:anim>
                                    <p:anim calcmode="lin" valueType="num">
                                      <p:cBhvr additive="base">
                                        <p:cTn id="42"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9"/>
                                        </p:tgtEl>
                                        <p:attrNameLst>
                                          <p:attrName>style.visibility</p:attrName>
                                        </p:attrNameLst>
                                      </p:cBhvr>
                                      <p:to>
                                        <p:strVal val="visible"/>
                                      </p:to>
                                    </p:set>
                                    <p:anim calcmode="lin" valueType="num">
                                      <p:cBhvr additive="base">
                                        <p:cTn id="51" dur="500" fill="hold"/>
                                        <p:tgtEl>
                                          <p:spTgt spid="29"/>
                                        </p:tgtEl>
                                        <p:attrNameLst>
                                          <p:attrName>ppt_x</p:attrName>
                                        </p:attrNameLst>
                                      </p:cBhvr>
                                      <p:tavLst>
                                        <p:tav tm="0">
                                          <p:val>
                                            <p:strVal val="#ppt_x"/>
                                          </p:val>
                                        </p:tav>
                                        <p:tav tm="100000">
                                          <p:val>
                                            <p:strVal val="#ppt_x"/>
                                          </p:val>
                                        </p:tav>
                                      </p:tavLst>
                                    </p:anim>
                                    <p:anim calcmode="lin" valueType="num">
                                      <p:cBhvr additive="base">
                                        <p:cTn id="52" dur="500" fill="hold"/>
                                        <p:tgtEl>
                                          <p:spTgt spid="29"/>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31"/>
                                        </p:tgtEl>
                                        <p:attrNameLst>
                                          <p:attrName>style.visibility</p:attrName>
                                        </p:attrNameLst>
                                      </p:cBhvr>
                                      <p:to>
                                        <p:strVal val="visible"/>
                                      </p:to>
                                    </p:set>
                                    <p:anim calcmode="lin" valueType="num">
                                      <p:cBhvr additive="base">
                                        <p:cTn id="55" dur="500" fill="hold"/>
                                        <p:tgtEl>
                                          <p:spTgt spid="31"/>
                                        </p:tgtEl>
                                        <p:attrNameLst>
                                          <p:attrName>ppt_x</p:attrName>
                                        </p:attrNameLst>
                                      </p:cBhvr>
                                      <p:tavLst>
                                        <p:tav tm="0">
                                          <p:val>
                                            <p:strVal val="#ppt_x"/>
                                          </p:val>
                                        </p:tav>
                                        <p:tav tm="100000">
                                          <p:val>
                                            <p:strVal val="#ppt_x"/>
                                          </p:val>
                                        </p:tav>
                                      </p:tavLst>
                                    </p:anim>
                                    <p:anim calcmode="lin" valueType="num">
                                      <p:cBhvr additive="base">
                                        <p:cTn id="56" dur="500" fill="hold"/>
                                        <p:tgtEl>
                                          <p:spTgt spid="31"/>
                                        </p:tgtEl>
                                        <p:attrNameLst>
                                          <p:attrName>ppt_y</p:attrName>
                                        </p:attrNameLst>
                                      </p:cBhvr>
                                      <p:tavLst>
                                        <p:tav tm="0">
                                          <p:val>
                                            <p:strVal val="1+#ppt_h/2"/>
                                          </p:val>
                                        </p:tav>
                                        <p:tav tm="100000">
                                          <p:val>
                                            <p:strVal val="#ppt_y"/>
                                          </p:val>
                                        </p:tav>
                                      </p:tavLst>
                                    </p:anim>
                                  </p:childTnLst>
                                </p:cTn>
                              </p:par>
                              <p:par>
                                <p:cTn id="57" presetID="2" presetClass="entr" presetSubtype="4" fill="hold" nodeType="withEffect">
                                  <p:stCondLst>
                                    <p:cond delay="0"/>
                                  </p:stCondLst>
                                  <p:childTnLst>
                                    <p:set>
                                      <p:cBhvr>
                                        <p:cTn id="58" dur="1" fill="hold">
                                          <p:stCondLst>
                                            <p:cond delay="0"/>
                                          </p:stCondLst>
                                        </p:cTn>
                                        <p:tgtEl>
                                          <p:spTgt spid="33"/>
                                        </p:tgtEl>
                                        <p:attrNameLst>
                                          <p:attrName>style.visibility</p:attrName>
                                        </p:attrNameLst>
                                      </p:cBhvr>
                                      <p:to>
                                        <p:strVal val="visible"/>
                                      </p:to>
                                    </p:set>
                                    <p:anim calcmode="lin" valueType="num">
                                      <p:cBhvr additive="base">
                                        <p:cTn id="59" dur="500" fill="hold"/>
                                        <p:tgtEl>
                                          <p:spTgt spid="33"/>
                                        </p:tgtEl>
                                        <p:attrNameLst>
                                          <p:attrName>ppt_x</p:attrName>
                                        </p:attrNameLst>
                                      </p:cBhvr>
                                      <p:tavLst>
                                        <p:tav tm="0">
                                          <p:val>
                                            <p:strVal val="#ppt_x"/>
                                          </p:val>
                                        </p:tav>
                                        <p:tav tm="100000">
                                          <p:val>
                                            <p:strVal val="#ppt_x"/>
                                          </p:val>
                                        </p:tav>
                                      </p:tavLst>
                                    </p:anim>
                                    <p:anim calcmode="lin" valueType="num">
                                      <p:cBhvr additive="base">
                                        <p:cTn id="60" dur="500" fill="hold"/>
                                        <p:tgtEl>
                                          <p:spTgt spid="33"/>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34"/>
                                        </p:tgtEl>
                                        <p:attrNameLst>
                                          <p:attrName>style.visibility</p:attrName>
                                        </p:attrNameLst>
                                      </p:cBhvr>
                                      <p:to>
                                        <p:strVal val="visible"/>
                                      </p:to>
                                    </p:set>
                                    <p:anim calcmode="lin" valueType="num">
                                      <p:cBhvr additive="base">
                                        <p:cTn id="63" dur="500" fill="hold"/>
                                        <p:tgtEl>
                                          <p:spTgt spid="34"/>
                                        </p:tgtEl>
                                        <p:attrNameLst>
                                          <p:attrName>ppt_x</p:attrName>
                                        </p:attrNameLst>
                                      </p:cBhvr>
                                      <p:tavLst>
                                        <p:tav tm="0">
                                          <p:val>
                                            <p:strVal val="#ppt_x"/>
                                          </p:val>
                                        </p:tav>
                                        <p:tav tm="100000">
                                          <p:val>
                                            <p:strVal val="#ppt_x"/>
                                          </p:val>
                                        </p:tav>
                                      </p:tavLst>
                                    </p:anim>
                                    <p:anim calcmode="lin" valueType="num">
                                      <p:cBhvr additive="base">
                                        <p:cTn id="64" dur="500" fill="hold"/>
                                        <p:tgtEl>
                                          <p:spTgt spid="34"/>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35"/>
                                        </p:tgtEl>
                                        <p:attrNameLst>
                                          <p:attrName>style.visibility</p:attrName>
                                        </p:attrNameLst>
                                      </p:cBhvr>
                                      <p:to>
                                        <p:strVal val="visible"/>
                                      </p:to>
                                    </p:set>
                                    <p:anim calcmode="lin" valueType="num">
                                      <p:cBhvr additive="base">
                                        <p:cTn id="67" dur="500" fill="hold"/>
                                        <p:tgtEl>
                                          <p:spTgt spid="35"/>
                                        </p:tgtEl>
                                        <p:attrNameLst>
                                          <p:attrName>ppt_x</p:attrName>
                                        </p:attrNameLst>
                                      </p:cBhvr>
                                      <p:tavLst>
                                        <p:tav tm="0">
                                          <p:val>
                                            <p:strVal val="#ppt_x"/>
                                          </p:val>
                                        </p:tav>
                                        <p:tav tm="100000">
                                          <p:val>
                                            <p:strVal val="#ppt_x"/>
                                          </p:val>
                                        </p:tav>
                                      </p:tavLst>
                                    </p:anim>
                                    <p:anim calcmode="lin" valueType="num">
                                      <p:cBhvr additive="base">
                                        <p:cTn id="68"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7" grpId="0"/>
      <p:bldP spid="24" grpId="0"/>
      <p:bldP spid="25" grpId="0"/>
      <p:bldP spid="26" grpId="0"/>
      <p:bldP spid="27" grpId="0"/>
      <p:bldP spid="29" grpId="0"/>
      <p:bldP spid="31" grpId="0" animBg="1"/>
      <p:bldP spid="34" grpId="0" animBg="1"/>
      <p:bldP spid="35" grpId="0" animBg="1"/>
      <p:bldP spid="21"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正方形/長方形 1">
            <a:extLst>
              <a:ext uri="{FF2B5EF4-FFF2-40B4-BE49-F238E27FC236}">
                <a16:creationId xmlns:a16="http://schemas.microsoft.com/office/drawing/2014/main" id="{14DCF068-C061-4D6C-A33E-03DF258781F0}"/>
              </a:ext>
            </a:extLst>
          </p:cNvPr>
          <p:cNvSpPr>
            <a:spLocks noChangeArrowheads="1"/>
          </p:cNvSpPr>
          <p:nvPr/>
        </p:nvSpPr>
        <p:spPr bwMode="gray">
          <a:xfrm>
            <a:off x="-7938" y="6373813"/>
            <a:ext cx="9144001" cy="484187"/>
          </a:xfrm>
          <a:prstGeom prst="rect">
            <a:avLst/>
          </a:prstGeom>
          <a:solidFill>
            <a:schemeClr val="bg1"/>
          </a:solidFill>
          <a:ln w="9525" algn="ctr">
            <a:solidFill>
              <a:schemeClr val="bg1"/>
            </a:solidFill>
            <a:miter lim="800000"/>
            <a:headEnd/>
            <a:tailEnd/>
          </a:ln>
        </p:spPr>
        <p:txBody>
          <a:bodyPr wrap="none" anchor="ctr"/>
          <a:lstStyle>
            <a:lvl1pPr>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a:buBlip>
                <a:blip r:embed="rId2"/>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9pPr>
          </a:lstStyle>
          <a:p>
            <a:pPr algn="ctr" eaLnBrk="1" hangingPunct="1">
              <a:lnSpc>
                <a:spcPct val="100000"/>
              </a:lnSpc>
              <a:spcBef>
                <a:spcPct val="0"/>
              </a:spcBef>
              <a:spcAft>
                <a:spcPct val="0"/>
              </a:spcAft>
              <a:buClrTx/>
              <a:buFontTx/>
              <a:buNone/>
            </a:pPr>
            <a:endParaRPr lang="ja-JP" altLang="en-US" sz="1800" dirty="0">
              <a:solidFill>
                <a:schemeClr val="tx1"/>
              </a:solidFill>
              <a:latin typeface="Calibri" pitchFamily="34" charset="0"/>
            </a:endParaRPr>
          </a:p>
        </p:txBody>
      </p:sp>
      <p:sp>
        <p:nvSpPr>
          <p:cNvPr id="9221" name="スライド番号プレースホルダー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a:buBlip>
                <a:blip r:embed="rId2"/>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9pPr>
          </a:lstStyle>
          <a:p>
            <a:pPr>
              <a:lnSpc>
                <a:spcPct val="100000"/>
              </a:lnSpc>
              <a:spcBef>
                <a:spcPct val="0"/>
              </a:spcBef>
              <a:spcAft>
                <a:spcPct val="0"/>
              </a:spcAft>
              <a:buClrTx/>
              <a:buFontTx/>
              <a:buNone/>
            </a:pPr>
            <a:fld id="{4555DBF4-170B-471E-880D-DA5283DE4820}" type="slidenum">
              <a:rPr kumimoji="0" lang="ja-JP" altLang="en-US" smtClean="0">
                <a:solidFill>
                  <a:schemeClr val="tx1"/>
                </a:solidFill>
              </a:rPr>
              <a:pPr>
                <a:lnSpc>
                  <a:spcPct val="100000"/>
                </a:lnSpc>
                <a:spcBef>
                  <a:spcPct val="0"/>
                </a:spcBef>
                <a:spcAft>
                  <a:spcPct val="0"/>
                </a:spcAft>
                <a:buClrTx/>
                <a:buFontTx/>
                <a:buNone/>
              </a:pPr>
              <a:t>36</a:t>
            </a:fld>
            <a:endParaRPr kumimoji="0" lang="ja-JP" altLang="en-US" dirty="0">
              <a:solidFill>
                <a:schemeClr val="tx1"/>
              </a:solidFill>
            </a:endParaRPr>
          </a:p>
        </p:txBody>
      </p:sp>
      <p:sp>
        <p:nvSpPr>
          <p:cNvPr id="7" name="コンテンツ プレースホルダー 2"/>
          <p:cNvSpPr txBox="1">
            <a:spLocks/>
          </p:cNvSpPr>
          <p:nvPr/>
        </p:nvSpPr>
        <p:spPr bwMode="gray">
          <a:xfrm>
            <a:off x="62229" y="2966809"/>
            <a:ext cx="6920783" cy="2052584"/>
          </a:xfrm>
          <a:prstGeom prst="rect">
            <a:avLst/>
          </a:prstGeom>
          <a:solidFill>
            <a:schemeClr val="accent4">
              <a:lumMod val="20000"/>
              <a:lumOff val="80000"/>
            </a:schemeClr>
          </a:solidFill>
          <a:ln>
            <a:solidFill>
              <a:srgbClr val="0070C0"/>
            </a:solidFill>
          </a:ln>
          <a:extLst/>
        </p:spPr>
        <p:txBody>
          <a:bodyPr lIns="0" tIns="0" rIns="0" bIns="0"/>
          <a:lstStyle>
            <a:lvl1pPr marL="290513" indent="-290513" algn="l" defTabSz="457200" rtl="0" eaLnBrk="0" fontAlgn="base" hangingPunct="0">
              <a:lnSpc>
                <a:spcPct val="95000"/>
              </a:lnSpc>
              <a:spcBef>
                <a:spcPct val="20000"/>
              </a:spcBef>
              <a:spcAft>
                <a:spcPct val="10000"/>
              </a:spcAft>
              <a:buClr>
                <a:srgbClr val="A30B1A"/>
              </a:buClr>
              <a:buFont typeface="Wingdings" pitchFamily="2" charset="2"/>
              <a:buChar char="n"/>
              <a:defRPr kumimoji="1" sz="2800">
                <a:solidFill>
                  <a:srgbClr val="000000"/>
                </a:solidFill>
                <a:latin typeface="+mn-lt"/>
                <a:ea typeface="+mn-ea"/>
                <a:cs typeface="+mn-cs"/>
              </a:defRPr>
            </a:lvl1pPr>
            <a:lvl2pPr marL="581025" indent="-242888" algn="l" defTabSz="457200" rtl="0" eaLnBrk="0" fontAlgn="base" hangingPunct="0">
              <a:lnSpc>
                <a:spcPct val="95000"/>
              </a:lnSpc>
              <a:spcBef>
                <a:spcPct val="20000"/>
              </a:spcBef>
              <a:spcAft>
                <a:spcPct val="10000"/>
              </a:spcAft>
              <a:buClr>
                <a:srgbClr val="87867E"/>
              </a:buClr>
              <a:buFont typeface="Wingdings" pitchFamily="2" charset="2"/>
              <a:buChar char="n"/>
              <a:defRPr kumimoji="1" sz="2400">
                <a:solidFill>
                  <a:srgbClr val="000000"/>
                </a:solidFill>
                <a:latin typeface="+mn-lt"/>
                <a:ea typeface="+mn-ea"/>
                <a:cs typeface="+mn-cs"/>
              </a:defRPr>
            </a:lvl2pPr>
            <a:lvl3pPr marL="795338" indent="-138113" algn="l" defTabSz="457200" rtl="0" eaLnBrk="0" fontAlgn="base" hangingPunct="0">
              <a:lnSpc>
                <a:spcPct val="95000"/>
              </a:lnSpc>
              <a:spcBef>
                <a:spcPct val="20000"/>
              </a:spcBef>
              <a:spcAft>
                <a:spcPct val="10000"/>
              </a:spcAft>
              <a:buClr>
                <a:srgbClr val="87867E"/>
              </a:buClr>
              <a:buSzPct val="100000"/>
              <a:buChar char="•"/>
              <a:defRPr kumimoji="1" sz="2000">
                <a:solidFill>
                  <a:srgbClr val="000000"/>
                </a:solidFill>
                <a:latin typeface="+mn-lt"/>
                <a:ea typeface="+mn-ea"/>
                <a:cs typeface="+mn-cs"/>
              </a:defRPr>
            </a:lvl3pPr>
            <a:lvl4pPr marL="1014413" indent="-134938" algn="l" defTabSz="457200" rtl="0" eaLnBrk="0" fontAlgn="base" hangingPunct="0">
              <a:lnSpc>
                <a:spcPct val="95000"/>
              </a:lnSpc>
              <a:spcBef>
                <a:spcPct val="20000"/>
              </a:spcBef>
              <a:spcAft>
                <a:spcPct val="10000"/>
              </a:spcAft>
              <a:buClr>
                <a:srgbClr val="87867E"/>
              </a:buClr>
              <a:buSzPct val="100000"/>
              <a:buChar char="•"/>
              <a:defRPr kumimoji="1">
                <a:solidFill>
                  <a:srgbClr val="000000"/>
                </a:solidFill>
                <a:latin typeface="+mn-lt"/>
                <a:ea typeface="+mn-ea"/>
                <a:cs typeface="+mn-cs"/>
              </a:defRPr>
            </a:lvl4pPr>
            <a:lvl5pPr marL="2305050" indent="365125" algn="l" defTabSz="457200" rtl="0" eaLnBrk="0" fontAlgn="base" hangingPunct="0">
              <a:spcBef>
                <a:spcPct val="0"/>
              </a:spcBef>
              <a:spcAft>
                <a:spcPct val="0"/>
              </a:spcAft>
              <a:buBlip>
                <a:blip r:embed="rId2"/>
              </a:buBlip>
              <a:defRPr kumimoji="1" sz="2000">
                <a:solidFill>
                  <a:srgbClr val="000000"/>
                </a:solidFill>
                <a:latin typeface="+mn-lt"/>
                <a:ea typeface="+mn-ea"/>
                <a:cs typeface="+mn-cs"/>
              </a:defRPr>
            </a:lvl5pPr>
            <a:lvl6pPr marL="27622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6pPr>
            <a:lvl7pPr marL="32194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7pPr>
            <a:lvl8pPr marL="36766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8pPr>
            <a:lvl9pPr marL="41338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9pPr>
          </a:lstStyle>
          <a:p>
            <a:pPr marL="0" indent="0" eaLnBrk="1" hangingPunct="1">
              <a:buNone/>
              <a:defRPr/>
            </a:pPr>
            <a:r>
              <a:rPr lang="en-US" altLang="ja-JP" kern="0" dirty="0"/>
              <a:t>(T)</a:t>
            </a:r>
            <a:r>
              <a:rPr lang="ja-JP" altLang="en-US" kern="0" dirty="0"/>
              <a:t> トムソン</a:t>
            </a:r>
            <a:r>
              <a:rPr lang="en-US" altLang="ja-JP" sz="1600" kern="0" dirty="0"/>
              <a:t>(William Thomson=</a:t>
            </a:r>
            <a:r>
              <a:rPr lang="ja-JP" altLang="en-US" sz="1600" kern="0" dirty="0"/>
              <a:t>ケルヴィン卿</a:t>
            </a:r>
            <a:r>
              <a:rPr lang="en-US" altLang="ja-JP" sz="1600" kern="0" dirty="0"/>
              <a:t>,1824-1907)</a:t>
            </a:r>
            <a:r>
              <a:rPr lang="ja-JP" altLang="en-US" kern="0" dirty="0"/>
              <a:t>の原理</a:t>
            </a:r>
            <a:r>
              <a:rPr lang="en-US" altLang="ja-JP" sz="1600" kern="0" dirty="0"/>
              <a:t>[1851</a:t>
            </a:r>
            <a:r>
              <a:rPr lang="ja-JP" altLang="en-US" sz="1600" kern="0" dirty="0"/>
              <a:t>年</a:t>
            </a:r>
            <a:r>
              <a:rPr lang="en-US" altLang="ja-JP" sz="1600" kern="0" dirty="0"/>
              <a:t>,</a:t>
            </a:r>
            <a:r>
              <a:rPr lang="ja-JP" altLang="en-US" sz="1600" kern="0" dirty="0"/>
              <a:t>クラウジウスとは独立</a:t>
            </a:r>
            <a:r>
              <a:rPr lang="en-US" altLang="ja-JP" sz="1600" kern="0" dirty="0"/>
              <a:t>] </a:t>
            </a:r>
          </a:p>
          <a:p>
            <a:pPr marL="0" indent="0" eaLnBrk="1" hangingPunct="1">
              <a:buFont typeface="Wingdings" pitchFamily="2" charset="2"/>
              <a:buNone/>
              <a:defRPr/>
            </a:pPr>
            <a:r>
              <a:rPr lang="ja-JP" altLang="en-US" kern="0" dirty="0"/>
              <a:t>他に何の変化も残さず、一様な温度の</a:t>
            </a:r>
            <a:r>
              <a:rPr lang="en-US" altLang="ja-JP" kern="0" dirty="0"/>
              <a:t>1</a:t>
            </a:r>
            <a:r>
              <a:rPr lang="ja-JP" altLang="en-US" kern="0" dirty="0" err="1"/>
              <a:t>つの</a:t>
            </a:r>
            <a:r>
              <a:rPr lang="ja-JP" altLang="en-US" kern="0" dirty="0"/>
              <a:t>熱源から熱を吸収して全て仕事に変換することは不可能。</a:t>
            </a:r>
            <a:r>
              <a:rPr lang="en-US" altLang="ja-JP" kern="0" dirty="0"/>
              <a:t>(</a:t>
            </a:r>
            <a:r>
              <a:rPr lang="ja-JP" altLang="en-US" kern="0" dirty="0"/>
              <a:t>第</a:t>
            </a:r>
            <a:r>
              <a:rPr lang="en-US" altLang="ja-JP" kern="0" dirty="0"/>
              <a:t>2</a:t>
            </a:r>
            <a:r>
              <a:rPr lang="ja-JP" altLang="en-US" kern="0" dirty="0"/>
              <a:t>種永久機関の否定</a:t>
            </a:r>
            <a:r>
              <a:rPr lang="en-US" altLang="ja-JP" kern="0" dirty="0"/>
              <a:t>)</a:t>
            </a:r>
          </a:p>
        </p:txBody>
      </p:sp>
      <p:sp>
        <p:nvSpPr>
          <p:cNvPr id="8" name="コンテンツ プレースホルダー 2">
            <a:extLst>
              <a:ext uri="{FF2B5EF4-FFF2-40B4-BE49-F238E27FC236}">
                <a16:creationId xmlns:a16="http://schemas.microsoft.com/office/drawing/2014/main" id="{96B8CC63-F4EE-440B-87A9-DAE3DA940BCD}"/>
              </a:ext>
            </a:extLst>
          </p:cNvPr>
          <p:cNvSpPr txBox="1">
            <a:spLocks/>
          </p:cNvSpPr>
          <p:nvPr/>
        </p:nvSpPr>
        <p:spPr bwMode="gray">
          <a:xfrm>
            <a:off x="60960" y="1404681"/>
            <a:ext cx="6920782" cy="1387803"/>
          </a:xfrm>
          <a:prstGeom prst="rect">
            <a:avLst/>
          </a:prstGeom>
          <a:solidFill>
            <a:schemeClr val="accent3">
              <a:lumMod val="20000"/>
              <a:lumOff val="80000"/>
            </a:schemeClr>
          </a:solidFill>
          <a:ln w="9525">
            <a:solidFill>
              <a:schemeClr val="accent2"/>
            </a:solidFill>
            <a:miter lim="800000"/>
            <a:headEnd/>
            <a:tailEnd/>
          </a:ln>
          <a:extLst/>
        </p:spPr>
        <p:txBody>
          <a:bodyPr lIns="0" tIns="0" rIns="0" bIns="0"/>
          <a:lstStyle>
            <a:lvl1pPr marL="290513" indent="-290513" algn="l" defTabSz="457200" rtl="0" eaLnBrk="0" fontAlgn="base" hangingPunct="0">
              <a:lnSpc>
                <a:spcPct val="95000"/>
              </a:lnSpc>
              <a:spcBef>
                <a:spcPct val="20000"/>
              </a:spcBef>
              <a:spcAft>
                <a:spcPct val="10000"/>
              </a:spcAft>
              <a:buClr>
                <a:srgbClr val="A30B1A"/>
              </a:buClr>
              <a:buFont typeface="Wingdings" pitchFamily="2" charset="2"/>
              <a:buChar char="n"/>
              <a:defRPr kumimoji="1" sz="2800">
                <a:solidFill>
                  <a:srgbClr val="000000"/>
                </a:solidFill>
                <a:latin typeface="+mn-lt"/>
                <a:ea typeface="+mn-ea"/>
                <a:cs typeface="+mn-cs"/>
              </a:defRPr>
            </a:lvl1pPr>
            <a:lvl2pPr marL="581025" indent="-242888" algn="l" defTabSz="457200" rtl="0" eaLnBrk="0" fontAlgn="base" hangingPunct="0">
              <a:lnSpc>
                <a:spcPct val="95000"/>
              </a:lnSpc>
              <a:spcBef>
                <a:spcPct val="20000"/>
              </a:spcBef>
              <a:spcAft>
                <a:spcPct val="10000"/>
              </a:spcAft>
              <a:buClr>
                <a:srgbClr val="87867E"/>
              </a:buClr>
              <a:buFont typeface="Wingdings" pitchFamily="2" charset="2"/>
              <a:buChar char="n"/>
              <a:defRPr kumimoji="1" sz="2400">
                <a:solidFill>
                  <a:srgbClr val="000000"/>
                </a:solidFill>
                <a:latin typeface="+mn-lt"/>
                <a:ea typeface="+mn-ea"/>
                <a:cs typeface="+mn-cs"/>
              </a:defRPr>
            </a:lvl2pPr>
            <a:lvl3pPr marL="795338" indent="-138113" algn="l" defTabSz="457200" rtl="0" eaLnBrk="0" fontAlgn="base" hangingPunct="0">
              <a:lnSpc>
                <a:spcPct val="95000"/>
              </a:lnSpc>
              <a:spcBef>
                <a:spcPct val="20000"/>
              </a:spcBef>
              <a:spcAft>
                <a:spcPct val="10000"/>
              </a:spcAft>
              <a:buClr>
                <a:srgbClr val="87867E"/>
              </a:buClr>
              <a:buSzPct val="100000"/>
              <a:buChar char="•"/>
              <a:defRPr kumimoji="1" sz="2000">
                <a:solidFill>
                  <a:srgbClr val="000000"/>
                </a:solidFill>
                <a:latin typeface="+mn-lt"/>
                <a:ea typeface="+mn-ea"/>
                <a:cs typeface="+mn-cs"/>
              </a:defRPr>
            </a:lvl3pPr>
            <a:lvl4pPr marL="1014413" indent="-134938" algn="l" defTabSz="457200" rtl="0" eaLnBrk="0" fontAlgn="base" hangingPunct="0">
              <a:lnSpc>
                <a:spcPct val="95000"/>
              </a:lnSpc>
              <a:spcBef>
                <a:spcPct val="20000"/>
              </a:spcBef>
              <a:spcAft>
                <a:spcPct val="10000"/>
              </a:spcAft>
              <a:buClr>
                <a:srgbClr val="87867E"/>
              </a:buClr>
              <a:buSzPct val="100000"/>
              <a:buChar char="•"/>
              <a:defRPr kumimoji="1">
                <a:solidFill>
                  <a:srgbClr val="000000"/>
                </a:solidFill>
                <a:latin typeface="+mn-lt"/>
                <a:ea typeface="+mn-ea"/>
                <a:cs typeface="+mn-cs"/>
              </a:defRPr>
            </a:lvl4pPr>
            <a:lvl5pPr marL="2305050" indent="365125" algn="l" defTabSz="457200" rtl="0" eaLnBrk="0" fontAlgn="base" hangingPunct="0">
              <a:spcBef>
                <a:spcPct val="0"/>
              </a:spcBef>
              <a:spcAft>
                <a:spcPct val="0"/>
              </a:spcAft>
              <a:buBlip>
                <a:blip r:embed="rId2"/>
              </a:buBlip>
              <a:defRPr kumimoji="1" sz="2000">
                <a:solidFill>
                  <a:srgbClr val="000000"/>
                </a:solidFill>
                <a:latin typeface="+mn-lt"/>
                <a:ea typeface="+mn-ea"/>
                <a:cs typeface="+mn-cs"/>
              </a:defRPr>
            </a:lvl5pPr>
            <a:lvl6pPr marL="27622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6pPr>
            <a:lvl7pPr marL="32194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7pPr>
            <a:lvl8pPr marL="36766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8pPr>
            <a:lvl9pPr marL="41338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9pPr>
          </a:lstStyle>
          <a:p>
            <a:pPr marL="0" indent="0" eaLnBrk="1" hangingPunct="1">
              <a:buNone/>
              <a:defRPr/>
            </a:pPr>
            <a:r>
              <a:rPr lang="en-US" altLang="ja-JP" kern="0" dirty="0"/>
              <a:t>(C)</a:t>
            </a:r>
            <a:r>
              <a:rPr lang="ja-JP" altLang="en-US" kern="0" dirty="0"/>
              <a:t> クラウジウス</a:t>
            </a:r>
            <a:r>
              <a:rPr lang="en-US" altLang="ja-JP" sz="1600" kern="0" dirty="0"/>
              <a:t>(Rudolf Clausius,1822-1888)</a:t>
            </a:r>
            <a:r>
              <a:rPr lang="ja-JP" altLang="en-US" kern="0" dirty="0"/>
              <a:t>の原理</a:t>
            </a:r>
            <a:r>
              <a:rPr lang="en-US" altLang="ja-JP" sz="1600" kern="0" dirty="0"/>
              <a:t>[1850</a:t>
            </a:r>
            <a:r>
              <a:rPr lang="ja-JP" altLang="en-US" sz="1600" kern="0" dirty="0"/>
              <a:t>年</a:t>
            </a:r>
            <a:r>
              <a:rPr lang="en-US" altLang="ja-JP" sz="1600" kern="0" dirty="0"/>
              <a:t>]</a:t>
            </a:r>
            <a:r>
              <a:rPr lang="en-US" altLang="ja-JP" kern="0" dirty="0"/>
              <a:t> </a:t>
            </a:r>
          </a:p>
          <a:p>
            <a:pPr marL="0" indent="0" eaLnBrk="1" hangingPunct="1">
              <a:buFont typeface="Wingdings" pitchFamily="2" charset="2"/>
              <a:buNone/>
              <a:defRPr/>
            </a:pPr>
            <a:r>
              <a:rPr lang="ja-JP" altLang="en-US" kern="0" dirty="0"/>
              <a:t>他に何の変化も残さず、低温から高温に熱を移すことは不可能。</a:t>
            </a:r>
            <a:endParaRPr lang="en-US" altLang="ja-JP" kern="0" dirty="0"/>
          </a:p>
        </p:txBody>
      </p:sp>
      <p:sp>
        <p:nvSpPr>
          <p:cNvPr id="9" name="コンテンツ プレースホルダー 2">
            <a:extLst>
              <a:ext uri="{FF2B5EF4-FFF2-40B4-BE49-F238E27FC236}">
                <a16:creationId xmlns:a16="http://schemas.microsoft.com/office/drawing/2014/main" id="{EC795010-F15C-454F-B87D-44A00E1B6A1C}"/>
              </a:ext>
            </a:extLst>
          </p:cNvPr>
          <p:cNvSpPr txBox="1">
            <a:spLocks/>
          </p:cNvSpPr>
          <p:nvPr/>
        </p:nvSpPr>
        <p:spPr bwMode="gray">
          <a:xfrm>
            <a:off x="184149" y="5130797"/>
            <a:ext cx="6292852" cy="1326551"/>
          </a:xfrm>
          <a:prstGeom prst="rect">
            <a:avLst/>
          </a:prstGeom>
          <a:solidFill>
            <a:schemeClr val="accent1">
              <a:lumMod val="20000"/>
              <a:lumOff val="80000"/>
            </a:schemeClr>
          </a:solidFill>
          <a:ln>
            <a:solidFill>
              <a:schemeClr val="accent1"/>
            </a:solidFill>
          </a:ln>
          <a:extLst/>
        </p:spPr>
        <p:txBody>
          <a:bodyPr lIns="0" tIns="0" rIns="0" bIns="0"/>
          <a:lstStyle>
            <a:lvl1pPr marL="290513" indent="-290513" algn="l" defTabSz="457200" rtl="0" eaLnBrk="0" fontAlgn="base" hangingPunct="0">
              <a:lnSpc>
                <a:spcPct val="95000"/>
              </a:lnSpc>
              <a:spcBef>
                <a:spcPct val="20000"/>
              </a:spcBef>
              <a:spcAft>
                <a:spcPct val="10000"/>
              </a:spcAft>
              <a:buClr>
                <a:srgbClr val="A30B1A"/>
              </a:buClr>
              <a:buFont typeface="Wingdings" pitchFamily="2" charset="2"/>
              <a:buChar char="n"/>
              <a:defRPr kumimoji="1" sz="2800">
                <a:solidFill>
                  <a:srgbClr val="000000"/>
                </a:solidFill>
                <a:latin typeface="+mn-lt"/>
                <a:ea typeface="+mn-ea"/>
                <a:cs typeface="+mn-cs"/>
              </a:defRPr>
            </a:lvl1pPr>
            <a:lvl2pPr marL="581025" indent="-242888" algn="l" defTabSz="457200" rtl="0" eaLnBrk="0" fontAlgn="base" hangingPunct="0">
              <a:lnSpc>
                <a:spcPct val="95000"/>
              </a:lnSpc>
              <a:spcBef>
                <a:spcPct val="20000"/>
              </a:spcBef>
              <a:spcAft>
                <a:spcPct val="10000"/>
              </a:spcAft>
              <a:buClr>
                <a:srgbClr val="87867E"/>
              </a:buClr>
              <a:buFont typeface="Wingdings" pitchFamily="2" charset="2"/>
              <a:buChar char="n"/>
              <a:defRPr kumimoji="1" sz="2400">
                <a:solidFill>
                  <a:srgbClr val="000000"/>
                </a:solidFill>
                <a:latin typeface="+mn-lt"/>
                <a:ea typeface="+mn-ea"/>
                <a:cs typeface="+mn-cs"/>
              </a:defRPr>
            </a:lvl2pPr>
            <a:lvl3pPr marL="795338" indent="-138113" algn="l" defTabSz="457200" rtl="0" eaLnBrk="0" fontAlgn="base" hangingPunct="0">
              <a:lnSpc>
                <a:spcPct val="95000"/>
              </a:lnSpc>
              <a:spcBef>
                <a:spcPct val="20000"/>
              </a:spcBef>
              <a:spcAft>
                <a:spcPct val="10000"/>
              </a:spcAft>
              <a:buClr>
                <a:srgbClr val="87867E"/>
              </a:buClr>
              <a:buSzPct val="100000"/>
              <a:buChar char="•"/>
              <a:defRPr kumimoji="1" sz="2000">
                <a:solidFill>
                  <a:srgbClr val="000000"/>
                </a:solidFill>
                <a:latin typeface="+mn-lt"/>
                <a:ea typeface="+mn-ea"/>
                <a:cs typeface="+mn-cs"/>
              </a:defRPr>
            </a:lvl3pPr>
            <a:lvl4pPr marL="1014413" indent="-134938" algn="l" defTabSz="457200" rtl="0" eaLnBrk="0" fontAlgn="base" hangingPunct="0">
              <a:lnSpc>
                <a:spcPct val="95000"/>
              </a:lnSpc>
              <a:spcBef>
                <a:spcPct val="20000"/>
              </a:spcBef>
              <a:spcAft>
                <a:spcPct val="10000"/>
              </a:spcAft>
              <a:buClr>
                <a:srgbClr val="87867E"/>
              </a:buClr>
              <a:buSzPct val="100000"/>
              <a:buChar char="•"/>
              <a:defRPr kumimoji="1">
                <a:solidFill>
                  <a:srgbClr val="000000"/>
                </a:solidFill>
                <a:latin typeface="+mn-lt"/>
                <a:ea typeface="+mn-ea"/>
                <a:cs typeface="+mn-cs"/>
              </a:defRPr>
            </a:lvl4pPr>
            <a:lvl5pPr marL="2305050" indent="365125" algn="l" defTabSz="457200" rtl="0" eaLnBrk="0" fontAlgn="base" hangingPunct="0">
              <a:spcBef>
                <a:spcPct val="0"/>
              </a:spcBef>
              <a:spcAft>
                <a:spcPct val="0"/>
              </a:spcAft>
              <a:buBlip>
                <a:blip r:embed="rId2"/>
              </a:buBlip>
              <a:defRPr kumimoji="1" sz="2000">
                <a:solidFill>
                  <a:srgbClr val="000000"/>
                </a:solidFill>
                <a:latin typeface="+mn-lt"/>
                <a:ea typeface="+mn-ea"/>
                <a:cs typeface="+mn-cs"/>
              </a:defRPr>
            </a:lvl5pPr>
            <a:lvl6pPr marL="27622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6pPr>
            <a:lvl7pPr marL="32194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7pPr>
            <a:lvl8pPr marL="36766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8pPr>
            <a:lvl9pPr marL="41338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9pPr>
          </a:lstStyle>
          <a:p>
            <a:pPr marL="0" indent="0" eaLnBrk="1" hangingPunct="1">
              <a:buNone/>
              <a:defRPr/>
            </a:pPr>
            <a:r>
              <a:rPr lang="en-US" altLang="ja-JP" kern="0" dirty="0"/>
              <a:t>(P)</a:t>
            </a:r>
            <a:r>
              <a:rPr lang="ja-JP" altLang="en-US" kern="0" dirty="0"/>
              <a:t> プランク</a:t>
            </a:r>
            <a:r>
              <a:rPr lang="en-US" altLang="ja-JP" sz="1600" kern="0" dirty="0"/>
              <a:t>(Max Planck,1858-1947)</a:t>
            </a:r>
            <a:r>
              <a:rPr lang="ja-JP" altLang="en-US" kern="0" dirty="0"/>
              <a:t>の原理</a:t>
            </a:r>
            <a:r>
              <a:rPr lang="en-US" altLang="ja-JP" sz="1600" kern="0" dirty="0"/>
              <a:t>[1926</a:t>
            </a:r>
            <a:r>
              <a:rPr lang="ja-JP" altLang="en-US" sz="1600" kern="0" dirty="0"/>
              <a:t>年</a:t>
            </a:r>
            <a:r>
              <a:rPr lang="en-US" altLang="ja-JP" sz="1600" kern="0" dirty="0"/>
              <a:t>]</a:t>
            </a:r>
            <a:r>
              <a:rPr lang="ja-JP" altLang="en-US" kern="0" dirty="0"/>
              <a:t>：摩擦による熱の発生は不可逆。</a:t>
            </a:r>
            <a:endParaRPr lang="en-US" altLang="ja-JP" kern="0" dirty="0"/>
          </a:p>
        </p:txBody>
      </p:sp>
      <p:sp>
        <p:nvSpPr>
          <p:cNvPr id="10" name="コンテンツ プレースホルダー 2">
            <a:extLst>
              <a:ext uri="{FF2B5EF4-FFF2-40B4-BE49-F238E27FC236}">
                <a16:creationId xmlns:a16="http://schemas.microsoft.com/office/drawing/2014/main" id="{85AB5711-D6C8-40B9-86CF-285AAA4FB0F3}"/>
              </a:ext>
            </a:extLst>
          </p:cNvPr>
          <p:cNvSpPr txBox="1">
            <a:spLocks/>
          </p:cNvSpPr>
          <p:nvPr/>
        </p:nvSpPr>
        <p:spPr bwMode="gray">
          <a:xfrm>
            <a:off x="60960" y="949398"/>
            <a:ext cx="6233160" cy="5213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90513" indent="-290513" algn="l" defTabSz="457200" rtl="0" eaLnBrk="0" fontAlgn="base" hangingPunct="0">
              <a:lnSpc>
                <a:spcPct val="95000"/>
              </a:lnSpc>
              <a:spcBef>
                <a:spcPct val="20000"/>
              </a:spcBef>
              <a:spcAft>
                <a:spcPct val="10000"/>
              </a:spcAft>
              <a:buClr>
                <a:srgbClr val="A30B1A"/>
              </a:buClr>
              <a:buFont typeface="Wingdings" pitchFamily="2" charset="2"/>
              <a:buChar char="n"/>
              <a:defRPr kumimoji="1" sz="2800">
                <a:solidFill>
                  <a:srgbClr val="000000"/>
                </a:solidFill>
                <a:latin typeface="+mn-lt"/>
                <a:ea typeface="+mn-ea"/>
                <a:cs typeface="+mn-cs"/>
              </a:defRPr>
            </a:lvl1pPr>
            <a:lvl2pPr marL="581025" indent="-242888" algn="l" defTabSz="457200" rtl="0" eaLnBrk="0" fontAlgn="base" hangingPunct="0">
              <a:lnSpc>
                <a:spcPct val="95000"/>
              </a:lnSpc>
              <a:spcBef>
                <a:spcPct val="20000"/>
              </a:spcBef>
              <a:spcAft>
                <a:spcPct val="10000"/>
              </a:spcAft>
              <a:buClr>
                <a:srgbClr val="87867E"/>
              </a:buClr>
              <a:buFont typeface="Wingdings" pitchFamily="2" charset="2"/>
              <a:buChar char="n"/>
              <a:defRPr kumimoji="1" sz="2400">
                <a:solidFill>
                  <a:srgbClr val="000000"/>
                </a:solidFill>
                <a:latin typeface="+mn-lt"/>
                <a:ea typeface="+mn-ea"/>
                <a:cs typeface="+mn-cs"/>
              </a:defRPr>
            </a:lvl2pPr>
            <a:lvl3pPr marL="795338" indent="-138113" algn="l" defTabSz="457200" rtl="0" eaLnBrk="0" fontAlgn="base" hangingPunct="0">
              <a:lnSpc>
                <a:spcPct val="95000"/>
              </a:lnSpc>
              <a:spcBef>
                <a:spcPct val="20000"/>
              </a:spcBef>
              <a:spcAft>
                <a:spcPct val="10000"/>
              </a:spcAft>
              <a:buClr>
                <a:srgbClr val="87867E"/>
              </a:buClr>
              <a:buSzPct val="100000"/>
              <a:buChar char="•"/>
              <a:defRPr kumimoji="1" sz="2000">
                <a:solidFill>
                  <a:srgbClr val="000000"/>
                </a:solidFill>
                <a:latin typeface="+mn-lt"/>
                <a:ea typeface="+mn-ea"/>
                <a:cs typeface="+mn-cs"/>
              </a:defRPr>
            </a:lvl3pPr>
            <a:lvl4pPr marL="1014413" indent="-134938" algn="l" defTabSz="457200" rtl="0" eaLnBrk="0" fontAlgn="base" hangingPunct="0">
              <a:lnSpc>
                <a:spcPct val="95000"/>
              </a:lnSpc>
              <a:spcBef>
                <a:spcPct val="20000"/>
              </a:spcBef>
              <a:spcAft>
                <a:spcPct val="10000"/>
              </a:spcAft>
              <a:buClr>
                <a:srgbClr val="87867E"/>
              </a:buClr>
              <a:buSzPct val="100000"/>
              <a:buChar char="•"/>
              <a:defRPr kumimoji="1">
                <a:solidFill>
                  <a:srgbClr val="000000"/>
                </a:solidFill>
                <a:latin typeface="+mn-lt"/>
                <a:ea typeface="+mn-ea"/>
                <a:cs typeface="+mn-cs"/>
              </a:defRPr>
            </a:lvl4pPr>
            <a:lvl5pPr marL="2305050" indent="365125" algn="l" defTabSz="457200" rtl="0" eaLnBrk="0" fontAlgn="base" hangingPunct="0">
              <a:spcBef>
                <a:spcPct val="0"/>
              </a:spcBef>
              <a:spcAft>
                <a:spcPct val="0"/>
              </a:spcAft>
              <a:buBlip>
                <a:blip r:embed="rId2"/>
              </a:buBlip>
              <a:defRPr kumimoji="1" sz="2000">
                <a:solidFill>
                  <a:srgbClr val="000000"/>
                </a:solidFill>
                <a:latin typeface="+mn-lt"/>
                <a:ea typeface="+mn-ea"/>
                <a:cs typeface="+mn-cs"/>
              </a:defRPr>
            </a:lvl5pPr>
            <a:lvl6pPr marL="27622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6pPr>
            <a:lvl7pPr marL="32194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7pPr>
            <a:lvl8pPr marL="36766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8pPr>
            <a:lvl9pPr marL="41338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9pPr>
          </a:lstStyle>
          <a:p>
            <a:pPr marL="0" indent="0" eaLnBrk="1" hangingPunct="1">
              <a:buNone/>
              <a:defRPr/>
            </a:pPr>
            <a:r>
              <a:rPr lang="ja-JP" altLang="en-US" kern="0" dirty="0"/>
              <a:t>熱力学第</a:t>
            </a:r>
            <a:r>
              <a:rPr lang="en-US" altLang="ja-JP" kern="0" dirty="0"/>
              <a:t>2</a:t>
            </a:r>
            <a:r>
              <a:rPr lang="ja-JP" altLang="en-US" kern="0" dirty="0"/>
              <a:t>法則の</a:t>
            </a:r>
            <a:r>
              <a:rPr lang="en-US" altLang="ja-JP" kern="0" dirty="0"/>
              <a:t>3</a:t>
            </a:r>
            <a:r>
              <a:rPr lang="ja-JP" altLang="en-US" kern="0" dirty="0" err="1"/>
              <a:t>つの</a:t>
            </a:r>
            <a:r>
              <a:rPr lang="ja-JP" altLang="en-US" kern="0" dirty="0"/>
              <a:t>等価な言い換え</a:t>
            </a:r>
            <a:endParaRPr lang="en-US" altLang="ja-JP" kern="0" dirty="0"/>
          </a:p>
        </p:txBody>
      </p:sp>
      <p:pic>
        <p:nvPicPr>
          <p:cNvPr id="24" name="図 23">
            <a:extLst>
              <a:ext uri="{FF2B5EF4-FFF2-40B4-BE49-F238E27FC236}">
                <a16:creationId xmlns:a16="http://schemas.microsoft.com/office/drawing/2014/main" id="{1F4A692C-80C5-4EC2-BDAD-FDDCF924497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04932" y="920381"/>
            <a:ext cx="1443923" cy="1713018"/>
          </a:xfrm>
          <a:prstGeom prst="rect">
            <a:avLst/>
          </a:prstGeom>
        </p:spPr>
      </p:pic>
      <p:grpSp>
        <p:nvGrpSpPr>
          <p:cNvPr id="26" name="グループ化 35">
            <a:extLst>
              <a:ext uri="{FF2B5EF4-FFF2-40B4-BE49-F238E27FC236}">
                <a16:creationId xmlns:a16="http://schemas.microsoft.com/office/drawing/2014/main" id="{D533B471-71E2-4485-BD77-01A7C1C35923}"/>
              </a:ext>
            </a:extLst>
          </p:cNvPr>
          <p:cNvGrpSpPr>
            <a:grpSpLocks/>
          </p:cNvGrpSpPr>
          <p:nvPr/>
        </p:nvGrpSpPr>
        <p:grpSpPr bwMode="auto">
          <a:xfrm flipH="1" flipV="1">
            <a:off x="6981742" y="1776307"/>
            <a:ext cx="301972" cy="484185"/>
            <a:chOff x="2441575" y="2388358"/>
            <a:chExt cx="308284" cy="409433"/>
          </a:xfrm>
        </p:grpSpPr>
        <p:cxnSp>
          <p:nvCxnSpPr>
            <p:cNvPr id="27" name="直線コネクタ 37">
              <a:extLst>
                <a:ext uri="{FF2B5EF4-FFF2-40B4-BE49-F238E27FC236}">
                  <a16:creationId xmlns:a16="http://schemas.microsoft.com/office/drawing/2014/main" id="{751F9DC1-AD86-44B8-A372-E9087F5A0D51}"/>
                </a:ext>
              </a:extLst>
            </p:cNvPr>
            <p:cNvCxnSpPr>
              <a:cxnSpLocks noChangeShapeType="1"/>
            </p:cNvCxnSpPr>
            <p:nvPr/>
          </p:nvCxnSpPr>
          <p:spPr bwMode="auto">
            <a:xfrm flipH="1" flipV="1">
              <a:off x="2441575" y="2388358"/>
              <a:ext cx="308284" cy="155313"/>
            </a:xfrm>
            <a:prstGeom prst="line">
              <a:avLst/>
            </a:prstGeom>
            <a:noFill/>
            <a:ln w="28575" algn="ctr">
              <a:solidFill>
                <a:schemeClr val="accent2"/>
              </a:solidFill>
              <a:round/>
              <a:headEnd/>
              <a:tailEnd/>
            </a:ln>
            <a:extLst>
              <a:ext uri="{909E8E84-426E-40DD-AFC4-6F175D3DCCD1}">
                <a14:hiddenFill xmlns:a14="http://schemas.microsoft.com/office/drawing/2010/main">
                  <a:noFill/>
                </a14:hiddenFill>
              </a:ext>
            </a:extLst>
          </p:spPr>
        </p:cxnSp>
        <p:cxnSp>
          <p:nvCxnSpPr>
            <p:cNvPr id="28" name="直線コネクタ 38">
              <a:extLst>
                <a:ext uri="{FF2B5EF4-FFF2-40B4-BE49-F238E27FC236}">
                  <a16:creationId xmlns:a16="http://schemas.microsoft.com/office/drawing/2014/main" id="{A15C9C6E-5A47-4CAF-A0A3-FA344A8B800A}"/>
                </a:ext>
              </a:extLst>
            </p:cNvPr>
            <p:cNvCxnSpPr>
              <a:cxnSpLocks noChangeShapeType="1"/>
            </p:cNvCxnSpPr>
            <p:nvPr/>
          </p:nvCxnSpPr>
          <p:spPr bwMode="auto">
            <a:xfrm flipH="1" flipV="1">
              <a:off x="2441575" y="2388359"/>
              <a:ext cx="308284" cy="409432"/>
            </a:xfrm>
            <a:prstGeom prst="line">
              <a:avLst/>
            </a:prstGeom>
            <a:noFill/>
            <a:ln w="28575" algn="ctr">
              <a:solidFill>
                <a:schemeClr val="accent2"/>
              </a:solidFill>
              <a:round/>
              <a:headEnd/>
              <a:tailEnd/>
            </a:ln>
            <a:extLst>
              <a:ext uri="{909E8E84-426E-40DD-AFC4-6F175D3DCCD1}">
                <a14:hiddenFill xmlns:a14="http://schemas.microsoft.com/office/drawing/2010/main">
                  <a:noFill/>
                </a14:hiddenFill>
              </a:ext>
            </a:extLst>
          </p:spPr>
        </p:cxnSp>
      </p:grpSp>
      <p:pic>
        <p:nvPicPr>
          <p:cNvPr id="12" name="図 11">
            <a:extLst>
              <a:ext uri="{FF2B5EF4-FFF2-40B4-BE49-F238E27FC236}">
                <a16:creationId xmlns:a16="http://schemas.microsoft.com/office/drawing/2014/main" id="{BD6C8FFA-6C82-4C45-9AA5-C8BACFC8E49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83714" y="2967993"/>
            <a:ext cx="1470307" cy="1839594"/>
          </a:xfrm>
          <a:prstGeom prst="rect">
            <a:avLst/>
          </a:prstGeom>
        </p:spPr>
      </p:pic>
      <p:grpSp>
        <p:nvGrpSpPr>
          <p:cNvPr id="29" name="グループ化 35">
            <a:extLst>
              <a:ext uri="{FF2B5EF4-FFF2-40B4-BE49-F238E27FC236}">
                <a16:creationId xmlns:a16="http://schemas.microsoft.com/office/drawing/2014/main" id="{E1120FD9-BF4D-4418-8C8B-FF4F999F3C8B}"/>
              </a:ext>
            </a:extLst>
          </p:cNvPr>
          <p:cNvGrpSpPr>
            <a:grpSpLocks/>
          </p:cNvGrpSpPr>
          <p:nvPr/>
        </p:nvGrpSpPr>
        <p:grpSpPr bwMode="auto">
          <a:xfrm flipH="1">
            <a:off x="6981742" y="3706531"/>
            <a:ext cx="301972" cy="570766"/>
            <a:chOff x="2441575" y="2388358"/>
            <a:chExt cx="308284" cy="409433"/>
          </a:xfrm>
        </p:grpSpPr>
        <p:cxnSp>
          <p:nvCxnSpPr>
            <p:cNvPr id="30" name="直線コネクタ 37">
              <a:extLst>
                <a:ext uri="{FF2B5EF4-FFF2-40B4-BE49-F238E27FC236}">
                  <a16:creationId xmlns:a16="http://schemas.microsoft.com/office/drawing/2014/main" id="{4F6FAA98-F5F0-4F97-850F-B6EC066BDC74}"/>
                </a:ext>
              </a:extLst>
            </p:cNvPr>
            <p:cNvCxnSpPr>
              <a:cxnSpLocks noChangeShapeType="1"/>
            </p:cNvCxnSpPr>
            <p:nvPr/>
          </p:nvCxnSpPr>
          <p:spPr bwMode="auto">
            <a:xfrm flipH="1" flipV="1">
              <a:off x="2441575" y="2388358"/>
              <a:ext cx="308284" cy="155313"/>
            </a:xfrm>
            <a:prstGeom prst="line">
              <a:avLst/>
            </a:prstGeom>
            <a:noFill/>
            <a:ln w="28575" algn="ctr">
              <a:solidFill>
                <a:srgbClr val="0070C0"/>
              </a:solidFill>
              <a:round/>
              <a:headEnd/>
              <a:tailEnd/>
            </a:ln>
            <a:extLst>
              <a:ext uri="{909E8E84-426E-40DD-AFC4-6F175D3DCCD1}">
                <a14:hiddenFill xmlns:a14="http://schemas.microsoft.com/office/drawing/2010/main">
                  <a:noFill/>
                </a14:hiddenFill>
              </a:ext>
            </a:extLst>
          </p:spPr>
        </p:cxnSp>
        <p:cxnSp>
          <p:nvCxnSpPr>
            <p:cNvPr id="31" name="直線コネクタ 38">
              <a:extLst>
                <a:ext uri="{FF2B5EF4-FFF2-40B4-BE49-F238E27FC236}">
                  <a16:creationId xmlns:a16="http://schemas.microsoft.com/office/drawing/2014/main" id="{341FEE43-49FE-4D89-B8EB-CAE739C28C66}"/>
                </a:ext>
              </a:extLst>
            </p:cNvPr>
            <p:cNvCxnSpPr>
              <a:cxnSpLocks noChangeShapeType="1"/>
            </p:cNvCxnSpPr>
            <p:nvPr/>
          </p:nvCxnSpPr>
          <p:spPr bwMode="auto">
            <a:xfrm flipH="1" flipV="1">
              <a:off x="2441575" y="2388359"/>
              <a:ext cx="308284" cy="409432"/>
            </a:xfrm>
            <a:prstGeom prst="line">
              <a:avLst/>
            </a:prstGeom>
            <a:noFill/>
            <a:ln w="28575" algn="ctr">
              <a:solidFill>
                <a:srgbClr val="0070C0"/>
              </a:solidFill>
              <a:round/>
              <a:headEnd/>
              <a:tailEnd/>
            </a:ln>
            <a:extLst>
              <a:ext uri="{909E8E84-426E-40DD-AFC4-6F175D3DCCD1}">
                <a14:hiddenFill xmlns:a14="http://schemas.microsoft.com/office/drawing/2010/main">
                  <a:noFill/>
                </a14:hiddenFill>
              </a:ext>
            </a:extLst>
          </p:spPr>
        </p:cxnSp>
      </p:grpSp>
      <p:pic>
        <p:nvPicPr>
          <p:cNvPr id="16" name="図 15">
            <a:extLst>
              <a:ext uri="{FF2B5EF4-FFF2-40B4-BE49-F238E27FC236}">
                <a16:creationId xmlns:a16="http://schemas.microsoft.com/office/drawing/2014/main" id="{55B6A99A-BAB6-4BBC-AD19-64B50397F16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10773" y="5014955"/>
            <a:ext cx="1277907" cy="1789070"/>
          </a:xfrm>
          <a:prstGeom prst="rect">
            <a:avLst/>
          </a:prstGeom>
        </p:spPr>
      </p:pic>
      <p:grpSp>
        <p:nvGrpSpPr>
          <p:cNvPr id="32" name="グループ化 35">
            <a:extLst>
              <a:ext uri="{FF2B5EF4-FFF2-40B4-BE49-F238E27FC236}">
                <a16:creationId xmlns:a16="http://schemas.microsoft.com/office/drawing/2014/main" id="{55D3071A-F3BD-4530-8955-8C807AFF8D8A}"/>
              </a:ext>
            </a:extLst>
          </p:cNvPr>
          <p:cNvGrpSpPr>
            <a:grpSpLocks/>
          </p:cNvGrpSpPr>
          <p:nvPr/>
        </p:nvGrpSpPr>
        <p:grpSpPr bwMode="auto">
          <a:xfrm flipH="1">
            <a:off x="6490929" y="5193718"/>
            <a:ext cx="919844" cy="570766"/>
            <a:chOff x="2441575" y="2388358"/>
            <a:chExt cx="308284" cy="409433"/>
          </a:xfrm>
        </p:grpSpPr>
        <p:cxnSp>
          <p:nvCxnSpPr>
            <p:cNvPr id="33" name="直線コネクタ 37">
              <a:extLst>
                <a:ext uri="{FF2B5EF4-FFF2-40B4-BE49-F238E27FC236}">
                  <a16:creationId xmlns:a16="http://schemas.microsoft.com/office/drawing/2014/main" id="{D16DFE1E-5CCC-4ACA-87B2-EA1F392798AD}"/>
                </a:ext>
              </a:extLst>
            </p:cNvPr>
            <p:cNvCxnSpPr>
              <a:cxnSpLocks noChangeShapeType="1"/>
            </p:cNvCxnSpPr>
            <p:nvPr/>
          </p:nvCxnSpPr>
          <p:spPr bwMode="auto">
            <a:xfrm flipH="1" flipV="1">
              <a:off x="2441575" y="2388358"/>
              <a:ext cx="308284" cy="155313"/>
            </a:xfrm>
            <a:prstGeom prst="line">
              <a:avLst/>
            </a:prstGeom>
            <a:noFill/>
            <a:ln w="28575" algn="ctr">
              <a:solidFill>
                <a:srgbClr val="FF0000"/>
              </a:solidFill>
              <a:round/>
              <a:headEnd/>
              <a:tailEnd/>
            </a:ln>
            <a:extLst>
              <a:ext uri="{909E8E84-426E-40DD-AFC4-6F175D3DCCD1}">
                <a14:hiddenFill xmlns:a14="http://schemas.microsoft.com/office/drawing/2010/main">
                  <a:noFill/>
                </a14:hiddenFill>
              </a:ext>
            </a:extLst>
          </p:spPr>
        </p:cxnSp>
        <p:cxnSp>
          <p:nvCxnSpPr>
            <p:cNvPr id="34" name="直線コネクタ 38">
              <a:extLst>
                <a:ext uri="{FF2B5EF4-FFF2-40B4-BE49-F238E27FC236}">
                  <a16:creationId xmlns:a16="http://schemas.microsoft.com/office/drawing/2014/main" id="{B8812C37-7994-4A6E-AE7C-62DA13A7B025}"/>
                </a:ext>
              </a:extLst>
            </p:cNvPr>
            <p:cNvCxnSpPr>
              <a:cxnSpLocks noChangeShapeType="1"/>
            </p:cNvCxnSpPr>
            <p:nvPr/>
          </p:nvCxnSpPr>
          <p:spPr bwMode="auto">
            <a:xfrm flipH="1" flipV="1">
              <a:off x="2441575" y="2388359"/>
              <a:ext cx="308284" cy="409432"/>
            </a:xfrm>
            <a:prstGeom prst="line">
              <a:avLst/>
            </a:prstGeom>
            <a:noFill/>
            <a:ln w="28575" algn="ctr">
              <a:solidFill>
                <a:srgbClr val="FF0000"/>
              </a:solidFill>
              <a:round/>
              <a:headEnd/>
              <a:tailEnd/>
            </a:ln>
            <a:extLst>
              <a:ext uri="{909E8E84-426E-40DD-AFC4-6F175D3DCCD1}">
                <a14:hiddenFill xmlns:a14="http://schemas.microsoft.com/office/drawing/2010/main">
                  <a:noFill/>
                </a14:hiddenFill>
              </a:ext>
            </a:extLst>
          </p:spPr>
        </p:cxnSp>
      </p:grpSp>
      <p:sp>
        <p:nvSpPr>
          <p:cNvPr id="22" name="タイトル 1">
            <a:extLst>
              <a:ext uri="{FF2B5EF4-FFF2-40B4-BE49-F238E27FC236}">
                <a16:creationId xmlns:a16="http://schemas.microsoft.com/office/drawing/2014/main" id="{028D56E9-581A-4C33-985B-EAF03BA0F3EF}"/>
              </a:ext>
            </a:extLst>
          </p:cNvPr>
          <p:cNvSpPr>
            <a:spLocks noGrp="1"/>
          </p:cNvSpPr>
          <p:nvPr>
            <p:ph type="title"/>
          </p:nvPr>
        </p:nvSpPr>
        <p:spPr>
          <a:xfrm>
            <a:off x="184150" y="53975"/>
            <a:ext cx="7146290" cy="693738"/>
          </a:xfrm>
        </p:spPr>
        <p:txBody>
          <a:bodyPr/>
          <a:lstStyle/>
          <a:p>
            <a:pPr eaLnBrk="1" hangingPunct="1"/>
            <a:r>
              <a:rPr lang="en-US" altLang="ja-JP" dirty="0"/>
              <a:t>5. </a:t>
            </a:r>
            <a:r>
              <a:rPr lang="ja-JP" altLang="en-US" dirty="0"/>
              <a:t>カルノーの定理と熱力学第</a:t>
            </a:r>
            <a:r>
              <a:rPr lang="en-US" altLang="ja-JP" dirty="0"/>
              <a:t>2</a:t>
            </a:r>
            <a:r>
              <a:rPr lang="ja-JP" altLang="en-US" dirty="0"/>
              <a:t>法則</a:t>
            </a:r>
          </a:p>
        </p:txBody>
      </p:sp>
      <p:sp>
        <p:nvSpPr>
          <p:cNvPr id="21" name="テキスト ボックス 18">
            <a:extLst>
              <a:ext uri="{FF2B5EF4-FFF2-40B4-BE49-F238E27FC236}">
                <a16:creationId xmlns:a16="http://schemas.microsoft.com/office/drawing/2014/main" id="{CBF06061-5E52-4439-A2DD-A214BD68B7A3}"/>
              </a:ext>
            </a:extLst>
          </p:cNvPr>
          <p:cNvSpPr txBox="1">
            <a:spLocks noChangeArrowheads="1"/>
          </p:cNvSpPr>
          <p:nvPr/>
        </p:nvSpPr>
        <p:spPr bwMode="auto">
          <a:xfrm>
            <a:off x="184149" y="6012422"/>
            <a:ext cx="559054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a:buBlip>
                <a:blip r:embed="rId2"/>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9pPr>
          </a:lstStyle>
          <a:p>
            <a:pPr eaLnBrk="1" hangingPunct="1">
              <a:lnSpc>
                <a:spcPct val="100000"/>
              </a:lnSpc>
              <a:spcBef>
                <a:spcPct val="0"/>
              </a:spcBef>
              <a:spcAft>
                <a:spcPct val="0"/>
              </a:spcAft>
              <a:buClrTx/>
              <a:buFontTx/>
              <a:buNone/>
            </a:pPr>
            <a:r>
              <a:rPr lang="en-US" altLang="ja-JP" sz="1800" dirty="0">
                <a:solidFill>
                  <a:schemeClr val="tx1"/>
                </a:solidFill>
                <a:latin typeface="Calibri" pitchFamily="34" charset="0"/>
              </a:rPr>
              <a:t>(</a:t>
            </a:r>
            <a:r>
              <a:rPr lang="ja-JP" altLang="en-US" sz="1800" dirty="0">
                <a:solidFill>
                  <a:schemeClr val="tx1"/>
                </a:solidFill>
                <a:latin typeface="Calibri" pitchFamily="34" charset="0"/>
              </a:rPr>
              <a:t>エネルギー量子仮説</a:t>
            </a:r>
            <a:r>
              <a:rPr lang="en-US" altLang="ja-JP" sz="1800" dirty="0">
                <a:solidFill>
                  <a:schemeClr val="tx1"/>
                </a:solidFill>
                <a:latin typeface="Calibri" pitchFamily="34" charset="0"/>
              </a:rPr>
              <a:t>E=</a:t>
            </a:r>
            <a:r>
              <a:rPr lang="en-US" altLang="ja-JP" sz="1800" dirty="0" err="1">
                <a:solidFill>
                  <a:schemeClr val="tx1"/>
                </a:solidFill>
                <a:latin typeface="Calibri" pitchFamily="34" charset="0"/>
              </a:rPr>
              <a:t>hν</a:t>
            </a:r>
            <a:r>
              <a:rPr lang="ja-JP" altLang="en-US" sz="1800" dirty="0">
                <a:solidFill>
                  <a:schemeClr val="tx1"/>
                </a:solidFill>
                <a:latin typeface="Calibri" pitchFamily="34" charset="0"/>
              </a:rPr>
              <a:t>⇒</a:t>
            </a:r>
            <a:r>
              <a:rPr lang="en-US" altLang="ja-JP" sz="1800" dirty="0">
                <a:solidFill>
                  <a:schemeClr val="tx1"/>
                </a:solidFill>
                <a:latin typeface="Calibri" pitchFamily="34" charset="0"/>
              </a:rPr>
              <a:t>1918</a:t>
            </a:r>
            <a:r>
              <a:rPr lang="ja-JP" altLang="en-US" sz="1800" dirty="0">
                <a:solidFill>
                  <a:schemeClr val="tx1"/>
                </a:solidFill>
                <a:latin typeface="Calibri" pitchFamily="34" charset="0"/>
              </a:rPr>
              <a:t>年ノーベル物理学賞</a:t>
            </a:r>
            <a:r>
              <a:rPr lang="en-US" altLang="ja-JP" sz="1800" dirty="0">
                <a:solidFill>
                  <a:schemeClr val="tx1"/>
                </a:solidFill>
                <a:latin typeface="Calibri" pitchFamily="34" charset="0"/>
              </a:rPr>
              <a:t>)</a:t>
            </a:r>
          </a:p>
        </p:txBody>
      </p:sp>
    </p:spTree>
    <p:extLst>
      <p:ext uri="{BB962C8B-B14F-4D97-AF65-F5344CB8AC3E}">
        <p14:creationId xmlns:p14="http://schemas.microsoft.com/office/powerpoint/2010/main" val="3129702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500" fill="hold"/>
                                        <p:tgtEl>
                                          <p:spTgt spid="26"/>
                                        </p:tgtEl>
                                        <p:attrNameLst>
                                          <p:attrName>ppt_x</p:attrName>
                                        </p:attrNameLst>
                                      </p:cBhvr>
                                      <p:tavLst>
                                        <p:tav tm="0">
                                          <p:val>
                                            <p:strVal val="#ppt_x"/>
                                          </p:val>
                                        </p:tav>
                                        <p:tav tm="100000">
                                          <p:val>
                                            <p:strVal val="#ppt_x"/>
                                          </p:val>
                                        </p:tav>
                                      </p:tavLst>
                                    </p:anim>
                                    <p:anim calcmode="lin" valueType="num">
                                      <p:cBhvr additive="base">
                                        <p:cTn id="12" dur="500" fill="hold"/>
                                        <p:tgtEl>
                                          <p:spTgt spid="26"/>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4"/>
                                        </p:tgtEl>
                                        <p:attrNameLst>
                                          <p:attrName>style.visibility</p:attrName>
                                        </p:attrNameLst>
                                      </p:cBhvr>
                                      <p:to>
                                        <p:strVal val="visible"/>
                                      </p:to>
                                    </p:set>
                                    <p:anim calcmode="lin" valueType="num">
                                      <p:cBhvr additive="base">
                                        <p:cTn id="15" dur="500" fill="hold"/>
                                        <p:tgtEl>
                                          <p:spTgt spid="24"/>
                                        </p:tgtEl>
                                        <p:attrNameLst>
                                          <p:attrName>ppt_x</p:attrName>
                                        </p:attrNameLst>
                                      </p:cBhvr>
                                      <p:tavLst>
                                        <p:tav tm="0">
                                          <p:val>
                                            <p:strVal val="#ppt_x"/>
                                          </p:val>
                                        </p:tav>
                                        <p:tav tm="100000">
                                          <p:val>
                                            <p:strVal val="#ppt_x"/>
                                          </p:val>
                                        </p:tav>
                                      </p:tavLst>
                                    </p:anim>
                                    <p:anim calcmode="lin" valueType="num">
                                      <p:cBhvr additive="base">
                                        <p:cTn id="16"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fill="hold"/>
                                        <p:tgtEl>
                                          <p:spTgt spid="7"/>
                                        </p:tgtEl>
                                        <p:attrNameLst>
                                          <p:attrName>ppt_x</p:attrName>
                                        </p:attrNameLst>
                                      </p:cBhvr>
                                      <p:tavLst>
                                        <p:tav tm="0">
                                          <p:val>
                                            <p:strVal val="#ppt_x"/>
                                          </p:val>
                                        </p:tav>
                                        <p:tav tm="100000">
                                          <p:val>
                                            <p:strVal val="#ppt_x"/>
                                          </p:val>
                                        </p:tav>
                                      </p:tavLst>
                                    </p:anim>
                                    <p:anim calcmode="lin" valueType="num">
                                      <p:cBhvr additive="base">
                                        <p:cTn id="22" dur="500" fill="hold"/>
                                        <p:tgtEl>
                                          <p:spTgt spid="7"/>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29"/>
                                        </p:tgtEl>
                                        <p:attrNameLst>
                                          <p:attrName>style.visibility</p:attrName>
                                        </p:attrNameLst>
                                      </p:cBhvr>
                                      <p:to>
                                        <p:strVal val="visible"/>
                                      </p:to>
                                    </p:set>
                                    <p:anim calcmode="lin" valueType="num">
                                      <p:cBhvr additive="base">
                                        <p:cTn id="25" dur="500" fill="hold"/>
                                        <p:tgtEl>
                                          <p:spTgt spid="29"/>
                                        </p:tgtEl>
                                        <p:attrNameLst>
                                          <p:attrName>ppt_x</p:attrName>
                                        </p:attrNameLst>
                                      </p:cBhvr>
                                      <p:tavLst>
                                        <p:tav tm="0">
                                          <p:val>
                                            <p:strVal val="#ppt_x"/>
                                          </p:val>
                                        </p:tav>
                                        <p:tav tm="100000">
                                          <p:val>
                                            <p:strVal val="#ppt_x"/>
                                          </p:val>
                                        </p:tav>
                                      </p:tavLst>
                                    </p:anim>
                                    <p:anim calcmode="lin" valueType="num">
                                      <p:cBhvr additive="base">
                                        <p:cTn id="26" dur="500" fill="hold"/>
                                        <p:tgtEl>
                                          <p:spTgt spid="29"/>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2"/>
                                        </p:tgtEl>
                                        <p:attrNameLst>
                                          <p:attrName>style.visibility</p:attrName>
                                        </p:attrNameLst>
                                      </p:cBhvr>
                                      <p:to>
                                        <p:strVal val="visible"/>
                                      </p:to>
                                    </p:set>
                                    <p:anim calcmode="lin" valueType="num">
                                      <p:cBhvr additive="base">
                                        <p:cTn id="29" dur="500" fill="hold"/>
                                        <p:tgtEl>
                                          <p:spTgt spid="12"/>
                                        </p:tgtEl>
                                        <p:attrNameLst>
                                          <p:attrName>ppt_x</p:attrName>
                                        </p:attrNameLst>
                                      </p:cBhvr>
                                      <p:tavLst>
                                        <p:tav tm="0">
                                          <p:val>
                                            <p:strVal val="#ppt_x"/>
                                          </p:val>
                                        </p:tav>
                                        <p:tav tm="100000">
                                          <p:val>
                                            <p:strVal val="#ppt_x"/>
                                          </p:val>
                                        </p:tav>
                                      </p:tavLst>
                                    </p:anim>
                                    <p:anim calcmode="lin" valueType="num">
                                      <p:cBhvr additive="base">
                                        <p:cTn id="3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fill="hold"/>
                                        <p:tgtEl>
                                          <p:spTgt spid="9"/>
                                        </p:tgtEl>
                                        <p:attrNameLst>
                                          <p:attrName>ppt_x</p:attrName>
                                        </p:attrNameLst>
                                      </p:cBhvr>
                                      <p:tavLst>
                                        <p:tav tm="0">
                                          <p:val>
                                            <p:strVal val="#ppt_x"/>
                                          </p:val>
                                        </p:tav>
                                        <p:tav tm="100000">
                                          <p:val>
                                            <p:strVal val="#ppt_x"/>
                                          </p:val>
                                        </p:tav>
                                      </p:tavLst>
                                    </p:anim>
                                    <p:anim calcmode="lin" valueType="num">
                                      <p:cBhvr additive="base">
                                        <p:cTn id="36" dur="500" fill="hold"/>
                                        <p:tgtEl>
                                          <p:spTgt spid="9"/>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ppt_x"/>
                                          </p:val>
                                        </p:tav>
                                        <p:tav tm="100000">
                                          <p:val>
                                            <p:strVal val="#ppt_x"/>
                                          </p:val>
                                        </p:tav>
                                      </p:tavLst>
                                    </p:anim>
                                    <p:anim calcmode="lin" valueType="num">
                                      <p:cBhvr additive="base">
                                        <p:cTn id="40" dur="500" fill="hold"/>
                                        <p:tgtEl>
                                          <p:spTgt spid="32"/>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additive="base">
                                        <p:cTn id="43" dur="500" fill="hold"/>
                                        <p:tgtEl>
                                          <p:spTgt spid="16"/>
                                        </p:tgtEl>
                                        <p:attrNameLst>
                                          <p:attrName>ppt_x</p:attrName>
                                        </p:attrNameLst>
                                      </p:cBhvr>
                                      <p:tavLst>
                                        <p:tav tm="0">
                                          <p:val>
                                            <p:strVal val="#ppt_x"/>
                                          </p:val>
                                        </p:tav>
                                        <p:tav tm="100000">
                                          <p:val>
                                            <p:strVal val="#ppt_x"/>
                                          </p:val>
                                        </p:tav>
                                      </p:tavLst>
                                    </p:anim>
                                    <p:anim calcmode="lin" valueType="num">
                                      <p:cBhvr additive="base">
                                        <p:cTn id="44" dur="500" fill="hold"/>
                                        <p:tgtEl>
                                          <p:spTgt spid="16"/>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500" fill="hold"/>
                                        <p:tgtEl>
                                          <p:spTgt spid="21"/>
                                        </p:tgtEl>
                                        <p:attrNameLst>
                                          <p:attrName>ppt_x</p:attrName>
                                        </p:attrNameLst>
                                      </p:cBhvr>
                                      <p:tavLst>
                                        <p:tav tm="0">
                                          <p:val>
                                            <p:strVal val="#ppt_x"/>
                                          </p:val>
                                        </p:tav>
                                        <p:tav tm="100000">
                                          <p:val>
                                            <p:strVal val="#ppt_x"/>
                                          </p:val>
                                        </p:tav>
                                      </p:tavLst>
                                    </p:anim>
                                    <p:anim calcmode="lin" valueType="num">
                                      <p:cBhvr additive="base">
                                        <p:cTn id="4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21"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楕円 1">
            <a:extLst>
              <a:ext uri="{FF2B5EF4-FFF2-40B4-BE49-F238E27FC236}">
                <a16:creationId xmlns:a16="http://schemas.microsoft.com/office/drawing/2014/main" id="{EEE9474E-752B-444A-A3A8-E5A10BC6A1D9}"/>
              </a:ext>
            </a:extLst>
          </p:cNvPr>
          <p:cNvSpPr/>
          <p:nvPr/>
        </p:nvSpPr>
        <p:spPr bwMode="gray">
          <a:xfrm>
            <a:off x="965438" y="3636838"/>
            <a:ext cx="1962429" cy="480344"/>
          </a:xfrm>
          <a:prstGeom prst="ellipse">
            <a:avLst/>
          </a:prstGeom>
          <a:solidFill>
            <a:schemeClr val="accent3">
              <a:lumMod val="20000"/>
              <a:lumOff val="80000"/>
            </a:schemeClr>
          </a:solidFill>
          <a:ln w="9525" algn="ctr">
            <a:solidFill>
              <a:srgbClr val="00B050"/>
            </a:solidFill>
            <a:miter lim="800000"/>
            <a:headEnd/>
            <a:tailEnd/>
          </a:ln>
          <a:effectLst/>
        </p:spPr>
        <p:txBody>
          <a:bodyPr wrap="none" rtlCol="0" anchor="ctr"/>
          <a:lstStyle/>
          <a:p>
            <a:pPr algn="ctr"/>
            <a:r>
              <a:rPr lang="ja-JP" altLang="en-US" dirty="0"/>
              <a:t>熱機関</a:t>
            </a:r>
            <a:endParaRPr kumimoji="1" lang="ja-JP" altLang="en-US" dirty="0"/>
          </a:p>
        </p:txBody>
      </p:sp>
      <p:sp>
        <p:nvSpPr>
          <p:cNvPr id="9221" name="スライド番号プレースホルダー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a:buBlip>
                <a:blip r:embed="rId2"/>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9pPr>
          </a:lstStyle>
          <a:p>
            <a:pPr>
              <a:lnSpc>
                <a:spcPct val="100000"/>
              </a:lnSpc>
              <a:spcBef>
                <a:spcPct val="0"/>
              </a:spcBef>
              <a:spcAft>
                <a:spcPct val="0"/>
              </a:spcAft>
              <a:buClrTx/>
              <a:buFontTx/>
              <a:buNone/>
            </a:pPr>
            <a:fld id="{4555DBF4-170B-471E-880D-DA5283DE4820}" type="slidenum">
              <a:rPr kumimoji="0" lang="ja-JP" altLang="en-US" smtClean="0">
                <a:solidFill>
                  <a:schemeClr val="tx1"/>
                </a:solidFill>
              </a:rPr>
              <a:pPr>
                <a:lnSpc>
                  <a:spcPct val="100000"/>
                </a:lnSpc>
                <a:spcBef>
                  <a:spcPct val="0"/>
                </a:spcBef>
                <a:spcAft>
                  <a:spcPct val="0"/>
                </a:spcAft>
                <a:buClrTx/>
                <a:buFontTx/>
                <a:buNone/>
              </a:pPr>
              <a:t>37</a:t>
            </a:fld>
            <a:endParaRPr kumimoji="0" lang="ja-JP" altLang="en-US">
              <a:solidFill>
                <a:schemeClr val="tx1"/>
              </a:solidFill>
            </a:endParaRPr>
          </a:p>
        </p:txBody>
      </p:sp>
      <p:sp>
        <p:nvSpPr>
          <p:cNvPr id="7" name="コンテンツ プレースホルダー 2"/>
          <p:cNvSpPr txBox="1">
            <a:spLocks/>
          </p:cNvSpPr>
          <p:nvPr/>
        </p:nvSpPr>
        <p:spPr bwMode="gray">
          <a:xfrm>
            <a:off x="184150" y="954723"/>
            <a:ext cx="4707890"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90513" indent="-290513" algn="l" defTabSz="457200" rtl="0" eaLnBrk="0" fontAlgn="base" hangingPunct="0">
              <a:lnSpc>
                <a:spcPct val="95000"/>
              </a:lnSpc>
              <a:spcBef>
                <a:spcPct val="20000"/>
              </a:spcBef>
              <a:spcAft>
                <a:spcPct val="10000"/>
              </a:spcAft>
              <a:buClr>
                <a:srgbClr val="A30B1A"/>
              </a:buClr>
              <a:buFont typeface="Wingdings" pitchFamily="2" charset="2"/>
              <a:buChar char="n"/>
              <a:defRPr kumimoji="1" sz="2800">
                <a:solidFill>
                  <a:srgbClr val="000000"/>
                </a:solidFill>
                <a:latin typeface="+mn-lt"/>
                <a:ea typeface="+mn-ea"/>
                <a:cs typeface="+mn-cs"/>
              </a:defRPr>
            </a:lvl1pPr>
            <a:lvl2pPr marL="581025" indent="-242888" algn="l" defTabSz="457200" rtl="0" eaLnBrk="0" fontAlgn="base" hangingPunct="0">
              <a:lnSpc>
                <a:spcPct val="95000"/>
              </a:lnSpc>
              <a:spcBef>
                <a:spcPct val="20000"/>
              </a:spcBef>
              <a:spcAft>
                <a:spcPct val="10000"/>
              </a:spcAft>
              <a:buClr>
                <a:srgbClr val="87867E"/>
              </a:buClr>
              <a:buFont typeface="Wingdings" pitchFamily="2" charset="2"/>
              <a:buChar char="n"/>
              <a:defRPr kumimoji="1" sz="2400">
                <a:solidFill>
                  <a:srgbClr val="000000"/>
                </a:solidFill>
                <a:latin typeface="+mn-lt"/>
                <a:ea typeface="+mn-ea"/>
                <a:cs typeface="+mn-cs"/>
              </a:defRPr>
            </a:lvl2pPr>
            <a:lvl3pPr marL="795338" indent="-138113" algn="l" defTabSz="457200" rtl="0" eaLnBrk="0" fontAlgn="base" hangingPunct="0">
              <a:lnSpc>
                <a:spcPct val="95000"/>
              </a:lnSpc>
              <a:spcBef>
                <a:spcPct val="20000"/>
              </a:spcBef>
              <a:spcAft>
                <a:spcPct val="10000"/>
              </a:spcAft>
              <a:buClr>
                <a:srgbClr val="87867E"/>
              </a:buClr>
              <a:buSzPct val="100000"/>
              <a:buChar char="•"/>
              <a:defRPr kumimoji="1" sz="2000">
                <a:solidFill>
                  <a:srgbClr val="000000"/>
                </a:solidFill>
                <a:latin typeface="+mn-lt"/>
                <a:ea typeface="+mn-ea"/>
                <a:cs typeface="+mn-cs"/>
              </a:defRPr>
            </a:lvl3pPr>
            <a:lvl4pPr marL="1014413" indent="-134938" algn="l" defTabSz="457200" rtl="0" eaLnBrk="0" fontAlgn="base" hangingPunct="0">
              <a:lnSpc>
                <a:spcPct val="95000"/>
              </a:lnSpc>
              <a:spcBef>
                <a:spcPct val="20000"/>
              </a:spcBef>
              <a:spcAft>
                <a:spcPct val="10000"/>
              </a:spcAft>
              <a:buClr>
                <a:srgbClr val="87867E"/>
              </a:buClr>
              <a:buSzPct val="100000"/>
              <a:buChar char="•"/>
              <a:defRPr kumimoji="1">
                <a:solidFill>
                  <a:srgbClr val="000000"/>
                </a:solidFill>
                <a:latin typeface="+mn-lt"/>
                <a:ea typeface="+mn-ea"/>
                <a:cs typeface="+mn-cs"/>
              </a:defRPr>
            </a:lvl4pPr>
            <a:lvl5pPr marL="2305050" indent="365125" algn="l" defTabSz="457200" rtl="0" eaLnBrk="0" fontAlgn="base" hangingPunct="0">
              <a:spcBef>
                <a:spcPct val="0"/>
              </a:spcBef>
              <a:spcAft>
                <a:spcPct val="0"/>
              </a:spcAft>
              <a:buBlip>
                <a:blip r:embed="rId2"/>
              </a:buBlip>
              <a:defRPr kumimoji="1" sz="2000">
                <a:solidFill>
                  <a:srgbClr val="000000"/>
                </a:solidFill>
                <a:latin typeface="+mn-lt"/>
                <a:ea typeface="+mn-ea"/>
                <a:cs typeface="+mn-cs"/>
              </a:defRPr>
            </a:lvl5pPr>
            <a:lvl6pPr marL="27622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6pPr>
            <a:lvl7pPr marL="32194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7pPr>
            <a:lvl8pPr marL="36766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8pPr>
            <a:lvl9pPr marL="41338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9pPr>
          </a:lstStyle>
          <a:p>
            <a:pPr marL="0" indent="0" eaLnBrk="1" hangingPunct="1">
              <a:buFont typeface="Wingdings" pitchFamily="2" charset="2"/>
              <a:buNone/>
              <a:defRPr/>
            </a:pPr>
            <a:r>
              <a:rPr lang="en-US" altLang="ja-JP" kern="0" dirty="0"/>
              <a:t>(C)</a:t>
            </a:r>
            <a:r>
              <a:rPr lang="ja-JP" altLang="en-US" kern="0" dirty="0"/>
              <a:t> クラウジウス⇒</a:t>
            </a:r>
            <a:r>
              <a:rPr lang="en-US" altLang="ja-JP" kern="0" dirty="0"/>
              <a:t>(T)</a:t>
            </a:r>
            <a:r>
              <a:rPr lang="ja-JP" altLang="en-US" kern="0" dirty="0"/>
              <a:t>トムソン</a:t>
            </a:r>
            <a:endParaRPr lang="en-US" altLang="ja-JP" kern="0" dirty="0"/>
          </a:p>
        </p:txBody>
      </p:sp>
      <p:sp>
        <p:nvSpPr>
          <p:cNvPr id="11" name="コンテンツ プレースホルダー 2">
            <a:extLst>
              <a:ext uri="{FF2B5EF4-FFF2-40B4-BE49-F238E27FC236}">
                <a16:creationId xmlns:a16="http://schemas.microsoft.com/office/drawing/2014/main" id="{4C5DD894-7D85-4D98-9873-88CB42FA9B20}"/>
              </a:ext>
            </a:extLst>
          </p:cNvPr>
          <p:cNvSpPr txBox="1">
            <a:spLocks/>
          </p:cNvSpPr>
          <p:nvPr/>
        </p:nvSpPr>
        <p:spPr bwMode="gray">
          <a:xfrm>
            <a:off x="184150" y="1599883"/>
            <a:ext cx="3128804"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90513" indent="-290513" algn="l" defTabSz="457200" rtl="0" eaLnBrk="0" fontAlgn="base" hangingPunct="0">
              <a:lnSpc>
                <a:spcPct val="95000"/>
              </a:lnSpc>
              <a:spcBef>
                <a:spcPct val="20000"/>
              </a:spcBef>
              <a:spcAft>
                <a:spcPct val="10000"/>
              </a:spcAft>
              <a:buClr>
                <a:srgbClr val="A30B1A"/>
              </a:buClr>
              <a:buFont typeface="Wingdings" pitchFamily="2" charset="2"/>
              <a:buChar char="n"/>
              <a:defRPr kumimoji="1" sz="2800">
                <a:solidFill>
                  <a:srgbClr val="000000"/>
                </a:solidFill>
                <a:latin typeface="+mn-lt"/>
                <a:ea typeface="+mn-ea"/>
                <a:cs typeface="+mn-cs"/>
              </a:defRPr>
            </a:lvl1pPr>
            <a:lvl2pPr marL="581025" indent="-242888" algn="l" defTabSz="457200" rtl="0" eaLnBrk="0" fontAlgn="base" hangingPunct="0">
              <a:lnSpc>
                <a:spcPct val="95000"/>
              </a:lnSpc>
              <a:spcBef>
                <a:spcPct val="20000"/>
              </a:spcBef>
              <a:spcAft>
                <a:spcPct val="10000"/>
              </a:spcAft>
              <a:buClr>
                <a:srgbClr val="87867E"/>
              </a:buClr>
              <a:buFont typeface="Wingdings" pitchFamily="2" charset="2"/>
              <a:buChar char="n"/>
              <a:defRPr kumimoji="1" sz="2400">
                <a:solidFill>
                  <a:srgbClr val="000000"/>
                </a:solidFill>
                <a:latin typeface="+mn-lt"/>
                <a:ea typeface="+mn-ea"/>
                <a:cs typeface="+mn-cs"/>
              </a:defRPr>
            </a:lvl2pPr>
            <a:lvl3pPr marL="795338" indent="-138113" algn="l" defTabSz="457200" rtl="0" eaLnBrk="0" fontAlgn="base" hangingPunct="0">
              <a:lnSpc>
                <a:spcPct val="95000"/>
              </a:lnSpc>
              <a:spcBef>
                <a:spcPct val="20000"/>
              </a:spcBef>
              <a:spcAft>
                <a:spcPct val="10000"/>
              </a:spcAft>
              <a:buClr>
                <a:srgbClr val="87867E"/>
              </a:buClr>
              <a:buSzPct val="100000"/>
              <a:buChar char="•"/>
              <a:defRPr kumimoji="1" sz="2000">
                <a:solidFill>
                  <a:srgbClr val="000000"/>
                </a:solidFill>
                <a:latin typeface="+mn-lt"/>
                <a:ea typeface="+mn-ea"/>
                <a:cs typeface="+mn-cs"/>
              </a:defRPr>
            </a:lvl3pPr>
            <a:lvl4pPr marL="1014413" indent="-134938" algn="l" defTabSz="457200" rtl="0" eaLnBrk="0" fontAlgn="base" hangingPunct="0">
              <a:lnSpc>
                <a:spcPct val="95000"/>
              </a:lnSpc>
              <a:spcBef>
                <a:spcPct val="20000"/>
              </a:spcBef>
              <a:spcAft>
                <a:spcPct val="10000"/>
              </a:spcAft>
              <a:buClr>
                <a:srgbClr val="87867E"/>
              </a:buClr>
              <a:buSzPct val="100000"/>
              <a:buChar char="•"/>
              <a:defRPr kumimoji="1">
                <a:solidFill>
                  <a:srgbClr val="000000"/>
                </a:solidFill>
                <a:latin typeface="+mn-lt"/>
                <a:ea typeface="+mn-ea"/>
                <a:cs typeface="+mn-cs"/>
              </a:defRPr>
            </a:lvl4pPr>
            <a:lvl5pPr marL="2305050" indent="365125" algn="l" defTabSz="457200" rtl="0" eaLnBrk="0" fontAlgn="base" hangingPunct="0">
              <a:spcBef>
                <a:spcPct val="0"/>
              </a:spcBef>
              <a:spcAft>
                <a:spcPct val="0"/>
              </a:spcAft>
              <a:buBlip>
                <a:blip r:embed="rId2"/>
              </a:buBlip>
              <a:defRPr kumimoji="1" sz="2000">
                <a:solidFill>
                  <a:srgbClr val="000000"/>
                </a:solidFill>
                <a:latin typeface="+mn-lt"/>
                <a:ea typeface="+mn-ea"/>
                <a:cs typeface="+mn-cs"/>
              </a:defRPr>
            </a:lvl5pPr>
            <a:lvl6pPr marL="27622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6pPr>
            <a:lvl7pPr marL="32194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7pPr>
            <a:lvl8pPr marL="36766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8pPr>
            <a:lvl9pPr marL="41338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9pPr>
          </a:lstStyle>
          <a:p>
            <a:pPr marL="0" indent="0" eaLnBrk="1" hangingPunct="1">
              <a:buFont typeface="Wingdings" pitchFamily="2" charset="2"/>
              <a:buNone/>
              <a:defRPr/>
            </a:pPr>
            <a:r>
              <a:rPr lang="ja-JP" altLang="en-US" kern="0" dirty="0"/>
              <a:t>対偶</a:t>
            </a:r>
            <a:r>
              <a:rPr lang="en-US" altLang="ja-JP" kern="0" dirty="0"/>
              <a:t>(T</a:t>
            </a:r>
            <a:r>
              <a:rPr lang="ja-JP" altLang="en-US" kern="0" dirty="0"/>
              <a:t>⇒</a:t>
            </a:r>
            <a:r>
              <a:rPr lang="en-US" altLang="ja-JP" kern="0" dirty="0"/>
              <a:t>C)</a:t>
            </a:r>
            <a:r>
              <a:rPr lang="ja-JP" altLang="en-US" kern="0" dirty="0"/>
              <a:t>を示す。</a:t>
            </a:r>
            <a:endParaRPr lang="en-US" altLang="ja-JP" kern="0" dirty="0"/>
          </a:p>
        </p:txBody>
      </p:sp>
      <p:cxnSp>
        <p:nvCxnSpPr>
          <p:cNvPr id="3" name="直線コネクタ 2">
            <a:extLst>
              <a:ext uri="{FF2B5EF4-FFF2-40B4-BE49-F238E27FC236}">
                <a16:creationId xmlns:a16="http://schemas.microsoft.com/office/drawing/2014/main" id="{2D7E73BE-343C-4661-B9A7-36A4888516FF}"/>
              </a:ext>
            </a:extLst>
          </p:cNvPr>
          <p:cNvCxnSpPr>
            <a:cxnSpLocks/>
          </p:cNvCxnSpPr>
          <p:nvPr/>
        </p:nvCxnSpPr>
        <p:spPr bwMode="auto">
          <a:xfrm flipH="1">
            <a:off x="1621314" y="1599883"/>
            <a:ext cx="302498" cy="0"/>
          </a:xfrm>
          <a:prstGeom prst="line">
            <a:avLst/>
          </a:prstGeom>
          <a:gradFill rotWithShape="0">
            <a:gsLst>
              <a:gs pos="0">
                <a:srgbClr val="FFFFFF"/>
              </a:gs>
              <a:gs pos="100000">
                <a:srgbClr val="C8C8C8"/>
              </a:gs>
            </a:gsLst>
            <a:lin ang="5400000" scaled="1"/>
          </a:gradFill>
          <a:ln w="9525" cap="flat" cmpd="sng" algn="ctr">
            <a:solidFill>
              <a:srgbClr val="505050"/>
            </a:solidFill>
            <a:prstDash val="solid"/>
            <a:round/>
            <a:headEnd type="none" w="med" len="med"/>
            <a:tailEnd type="none" w="med" len="med"/>
          </a:ln>
          <a:effectLst/>
        </p:spPr>
      </p:cxnSp>
      <p:cxnSp>
        <p:nvCxnSpPr>
          <p:cNvPr id="12" name="直線コネクタ 11">
            <a:extLst>
              <a:ext uri="{FF2B5EF4-FFF2-40B4-BE49-F238E27FC236}">
                <a16:creationId xmlns:a16="http://schemas.microsoft.com/office/drawing/2014/main" id="{F60606D8-AD6D-4487-80F4-A09C4CA71355}"/>
              </a:ext>
            </a:extLst>
          </p:cNvPr>
          <p:cNvCxnSpPr>
            <a:cxnSpLocks/>
          </p:cNvCxnSpPr>
          <p:nvPr/>
        </p:nvCxnSpPr>
        <p:spPr bwMode="auto">
          <a:xfrm flipH="1">
            <a:off x="1042194" y="1599883"/>
            <a:ext cx="302498" cy="0"/>
          </a:xfrm>
          <a:prstGeom prst="line">
            <a:avLst/>
          </a:prstGeom>
          <a:gradFill rotWithShape="0">
            <a:gsLst>
              <a:gs pos="0">
                <a:srgbClr val="FFFFFF"/>
              </a:gs>
              <a:gs pos="100000">
                <a:srgbClr val="C8C8C8"/>
              </a:gs>
            </a:gsLst>
            <a:lin ang="5400000" scaled="1"/>
          </a:gradFill>
          <a:ln w="9525" cap="flat" cmpd="sng" algn="ctr">
            <a:solidFill>
              <a:srgbClr val="505050"/>
            </a:solidFill>
            <a:prstDash val="solid"/>
            <a:round/>
            <a:headEnd type="none" w="med" len="med"/>
            <a:tailEnd type="none" w="med" len="med"/>
          </a:ln>
          <a:effectLst/>
        </p:spPr>
      </p:cxnSp>
      <p:cxnSp>
        <p:nvCxnSpPr>
          <p:cNvPr id="6" name="直線矢印コネクタ 5">
            <a:extLst>
              <a:ext uri="{FF2B5EF4-FFF2-40B4-BE49-F238E27FC236}">
                <a16:creationId xmlns:a16="http://schemas.microsoft.com/office/drawing/2014/main" id="{56E15FB3-4D04-477E-97C7-C19C9732CC20}"/>
              </a:ext>
            </a:extLst>
          </p:cNvPr>
          <p:cNvCxnSpPr>
            <a:cxnSpLocks/>
          </p:cNvCxnSpPr>
          <p:nvPr/>
        </p:nvCxnSpPr>
        <p:spPr bwMode="auto">
          <a:xfrm flipV="1">
            <a:off x="685800" y="2209800"/>
            <a:ext cx="0" cy="2362200"/>
          </a:xfrm>
          <a:prstGeom prst="straightConnector1">
            <a:avLst/>
          </a:prstGeom>
          <a:gradFill rotWithShape="0">
            <a:gsLst>
              <a:gs pos="0">
                <a:srgbClr val="FFFFFF"/>
              </a:gs>
              <a:gs pos="100000">
                <a:srgbClr val="C8C8C8"/>
              </a:gs>
            </a:gsLst>
            <a:lin ang="5400000" scaled="1"/>
          </a:gradFill>
          <a:ln w="9525" cap="flat" cmpd="sng" algn="ctr">
            <a:solidFill>
              <a:srgbClr val="505050"/>
            </a:solidFill>
            <a:prstDash val="solid"/>
            <a:round/>
            <a:headEnd type="none" w="med" len="med"/>
            <a:tailEnd type="triangle"/>
          </a:ln>
          <a:effectLst/>
        </p:spPr>
      </p:cxnSp>
      <p:cxnSp>
        <p:nvCxnSpPr>
          <p:cNvPr id="17" name="直線矢印コネクタ 16">
            <a:extLst>
              <a:ext uri="{FF2B5EF4-FFF2-40B4-BE49-F238E27FC236}">
                <a16:creationId xmlns:a16="http://schemas.microsoft.com/office/drawing/2014/main" id="{D3FB8A10-20F3-42CD-B472-B2A4160FFA3F}"/>
              </a:ext>
            </a:extLst>
          </p:cNvPr>
          <p:cNvCxnSpPr>
            <a:cxnSpLocks/>
          </p:cNvCxnSpPr>
          <p:nvPr/>
        </p:nvCxnSpPr>
        <p:spPr bwMode="auto">
          <a:xfrm flipV="1">
            <a:off x="320040" y="4206240"/>
            <a:ext cx="2926080" cy="30480"/>
          </a:xfrm>
          <a:prstGeom prst="straightConnector1">
            <a:avLst/>
          </a:prstGeom>
          <a:gradFill rotWithShape="0">
            <a:gsLst>
              <a:gs pos="0">
                <a:srgbClr val="FFFFFF"/>
              </a:gs>
              <a:gs pos="100000">
                <a:srgbClr val="C8C8C8"/>
              </a:gs>
            </a:gsLst>
            <a:lin ang="5400000" scaled="1"/>
          </a:gradFill>
          <a:ln w="9525" cap="flat" cmpd="sng" algn="ctr">
            <a:solidFill>
              <a:srgbClr val="505050"/>
            </a:solidFill>
            <a:prstDash val="solid"/>
            <a:round/>
            <a:headEnd type="none" w="med" len="med"/>
            <a:tailEnd type="triangle"/>
          </a:ln>
          <a:effectLst/>
        </p:spPr>
      </p:cxnSp>
      <p:sp>
        <p:nvSpPr>
          <p:cNvPr id="21" name="コンテンツ プレースホルダー 2">
            <a:extLst>
              <a:ext uri="{FF2B5EF4-FFF2-40B4-BE49-F238E27FC236}">
                <a16:creationId xmlns:a16="http://schemas.microsoft.com/office/drawing/2014/main" id="{2FB820AD-159E-484E-AA5F-B5B37D584336}"/>
              </a:ext>
            </a:extLst>
          </p:cNvPr>
          <p:cNvSpPr txBox="1">
            <a:spLocks/>
          </p:cNvSpPr>
          <p:nvPr/>
        </p:nvSpPr>
        <p:spPr bwMode="gray">
          <a:xfrm>
            <a:off x="3007600" y="4236720"/>
            <a:ext cx="305354"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90513" indent="-290513" algn="l" defTabSz="457200" rtl="0" eaLnBrk="0" fontAlgn="base" hangingPunct="0">
              <a:lnSpc>
                <a:spcPct val="95000"/>
              </a:lnSpc>
              <a:spcBef>
                <a:spcPct val="20000"/>
              </a:spcBef>
              <a:spcAft>
                <a:spcPct val="10000"/>
              </a:spcAft>
              <a:buClr>
                <a:srgbClr val="A30B1A"/>
              </a:buClr>
              <a:buFont typeface="Wingdings" pitchFamily="2" charset="2"/>
              <a:buChar char="n"/>
              <a:defRPr kumimoji="1" sz="2800">
                <a:solidFill>
                  <a:srgbClr val="000000"/>
                </a:solidFill>
                <a:latin typeface="+mn-lt"/>
                <a:ea typeface="+mn-ea"/>
                <a:cs typeface="+mn-cs"/>
              </a:defRPr>
            </a:lvl1pPr>
            <a:lvl2pPr marL="581025" indent="-242888" algn="l" defTabSz="457200" rtl="0" eaLnBrk="0" fontAlgn="base" hangingPunct="0">
              <a:lnSpc>
                <a:spcPct val="95000"/>
              </a:lnSpc>
              <a:spcBef>
                <a:spcPct val="20000"/>
              </a:spcBef>
              <a:spcAft>
                <a:spcPct val="10000"/>
              </a:spcAft>
              <a:buClr>
                <a:srgbClr val="87867E"/>
              </a:buClr>
              <a:buFont typeface="Wingdings" pitchFamily="2" charset="2"/>
              <a:buChar char="n"/>
              <a:defRPr kumimoji="1" sz="2400">
                <a:solidFill>
                  <a:srgbClr val="000000"/>
                </a:solidFill>
                <a:latin typeface="+mn-lt"/>
                <a:ea typeface="+mn-ea"/>
                <a:cs typeface="+mn-cs"/>
              </a:defRPr>
            </a:lvl2pPr>
            <a:lvl3pPr marL="795338" indent="-138113" algn="l" defTabSz="457200" rtl="0" eaLnBrk="0" fontAlgn="base" hangingPunct="0">
              <a:lnSpc>
                <a:spcPct val="95000"/>
              </a:lnSpc>
              <a:spcBef>
                <a:spcPct val="20000"/>
              </a:spcBef>
              <a:spcAft>
                <a:spcPct val="10000"/>
              </a:spcAft>
              <a:buClr>
                <a:srgbClr val="87867E"/>
              </a:buClr>
              <a:buSzPct val="100000"/>
              <a:buChar char="•"/>
              <a:defRPr kumimoji="1" sz="2000">
                <a:solidFill>
                  <a:srgbClr val="000000"/>
                </a:solidFill>
                <a:latin typeface="+mn-lt"/>
                <a:ea typeface="+mn-ea"/>
                <a:cs typeface="+mn-cs"/>
              </a:defRPr>
            </a:lvl3pPr>
            <a:lvl4pPr marL="1014413" indent="-134938" algn="l" defTabSz="457200" rtl="0" eaLnBrk="0" fontAlgn="base" hangingPunct="0">
              <a:lnSpc>
                <a:spcPct val="95000"/>
              </a:lnSpc>
              <a:spcBef>
                <a:spcPct val="20000"/>
              </a:spcBef>
              <a:spcAft>
                <a:spcPct val="10000"/>
              </a:spcAft>
              <a:buClr>
                <a:srgbClr val="87867E"/>
              </a:buClr>
              <a:buSzPct val="100000"/>
              <a:buChar char="•"/>
              <a:defRPr kumimoji="1">
                <a:solidFill>
                  <a:srgbClr val="000000"/>
                </a:solidFill>
                <a:latin typeface="+mn-lt"/>
                <a:ea typeface="+mn-ea"/>
                <a:cs typeface="+mn-cs"/>
              </a:defRPr>
            </a:lvl4pPr>
            <a:lvl5pPr marL="2305050" indent="365125" algn="l" defTabSz="457200" rtl="0" eaLnBrk="0" fontAlgn="base" hangingPunct="0">
              <a:spcBef>
                <a:spcPct val="0"/>
              </a:spcBef>
              <a:spcAft>
                <a:spcPct val="0"/>
              </a:spcAft>
              <a:buBlip>
                <a:blip r:embed="rId2"/>
              </a:buBlip>
              <a:defRPr kumimoji="1" sz="2000">
                <a:solidFill>
                  <a:srgbClr val="000000"/>
                </a:solidFill>
                <a:latin typeface="+mn-lt"/>
                <a:ea typeface="+mn-ea"/>
                <a:cs typeface="+mn-cs"/>
              </a:defRPr>
            </a:lvl5pPr>
            <a:lvl6pPr marL="27622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6pPr>
            <a:lvl7pPr marL="32194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7pPr>
            <a:lvl8pPr marL="36766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8pPr>
            <a:lvl9pPr marL="41338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9pPr>
          </a:lstStyle>
          <a:p>
            <a:pPr marL="0" indent="0" eaLnBrk="1" hangingPunct="1">
              <a:buFont typeface="Wingdings" pitchFamily="2" charset="2"/>
              <a:buNone/>
              <a:defRPr/>
            </a:pPr>
            <a:r>
              <a:rPr lang="en-US" altLang="ja-JP" kern="0" dirty="0"/>
              <a:t>V</a:t>
            </a:r>
          </a:p>
        </p:txBody>
      </p:sp>
      <p:sp>
        <p:nvSpPr>
          <p:cNvPr id="22" name="コンテンツ プレースホルダー 2">
            <a:extLst>
              <a:ext uri="{FF2B5EF4-FFF2-40B4-BE49-F238E27FC236}">
                <a16:creationId xmlns:a16="http://schemas.microsoft.com/office/drawing/2014/main" id="{137C2B33-620C-4629-B7C5-02485869312A}"/>
              </a:ext>
            </a:extLst>
          </p:cNvPr>
          <p:cNvSpPr txBox="1">
            <a:spLocks/>
          </p:cNvSpPr>
          <p:nvPr/>
        </p:nvSpPr>
        <p:spPr bwMode="gray">
          <a:xfrm>
            <a:off x="320040" y="2157571"/>
            <a:ext cx="305354"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90513" indent="-290513" algn="l" defTabSz="457200" rtl="0" eaLnBrk="0" fontAlgn="base" hangingPunct="0">
              <a:lnSpc>
                <a:spcPct val="95000"/>
              </a:lnSpc>
              <a:spcBef>
                <a:spcPct val="20000"/>
              </a:spcBef>
              <a:spcAft>
                <a:spcPct val="10000"/>
              </a:spcAft>
              <a:buClr>
                <a:srgbClr val="A30B1A"/>
              </a:buClr>
              <a:buFont typeface="Wingdings" pitchFamily="2" charset="2"/>
              <a:buChar char="n"/>
              <a:defRPr kumimoji="1" sz="2800">
                <a:solidFill>
                  <a:srgbClr val="000000"/>
                </a:solidFill>
                <a:latin typeface="+mn-lt"/>
                <a:ea typeface="+mn-ea"/>
                <a:cs typeface="+mn-cs"/>
              </a:defRPr>
            </a:lvl1pPr>
            <a:lvl2pPr marL="581025" indent="-242888" algn="l" defTabSz="457200" rtl="0" eaLnBrk="0" fontAlgn="base" hangingPunct="0">
              <a:lnSpc>
                <a:spcPct val="95000"/>
              </a:lnSpc>
              <a:spcBef>
                <a:spcPct val="20000"/>
              </a:spcBef>
              <a:spcAft>
                <a:spcPct val="10000"/>
              </a:spcAft>
              <a:buClr>
                <a:srgbClr val="87867E"/>
              </a:buClr>
              <a:buFont typeface="Wingdings" pitchFamily="2" charset="2"/>
              <a:buChar char="n"/>
              <a:defRPr kumimoji="1" sz="2400">
                <a:solidFill>
                  <a:srgbClr val="000000"/>
                </a:solidFill>
                <a:latin typeface="+mn-lt"/>
                <a:ea typeface="+mn-ea"/>
                <a:cs typeface="+mn-cs"/>
              </a:defRPr>
            </a:lvl2pPr>
            <a:lvl3pPr marL="795338" indent="-138113" algn="l" defTabSz="457200" rtl="0" eaLnBrk="0" fontAlgn="base" hangingPunct="0">
              <a:lnSpc>
                <a:spcPct val="95000"/>
              </a:lnSpc>
              <a:spcBef>
                <a:spcPct val="20000"/>
              </a:spcBef>
              <a:spcAft>
                <a:spcPct val="10000"/>
              </a:spcAft>
              <a:buClr>
                <a:srgbClr val="87867E"/>
              </a:buClr>
              <a:buSzPct val="100000"/>
              <a:buChar char="•"/>
              <a:defRPr kumimoji="1" sz="2000">
                <a:solidFill>
                  <a:srgbClr val="000000"/>
                </a:solidFill>
                <a:latin typeface="+mn-lt"/>
                <a:ea typeface="+mn-ea"/>
                <a:cs typeface="+mn-cs"/>
              </a:defRPr>
            </a:lvl3pPr>
            <a:lvl4pPr marL="1014413" indent="-134938" algn="l" defTabSz="457200" rtl="0" eaLnBrk="0" fontAlgn="base" hangingPunct="0">
              <a:lnSpc>
                <a:spcPct val="95000"/>
              </a:lnSpc>
              <a:spcBef>
                <a:spcPct val="20000"/>
              </a:spcBef>
              <a:spcAft>
                <a:spcPct val="10000"/>
              </a:spcAft>
              <a:buClr>
                <a:srgbClr val="87867E"/>
              </a:buClr>
              <a:buSzPct val="100000"/>
              <a:buChar char="•"/>
              <a:defRPr kumimoji="1">
                <a:solidFill>
                  <a:srgbClr val="000000"/>
                </a:solidFill>
                <a:latin typeface="+mn-lt"/>
                <a:ea typeface="+mn-ea"/>
                <a:cs typeface="+mn-cs"/>
              </a:defRPr>
            </a:lvl4pPr>
            <a:lvl5pPr marL="2305050" indent="365125" algn="l" defTabSz="457200" rtl="0" eaLnBrk="0" fontAlgn="base" hangingPunct="0">
              <a:spcBef>
                <a:spcPct val="0"/>
              </a:spcBef>
              <a:spcAft>
                <a:spcPct val="0"/>
              </a:spcAft>
              <a:buBlip>
                <a:blip r:embed="rId2"/>
              </a:buBlip>
              <a:defRPr kumimoji="1" sz="2000">
                <a:solidFill>
                  <a:srgbClr val="000000"/>
                </a:solidFill>
                <a:latin typeface="+mn-lt"/>
                <a:ea typeface="+mn-ea"/>
                <a:cs typeface="+mn-cs"/>
              </a:defRPr>
            </a:lvl5pPr>
            <a:lvl6pPr marL="27622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6pPr>
            <a:lvl7pPr marL="32194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7pPr>
            <a:lvl8pPr marL="36766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8pPr>
            <a:lvl9pPr marL="41338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9pPr>
          </a:lstStyle>
          <a:p>
            <a:pPr marL="0" indent="0" eaLnBrk="1" hangingPunct="1">
              <a:buFont typeface="Wingdings" pitchFamily="2" charset="2"/>
              <a:buNone/>
              <a:defRPr/>
            </a:pPr>
            <a:r>
              <a:rPr lang="en-US" altLang="ja-JP" kern="0" dirty="0"/>
              <a:t>p</a:t>
            </a:r>
          </a:p>
        </p:txBody>
      </p:sp>
      <p:sp>
        <p:nvSpPr>
          <p:cNvPr id="23" name="コンテンツ プレースホルダー 2">
            <a:extLst>
              <a:ext uri="{FF2B5EF4-FFF2-40B4-BE49-F238E27FC236}">
                <a16:creationId xmlns:a16="http://schemas.microsoft.com/office/drawing/2014/main" id="{8BAD9F8D-C66D-4606-8EBD-01D249A24D90}"/>
              </a:ext>
            </a:extLst>
          </p:cNvPr>
          <p:cNvSpPr txBox="1">
            <a:spLocks/>
          </p:cNvSpPr>
          <p:nvPr/>
        </p:nvSpPr>
        <p:spPr bwMode="gray">
          <a:xfrm>
            <a:off x="350243" y="4325778"/>
            <a:ext cx="305354"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90513" indent="-290513" algn="l" defTabSz="457200" rtl="0" eaLnBrk="0" fontAlgn="base" hangingPunct="0">
              <a:lnSpc>
                <a:spcPct val="95000"/>
              </a:lnSpc>
              <a:spcBef>
                <a:spcPct val="20000"/>
              </a:spcBef>
              <a:spcAft>
                <a:spcPct val="10000"/>
              </a:spcAft>
              <a:buClr>
                <a:srgbClr val="A30B1A"/>
              </a:buClr>
              <a:buFont typeface="Wingdings" pitchFamily="2" charset="2"/>
              <a:buChar char="n"/>
              <a:defRPr kumimoji="1" sz="2800">
                <a:solidFill>
                  <a:srgbClr val="000000"/>
                </a:solidFill>
                <a:latin typeface="+mn-lt"/>
                <a:ea typeface="+mn-ea"/>
                <a:cs typeface="+mn-cs"/>
              </a:defRPr>
            </a:lvl1pPr>
            <a:lvl2pPr marL="581025" indent="-242888" algn="l" defTabSz="457200" rtl="0" eaLnBrk="0" fontAlgn="base" hangingPunct="0">
              <a:lnSpc>
                <a:spcPct val="95000"/>
              </a:lnSpc>
              <a:spcBef>
                <a:spcPct val="20000"/>
              </a:spcBef>
              <a:spcAft>
                <a:spcPct val="10000"/>
              </a:spcAft>
              <a:buClr>
                <a:srgbClr val="87867E"/>
              </a:buClr>
              <a:buFont typeface="Wingdings" pitchFamily="2" charset="2"/>
              <a:buChar char="n"/>
              <a:defRPr kumimoji="1" sz="2400">
                <a:solidFill>
                  <a:srgbClr val="000000"/>
                </a:solidFill>
                <a:latin typeface="+mn-lt"/>
                <a:ea typeface="+mn-ea"/>
                <a:cs typeface="+mn-cs"/>
              </a:defRPr>
            </a:lvl2pPr>
            <a:lvl3pPr marL="795338" indent="-138113" algn="l" defTabSz="457200" rtl="0" eaLnBrk="0" fontAlgn="base" hangingPunct="0">
              <a:lnSpc>
                <a:spcPct val="95000"/>
              </a:lnSpc>
              <a:spcBef>
                <a:spcPct val="20000"/>
              </a:spcBef>
              <a:spcAft>
                <a:spcPct val="10000"/>
              </a:spcAft>
              <a:buClr>
                <a:srgbClr val="87867E"/>
              </a:buClr>
              <a:buSzPct val="100000"/>
              <a:buChar char="•"/>
              <a:defRPr kumimoji="1" sz="2000">
                <a:solidFill>
                  <a:srgbClr val="000000"/>
                </a:solidFill>
                <a:latin typeface="+mn-lt"/>
                <a:ea typeface="+mn-ea"/>
                <a:cs typeface="+mn-cs"/>
              </a:defRPr>
            </a:lvl3pPr>
            <a:lvl4pPr marL="1014413" indent="-134938" algn="l" defTabSz="457200" rtl="0" eaLnBrk="0" fontAlgn="base" hangingPunct="0">
              <a:lnSpc>
                <a:spcPct val="95000"/>
              </a:lnSpc>
              <a:spcBef>
                <a:spcPct val="20000"/>
              </a:spcBef>
              <a:spcAft>
                <a:spcPct val="10000"/>
              </a:spcAft>
              <a:buClr>
                <a:srgbClr val="87867E"/>
              </a:buClr>
              <a:buSzPct val="100000"/>
              <a:buChar char="•"/>
              <a:defRPr kumimoji="1">
                <a:solidFill>
                  <a:srgbClr val="000000"/>
                </a:solidFill>
                <a:latin typeface="+mn-lt"/>
                <a:ea typeface="+mn-ea"/>
                <a:cs typeface="+mn-cs"/>
              </a:defRPr>
            </a:lvl4pPr>
            <a:lvl5pPr marL="2305050" indent="365125" algn="l" defTabSz="457200" rtl="0" eaLnBrk="0" fontAlgn="base" hangingPunct="0">
              <a:spcBef>
                <a:spcPct val="0"/>
              </a:spcBef>
              <a:spcAft>
                <a:spcPct val="0"/>
              </a:spcAft>
              <a:buBlip>
                <a:blip r:embed="rId2"/>
              </a:buBlip>
              <a:defRPr kumimoji="1" sz="2000">
                <a:solidFill>
                  <a:srgbClr val="000000"/>
                </a:solidFill>
                <a:latin typeface="+mn-lt"/>
                <a:ea typeface="+mn-ea"/>
                <a:cs typeface="+mn-cs"/>
              </a:defRPr>
            </a:lvl5pPr>
            <a:lvl6pPr marL="27622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6pPr>
            <a:lvl7pPr marL="32194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7pPr>
            <a:lvl8pPr marL="36766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8pPr>
            <a:lvl9pPr marL="41338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9pPr>
          </a:lstStyle>
          <a:p>
            <a:pPr marL="0" indent="0" eaLnBrk="1" hangingPunct="1">
              <a:buFont typeface="Wingdings" pitchFamily="2" charset="2"/>
              <a:buNone/>
              <a:defRPr/>
            </a:pPr>
            <a:r>
              <a:rPr lang="en-US" altLang="ja-JP" kern="0" dirty="0"/>
              <a:t>O</a:t>
            </a:r>
          </a:p>
        </p:txBody>
      </p:sp>
      <p:sp>
        <p:nvSpPr>
          <p:cNvPr id="19" name="楕円 18">
            <a:extLst>
              <a:ext uri="{FF2B5EF4-FFF2-40B4-BE49-F238E27FC236}">
                <a16:creationId xmlns:a16="http://schemas.microsoft.com/office/drawing/2014/main" id="{45B97307-E017-438D-9D49-71A1FEDFEDFE}"/>
              </a:ext>
            </a:extLst>
          </p:cNvPr>
          <p:cNvSpPr/>
          <p:nvPr/>
        </p:nvSpPr>
        <p:spPr bwMode="gray">
          <a:xfrm rot="1444915">
            <a:off x="657477" y="3080467"/>
            <a:ext cx="1761952" cy="210181"/>
          </a:xfrm>
          <a:prstGeom prst="ellipse">
            <a:avLst/>
          </a:prstGeom>
          <a:solidFill>
            <a:schemeClr val="accent4">
              <a:lumMod val="20000"/>
              <a:lumOff val="80000"/>
            </a:schemeClr>
          </a:solidFill>
          <a:ln w="9525" algn="ctr">
            <a:solidFill>
              <a:srgbClr val="0070C0"/>
            </a:solidFill>
            <a:miter lim="800000"/>
            <a:headEnd/>
            <a:tailEnd/>
          </a:ln>
          <a:effectLst/>
        </p:spPr>
        <p:txBody>
          <a:bodyPr wrap="none" rtlCol="0" anchor="ctr"/>
          <a:lstStyle/>
          <a:p>
            <a:pPr algn="ctr"/>
            <a:r>
              <a:rPr kumimoji="1" lang="en-US" altLang="ja-JP" dirty="0"/>
              <a:t>T</a:t>
            </a:r>
            <a:r>
              <a:rPr kumimoji="1" lang="en-US" altLang="ja-JP" baseline="-25000" dirty="0"/>
              <a:t>1</a:t>
            </a:r>
            <a:r>
              <a:rPr kumimoji="1" lang="en-US" altLang="ja-JP" dirty="0"/>
              <a:t>(</a:t>
            </a:r>
            <a:r>
              <a:rPr kumimoji="1" lang="ja-JP" altLang="en-US" dirty="0"/>
              <a:t>低温</a:t>
            </a:r>
            <a:r>
              <a:rPr kumimoji="1" lang="en-US" altLang="ja-JP" dirty="0"/>
              <a:t>)</a:t>
            </a:r>
            <a:endParaRPr kumimoji="1" lang="ja-JP" altLang="en-US" dirty="0"/>
          </a:p>
        </p:txBody>
      </p:sp>
      <p:sp>
        <p:nvSpPr>
          <p:cNvPr id="25" name="楕円 24">
            <a:extLst>
              <a:ext uri="{FF2B5EF4-FFF2-40B4-BE49-F238E27FC236}">
                <a16:creationId xmlns:a16="http://schemas.microsoft.com/office/drawing/2014/main" id="{03C5B869-4E2A-43F9-ABF2-E4541DC7119E}"/>
              </a:ext>
            </a:extLst>
          </p:cNvPr>
          <p:cNvSpPr/>
          <p:nvPr/>
        </p:nvSpPr>
        <p:spPr bwMode="gray">
          <a:xfrm rot="1534775">
            <a:off x="1417039" y="2546670"/>
            <a:ext cx="1761952" cy="210181"/>
          </a:xfrm>
          <a:prstGeom prst="ellipse">
            <a:avLst/>
          </a:prstGeom>
          <a:solidFill>
            <a:schemeClr val="accent5">
              <a:lumMod val="20000"/>
              <a:lumOff val="80000"/>
            </a:schemeClr>
          </a:solidFill>
          <a:ln w="9525" algn="ctr">
            <a:solidFill>
              <a:schemeClr val="accent1"/>
            </a:solidFill>
            <a:miter lim="800000"/>
            <a:headEnd/>
            <a:tailEnd/>
          </a:ln>
          <a:effectLst/>
        </p:spPr>
        <p:txBody>
          <a:bodyPr wrap="none" rtlCol="0" anchor="ctr"/>
          <a:lstStyle/>
          <a:p>
            <a:pPr algn="ctr"/>
            <a:r>
              <a:rPr kumimoji="1" lang="en-US" altLang="ja-JP" dirty="0"/>
              <a:t>T</a:t>
            </a:r>
            <a:r>
              <a:rPr kumimoji="1" lang="en-US" altLang="ja-JP" baseline="-25000" dirty="0"/>
              <a:t>2</a:t>
            </a:r>
            <a:r>
              <a:rPr kumimoji="1" lang="en-US" altLang="ja-JP" dirty="0"/>
              <a:t>(</a:t>
            </a:r>
            <a:r>
              <a:rPr lang="ja-JP" altLang="en-US" dirty="0"/>
              <a:t>高</a:t>
            </a:r>
            <a:r>
              <a:rPr kumimoji="1" lang="ja-JP" altLang="en-US" dirty="0"/>
              <a:t>温</a:t>
            </a:r>
            <a:r>
              <a:rPr kumimoji="1" lang="en-US" altLang="ja-JP" dirty="0"/>
              <a:t>)</a:t>
            </a:r>
            <a:endParaRPr kumimoji="1" lang="ja-JP" altLang="en-US" dirty="0"/>
          </a:p>
        </p:txBody>
      </p:sp>
      <p:sp>
        <p:nvSpPr>
          <p:cNvPr id="26" name="コンテンツ プレースホルダー 2">
            <a:extLst>
              <a:ext uri="{FF2B5EF4-FFF2-40B4-BE49-F238E27FC236}">
                <a16:creationId xmlns:a16="http://schemas.microsoft.com/office/drawing/2014/main" id="{BBBF79A2-96BB-42F4-9FC3-31821D14249A}"/>
              </a:ext>
            </a:extLst>
          </p:cNvPr>
          <p:cNvSpPr txBox="1">
            <a:spLocks/>
          </p:cNvSpPr>
          <p:nvPr/>
        </p:nvSpPr>
        <p:spPr bwMode="gray">
          <a:xfrm>
            <a:off x="3952477" y="1501298"/>
            <a:ext cx="3454153"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90513" indent="-290513" algn="l" defTabSz="457200" rtl="0" eaLnBrk="0" fontAlgn="base" hangingPunct="0">
              <a:lnSpc>
                <a:spcPct val="95000"/>
              </a:lnSpc>
              <a:spcBef>
                <a:spcPct val="20000"/>
              </a:spcBef>
              <a:spcAft>
                <a:spcPct val="10000"/>
              </a:spcAft>
              <a:buClr>
                <a:srgbClr val="A30B1A"/>
              </a:buClr>
              <a:buFont typeface="Wingdings" pitchFamily="2" charset="2"/>
              <a:buChar char="n"/>
              <a:defRPr kumimoji="1" sz="2800">
                <a:solidFill>
                  <a:srgbClr val="000000"/>
                </a:solidFill>
                <a:latin typeface="+mn-lt"/>
                <a:ea typeface="+mn-ea"/>
                <a:cs typeface="+mn-cs"/>
              </a:defRPr>
            </a:lvl1pPr>
            <a:lvl2pPr marL="581025" indent="-242888" algn="l" defTabSz="457200" rtl="0" eaLnBrk="0" fontAlgn="base" hangingPunct="0">
              <a:lnSpc>
                <a:spcPct val="95000"/>
              </a:lnSpc>
              <a:spcBef>
                <a:spcPct val="20000"/>
              </a:spcBef>
              <a:spcAft>
                <a:spcPct val="10000"/>
              </a:spcAft>
              <a:buClr>
                <a:srgbClr val="87867E"/>
              </a:buClr>
              <a:buFont typeface="Wingdings" pitchFamily="2" charset="2"/>
              <a:buChar char="n"/>
              <a:defRPr kumimoji="1" sz="2400">
                <a:solidFill>
                  <a:srgbClr val="000000"/>
                </a:solidFill>
                <a:latin typeface="+mn-lt"/>
                <a:ea typeface="+mn-ea"/>
                <a:cs typeface="+mn-cs"/>
              </a:defRPr>
            </a:lvl2pPr>
            <a:lvl3pPr marL="795338" indent="-138113" algn="l" defTabSz="457200" rtl="0" eaLnBrk="0" fontAlgn="base" hangingPunct="0">
              <a:lnSpc>
                <a:spcPct val="95000"/>
              </a:lnSpc>
              <a:spcBef>
                <a:spcPct val="20000"/>
              </a:spcBef>
              <a:spcAft>
                <a:spcPct val="10000"/>
              </a:spcAft>
              <a:buClr>
                <a:srgbClr val="87867E"/>
              </a:buClr>
              <a:buSzPct val="100000"/>
              <a:buChar char="•"/>
              <a:defRPr kumimoji="1" sz="2000">
                <a:solidFill>
                  <a:srgbClr val="000000"/>
                </a:solidFill>
                <a:latin typeface="+mn-lt"/>
                <a:ea typeface="+mn-ea"/>
                <a:cs typeface="+mn-cs"/>
              </a:defRPr>
            </a:lvl3pPr>
            <a:lvl4pPr marL="1014413" indent="-134938" algn="l" defTabSz="457200" rtl="0" eaLnBrk="0" fontAlgn="base" hangingPunct="0">
              <a:lnSpc>
                <a:spcPct val="95000"/>
              </a:lnSpc>
              <a:spcBef>
                <a:spcPct val="20000"/>
              </a:spcBef>
              <a:spcAft>
                <a:spcPct val="10000"/>
              </a:spcAft>
              <a:buClr>
                <a:srgbClr val="87867E"/>
              </a:buClr>
              <a:buSzPct val="100000"/>
              <a:buChar char="•"/>
              <a:defRPr kumimoji="1">
                <a:solidFill>
                  <a:srgbClr val="000000"/>
                </a:solidFill>
                <a:latin typeface="+mn-lt"/>
                <a:ea typeface="+mn-ea"/>
                <a:cs typeface="+mn-cs"/>
              </a:defRPr>
            </a:lvl4pPr>
            <a:lvl5pPr marL="2305050" indent="365125" algn="l" defTabSz="457200" rtl="0" eaLnBrk="0" fontAlgn="base" hangingPunct="0">
              <a:spcBef>
                <a:spcPct val="0"/>
              </a:spcBef>
              <a:spcAft>
                <a:spcPct val="0"/>
              </a:spcAft>
              <a:buBlip>
                <a:blip r:embed="rId2"/>
              </a:buBlip>
              <a:defRPr kumimoji="1" sz="2000">
                <a:solidFill>
                  <a:srgbClr val="000000"/>
                </a:solidFill>
                <a:latin typeface="+mn-lt"/>
                <a:ea typeface="+mn-ea"/>
                <a:cs typeface="+mn-cs"/>
              </a:defRPr>
            </a:lvl5pPr>
            <a:lvl6pPr marL="27622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6pPr>
            <a:lvl7pPr marL="32194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7pPr>
            <a:lvl8pPr marL="36766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8pPr>
            <a:lvl9pPr marL="41338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9pPr>
          </a:lstStyle>
          <a:p>
            <a:pPr marL="0" indent="0" eaLnBrk="1" hangingPunct="1">
              <a:buFont typeface="Wingdings" pitchFamily="2" charset="2"/>
              <a:buNone/>
              <a:defRPr/>
            </a:pPr>
            <a:r>
              <a:rPr lang="en-US" altLang="ja-JP" kern="0" dirty="0"/>
              <a:t>T(</a:t>
            </a:r>
            <a:r>
              <a:rPr lang="ja-JP" altLang="en-US" kern="0" dirty="0"/>
              <a:t>トムソンの否定</a:t>
            </a:r>
            <a:r>
              <a:rPr lang="en-US" altLang="ja-JP" kern="0" dirty="0"/>
              <a:t>)</a:t>
            </a:r>
          </a:p>
        </p:txBody>
      </p:sp>
      <p:cxnSp>
        <p:nvCxnSpPr>
          <p:cNvPr id="27" name="直線コネクタ 26">
            <a:extLst>
              <a:ext uri="{FF2B5EF4-FFF2-40B4-BE49-F238E27FC236}">
                <a16:creationId xmlns:a16="http://schemas.microsoft.com/office/drawing/2014/main" id="{F056362B-C010-4ADD-A8D6-88FB9A8D0720}"/>
              </a:ext>
            </a:extLst>
          </p:cNvPr>
          <p:cNvCxnSpPr>
            <a:cxnSpLocks/>
          </p:cNvCxnSpPr>
          <p:nvPr/>
        </p:nvCxnSpPr>
        <p:spPr bwMode="auto">
          <a:xfrm flipH="1">
            <a:off x="3952477" y="1470501"/>
            <a:ext cx="302498" cy="0"/>
          </a:xfrm>
          <a:prstGeom prst="line">
            <a:avLst/>
          </a:prstGeom>
          <a:gradFill rotWithShape="0">
            <a:gsLst>
              <a:gs pos="0">
                <a:srgbClr val="FFFFFF"/>
              </a:gs>
              <a:gs pos="100000">
                <a:srgbClr val="C8C8C8"/>
              </a:gs>
            </a:gsLst>
            <a:lin ang="5400000" scaled="1"/>
          </a:gradFill>
          <a:ln w="9525" cap="flat" cmpd="sng" algn="ctr">
            <a:solidFill>
              <a:srgbClr val="505050"/>
            </a:solidFill>
            <a:prstDash val="solid"/>
            <a:round/>
            <a:headEnd type="none" w="med" len="med"/>
            <a:tailEnd type="none" w="med" len="med"/>
          </a:ln>
          <a:effectLst/>
        </p:spPr>
      </p:cxnSp>
      <p:sp>
        <p:nvSpPr>
          <p:cNvPr id="28" name="コンテンツ プレースホルダー 2">
            <a:extLst>
              <a:ext uri="{FF2B5EF4-FFF2-40B4-BE49-F238E27FC236}">
                <a16:creationId xmlns:a16="http://schemas.microsoft.com/office/drawing/2014/main" id="{88E63FEB-33D6-4576-BEDA-1ABD0D058B2A}"/>
              </a:ext>
            </a:extLst>
          </p:cNvPr>
          <p:cNvSpPr txBox="1">
            <a:spLocks/>
          </p:cNvSpPr>
          <p:nvPr/>
        </p:nvSpPr>
        <p:spPr bwMode="gray">
          <a:xfrm>
            <a:off x="3952476" y="2066765"/>
            <a:ext cx="4871484" cy="885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90513" indent="-290513" algn="l" defTabSz="457200" rtl="0" eaLnBrk="0" fontAlgn="base" hangingPunct="0">
              <a:lnSpc>
                <a:spcPct val="95000"/>
              </a:lnSpc>
              <a:spcBef>
                <a:spcPct val="20000"/>
              </a:spcBef>
              <a:spcAft>
                <a:spcPct val="10000"/>
              </a:spcAft>
              <a:buClr>
                <a:srgbClr val="A30B1A"/>
              </a:buClr>
              <a:buFont typeface="Wingdings" pitchFamily="2" charset="2"/>
              <a:buChar char="n"/>
              <a:defRPr kumimoji="1" sz="2800">
                <a:solidFill>
                  <a:srgbClr val="000000"/>
                </a:solidFill>
                <a:latin typeface="+mn-lt"/>
                <a:ea typeface="+mn-ea"/>
                <a:cs typeface="+mn-cs"/>
              </a:defRPr>
            </a:lvl1pPr>
            <a:lvl2pPr marL="581025" indent="-242888" algn="l" defTabSz="457200" rtl="0" eaLnBrk="0" fontAlgn="base" hangingPunct="0">
              <a:lnSpc>
                <a:spcPct val="95000"/>
              </a:lnSpc>
              <a:spcBef>
                <a:spcPct val="20000"/>
              </a:spcBef>
              <a:spcAft>
                <a:spcPct val="10000"/>
              </a:spcAft>
              <a:buClr>
                <a:srgbClr val="87867E"/>
              </a:buClr>
              <a:buFont typeface="Wingdings" pitchFamily="2" charset="2"/>
              <a:buChar char="n"/>
              <a:defRPr kumimoji="1" sz="2400">
                <a:solidFill>
                  <a:srgbClr val="000000"/>
                </a:solidFill>
                <a:latin typeface="+mn-lt"/>
                <a:ea typeface="+mn-ea"/>
                <a:cs typeface="+mn-cs"/>
              </a:defRPr>
            </a:lvl2pPr>
            <a:lvl3pPr marL="795338" indent="-138113" algn="l" defTabSz="457200" rtl="0" eaLnBrk="0" fontAlgn="base" hangingPunct="0">
              <a:lnSpc>
                <a:spcPct val="95000"/>
              </a:lnSpc>
              <a:spcBef>
                <a:spcPct val="20000"/>
              </a:spcBef>
              <a:spcAft>
                <a:spcPct val="10000"/>
              </a:spcAft>
              <a:buClr>
                <a:srgbClr val="87867E"/>
              </a:buClr>
              <a:buSzPct val="100000"/>
              <a:buChar char="•"/>
              <a:defRPr kumimoji="1" sz="2000">
                <a:solidFill>
                  <a:srgbClr val="000000"/>
                </a:solidFill>
                <a:latin typeface="+mn-lt"/>
                <a:ea typeface="+mn-ea"/>
                <a:cs typeface="+mn-cs"/>
              </a:defRPr>
            </a:lvl3pPr>
            <a:lvl4pPr marL="1014413" indent="-134938" algn="l" defTabSz="457200" rtl="0" eaLnBrk="0" fontAlgn="base" hangingPunct="0">
              <a:lnSpc>
                <a:spcPct val="95000"/>
              </a:lnSpc>
              <a:spcBef>
                <a:spcPct val="20000"/>
              </a:spcBef>
              <a:spcAft>
                <a:spcPct val="10000"/>
              </a:spcAft>
              <a:buClr>
                <a:srgbClr val="87867E"/>
              </a:buClr>
              <a:buSzPct val="100000"/>
              <a:buChar char="•"/>
              <a:defRPr kumimoji="1">
                <a:solidFill>
                  <a:srgbClr val="000000"/>
                </a:solidFill>
                <a:latin typeface="+mn-lt"/>
                <a:ea typeface="+mn-ea"/>
                <a:cs typeface="+mn-cs"/>
              </a:defRPr>
            </a:lvl4pPr>
            <a:lvl5pPr marL="2305050" indent="365125" algn="l" defTabSz="457200" rtl="0" eaLnBrk="0" fontAlgn="base" hangingPunct="0">
              <a:spcBef>
                <a:spcPct val="0"/>
              </a:spcBef>
              <a:spcAft>
                <a:spcPct val="0"/>
              </a:spcAft>
              <a:buBlip>
                <a:blip r:embed="rId2"/>
              </a:buBlip>
              <a:defRPr kumimoji="1" sz="2000">
                <a:solidFill>
                  <a:srgbClr val="000000"/>
                </a:solidFill>
                <a:latin typeface="+mn-lt"/>
                <a:ea typeface="+mn-ea"/>
                <a:cs typeface="+mn-cs"/>
              </a:defRPr>
            </a:lvl5pPr>
            <a:lvl6pPr marL="27622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6pPr>
            <a:lvl7pPr marL="32194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7pPr>
            <a:lvl8pPr marL="36766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8pPr>
            <a:lvl9pPr marL="41338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9pPr>
          </a:lstStyle>
          <a:p>
            <a:pPr marL="0" indent="0" eaLnBrk="1" hangingPunct="1">
              <a:buFont typeface="Wingdings" pitchFamily="2" charset="2"/>
              <a:buNone/>
              <a:defRPr/>
            </a:pPr>
            <a:r>
              <a:rPr lang="ja-JP" altLang="en-US" kern="0" dirty="0"/>
              <a:t>⇒</a:t>
            </a:r>
            <a:r>
              <a:rPr lang="ja-JP" altLang="en-US" kern="0" dirty="0">
                <a:solidFill>
                  <a:schemeClr val="accent4"/>
                </a:solidFill>
              </a:rPr>
              <a:t>低温</a:t>
            </a:r>
            <a:r>
              <a:rPr lang="en-US" altLang="ja-JP" kern="0" dirty="0">
                <a:solidFill>
                  <a:schemeClr val="accent4"/>
                </a:solidFill>
              </a:rPr>
              <a:t>T</a:t>
            </a:r>
            <a:r>
              <a:rPr lang="en-US" altLang="ja-JP" kern="0" baseline="-25000" dirty="0">
                <a:solidFill>
                  <a:schemeClr val="accent4"/>
                </a:solidFill>
              </a:rPr>
              <a:t>1</a:t>
            </a:r>
            <a:r>
              <a:rPr lang="ja-JP" altLang="en-US" kern="0" dirty="0"/>
              <a:t>から</a:t>
            </a:r>
            <a:r>
              <a:rPr lang="ja-JP" altLang="en-US" kern="0" dirty="0">
                <a:solidFill>
                  <a:srgbClr val="7030A0"/>
                </a:solidFill>
              </a:rPr>
              <a:t>熱</a:t>
            </a:r>
            <a:r>
              <a:rPr lang="en-US" altLang="ja-JP" kern="0" dirty="0">
                <a:solidFill>
                  <a:srgbClr val="7030A0"/>
                </a:solidFill>
              </a:rPr>
              <a:t>Q</a:t>
            </a:r>
            <a:r>
              <a:rPr lang="ja-JP" altLang="en-US" kern="0" dirty="0"/>
              <a:t>を熱機関に移し、全て仕事</a:t>
            </a:r>
            <a:r>
              <a:rPr lang="en-US" altLang="ja-JP" kern="0" dirty="0">
                <a:solidFill>
                  <a:srgbClr val="7030A0"/>
                </a:solidFill>
              </a:rPr>
              <a:t>W=Q</a:t>
            </a:r>
            <a:r>
              <a:rPr lang="ja-JP" altLang="en-US" kern="0" dirty="0"/>
              <a:t>に変換。</a:t>
            </a:r>
            <a:endParaRPr lang="en-US" altLang="ja-JP" kern="0" dirty="0"/>
          </a:p>
        </p:txBody>
      </p:sp>
      <p:cxnSp>
        <p:nvCxnSpPr>
          <p:cNvPr id="24" name="直線矢印コネクタ 23">
            <a:extLst>
              <a:ext uri="{FF2B5EF4-FFF2-40B4-BE49-F238E27FC236}">
                <a16:creationId xmlns:a16="http://schemas.microsoft.com/office/drawing/2014/main" id="{D297E99D-0018-4F42-9038-A57A2A181DDC}"/>
              </a:ext>
            </a:extLst>
          </p:cNvPr>
          <p:cNvCxnSpPr>
            <a:cxnSpLocks/>
          </p:cNvCxnSpPr>
          <p:nvPr/>
        </p:nvCxnSpPr>
        <p:spPr bwMode="auto">
          <a:xfrm flipH="1">
            <a:off x="1291302" y="3232761"/>
            <a:ext cx="3572" cy="458371"/>
          </a:xfrm>
          <a:prstGeom prst="straightConnector1">
            <a:avLst/>
          </a:prstGeom>
          <a:gradFill rotWithShape="0">
            <a:gsLst>
              <a:gs pos="0">
                <a:srgbClr val="FFFFFF"/>
              </a:gs>
              <a:gs pos="100000">
                <a:srgbClr val="C8C8C8"/>
              </a:gs>
            </a:gsLst>
            <a:lin ang="5400000" scaled="1"/>
          </a:gradFill>
          <a:ln w="12700" cap="flat" cmpd="sng" algn="ctr">
            <a:solidFill>
              <a:srgbClr val="7030A0"/>
            </a:solidFill>
            <a:prstDash val="solid"/>
            <a:round/>
            <a:headEnd type="none" w="med" len="med"/>
            <a:tailEnd type="triangle"/>
          </a:ln>
          <a:effectLst/>
        </p:spPr>
      </p:cxnSp>
      <p:sp>
        <p:nvSpPr>
          <p:cNvPr id="31" name="コンテンツ プレースホルダー 2">
            <a:extLst>
              <a:ext uri="{FF2B5EF4-FFF2-40B4-BE49-F238E27FC236}">
                <a16:creationId xmlns:a16="http://schemas.microsoft.com/office/drawing/2014/main" id="{E62DBFFD-47A4-4F3F-9E2B-5861D18C92C6}"/>
              </a:ext>
            </a:extLst>
          </p:cNvPr>
          <p:cNvSpPr txBox="1">
            <a:spLocks/>
          </p:cNvSpPr>
          <p:nvPr/>
        </p:nvSpPr>
        <p:spPr bwMode="gray">
          <a:xfrm>
            <a:off x="972413" y="3286322"/>
            <a:ext cx="713870"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90513" indent="-290513" algn="l" defTabSz="457200" rtl="0" eaLnBrk="0" fontAlgn="base" hangingPunct="0">
              <a:lnSpc>
                <a:spcPct val="95000"/>
              </a:lnSpc>
              <a:spcBef>
                <a:spcPct val="20000"/>
              </a:spcBef>
              <a:spcAft>
                <a:spcPct val="10000"/>
              </a:spcAft>
              <a:buClr>
                <a:srgbClr val="A30B1A"/>
              </a:buClr>
              <a:buFont typeface="Wingdings" pitchFamily="2" charset="2"/>
              <a:buChar char="n"/>
              <a:defRPr kumimoji="1" sz="2800">
                <a:solidFill>
                  <a:srgbClr val="000000"/>
                </a:solidFill>
                <a:latin typeface="+mn-lt"/>
                <a:ea typeface="+mn-ea"/>
                <a:cs typeface="+mn-cs"/>
              </a:defRPr>
            </a:lvl1pPr>
            <a:lvl2pPr marL="581025" indent="-242888" algn="l" defTabSz="457200" rtl="0" eaLnBrk="0" fontAlgn="base" hangingPunct="0">
              <a:lnSpc>
                <a:spcPct val="95000"/>
              </a:lnSpc>
              <a:spcBef>
                <a:spcPct val="20000"/>
              </a:spcBef>
              <a:spcAft>
                <a:spcPct val="10000"/>
              </a:spcAft>
              <a:buClr>
                <a:srgbClr val="87867E"/>
              </a:buClr>
              <a:buFont typeface="Wingdings" pitchFamily="2" charset="2"/>
              <a:buChar char="n"/>
              <a:defRPr kumimoji="1" sz="2400">
                <a:solidFill>
                  <a:srgbClr val="000000"/>
                </a:solidFill>
                <a:latin typeface="+mn-lt"/>
                <a:ea typeface="+mn-ea"/>
                <a:cs typeface="+mn-cs"/>
              </a:defRPr>
            </a:lvl2pPr>
            <a:lvl3pPr marL="795338" indent="-138113" algn="l" defTabSz="457200" rtl="0" eaLnBrk="0" fontAlgn="base" hangingPunct="0">
              <a:lnSpc>
                <a:spcPct val="95000"/>
              </a:lnSpc>
              <a:spcBef>
                <a:spcPct val="20000"/>
              </a:spcBef>
              <a:spcAft>
                <a:spcPct val="10000"/>
              </a:spcAft>
              <a:buClr>
                <a:srgbClr val="87867E"/>
              </a:buClr>
              <a:buSzPct val="100000"/>
              <a:buChar char="•"/>
              <a:defRPr kumimoji="1" sz="2000">
                <a:solidFill>
                  <a:srgbClr val="000000"/>
                </a:solidFill>
                <a:latin typeface="+mn-lt"/>
                <a:ea typeface="+mn-ea"/>
                <a:cs typeface="+mn-cs"/>
              </a:defRPr>
            </a:lvl3pPr>
            <a:lvl4pPr marL="1014413" indent="-134938" algn="l" defTabSz="457200" rtl="0" eaLnBrk="0" fontAlgn="base" hangingPunct="0">
              <a:lnSpc>
                <a:spcPct val="95000"/>
              </a:lnSpc>
              <a:spcBef>
                <a:spcPct val="20000"/>
              </a:spcBef>
              <a:spcAft>
                <a:spcPct val="10000"/>
              </a:spcAft>
              <a:buClr>
                <a:srgbClr val="87867E"/>
              </a:buClr>
              <a:buSzPct val="100000"/>
              <a:buChar char="•"/>
              <a:defRPr kumimoji="1">
                <a:solidFill>
                  <a:srgbClr val="000000"/>
                </a:solidFill>
                <a:latin typeface="+mn-lt"/>
                <a:ea typeface="+mn-ea"/>
                <a:cs typeface="+mn-cs"/>
              </a:defRPr>
            </a:lvl4pPr>
            <a:lvl5pPr marL="2305050" indent="365125" algn="l" defTabSz="457200" rtl="0" eaLnBrk="0" fontAlgn="base" hangingPunct="0">
              <a:spcBef>
                <a:spcPct val="0"/>
              </a:spcBef>
              <a:spcAft>
                <a:spcPct val="0"/>
              </a:spcAft>
              <a:buBlip>
                <a:blip r:embed="rId2"/>
              </a:buBlip>
              <a:defRPr kumimoji="1" sz="2000">
                <a:solidFill>
                  <a:srgbClr val="000000"/>
                </a:solidFill>
                <a:latin typeface="+mn-lt"/>
                <a:ea typeface="+mn-ea"/>
                <a:cs typeface="+mn-cs"/>
              </a:defRPr>
            </a:lvl5pPr>
            <a:lvl6pPr marL="27622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6pPr>
            <a:lvl7pPr marL="32194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7pPr>
            <a:lvl8pPr marL="36766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8pPr>
            <a:lvl9pPr marL="41338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9pPr>
          </a:lstStyle>
          <a:p>
            <a:pPr marL="0" indent="0" eaLnBrk="1" hangingPunct="1">
              <a:buFont typeface="Wingdings" pitchFamily="2" charset="2"/>
              <a:buNone/>
              <a:defRPr/>
            </a:pPr>
            <a:r>
              <a:rPr lang="en-US" altLang="ja-JP" kern="0" dirty="0">
                <a:solidFill>
                  <a:srgbClr val="7030A0"/>
                </a:solidFill>
              </a:rPr>
              <a:t>Q</a:t>
            </a:r>
          </a:p>
        </p:txBody>
      </p:sp>
      <p:sp>
        <p:nvSpPr>
          <p:cNvPr id="32" name="コンテンツ プレースホルダー 2">
            <a:extLst>
              <a:ext uri="{FF2B5EF4-FFF2-40B4-BE49-F238E27FC236}">
                <a16:creationId xmlns:a16="http://schemas.microsoft.com/office/drawing/2014/main" id="{4BF7A822-4EEF-4486-9BCF-4E92111D25D2}"/>
              </a:ext>
            </a:extLst>
          </p:cNvPr>
          <p:cNvSpPr txBox="1">
            <a:spLocks/>
          </p:cNvSpPr>
          <p:nvPr/>
        </p:nvSpPr>
        <p:spPr bwMode="gray">
          <a:xfrm>
            <a:off x="2920015" y="3638778"/>
            <a:ext cx="1233850" cy="5450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90513" indent="-290513" algn="l" defTabSz="457200" rtl="0" eaLnBrk="0" fontAlgn="base" hangingPunct="0">
              <a:lnSpc>
                <a:spcPct val="95000"/>
              </a:lnSpc>
              <a:spcBef>
                <a:spcPct val="20000"/>
              </a:spcBef>
              <a:spcAft>
                <a:spcPct val="10000"/>
              </a:spcAft>
              <a:buClr>
                <a:srgbClr val="A30B1A"/>
              </a:buClr>
              <a:buFont typeface="Wingdings" pitchFamily="2" charset="2"/>
              <a:buChar char="n"/>
              <a:defRPr kumimoji="1" sz="2800">
                <a:solidFill>
                  <a:srgbClr val="000000"/>
                </a:solidFill>
                <a:latin typeface="+mn-lt"/>
                <a:ea typeface="+mn-ea"/>
                <a:cs typeface="+mn-cs"/>
              </a:defRPr>
            </a:lvl1pPr>
            <a:lvl2pPr marL="581025" indent="-242888" algn="l" defTabSz="457200" rtl="0" eaLnBrk="0" fontAlgn="base" hangingPunct="0">
              <a:lnSpc>
                <a:spcPct val="95000"/>
              </a:lnSpc>
              <a:spcBef>
                <a:spcPct val="20000"/>
              </a:spcBef>
              <a:spcAft>
                <a:spcPct val="10000"/>
              </a:spcAft>
              <a:buClr>
                <a:srgbClr val="87867E"/>
              </a:buClr>
              <a:buFont typeface="Wingdings" pitchFamily="2" charset="2"/>
              <a:buChar char="n"/>
              <a:defRPr kumimoji="1" sz="2400">
                <a:solidFill>
                  <a:srgbClr val="000000"/>
                </a:solidFill>
                <a:latin typeface="+mn-lt"/>
                <a:ea typeface="+mn-ea"/>
                <a:cs typeface="+mn-cs"/>
              </a:defRPr>
            </a:lvl2pPr>
            <a:lvl3pPr marL="795338" indent="-138113" algn="l" defTabSz="457200" rtl="0" eaLnBrk="0" fontAlgn="base" hangingPunct="0">
              <a:lnSpc>
                <a:spcPct val="95000"/>
              </a:lnSpc>
              <a:spcBef>
                <a:spcPct val="20000"/>
              </a:spcBef>
              <a:spcAft>
                <a:spcPct val="10000"/>
              </a:spcAft>
              <a:buClr>
                <a:srgbClr val="87867E"/>
              </a:buClr>
              <a:buSzPct val="100000"/>
              <a:buChar char="•"/>
              <a:defRPr kumimoji="1" sz="2000">
                <a:solidFill>
                  <a:srgbClr val="000000"/>
                </a:solidFill>
                <a:latin typeface="+mn-lt"/>
                <a:ea typeface="+mn-ea"/>
                <a:cs typeface="+mn-cs"/>
              </a:defRPr>
            </a:lvl3pPr>
            <a:lvl4pPr marL="1014413" indent="-134938" algn="l" defTabSz="457200" rtl="0" eaLnBrk="0" fontAlgn="base" hangingPunct="0">
              <a:lnSpc>
                <a:spcPct val="95000"/>
              </a:lnSpc>
              <a:spcBef>
                <a:spcPct val="20000"/>
              </a:spcBef>
              <a:spcAft>
                <a:spcPct val="10000"/>
              </a:spcAft>
              <a:buClr>
                <a:srgbClr val="87867E"/>
              </a:buClr>
              <a:buSzPct val="100000"/>
              <a:buChar char="•"/>
              <a:defRPr kumimoji="1">
                <a:solidFill>
                  <a:srgbClr val="000000"/>
                </a:solidFill>
                <a:latin typeface="+mn-lt"/>
                <a:ea typeface="+mn-ea"/>
                <a:cs typeface="+mn-cs"/>
              </a:defRPr>
            </a:lvl4pPr>
            <a:lvl5pPr marL="2305050" indent="365125" algn="l" defTabSz="457200" rtl="0" eaLnBrk="0" fontAlgn="base" hangingPunct="0">
              <a:spcBef>
                <a:spcPct val="0"/>
              </a:spcBef>
              <a:spcAft>
                <a:spcPct val="0"/>
              </a:spcAft>
              <a:buBlip>
                <a:blip r:embed="rId2"/>
              </a:buBlip>
              <a:defRPr kumimoji="1" sz="2000">
                <a:solidFill>
                  <a:srgbClr val="000000"/>
                </a:solidFill>
                <a:latin typeface="+mn-lt"/>
                <a:ea typeface="+mn-ea"/>
                <a:cs typeface="+mn-cs"/>
              </a:defRPr>
            </a:lvl5pPr>
            <a:lvl6pPr marL="27622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6pPr>
            <a:lvl7pPr marL="32194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7pPr>
            <a:lvl8pPr marL="36766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8pPr>
            <a:lvl9pPr marL="41338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9pPr>
          </a:lstStyle>
          <a:p>
            <a:pPr marL="0" indent="0" eaLnBrk="1" hangingPunct="1">
              <a:buFont typeface="Wingdings" pitchFamily="2" charset="2"/>
              <a:buNone/>
              <a:defRPr/>
            </a:pPr>
            <a:r>
              <a:rPr lang="en-US" altLang="ja-JP" sz="2400" kern="0" dirty="0">
                <a:solidFill>
                  <a:srgbClr val="7030A0"/>
                </a:solidFill>
              </a:rPr>
              <a:t>W=Q</a:t>
            </a:r>
          </a:p>
        </p:txBody>
      </p:sp>
      <p:sp>
        <p:nvSpPr>
          <p:cNvPr id="34" name="コンテンツ プレースホルダー 2">
            <a:extLst>
              <a:ext uri="{FF2B5EF4-FFF2-40B4-BE49-F238E27FC236}">
                <a16:creationId xmlns:a16="http://schemas.microsoft.com/office/drawing/2014/main" id="{15B9371E-23B0-49BF-91C5-97B36D54FD0C}"/>
              </a:ext>
            </a:extLst>
          </p:cNvPr>
          <p:cNvSpPr txBox="1">
            <a:spLocks/>
          </p:cNvSpPr>
          <p:nvPr/>
        </p:nvSpPr>
        <p:spPr bwMode="gray">
          <a:xfrm>
            <a:off x="4098217" y="3297014"/>
            <a:ext cx="5145803" cy="885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90513" indent="-290513" algn="l" defTabSz="457200" rtl="0" eaLnBrk="0" fontAlgn="base" hangingPunct="0">
              <a:lnSpc>
                <a:spcPct val="95000"/>
              </a:lnSpc>
              <a:spcBef>
                <a:spcPct val="20000"/>
              </a:spcBef>
              <a:spcAft>
                <a:spcPct val="10000"/>
              </a:spcAft>
              <a:buClr>
                <a:srgbClr val="A30B1A"/>
              </a:buClr>
              <a:buFont typeface="Wingdings" pitchFamily="2" charset="2"/>
              <a:buChar char="n"/>
              <a:defRPr kumimoji="1" sz="2800">
                <a:solidFill>
                  <a:srgbClr val="000000"/>
                </a:solidFill>
                <a:latin typeface="+mn-lt"/>
                <a:ea typeface="+mn-ea"/>
                <a:cs typeface="+mn-cs"/>
              </a:defRPr>
            </a:lvl1pPr>
            <a:lvl2pPr marL="581025" indent="-242888" algn="l" defTabSz="457200" rtl="0" eaLnBrk="0" fontAlgn="base" hangingPunct="0">
              <a:lnSpc>
                <a:spcPct val="95000"/>
              </a:lnSpc>
              <a:spcBef>
                <a:spcPct val="20000"/>
              </a:spcBef>
              <a:spcAft>
                <a:spcPct val="10000"/>
              </a:spcAft>
              <a:buClr>
                <a:srgbClr val="87867E"/>
              </a:buClr>
              <a:buFont typeface="Wingdings" pitchFamily="2" charset="2"/>
              <a:buChar char="n"/>
              <a:defRPr kumimoji="1" sz="2400">
                <a:solidFill>
                  <a:srgbClr val="000000"/>
                </a:solidFill>
                <a:latin typeface="+mn-lt"/>
                <a:ea typeface="+mn-ea"/>
                <a:cs typeface="+mn-cs"/>
              </a:defRPr>
            </a:lvl2pPr>
            <a:lvl3pPr marL="795338" indent="-138113" algn="l" defTabSz="457200" rtl="0" eaLnBrk="0" fontAlgn="base" hangingPunct="0">
              <a:lnSpc>
                <a:spcPct val="95000"/>
              </a:lnSpc>
              <a:spcBef>
                <a:spcPct val="20000"/>
              </a:spcBef>
              <a:spcAft>
                <a:spcPct val="10000"/>
              </a:spcAft>
              <a:buClr>
                <a:srgbClr val="87867E"/>
              </a:buClr>
              <a:buSzPct val="100000"/>
              <a:buChar char="•"/>
              <a:defRPr kumimoji="1" sz="2000">
                <a:solidFill>
                  <a:srgbClr val="000000"/>
                </a:solidFill>
                <a:latin typeface="+mn-lt"/>
                <a:ea typeface="+mn-ea"/>
                <a:cs typeface="+mn-cs"/>
              </a:defRPr>
            </a:lvl3pPr>
            <a:lvl4pPr marL="1014413" indent="-134938" algn="l" defTabSz="457200" rtl="0" eaLnBrk="0" fontAlgn="base" hangingPunct="0">
              <a:lnSpc>
                <a:spcPct val="95000"/>
              </a:lnSpc>
              <a:spcBef>
                <a:spcPct val="20000"/>
              </a:spcBef>
              <a:spcAft>
                <a:spcPct val="10000"/>
              </a:spcAft>
              <a:buClr>
                <a:srgbClr val="87867E"/>
              </a:buClr>
              <a:buSzPct val="100000"/>
              <a:buChar char="•"/>
              <a:defRPr kumimoji="1">
                <a:solidFill>
                  <a:srgbClr val="000000"/>
                </a:solidFill>
                <a:latin typeface="+mn-lt"/>
                <a:ea typeface="+mn-ea"/>
                <a:cs typeface="+mn-cs"/>
              </a:defRPr>
            </a:lvl4pPr>
            <a:lvl5pPr marL="2305050" indent="365125" algn="l" defTabSz="457200" rtl="0" eaLnBrk="0" fontAlgn="base" hangingPunct="0">
              <a:spcBef>
                <a:spcPct val="0"/>
              </a:spcBef>
              <a:spcAft>
                <a:spcPct val="0"/>
              </a:spcAft>
              <a:buBlip>
                <a:blip r:embed="rId2"/>
              </a:buBlip>
              <a:defRPr kumimoji="1" sz="2000">
                <a:solidFill>
                  <a:srgbClr val="000000"/>
                </a:solidFill>
                <a:latin typeface="+mn-lt"/>
                <a:ea typeface="+mn-ea"/>
                <a:cs typeface="+mn-cs"/>
              </a:defRPr>
            </a:lvl5pPr>
            <a:lvl6pPr marL="27622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6pPr>
            <a:lvl7pPr marL="32194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7pPr>
            <a:lvl8pPr marL="36766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8pPr>
            <a:lvl9pPr marL="41338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9pPr>
          </a:lstStyle>
          <a:p>
            <a:pPr marL="0" indent="0" eaLnBrk="1" hangingPunct="1">
              <a:buFont typeface="Wingdings" pitchFamily="2" charset="2"/>
              <a:buNone/>
              <a:defRPr/>
            </a:pPr>
            <a:r>
              <a:rPr lang="ja-JP" altLang="en-US" kern="0" dirty="0"/>
              <a:t>仕事</a:t>
            </a:r>
            <a:r>
              <a:rPr lang="en-US" altLang="ja-JP" kern="0" dirty="0">
                <a:solidFill>
                  <a:srgbClr val="7030A0"/>
                </a:solidFill>
              </a:rPr>
              <a:t>W=Q</a:t>
            </a:r>
            <a:r>
              <a:rPr lang="ja-JP" altLang="en-US" kern="0" dirty="0"/>
              <a:t>は、</a:t>
            </a:r>
            <a:r>
              <a:rPr lang="ja-JP" altLang="en-US" kern="0" dirty="0">
                <a:solidFill>
                  <a:srgbClr val="FFC000"/>
                </a:solidFill>
              </a:rPr>
              <a:t>摩擦</a:t>
            </a:r>
            <a:r>
              <a:rPr lang="ja-JP" altLang="en-US" kern="0" dirty="0"/>
              <a:t>によって</a:t>
            </a:r>
            <a:endParaRPr lang="en-US" altLang="ja-JP" kern="0" dirty="0"/>
          </a:p>
          <a:p>
            <a:pPr marL="0" indent="0" eaLnBrk="1" hangingPunct="1">
              <a:buFont typeface="Wingdings" pitchFamily="2" charset="2"/>
              <a:buNone/>
              <a:defRPr/>
            </a:pPr>
            <a:r>
              <a:rPr lang="ja-JP" altLang="en-US" kern="0" dirty="0">
                <a:solidFill>
                  <a:srgbClr val="FF0000"/>
                </a:solidFill>
              </a:rPr>
              <a:t>高温</a:t>
            </a:r>
            <a:r>
              <a:rPr lang="en-US" altLang="ja-JP" kern="0" dirty="0">
                <a:solidFill>
                  <a:srgbClr val="FF0000"/>
                </a:solidFill>
              </a:rPr>
              <a:t>T</a:t>
            </a:r>
            <a:r>
              <a:rPr lang="en-US" altLang="ja-JP" kern="0" baseline="-25000" dirty="0">
                <a:solidFill>
                  <a:srgbClr val="FF0000"/>
                </a:solidFill>
              </a:rPr>
              <a:t>2</a:t>
            </a:r>
            <a:r>
              <a:rPr lang="ja-JP" altLang="en-US" kern="0" dirty="0"/>
              <a:t>に移すことが出来る。</a:t>
            </a:r>
            <a:endParaRPr lang="en-US" altLang="ja-JP" kern="0" dirty="0"/>
          </a:p>
        </p:txBody>
      </p:sp>
      <p:sp>
        <p:nvSpPr>
          <p:cNvPr id="36" name="コンテンツ プレースホルダー 2">
            <a:extLst>
              <a:ext uri="{FF2B5EF4-FFF2-40B4-BE49-F238E27FC236}">
                <a16:creationId xmlns:a16="http://schemas.microsoft.com/office/drawing/2014/main" id="{12AF119D-28E1-43F4-BBBE-1D4AD921E064}"/>
              </a:ext>
            </a:extLst>
          </p:cNvPr>
          <p:cNvSpPr txBox="1">
            <a:spLocks/>
          </p:cNvSpPr>
          <p:nvPr/>
        </p:nvSpPr>
        <p:spPr bwMode="gray">
          <a:xfrm>
            <a:off x="3951609" y="4456605"/>
            <a:ext cx="4842148" cy="9308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90513" indent="-290513" algn="l" defTabSz="457200" rtl="0" eaLnBrk="0" fontAlgn="base" hangingPunct="0">
              <a:lnSpc>
                <a:spcPct val="95000"/>
              </a:lnSpc>
              <a:spcBef>
                <a:spcPct val="20000"/>
              </a:spcBef>
              <a:spcAft>
                <a:spcPct val="10000"/>
              </a:spcAft>
              <a:buClr>
                <a:srgbClr val="A30B1A"/>
              </a:buClr>
              <a:buFont typeface="Wingdings" pitchFamily="2" charset="2"/>
              <a:buChar char="n"/>
              <a:defRPr kumimoji="1" sz="2800">
                <a:solidFill>
                  <a:srgbClr val="000000"/>
                </a:solidFill>
                <a:latin typeface="+mn-lt"/>
                <a:ea typeface="+mn-ea"/>
                <a:cs typeface="+mn-cs"/>
              </a:defRPr>
            </a:lvl1pPr>
            <a:lvl2pPr marL="581025" indent="-242888" algn="l" defTabSz="457200" rtl="0" eaLnBrk="0" fontAlgn="base" hangingPunct="0">
              <a:lnSpc>
                <a:spcPct val="95000"/>
              </a:lnSpc>
              <a:spcBef>
                <a:spcPct val="20000"/>
              </a:spcBef>
              <a:spcAft>
                <a:spcPct val="10000"/>
              </a:spcAft>
              <a:buClr>
                <a:srgbClr val="87867E"/>
              </a:buClr>
              <a:buFont typeface="Wingdings" pitchFamily="2" charset="2"/>
              <a:buChar char="n"/>
              <a:defRPr kumimoji="1" sz="2400">
                <a:solidFill>
                  <a:srgbClr val="000000"/>
                </a:solidFill>
                <a:latin typeface="+mn-lt"/>
                <a:ea typeface="+mn-ea"/>
                <a:cs typeface="+mn-cs"/>
              </a:defRPr>
            </a:lvl2pPr>
            <a:lvl3pPr marL="795338" indent="-138113" algn="l" defTabSz="457200" rtl="0" eaLnBrk="0" fontAlgn="base" hangingPunct="0">
              <a:lnSpc>
                <a:spcPct val="95000"/>
              </a:lnSpc>
              <a:spcBef>
                <a:spcPct val="20000"/>
              </a:spcBef>
              <a:spcAft>
                <a:spcPct val="10000"/>
              </a:spcAft>
              <a:buClr>
                <a:srgbClr val="87867E"/>
              </a:buClr>
              <a:buSzPct val="100000"/>
              <a:buChar char="•"/>
              <a:defRPr kumimoji="1" sz="2000">
                <a:solidFill>
                  <a:srgbClr val="000000"/>
                </a:solidFill>
                <a:latin typeface="+mn-lt"/>
                <a:ea typeface="+mn-ea"/>
                <a:cs typeface="+mn-cs"/>
              </a:defRPr>
            </a:lvl3pPr>
            <a:lvl4pPr marL="1014413" indent="-134938" algn="l" defTabSz="457200" rtl="0" eaLnBrk="0" fontAlgn="base" hangingPunct="0">
              <a:lnSpc>
                <a:spcPct val="95000"/>
              </a:lnSpc>
              <a:spcBef>
                <a:spcPct val="20000"/>
              </a:spcBef>
              <a:spcAft>
                <a:spcPct val="10000"/>
              </a:spcAft>
              <a:buClr>
                <a:srgbClr val="87867E"/>
              </a:buClr>
              <a:buSzPct val="100000"/>
              <a:buChar char="•"/>
              <a:defRPr kumimoji="1">
                <a:solidFill>
                  <a:srgbClr val="000000"/>
                </a:solidFill>
                <a:latin typeface="+mn-lt"/>
                <a:ea typeface="+mn-ea"/>
                <a:cs typeface="+mn-cs"/>
              </a:defRPr>
            </a:lvl4pPr>
            <a:lvl5pPr marL="2305050" indent="365125" algn="l" defTabSz="457200" rtl="0" eaLnBrk="0" fontAlgn="base" hangingPunct="0">
              <a:spcBef>
                <a:spcPct val="0"/>
              </a:spcBef>
              <a:spcAft>
                <a:spcPct val="0"/>
              </a:spcAft>
              <a:buBlip>
                <a:blip r:embed="rId2"/>
              </a:buBlip>
              <a:defRPr kumimoji="1" sz="2000">
                <a:solidFill>
                  <a:srgbClr val="000000"/>
                </a:solidFill>
                <a:latin typeface="+mn-lt"/>
                <a:ea typeface="+mn-ea"/>
                <a:cs typeface="+mn-cs"/>
              </a:defRPr>
            </a:lvl5pPr>
            <a:lvl6pPr marL="27622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6pPr>
            <a:lvl7pPr marL="32194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7pPr>
            <a:lvl8pPr marL="36766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8pPr>
            <a:lvl9pPr marL="41338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9pPr>
          </a:lstStyle>
          <a:p>
            <a:pPr marL="0" indent="0" eaLnBrk="1" hangingPunct="1">
              <a:buFont typeface="Wingdings" pitchFamily="2" charset="2"/>
              <a:buNone/>
              <a:defRPr/>
            </a:pPr>
            <a:r>
              <a:rPr lang="ja-JP" altLang="en-US" kern="0" dirty="0"/>
              <a:t>⇒クラウジウスの原理に反し、</a:t>
            </a:r>
            <a:endParaRPr lang="en-US" altLang="ja-JP" kern="0" dirty="0"/>
          </a:p>
          <a:p>
            <a:pPr marL="0" indent="0" eaLnBrk="1" hangingPunct="1">
              <a:buFont typeface="Wingdings" pitchFamily="2" charset="2"/>
              <a:buNone/>
              <a:defRPr/>
            </a:pPr>
            <a:r>
              <a:rPr lang="ja-JP" altLang="en-US" kern="0" dirty="0"/>
              <a:t>矛盾する。</a:t>
            </a:r>
            <a:endParaRPr lang="en-US" altLang="ja-JP" kern="0" dirty="0"/>
          </a:p>
        </p:txBody>
      </p:sp>
      <p:cxnSp>
        <p:nvCxnSpPr>
          <p:cNvPr id="38" name="直線矢印コネクタ 37">
            <a:extLst>
              <a:ext uri="{FF2B5EF4-FFF2-40B4-BE49-F238E27FC236}">
                <a16:creationId xmlns:a16="http://schemas.microsoft.com/office/drawing/2014/main" id="{7AD950EB-0C9B-4004-BAE8-51C74B1F13A8}"/>
              </a:ext>
            </a:extLst>
          </p:cNvPr>
          <p:cNvCxnSpPr>
            <a:cxnSpLocks/>
            <a:stCxn id="2" idx="7"/>
          </p:cNvCxnSpPr>
          <p:nvPr/>
        </p:nvCxnSpPr>
        <p:spPr bwMode="auto">
          <a:xfrm flipH="1" flipV="1">
            <a:off x="2634569" y="2915920"/>
            <a:ext cx="5907" cy="791263"/>
          </a:xfrm>
          <a:prstGeom prst="straightConnector1">
            <a:avLst/>
          </a:prstGeom>
          <a:gradFill rotWithShape="0">
            <a:gsLst>
              <a:gs pos="0">
                <a:srgbClr val="FFFFFF"/>
              </a:gs>
              <a:gs pos="100000">
                <a:srgbClr val="C8C8C8"/>
              </a:gs>
            </a:gsLst>
            <a:lin ang="5400000" scaled="1"/>
          </a:gradFill>
          <a:ln w="76200" cap="flat" cmpd="sng" algn="ctr">
            <a:solidFill>
              <a:srgbClr val="FFC000"/>
            </a:solidFill>
            <a:prstDash val="solid"/>
            <a:round/>
            <a:headEnd type="none" w="med" len="med"/>
            <a:tailEnd type="triangle"/>
          </a:ln>
          <a:effectLst/>
        </p:spPr>
      </p:cxnSp>
      <p:sp>
        <p:nvSpPr>
          <p:cNvPr id="39" name="コンテンツ プレースホルダー 2">
            <a:extLst>
              <a:ext uri="{FF2B5EF4-FFF2-40B4-BE49-F238E27FC236}">
                <a16:creationId xmlns:a16="http://schemas.microsoft.com/office/drawing/2014/main" id="{8E8BC892-1E88-48FF-B858-86ECFA71A1DC}"/>
              </a:ext>
            </a:extLst>
          </p:cNvPr>
          <p:cNvSpPr txBox="1">
            <a:spLocks/>
          </p:cNvSpPr>
          <p:nvPr/>
        </p:nvSpPr>
        <p:spPr bwMode="gray">
          <a:xfrm>
            <a:off x="2856633" y="3059805"/>
            <a:ext cx="1233850" cy="5450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90513" indent="-290513" algn="l" defTabSz="457200" rtl="0" eaLnBrk="0" fontAlgn="base" hangingPunct="0">
              <a:lnSpc>
                <a:spcPct val="95000"/>
              </a:lnSpc>
              <a:spcBef>
                <a:spcPct val="20000"/>
              </a:spcBef>
              <a:spcAft>
                <a:spcPct val="10000"/>
              </a:spcAft>
              <a:buClr>
                <a:srgbClr val="A30B1A"/>
              </a:buClr>
              <a:buFont typeface="Wingdings" pitchFamily="2" charset="2"/>
              <a:buChar char="n"/>
              <a:defRPr kumimoji="1" sz="2800">
                <a:solidFill>
                  <a:srgbClr val="000000"/>
                </a:solidFill>
                <a:latin typeface="+mn-lt"/>
                <a:ea typeface="+mn-ea"/>
                <a:cs typeface="+mn-cs"/>
              </a:defRPr>
            </a:lvl1pPr>
            <a:lvl2pPr marL="581025" indent="-242888" algn="l" defTabSz="457200" rtl="0" eaLnBrk="0" fontAlgn="base" hangingPunct="0">
              <a:lnSpc>
                <a:spcPct val="95000"/>
              </a:lnSpc>
              <a:spcBef>
                <a:spcPct val="20000"/>
              </a:spcBef>
              <a:spcAft>
                <a:spcPct val="10000"/>
              </a:spcAft>
              <a:buClr>
                <a:srgbClr val="87867E"/>
              </a:buClr>
              <a:buFont typeface="Wingdings" pitchFamily="2" charset="2"/>
              <a:buChar char="n"/>
              <a:defRPr kumimoji="1" sz="2400">
                <a:solidFill>
                  <a:srgbClr val="000000"/>
                </a:solidFill>
                <a:latin typeface="+mn-lt"/>
                <a:ea typeface="+mn-ea"/>
                <a:cs typeface="+mn-cs"/>
              </a:defRPr>
            </a:lvl2pPr>
            <a:lvl3pPr marL="795338" indent="-138113" algn="l" defTabSz="457200" rtl="0" eaLnBrk="0" fontAlgn="base" hangingPunct="0">
              <a:lnSpc>
                <a:spcPct val="95000"/>
              </a:lnSpc>
              <a:spcBef>
                <a:spcPct val="20000"/>
              </a:spcBef>
              <a:spcAft>
                <a:spcPct val="10000"/>
              </a:spcAft>
              <a:buClr>
                <a:srgbClr val="87867E"/>
              </a:buClr>
              <a:buSzPct val="100000"/>
              <a:buChar char="•"/>
              <a:defRPr kumimoji="1" sz="2000">
                <a:solidFill>
                  <a:srgbClr val="000000"/>
                </a:solidFill>
                <a:latin typeface="+mn-lt"/>
                <a:ea typeface="+mn-ea"/>
                <a:cs typeface="+mn-cs"/>
              </a:defRPr>
            </a:lvl3pPr>
            <a:lvl4pPr marL="1014413" indent="-134938" algn="l" defTabSz="457200" rtl="0" eaLnBrk="0" fontAlgn="base" hangingPunct="0">
              <a:lnSpc>
                <a:spcPct val="95000"/>
              </a:lnSpc>
              <a:spcBef>
                <a:spcPct val="20000"/>
              </a:spcBef>
              <a:spcAft>
                <a:spcPct val="10000"/>
              </a:spcAft>
              <a:buClr>
                <a:srgbClr val="87867E"/>
              </a:buClr>
              <a:buSzPct val="100000"/>
              <a:buChar char="•"/>
              <a:defRPr kumimoji="1">
                <a:solidFill>
                  <a:srgbClr val="000000"/>
                </a:solidFill>
                <a:latin typeface="+mn-lt"/>
                <a:ea typeface="+mn-ea"/>
                <a:cs typeface="+mn-cs"/>
              </a:defRPr>
            </a:lvl4pPr>
            <a:lvl5pPr marL="2305050" indent="365125" algn="l" defTabSz="457200" rtl="0" eaLnBrk="0" fontAlgn="base" hangingPunct="0">
              <a:spcBef>
                <a:spcPct val="0"/>
              </a:spcBef>
              <a:spcAft>
                <a:spcPct val="0"/>
              </a:spcAft>
              <a:buBlip>
                <a:blip r:embed="rId2"/>
              </a:buBlip>
              <a:defRPr kumimoji="1" sz="2000">
                <a:solidFill>
                  <a:srgbClr val="000000"/>
                </a:solidFill>
                <a:latin typeface="+mn-lt"/>
                <a:ea typeface="+mn-ea"/>
                <a:cs typeface="+mn-cs"/>
              </a:defRPr>
            </a:lvl5pPr>
            <a:lvl6pPr marL="27622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6pPr>
            <a:lvl7pPr marL="32194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7pPr>
            <a:lvl8pPr marL="36766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8pPr>
            <a:lvl9pPr marL="41338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9pPr>
          </a:lstStyle>
          <a:p>
            <a:pPr marL="0" indent="0" eaLnBrk="1" hangingPunct="1">
              <a:buFont typeface="Wingdings" pitchFamily="2" charset="2"/>
              <a:buNone/>
              <a:defRPr/>
            </a:pPr>
            <a:r>
              <a:rPr lang="ja-JP" altLang="en-US" sz="2400" kern="0" dirty="0">
                <a:solidFill>
                  <a:srgbClr val="7030A0"/>
                </a:solidFill>
              </a:rPr>
              <a:t>摩擦</a:t>
            </a:r>
            <a:r>
              <a:rPr lang="en-US" altLang="ja-JP" sz="2400" kern="0" dirty="0">
                <a:solidFill>
                  <a:srgbClr val="7030A0"/>
                </a:solidFill>
              </a:rPr>
              <a:t>Q</a:t>
            </a:r>
          </a:p>
        </p:txBody>
      </p:sp>
      <p:sp>
        <p:nvSpPr>
          <p:cNvPr id="29" name="タイトル 1">
            <a:extLst>
              <a:ext uri="{FF2B5EF4-FFF2-40B4-BE49-F238E27FC236}">
                <a16:creationId xmlns:a16="http://schemas.microsoft.com/office/drawing/2014/main" id="{97BF8451-EC25-4349-9472-13DAF850DD66}"/>
              </a:ext>
            </a:extLst>
          </p:cNvPr>
          <p:cNvSpPr>
            <a:spLocks noGrp="1"/>
          </p:cNvSpPr>
          <p:nvPr>
            <p:ph type="title"/>
          </p:nvPr>
        </p:nvSpPr>
        <p:spPr>
          <a:xfrm>
            <a:off x="184150" y="53975"/>
            <a:ext cx="7146290" cy="693738"/>
          </a:xfrm>
        </p:spPr>
        <p:txBody>
          <a:bodyPr/>
          <a:lstStyle/>
          <a:p>
            <a:pPr eaLnBrk="1" hangingPunct="1"/>
            <a:r>
              <a:rPr lang="en-US" altLang="ja-JP" dirty="0"/>
              <a:t>5. </a:t>
            </a:r>
            <a:r>
              <a:rPr lang="ja-JP" altLang="en-US" dirty="0"/>
              <a:t>カルノーの定理と熱力学第</a:t>
            </a:r>
            <a:r>
              <a:rPr lang="en-US" altLang="ja-JP" dirty="0"/>
              <a:t>2</a:t>
            </a:r>
            <a:r>
              <a:rPr lang="ja-JP" altLang="en-US" dirty="0"/>
              <a:t>法則</a:t>
            </a:r>
          </a:p>
        </p:txBody>
      </p:sp>
    </p:spTree>
    <p:extLst>
      <p:ext uri="{BB962C8B-B14F-4D97-AF65-F5344CB8AC3E}">
        <p14:creationId xmlns:p14="http://schemas.microsoft.com/office/powerpoint/2010/main" val="2954072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ppt_x"/>
                                          </p:val>
                                        </p:tav>
                                        <p:tav tm="100000">
                                          <p:val>
                                            <p:strVal val="#ppt_x"/>
                                          </p:val>
                                        </p:tav>
                                      </p:tavLst>
                                    </p:anim>
                                    <p:anim calcmode="lin" valueType="num">
                                      <p:cBhvr additive="base">
                                        <p:cTn id="8" dur="500" fill="hold"/>
                                        <p:tgtEl>
                                          <p:spTgt spid="31"/>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ppt_x"/>
                                          </p:val>
                                        </p:tav>
                                        <p:tav tm="100000">
                                          <p:val>
                                            <p:strVal val="#ppt_x"/>
                                          </p:val>
                                        </p:tav>
                                      </p:tavLst>
                                    </p:anim>
                                    <p:anim calcmode="lin" valueType="num">
                                      <p:cBhvr additive="base">
                                        <p:cTn id="12" dur="500" fill="hold"/>
                                        <p:tgtEl>
                                          <p:spTgt spid="24"/>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ppt_x"/>
                                          </p:val>
                                        </p:tav>
                                        <p:tav tm="100000">
                                          <p:val>
                                            <p:strVal val="#ppt_x"/>
                                          </p:val>
                                        </p:tav>
                                      </p:tavLst>
                                    </p:anim>
                                    <p:anim calcmode="lin" valueType="num">
                                      <p:cBhvr additive="base">
                                        <p:cTn id="16" dur="500" fill="hold"/>
                                        <p:tgtEl>
                                          <p:spTgt spid="2"/>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ppt_x"/>
                                          </p:val>
                                        </p:tav>
                                        <p:tav tm="100000">
                                          <p:val>
                                            <p:strVal val="#ppt_x"/>
                                          </p:val>
                                        </p:tav>
                                      </p:tavLst>
                                    </p:anim>
                                    <p:anim calcmode="lin" valueType="num">
                                      <p:cBhvr additive="base">
                                        <p:cTn id="20" dur="500" fill="hold"/>
                                        <p:tgtEl>
                                          <p:spTgt spid="3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6"/>
                                        </p:tgtEl>
                                        <p:attrNameLst>
                                          <p:attrName>style.visibility</p:attrName>
                                        </p:attrNameLst>
                                      </p:cBhvr>
                                      <p:to>
                                        <p:strVal val="visible"/>
                                      </p:to>
                                    </p:set>
                                    <p:anim calcmode="lin" valueType="num">
                                      <p:cBhvr additive="base">
                                        <p:cTn id="23" dur="500" fill="hold"/>
                                        <p:tgtEl>
                                          <p:spTgt spid="26"/>
                                        </p:tgtEl>
                                        <p:attrNameLst>
                                          <p:attrName>ppt_x</p:attrName>
                                        </p:attrNameLst>
                                      </p:cBhvr>
                                      <p:tavLst>
                                        <p:tav tm="0">
                                          <p:val>
                                            <p:strVal val="#ppt_x"/>
                                          </p:val>
                                        </p:tav>
                                        <p:tav tm="100000">
                                          <p:val>
                                            <p:strVal val="#ppt_x"/>
                                          </p:val>
                                        </p:tav>
                                      </p:tavLst>
                                    </p:anim>
                                    <p:anim calcmode="lin" valueType="num">
                                      <p:cBhvr additive="base">
                                        <p:cTn id="24" dur="500" fill="hold"/>
                                        <p:tgtEl>
                                          <p:spTgt spid="26"/>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8"/>
                                        </p:tgtEl>
                                        <p:attrNameLst>
                                          <p:attrName>style.visibility</p:attrName>
                                        </p:attrNameLst>
                                      </p:cBhvr>
                                      <p:to>
                                        <p:strVal val="visible"/>
                                      </p:to>
                                    </p:set>
                                    <p:anim calcmode="lin" valueType="num">
                                      <p:cBhvr additive="base">
                                        <p:cTn id="27" dur="500" fill="hold"/>
                                        <p:tgtEl>
                                          <p:spTgt spid="28"/>
                                        </p:tgtEl>
                                        <p:attrNameLst>
                                          <p:attrName>ppt_x</p:attrName>
                                        </p:attrNameLst>
                                      </p:cBhvr>
                                      <p:tavLst>
                                        <p:tav tm="0">
                                          <p:val>
                                            <p:strVal val="#ppt_x"/>
                                          </p:val>
                                        </p:tav>
                                        <p:tav tm="100000">
                                          <p:val>
                                            <p:strVal val="#ppt_x"/>
                                          </p:val>
                                        </p:tav>
                                      </p:tavLst>
                                    </p:anim>
                                    <p:anim calcmode="lin" valueType="num">
                                      <p:cBhvr additive="base">
                                        <p:cTn id="28" dur="500" fill="hold"/>
                                        <p:tgtEl>
                                          <p:spTgt spid="28"/>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additive="base">
                                        <p:cTn id="31" dur="500" fill="hold"/>
                                        <p:tgtEl>
                                          <p:spTgt spid="27"/>
                                        </p:tgtEl>
                                        <p:attrNameLst>
                                          <p:attrName>ppt_x</p:attrName>
                                        </p:attrNameLst>
                                      </p:cBhvr>
                                      <p:tavLst>
                                        <p:tav tm="0">
                                          <p:val>
                                            <p:strVal val="#ppt_x"/>
                                          </p:val>
                                        </p:tav>
                                        <p:tav tm="100000">
                                          <p:val>
                                            <p:strVal val="#ppt_x"/>
                                          </p:val>
                                        </p:tav>
                                      </p:tavLst>
                                    </p:anim>
                                    <p:anim calcmode="lin" valueType="num">
                                      <p:cBhvr additive="base">
                                        <p:cTn id="32"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4"/>
                                        </p:tgtEl>
                                        <p:attrNameLst>
                                          <p:attrName>style.visibility</p:attrName>
                                        </p:attrNameLst>
                                      </p:cBhvr>
                                      <p:to>
                                        <p:strVal val="visible"/>
                                      </p:to>
                                    </p:set>
                                    <p:anim calcmode="lin" valueType="num">
                                      <p:cBhvr additive="base">
                                        <p:cTn id="37" dur="500" fill="hold"/>
                                        <p:tgtEl>
                                          <p:spTgt spid="34"/>
                                        </p:tgtEl>
                                        <p:attrNameLst>
                                          <p:attrName>ppt_x</p:attrName>
                                        </p:attrNameLst>
                                      </p:cBhvr>
                                      <p:tavLst>
                                        <p:tav tm="0">
                                          <p:val>
                                            <p:strVal val="#ppt_x"/>
                                          </p:val>
                                        </p:tav>
                                        <p:tav tm="100000">
                                          <p:val>
                                            <p:strVal val="#ppt_x"/>
                                          </p:val>
                                        </p:tav>
                                      </p:tavLst>
                                    </p:anim>
                                    <p:anim calcmode="lin" valueType="num">
                                      <p:cBhvr additive="base">
                                        <p:cTn id="38" dur="500" fill="hold"/>
                                        <p:tgtEl>
                                          <p:spTgt spid="34"/>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additive="base">
                                        <p:cTn id="41" dur="500" fill="hold"/>
                                        <p:tgtEl>
                                          <p:spTgt spid="38"/>
                                        </p:tgtEl>
                                        <p:attrNameLst>
                                          <p:attrName>ppt_x</p:attrName>
                                        </p:attrNameLst>
                                      </p:cBhvr>
                                      <p:tavLst>
                                        <p:tav tm="0">
                                          <p:val>
                                            <p:strVal val="#ppt_x"/>
                                          </p:val>
                                        </p:tav>
                                        <p:tav tm="100000">
                                          <p:val>
                                            <p:strVal val="#ppt_x"/>
                                          </p:val>
                                        </p:tav>
                                      </p:tavLst>
                                    </p:anim>
                                    <p:anim calcmode="lin" valueType="num">
                                      <p:cBhvr additive="base">
                                        <p:cTn id="42" dur="500" fill="hold"/>
                                        <p:tgtEl>
                                          <p:spTgt spid="38"/>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39"/>
                                        </p:tgtEl>
                                        <p:attrNameLst>
                                          <p:attrName>style.visibility</p:attrName>
                                        </p:attrNameLst>
                                      </p:cBhvr>
                                      <p:to>
                                        <p:strVal val="visible"/>
                                      </p:to>
                                    </p:set>
                                    <p:anim calcmode="lin" valueType="num">
                                      <p:cBhvr additive="base">
                                        <p:cTn id="45" dur="500" fill="hold"/>
                                        <p:tgtEl>
                                          <p:spTgt spid="39"/>
                                        </p:tgtEl>
                                        <p:attrNameLst>
                                          <p:attrName>ppt_x</p:attrName>
                                        </p:attrNameLst>
                                      </p:cBhvr>
                                      <p:tavLst>
                                        <p:tav tm="0">
                                          <p:val>
                                            <p:strVal val="#ppt_x"/>
                                          </p:val>
                                        </p:tav>
                                        <p:tav tm="100000">
                                          <p:val>
                                            <p:strVal val="#ppt_x"/>
                                          </p:val>
                                        </p:tav>
                                      </p:tavLst>
                                    </p:anim>
                                    <p:anim calcmode="lin" valueType="num">
                                      <p:cBhvr additive="base">
                                        <p:cTn id="46" dur="500" fill="hold"/>
                                        <p:tgtEl>
                                          <p:spTgt spid="39"/>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36"/>
                                        </p:tgtEl>
                                        <p:attrNameLst>
                                          <p:attrName>style.visibility</p:attrName>
                                        </p:attrNameLst>
                                      </p:cBhvr>
                                      <p:to>
                                        <p:strVal val="visible"/>
                                      </p:to>
                                    </p:set>
                                    <p:anim calcmode="lin" valueType="num">
                                      <p:cBhvr additive="base">
                                        <p:cTn id="51" dur="500" fill="hold"/>
                                        <p:tgtEl>
                                          <p:spTgt spid="36"/>
                                        </p:tgtEl>
                                        <p:attrNameLst>
                                          <p:attrName>ppt_x</p:attrName>
                                        </p:attrNameLst>
                                      </p:cBhvr>
                                      <p:tavLst>
                                        <p:tav tm="0">
                                          <p:val>
                                            <p:strVal val="#ppt_x"/>
                                          </p:val>
                                        </p:tav>
                                        <p:tav tm="100000">
                                          <p:val>
                                            <p:strVal val="#ppt_x"/>
                                          </p:val>
                                        </p:tav>
                                      </p:tavLst>
                                    </p:anim>
                                    <p:anim calcmode="lin" valueType="num">
                                      <p:cBhvr additive="base">
                                        <p:cTn id="52"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6" grpId="0"/>
      <p:bldP spid="28" grpId="0"/>
      <p:bldP spid="31" grpId="0"/>
      <p:bldP spid="32" grpId="0"/>
      <p:bldP spid="34" grpId="0"/>
      <p:bldP spid="36" grpId="0"/>
      <p:bldP spid="39"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1" name="スライド番号プレースホルダー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a:buBlip>
                <a:blip r:embed="rId2"/>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9pPr>
          </a:lstStyle>
          <a:p>
            <a:pPr>
              <a:lnSpc>
                <a:spcPct val="100000"/>
              </a:lnSpc>
              <a:spcBef>
                <a:spcPct val="0"/>
              </a:spcBef>
              <a:spcAft>
                <a:spcPct val="0"/>
              </a:spcAft>
              <a:buClrTx/>
              <a:buFontTx/>
              <a:buNone/>
            </a:pPr>
            <a:fld id="{4555DBF4-170B-471E-880D-DA5283DE4820}" type="slidenum">
              <a:rPr kumimoji="0" lang="ja-JP" altLang="en-US" smtClean="0">
                <a:solidFill>
                  <a:schemeClr val="tx1"/>
                </a:solidFill>
              </a:rPr>
              <a:pPr>
                <a:lnSpc>
                  <a:spcPct val="100000"/>
                </a:lnSpc>
                <a:spcBef>
                  <a:spcPct val="0"/>
                </a:spcBef>
                <a:spcAft>
                  <a:spcPct val="0"/>
                </a:spcAft>
                <a:buClrTx/>
                <a:buFontTx/>
                <a:buNone/>
              </a:pPr>
              <a:t>38</a:t>
            </a:fld>
            <a:endParaRPr kumimoji="0" lang="ja-JP" altLang="en-US">
              <a:solidFill>
                <a:schemeClr val="tx1"/>
              </a:solidFill>
            </a:endParaRPr>
          </a:p>
        </p:txBody>
      </p:sp>
      <p:sp>
        <p:nvSpPr>
          <p:cNvPr id="7" name="コンテンツ プレースホルダー 2"/>
          <p:cNvSpPr txBox="1">
            <a:spLocks/>
          </p:cNvSpPr>
          <p:nvPr/>
        </p:nvSpPr>
        <p:spPr bwMode="gray">
          <a:xfrm>
            <a:off x="184150" y="954723"/>
            <a:ext cx="4707890"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90513" indent="-290513" algn="l" defTabSz="457200" rtl="0" eaLnBrk="0" fontAlgn="base" hangingPunct="0">
              <a:lnSpc>
                <a:spcPct val="95000"/>
              </a:lnSpc>
              <a:spcBef>
                <a:spcPct val="20000"/>
              </a:spcBef>
              <a:spcAft>
                <a:spcPct val="10000"/>
              </a:spcAft>
              <a:buClr>
                <a:srgbClr val="A30B1A"/>
              </a:buClr>
              <a:buFont typeface="Wingdings" pitchFamily="2" charset="2"/>
              <a:buChar char="n"/>
              <a:defRPr kumimoji="1" sz="2800">
                <a:solidFill>
                  <a:srgbClr val="000000"/>
                </a:solidFill>
                <a:latin typeface="+mn-lt"/>
                <a:ea typeface="+mn-ea"/>
                <a:cs typeface="+mn-cs"/>
              </a:defRPr>
            </a:lvl1pPr>
            <a:lvl2pPr marL="581025" indent="-242888" algn="l" defTabSz="457200" rtl="0" eaLnBrk="0" fontAlgn="base" hangingPunct="0">
              <a:lnSpc>
                <a:spcPct val="95000"/>
              </a:lnSpc>
              <a:spcBef>
                <a:spcPct val="20000"/>
              </a:spcBef>
              <a:spcAft>
                <a:spcPct val="10000"/>
              </a:spcAft>
              <a:buClr>
                <a:srgbClr val="87867E"/>
              </a:buClr>
              <a:buFont typeface="Wingdings" pitchFamily="2" charset="2"/>
              <a:buChar char="n"/>
              <a:defRPr kumimoji="1" sz="2400">
                <a:solidFill>
                  <a:srgbClr val="000000"/>
                </a:solidFill>
                <a:latin typeface="+mn-lt"/>
                <a:ea typeface="+mn-ea"/>
                <a:cs typeface="+mn-cs"/>
              </a:defRPr>
            </a:lvl2pPr>
            <a:lvl3pPr marL="795338" indent="-138113" algn="l" defTabSz="457200" rtl="0" eaLnBrk="0" fontAlgn="base" hangingPunct="0">
              <a:lnSpc>
                <a:spcPct val="95000"/>
              </a:lnSpc>
              <a:spcBef>
                <a:spcPct val="20000"/>
              </a:spcBef>
              <a:spcAft>
                <a:spcPct val="10000"/>
              </a:spcAft>
              <a:buClr>
                <a:srgbClr val="87867E"/>
              </a:buClr>
              <a:buSzPct val="100000"/>
              <a:buChar char="•"/>
              <a:defRPr kumimoji="1" sz="2000">
                <a:solidFill>
                  <a:srgbClr val="000000"/>
                </a:solidFill>
                <a:latin typeface="+mn-lt"/>
                <a:ea typeface="+mn-ea"/>
                <a:cs typeface="+mn-cs"/>
              </a:defRPr>
            </a:lvl3pPr>
            <a:lvl4pPr marL="1014413" indent="-134938" algn="l" defTabSz="457200" rtl="0" eaLnBrk="0" fontAlgn="base" hangingPunct="0">
              <a:lnSpc>
                <a:spcPct val="95000"/>
              </a:lnSpc>
              <a:spcBef>
                <a:spcPct val="20000"/>
              </a:spcBef>
              <a:spcAft>
                <a:spcPct val="10000"/>
              </a:spcAft>
              <a:buClr>
                <a:srgbClr val="87867E"/>
              </a:buClr>
              <a:buSzPct val="100000"/>
              <a:buChar char="•"/>
              <a:defRPr kumimoji="1">
                <a:solidFill>
                  <a:srgbClr val="000000"/>
                </a:solidFill>
                <a:latin typeface="+mn-lt"/>
                <a:ea typeface="+mn-ea"/>
                <a:cs typeface="+mn-cs"/>
              </a:defRPr>
            </a:lvl4pPr>
            <a:lvl5pPr marL="2305050" indent="365125" algn="l" defTabSz="457200" rtl="0" eaLnBrk="0" fontAlgn="base" hangingPunct="0">
              <a:spcBef>
                <a:spcPct val="0"/>
              </a:spcBef>
              <a:spcAft>
                <a:spcPct val="0"/>
              </a:spcAft>
              <a:buBlip>
                <a:blip r:embed="rId2"/>
              </a:buBlip>
              <a:defRPr kumimoji="1" sz="2000">
                <a:solidFill>
                  <a:srgbClr val="000000"/>
                </a:solidFill>
                <a:latin typeface="+mn-lt"/>
                <a:ea typeface="+mn-ea"/>
                <a:cs typeface="+mn-cs"/>
              </a:defRPr>
            </a:lvl5pPr>
            <a:lvl6pPr marL="27622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6pPr>
            <a:lvl7pPr marL="32194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7pPr>
            <a:lvl8pPr marL="36766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8pPr>
            <a:lvl9pPr marL="41338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9pPr>
          </a:lstStyle>
          <a:p>
            <a:pPr marL="0" indent="0" eaLnBrk="1" hangingPunct="1">
              <a:buFont typeface="Wingdings" pitchFamily="2" charset="2"/>
              <a:buNone/>
              <a:defRPr/>
            </a:pPr>
            <a:r>
              <a:rPr lang="en-US" altLang="ja-JP" kern="0" dirty="0"/>
              <a:t>(T)</a:t>
            </a:r>
            <a:r>
              <a:rPr lang="ja-JP" altLang="en-US" kern="0" dirty="0"/>
              <a:t> トムソン⇒</a:t>
            </a:r>
            <a:r>
              <a:rPr lang="en-US" altLang="ja-JP" kern="0" dirty="0"/>
              <a:t>(C)</a:t>
            </a:r>
            <a:r>
              <a:rPr lang="ja-JP" altLang="en-US" kern="0" dirty="0"/>
              <a:t>クラウジウス</a:t>
            </a:r>
            <a:endParaRPr lang="en-US" altLang="ja-JP" kern="0" dirty="0"/>
          </a:p>
        </p:txBody>
      </p:sp>
      <p:sp>
        <p:nvSpPr>
          <p:cNvPr id="11" name="コンテンツ プレースホルダー 2">
            <a:extLst>
              <a:ext uri="{FF2B5EF4-FFF2-40B4-BE49-F238E27FC236}">
                <a16:creationId xmlns:a16="http://schemas.microsoft.com/office/drawing/2014/main" id="{4C5DD894-7D85-4D98-9873-88CB42FA9B20}"/>
              </a:ext>
            </a:extLst>
          </p:cNvPr>
          <p:cNvSpPr txBox="1">
            <a:spLocks/>
          </p:cNvSpPr>
          <p:nvPr/>
        </p:nvSpPr>
        <p:spPr bwMode="gray">
          <a:xfrm>
            <a:off x="184150" y="1599883"/>
            <a:ext cx="3128804"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90513" indent="-290513" algn="l" defTabSz="457200" rtl="0" eaLnBrk="0" fontAlgn="base" hangingPunct="0">
              <a:lnSpc>
                <a:spcPct val="95000"/>
              </a:lnSpc>
              <a:spcBef>
                <a:spcPct val="20000"/>
              </a:spcBef>
              <a:spcAft>
                <a:spcPct val="10000"/>
              </a:spcAft>
              <a:buClr>
                <a:srgbClr val="A30B1A"/>
              </a:buClr>
              <a:buFont typeface="Wingdings" pitchFamily="2" charset="2"/>
              <a:buChar char="n"/>
              <a:defRPr kumimoji="1" sz="2800">
                <a:solidFill>
                  <a:srgbClr val="000000"/>
                </a:solidFill>
                <a:latin typeface="+mn-lt"/>
                <a:ea typeface="+mn-ea"/>
                <a:cs typeface="+mn-cs"/>
              </a:defRPr>
            </a:lvl1pPr>
            <a:lvl2pPr marL="581025" indent="-242888" algn="l" defTabSz="457200" rtl="0" eaLnBrk="0" fontAlgn="base" hangingPunct="0">
              <a:lnSpc>
                <a:spcPct val="95000"/>
              </a:lnSpc>
              <a:spcBef>
                <a:spcPct val="20000"/>
              </a:spcBef>
              <a:spcAft>
                <a:spcPct val="10000"/>
              </a:spcAft>
              <a:buClr>
                <a:srgbClr val="87867E"/>
              </a:buClr>
              <a:buFont typeface="Wingdings" pitchFamily="2" charset="2"/>
              <a:buChar char="n"/>
              <a:defRPr kumimoji="1" sz="2400">
                <a:solidFill>
                  <a:srgbClr val="000000"/>
                </a:solidFill>
                <a:latin typeface="+mn-lt"/>
                <a:ea typeface="+mn-ea"/>
                <a:cs typeface="+mn-cs"/>
              </a:defRPr>
            </a:lvl2pPr>
            <a:lvl3pPr marL="795338" indent="-138113" algn="l" defTabSz="457200" rtl="0" eaLnBrk="0" fontAlgn="base" hangingPunct="0">
              <a:lnSpc>
                <a:spcPct val="95000"/>
              </a:lnSpc>
              <a:spcBef>
                <a:spcPct val="20000"/>
              </a:spcBef>
              <a:spcAft>
                <a:spcPct val="10000"/>
              </a:spcAft>
              <a:buClr>
                <a:srgbClr val="87867E"/>
              </a:buClr>
              <a:buSzPct val="100000"/>
              <a:buChar char="•"/>
              <a:defRPr kumimoji="1" sz="2000">
                <a:solidFill>
                  <a:srgbClr val="000000"/>
                </a:solidFill>
                <a:latin typeface="+mn-lt"/>
                <a:ea typeface="+mn-ea"/>
                <a:cs typeface="+mn-cs"/>
              </a:defRPr>
            </a:lvl3pPr>
            <a:lvl4pPr marL="1014413" indent="-134938" algn="l" defTabSz="457200" rtl="0" eaLnBrk="0" fontAlgn="base" hangingPunct="0">
              <a:lnSpc>
                <a:spcPct val="95000"/>
              </a:lnSpc>
              <a:spcBef>
                <a:spcPct val="20000"/>
              </a:spcBef>
              <a:spcAft>
                <a:spcPct val="10000"/>
              </a:spcAft>
              <a:buClr>
                <a:srgbClr val="87867E"/>
              </a:buClr>
              <a:buSzPct val="100000"/>
              <a:buChar char="•"/>
              <a:defRPr kumimoji="1">
                <a:solidFill>
                  <a:srgbClr val="000000"/>
                </a:solidFill>
                <a:latin typeface="+mn-lt"/>
                <a:ea typeface="+mn-ea"/>
                <a:cs typeface="+mn-cs"/>
              </a:defRPr>
            </a:lvl4pPr>
            <a:lvl5pPr marL="2305050" indent="365125" algn="l" defTabSz="457200" rtl="0" eaLnBrk="0" fontAlgn="base" hangingPunct="0">
              <a:spcBef>
                <a:spcPct val="0"/>
              </a:spcBef>
              <a:spcAft>
                <a:spcPct val="0"/>
              </a:spcAft>
              <a:buBlip>
                <a:blip r:embed="rId2"/>
              </a:buBlip>
              <a:defRPr kumimoji="1" sz="2000">
                <a:solidFill>
                  <a:srgbClr val="000000"/>
                </a:solidFill>
                <a:latin typeface="+mn-lt"/>
                <a:ea typeface="+mn-ea"/>
                <a:cs typeface="+mn-cs"/>
              </a:defRPr>
            </a:lvl5pPr>
            <a:lvl6pPr marL="27622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6pPr>
            <a:lvl7pPr marL="32194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7pPr>
            <a:lvl8pPr marL="36766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8pPr>
            <a:lvl9pPr marL="41338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9pPr>
          </a:lstStyle>
          <a:p>
            <a:pPr marL="0" indent="0" eaLnBrk="1" hangingPunct="1">
              <a:buFont typeface="Wingdings" pitchFamily="2" charset="2"/>
              <a:buNone/>
              <a:defRPr/>
            </a:pPr>
            <a:r>
              <a:rPr lang="ja-JP" altLang="en-US" kern="0" dirty="0"/>
              <a:t>対偶</a:t>
            </a:r>
            <a:r>
              <a:rPr lang="en-US" altLang="ja-JP" kern="0" dirty="0"/>
              <a:t>(C</a:t>
            </a:r>
            <a:r>
              <a:rPr lang="ja-JP" altLang="en-US" kern="0" dirty="0"/>
              <a:t>⇒</a:t>
            </a:r>
            <a:r>
              <a:rPr lang="en-US" altLang="ja-JP" kern="0" dirty="0"/>
              <a:t>T)</a:t>
            </a:r>
            <a:r>
              <a:rPr lang="ja-JP" altLang="en-US" kern="0" dirty="0"/>
              <a:t>を示す。</a:t>
            </a:r>
            <a:endParaRPr lang="en-US" altLang="ja-JP" kern="0" dirty="0"/>
          </a:p>
        </p:txBody>
      </p:sp>
      <p:cxnSp>
        <p:nvCxnSpPr>
          <p:cNvPr id="3" name="直線コネクタ 2">
            <a:extLst>
              <a:ext uri="{FF2B5EF4-FFF2-40B4-BE49-F238E27FC236}">
                <a16:creationId xmlns:a16="http://schemas.microsoft.com/office/drawing/2014/main" id="{2D7E73BE-343C-4661-B9A7-36A4888516FF}"/>
              </a:ext>
            </a:extLst>
          </p:cNvPr>
          <p:cNvCxnSpPr>
            <a:cxnSpLocks/>
          </p:cNvCxnSpPr>
          <p:nvPr/>
        </p:nvCxnSpPr>
        <p:spPr bwMode="auto">
          <a:xfrm flipH="1">
            <a:off x="1621314" y="1599883"/>
            <a:ext cx="302498" cy="0"/>
          </a:xfrm>
          <a:prstGeom prst="line">
            <a:avLst/>
          </a:prstGeom>
          <a:gradFill rotWithShape="0">
            <a:gsLst>
              <a:gs pos="0">
                <a:srgbClr val="FFFFFF"/>
              </a:gs>
              <a:gs pos="100000">
                <a:srgbClr val="C8C8C8"/>
              </a:gs>
            </a:gsLst>
            <a:lin ang="5400000" scaled="1"/>
          </a:gradFill>
          <a:ln w="9525" cap="flat" cmpd="sng" algn="ctr">
            <a:solidFill>
              <a:srgbClr val="505050"/>
            </a:solidFill>
            <a:prstDash val="solid"/>
            <a:round/>
            <a:headEnd type="none" w="med" len="med"/>
            <a:tailEnd type="none" w="med" len="med"/>
          </a:ln>
          <a:effectLst/>
        </p:spPr>
      </p:cxnSp>
      <p:cxnSp>
        <p:nvCxnSpPr>
          <p:cNvPr id="12" name="直線コネクタ 11">
            <a:extLst>
              <a:ext uri="{FF2B5EF4-FFF2-40B4-BE49-F238E27FC236}">
                <a16:creationId xmlns:a16="http://schemas.microsoft.com/office/drawing/2014/main" id="{F60606D8-AD6D-4487-80F4-A09C4CA71355}"/>
              </a:ext>
            </a:extLst>
          </p:cNvPr>
          <p:cNvCxnSpPr>
            <a:cxnSpLocks/>
          </p:cNvCxnSpPr>
          <p:nvPr/>
        </p:nvCxnSpPr>
        <p:spPr bwMode="auto">
          <a:xfrm flipH="1">
            <a:off x="1042194" y="1599883"/>
            <a:ext cx="302498" cy="0"/>
          </a:xfrm>
          <a:prstGeom prst="line">
            <a:avLst/>
          </a:prstGeom>
          <a:gradFill rotWithShape="0">
            <a:gsLst>
              <a:gs pos="0">
                <a:srgbClr val="FFFFFF"/>
              </a:gs>
              <a:gs pos="100000">
                <a:srgbClr val="C8C8C8"/>
              </a:gs>
            </a:gsLst>
            <a:lin ang="5400000" scaled="1"/>
          </a:gradFill>
          <a:ln w="9525" cap="flat" cmpd="sng" algn="ctr">
            <a:solidFill>
              <a:srgbClr val="505050"/>
            </a:solidFill>
            <a:prstDash val="solid"/>
            <a:round/>
            <a:headEnd type="none" w="med" len="med"/>
            <a:tailEnd type="none" w="med" len="med"/>
          </a:ln>
          <a:effectLst/>
        </p:spPr>
      </p:cxnSp>
      <p:cxnSp>
        <p:nvCxnSpPr>
          <p:cNvPr id="6" name="直線矢印コネクタ 5">
            <a:extLst>
              <a:ext uri="{FF2B5EF4-FFF2-40B4-BE49-F238E27FC236}">
                <a16:creationId xmlns:a16="http://schemas.microsoft.com/office/drawing/2014/main" id="{56E15FB3-4D04-477E-97C7-C19C9732CC20}"/>
              </a:ext>
            </a:extLst>
          </p:cNvPr>
          <p:cNvCxnSpPr>
            <a:cxnSpLocks/>
          </p:cNvCxnSpPr>
          <p:nvPr/>
        </p:nvCxnSpPr>
        <p:spPr bwMode="auto">
          <a:xfrm flipV="1">
            <a:off x="685800" y="2209800"/>
            <a:ext cx="0" cy="2362200"/>
          </a:xfrm>
          <a:prstGeom prst="straightConnector1">
            <a:avLst/>
          </a:prstGeom>
          <a:gradFill rotWithShape="0">
            <a:gsLst>
              <a:gs pos="0">
                <a:srgbClr val="FFFFFF"/>
              </a:gs>
              <a:gs pos="100000">
                <a:srgbClr val="C8C8C8"/>
              </a:gs>
            </a:gsLst>
            <a:lin ang="5400000" scaled="1"/>
          </a:gradFill>
          <a:ln w="9525" cap="flat" cmpd="sng" algn="ctr">
            <a:solidFill>
              <a:srgbClr val="505050"/>
            </a:solidFill>
            <a:prstDash val="solid"/>
            <a:round/>
            <a:headEnd type="none" w="med" len="med"/>
            <a:tailEnd type="triangle"/>
          </a:ln>
          <a:effectLst/>
        </p:spPr>
      </p:cxnSp>
      <p:cxnSp>
        <p:nvCxnSpPr>
          <p:cNvPr id="17" name="直線矢印コネクタ 16">
            <a:extLst>
              <a:ext uri="{FF2B5EF4-FFF2-40B4-BE49-F238E27FC236}">
                <a16:creationId xmlns:a16="http://schemas.microsoft.com/office/drawing/2014/main" id="{D3FB8A10-20F3-42CD-B472-B2A4160FFA3F}"/>
              </a:ext>
            </a:extLst>
          </p:cNvPr>
          <p:cNvCxnSpPr>
            <a:cxnSpLocks/>
          </p:cNvCxnSpPr>
          <p:nvPr/>
        </p:nvCxnSpPr>
        <p:spPr bwMode="auto">
          <a:xfrm flipV="1">
            <a:off x="320040" y="4206240"/>
            <a:ext cx="2926080" cy="30480"/>
          </a:xfrm>
          <a:prstGeom prst="straightConnector1">
            <a:avLst/>
          </a:prstGeom>
          <a:gradFill rotWithShape="0">
            <a:gsLst>
              <a:gs pos="0">
                <a:srgbClr val="FFFFFF"/>
              </a:gs>
              <a:gs pos="100000">
                <a:srgbClr val="C8C8C8"/>
              </a:gs>
            </a:gsLst>
            <a:lin ang="5400000" scaled="1"/>
          </a:gradFill>
          <a:ln w="9525" cap="flat" cmpd="sng" algn="ctr">
            <a:solidFill>
              <a:srgbClr val="505050"/>
            </a:solidFill>
            <a:prstDash val="solid"/>
            <a:round/>
            <a:headEnd type="none" w="med" len="med"/>
            <a:tailEnd type="triangle"/>
          </a:ln>
          <a:effectLst/>
        </p:spPr>
      </p:cxnSp>
      <p:sp>
        <p:nvSpPr>
          <p:cNvPr id="21" name="コンテンツ プレースホルダー 2">
            <a:extLst>
              <a:ext uri="{FF2B5EF4-FFF2-40B4-BE49-F238E27FC236}">
                <a16:creationId xmlns:a16="http://schemas.microsoft.com/office/drawing/2014/main" id="{2FB820AD-159E-484E-AA5F-B5B37D584336}"/>
              </a:ext>
            </a:extLst>
          </p:cNvPr>
          <p:cNvSpPr txBox="1">
            <a:spLocks/>
          </p:cNvSpPr>
          <p:nvPr/>
        </p:nvSpPr>
        <p:spPr bwMode="gray">
          <a:xfrm>
            <a:off x="3007600" y="4236720"/>
            <a:ext cx="305354"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90513" indent="-290513" algn="l" defTabSz="457200" rtl="0" eaLnBrk="0" fontAlgn="base" hangingPunct="0">
              <a:lnSpc>
                <a:spcPct val="95000"/>
              </a:lnSpc>
              <a:spcBef>
                <a:spcPct val="20000"/>
              </a:spcBef>
              <a:spcAft>
                <a:spcPct val="10000"/>
              </a:spcAft>
              <a:buClr>
                <a:srgbClr val="A30B1A"/>
              </a:buClr>
              <a:buFont typeface="Wingdings" pitchFamily="2" charset="2"/>
              <a:buChar char="n"/>
              <a:defRPr kumimoji="1" sz="2800">
                <a:solidFill>
                  <a:srgbClr val="000000"/>
                </a:solidFill>
                <a:latin typeface="+mn-lt"/>
                <a:ea typeface="+mn-ea"/>
                <a:cs typeface="+mn-cs"/>
              </a:defRPr>
            </a:lvl1pPr>
            <a:lvl2pPr marL="581025" indent="-242888" algn="l" defTabSz="457200" rtl="0" eaLnBrk="0" fontAlgn="base" hangingPunct="0">
              <a:lnSpc>
                <a:spcPct val="95000"/>
              </a:lnSpc>
              <a:spcBef>
                <a:spcPct val="20000"/>
              </a:spcBef>
              <a:spcAft>
                <a:spcPct val="10000"/>
              </a:spcAft>
              <a:buClr>
                <a:srgbClr val="87867E"/>
              </a:buClr>
              <a:buFont typeface="Wingdings" pitchFamily="2" charset="2"/>
              <a:buChar char="n"/>
              <a:defRPr kumimoji="1" sz="2400">
                <a:solidFill>
                  <a:srgbClr val="000000"/>
                </a:solidFill>
                <a:latin typeface="+mn-lt"/>
                <a:ea typeface="+mn-ea"/>
                <a:cs typeface="+mn-cs"/>
              </a:defRPr>
            </a:lvl2pPr>
            <a:lvl3pPr marL="795338" indent="-138113" algn="l" defTabSz="457200" rtl="0" eaLnBrk="0" fontAlgn="base" hangingPunct="0">
              <a:lnSpc>
                <a:spcPct val="95000"/>
              </a:lnSpc>
              <a:spcBef>
                <a:spcPct val="20000"/>
              </a:spcBef>
              <a:spcAft>
                <a:spcPct val="10000"/>
              </a:spcAft>
              <a:buClr>
                <a:srgbClr val="87867E"/>
              </a:buClr>
              <a:buSzPct val="100000"/>
              <a:buChar char="•"/>
              <a:defRPr kumimoji="1" sz="2000">
                <a:solidFill>
                  <a:srgbClr val="000000"/>
                </a:solidFill>
                <a:latin typeface="+mn-lt"/>
                <a:ea typeface="+mn-ea"/>
                <a:cs typeface="+mn-cs"/>
              </a:defRPr>
            </a:lvl3pPr>
            <a:lvl4pPr marL="1014413" indent="-134938" algn="l" defTabSz="457200" rtl="0" eaLnBrk="0" fontAlgn="base" hangingPunct="0">
              <a:lnSpc>
                <a:spcPct val="95000"/>
              </a:lnSpc>
              <a:spcBef>
                <a:spcPct val="20000"/>
              </a:spcBef>
              <a:spcAft>
                <a:spcPct val="10000"/>
              </a:spcAft>
              <a:buClr>
                <a:srgbClr val="87867E"/>
              </a:buClr>
              <a:buSzPct val="100000"/>
              <a:buChar char="•"/>
              <a:defRPr kumimoji="1">
                <a:solidFill>
                  <a:srgbClr val="000000"/>
                </a:solidFill>
                <a:latin typeface="+mn-lt"/>
                <a:ea typeface="+mn-ea"/>
                <a:cs typeface="+mn-cs"/>
              </a:defRPr>
            </a:lvl4pPr>
            <a:lvl5pPr marL="2305050" indent="365125" algn="l" defTabSz="457200" rtl="0" eaLnBrk="0" fontAlgn="base" hangingPunct="0">
              <a:spcBef>
                <a:spcPct val="0"/>
              </a:spcBef>
              <a:spcAft>
                <a:spcPct val="0"/>
              </a:spcAft>
              <a:buBlip>
                <a:blip r:embed="rId2"/>
              </a:buBlip>
              <a:defRPr kumimoji="1" sz="2000">
                <a:solidFill>
                  <a:srgbClr val="000000"/>
                </a:solidFill>
                <a:latin typeface="+mn-lt"/>
                <a:ea typeface="+mn-ea"/>
                <a:cs typeface="+mn-cs"/>
              </a:defRPr>
            </a:lvl5pPr>
            <a:lvl6pPr marL="27622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6pPr>
            <a:lvl7pPr marL="32194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7pPr>
            <a:lvl8pPr marL="36766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8pPr>
            <a:lvl9pPr marL="41338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9pPr>
          </a:lstStyle>
          <a:p>
            <a:pPr marL="0" indent="0" eaLnBrk="1" hangingPunct="1">
              <a:buFont typeface="Wingdings" pitchFamily="2" charset="2"/>
              <a:buNone/>
              <a:defRPr/>
            </a:pPr>
            <a:r>
              <a:rPr lang="en-US" altLang="ja-JP" kern="0" dirty="0"/>
              <a:t>V</a:t>
            </a:r>
          </a:p>
        </p:txBody>
      </p:sp>
      <p:sp>
        <p:nvSpPr>
          <p:cNvPr id="22" name="コンテンツ プレースホルダー 2">
            <a:extLst>
              <a:ext uri="{FF2B5EF4-FFF2-40B4-BE49-F238E27FC236}">
                <a16:creationId xmlns:a16="http://schemas.microsoft.com/office/drawing/2014/main" id="{137C2B33-620C-4629-B7C5-02485869312A}"/>
              </a:ext>
            </a:extLst>
          </p:cNvPr>
          <p:cNvSpPr txBox="1">
            <a:spLocks/>
          </p:cNvSpPr>
          <p:nvPr/>
        </p:nvSpPr>
        <p:spPr bwMode="gray">
          <a:xfrm>
            <a:off x="320040" y="2157571"/>
            <a:ext cx="305354"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90513" indent="-290513" algn="l" defTabSz="457200" rtl="0" eaLnBrk="0" fontAlgn="base" hangingPunct="0">
              <a:lnSpc>
                <a:spcPct val="95000"/>
              </a:lnSpc>
              <a:spcBef>
                <a:spcPct val="20000"/>
              </a:spcBef>
              <a:spcAft>
                <a:spcPct val="10000"/>
              </a:spcAft>
              <a:buClr>
                <a:srgbClr val="A30B1A"/>
              </a:buClr>
              <a:buFont typeface="Wingdings" pitchFamily="2" charset="2"/>
              <a:buChar char="n"/>
              <a:defRPr kumimoji="1" sz="2800">
                <a:solidFill>
                  <a:srgbClr val="000000"/>
                </a:solidFill>
                <a:latin typeface="+mn-lt"/>
                <a:ea typeface="+mn-ea"/>
                <a:cs typeface="+mn-cs"/>
              </a:defRPr>
            </a:lvl1pPr>
            <a:lvl2pPr marL="581025" indent="-242888" algn="l" defTabSz="457200" rtl="0" eaLnBrk="0" fontAlgn="base" hangingPunct="0">
              <a:lnSpc>
                <a:spcPct val="95000"/>
              </a:lnSpc>
              <a:spcBef>
                <a:spcPct val="20000"/>
              </a:spcBef>
              <a:spcAft>
                <a:spcPct val="10000"/>
              </a:spcAft>
              <a:buClr>
                <a:srgbClr val="87867E"/>
              </a:buClr>
              <a:buFont typeface="Wingdings" pitchFamily="2" charset="2"/>
              <a:buChar char="n"/>
              <a:defRPr kumimoji="1" sz="2400">
                <a:solidFill>
                  <a:srgbClr val="000000"/>
                </a:solidFill>
                <a:latin typeface="+mn-lt"/>
                <a:ea typeface="+mn-ea"/>
                <a:cs typeface="+mn-cs"/>
              </a:defRPr>
            </a:lvl2pPr>
            <a:lvl3pPr marL="795338" indent="-138113" algn="l" defTabSz="457200" rtl="0" eaLnBrk="0" fontAlgn="base" hangingPunct="0">
              <a:lnSpc>
                <a:spcPct val="95000"/>
              </a:lnSpc>
              <a:spcBef>
                <a:spcPct val="20000"/>
              </a:spcBef>
              <a:spcAft>
                <a:spcPct val="10000"/>
              </a:spcAft>
              <a:buClr>
                <a:srgbClr val="87867E"/>
              </a:buClr>
              <a:buSzPct val="100000"/>
              <a:buChar char="•"/>
              <a:defRPr kumimoji="1" sz="2000">
                <a:solidFill>
                  <a:srgbClr val="000000"/>
                </a:solidFill>
                <a:latin typeface="+mn-lt"/>
                <a:ea typeface="+mn-ea"/>
                <a:cs typeface="+mn-cs"/>
              </a:defRPr>
            </a:lvl3pPr>
            <a:lvl4pPr marL="1014413" indent="-134938" algn="l" defTabSz="457200" rtl="0" eaLnBrk="0" fontAlgn="base" hangingPunct="0">
              <a:lnSpc>
                <a:spcPct val="95000"/>
              </a:lnSpc>
              <a:spcBef>
                <a:spcPct val="20000"/>
              </a:spcBef>
              <a:spcAft>
                <a:spcPct val="10000"/>
              </a:spcAft>
              <a:buClr>
                <a:srgbClr val="87867E"/>
              </a:buClr>
              <a:buSzPct val="100000"/>
              <a:buChar char="•"/>
              <a:defRPr kumimoji="1">
                <a:solidFill>
                  <a:srgbClr val="000000"/>
                </a:solidFill>
                <a:latin typeface="+mn-lt"/>
                <a:ea typeface="+mn-ea"/>
                <a:cs typeface="+mn-cs"/>
              </a:defRPr>
            </a:lvl4pPr>
            <a:lvl5pPr marL="2305050" indent="365125" algn="l" defTabSz="457200" rtl="0" eaLnBrk="0" fontAlgn="base" hangingPunct="0">
              <a:spcBef>
                <a:spcPct val="0"/>
              </a:spcBef>
              <a:spcAft>
                <a:spcPct val="0"/>
              </a:spcAft>
              <a:buBlip>
                <a:blip r:embed="rId2"/>
              </a:buBlip>
              <a:defRPr kumimoji="1" sz="2000">
                <a:solidFill>
                  <a:srgbClr val="000000"/>
                </a:solidFill>
                <a:latin typeface="+mn-lt"/>
                <a:ea typeface="+mn-ea"/>
                <a:cs typeface="+mn-cs"/>
              </a:defRPr>
            </a:lvl5pPr>
            <a:lvl6pPr marL="27622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6pPr>
            <a:lvl7pPr marL="32194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7pPr>
            <a:lvl8pPr marL="36766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8pPr>
            <a:lvl9pPr marL="41338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9pPr>
          </a:lstStyle>
          <a:p>
            <a:pPr marL="0" indent="0" eaLnBrk="1" hangingPunct="1">
              <a:buFont typeface="Wingdings" pitchFamily="2" charset="2"/>
              <a:buNone/>
              <a:defRPr/>
            </a:pPr>
            <a:r>
              <a:rPr lang="en-US" altLang="ja-JP" kern="0" dirty="0"/>
              <a:t>p</a:t>
            </a:r>
          </a:p>
        </p:txBody>
      </p:sp>
      <p:sp>
        <p:nvSpPr>
          <p:cNvPr id="23" name="コンテンツ プレースホルダー 2">
            <a:extLst>
              <a:ext uri="{FF2B5EF4-FFF2-40B4-BE49-F238E27FC236}">
                <a16:creationId xmlns:a16="http://schemas.microsoft.com/office/drawing/2014/main" id="{8BAD9F8D-C66D-4606-8EBD-01D249A24D90}"/>
              </a:ext>
            </a:extLst>
          </p:cNvPr>
          <p:cNvSpPr txBox="1">
            <a:spLocks/>
          </p:cNvSpPr>
          <p:nvPr/>
        </p:nvSpPr>
        <p:spPr bwMode="gray">
          <a:xfrm>
            <a:off x="350243" y="4325778"/>
            <a:ext cx="305354"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90513" indent="-290513" algn="l" defTabSz="457200" rtl="0" eaLnBrk="0" fontAlgn="base" hangingPunct="0">
              <a:lnSpc>
                <a:spcPct val="95000"/>
              </a:lnSpc>
              <a:spcBef>
                <a:spcPct val="20000"/>
              </a:spcBef>
              <a:spcAft>
                <a:spcPct val="10000"/>
              </a:spcAft>
              <a:buClr>
                <a:srgbClr val="A30B1A"/>
              </a:buClr>
              <a:buFont typeface="Wingdings" pitchFamily="2" charset="2"/>
              <a:buChar char="n"/>
              <a:defRPr kumimoji="1" sz="2800">
                <a:solidFill>
                  <a:srgbClr val="000000"/>
                </a:solidFill>
                <a:latin typeface="+mn-lt"/>
                <a:ea typeface="+mn-ea"/>
                <a:cs typeface="+mn-cs"/>
              </a:defRPr>
            </a:lvl1pPr>
            <a:lvl2pPr marL="581025" indent="-242888" algn="l" defTabSz="457200" rtl="0" eaLnBrk="0" fontAlgn="base" hangingPunct="0">
              <a:lnSpc>
                <a:spcPct val="95000"/>
              </a:lnSpc>
              <a:spcBef>
                <a:spcPct val="20000"/>
              </a:spcBef>
              <a:spcAft>
                <a:spcPct val="10000"/>
              </a:spcAft>
              <a:buClr>
                <a:srgbClr val="87867E"/>
              </a:buClr>
              <a:buFont typeface="Wingdings" pitchFamily="2" charset="2"/>
              <a:buChar char="n"/>
              <a:defRPr kumimoji="1" sz="2400">
                <a:solidFill>
                  <a:srgbClr val="000000"/>
                </a:solidFill>
                <a:latin typeface="+mn-lt"/>
                <a:ea typeface="+mn-ea"/>
                <a:cs typeface="+mn-cs"/>
              </a:defRPr>
            </a:lvl2pPr>
            <a:lvl3pPr marL="795338" indent="-138113" algn="l" defTabSz="457200" rtl="0" eaLnBrk="0" fontAlgn="base" hangingPunct="0">
              <a:lnSpc>
                <a:spcPct val="95000"/>
              </a:lnSpc>
              <a:spcBef>
                <a:spcPct val="20000"/>
              </a:spcBef>
              <a:spcAft>
                <a:spcPct val="10000"/>
              </a:spcAft>
              <a:buClr>
                <a:srgbClr val="87867E"/>
              </a:buClr>
              <a:buSzPct val="100000"/>
              <a:buChar char="•"/>
              <a:defRPr kumimoji="1" sz="2000">
                <a:solidFill>
                  <a:srgbClr val="000000"/>
                </a:solidFill>
                <a:latin typeface="+mn-lt"/>
                <a:ea typeface="+mn-ea"/>
                <a:cs typeface="+mn-cs"/>
              </a:defRPr>
            </a:lvl3pPr>
            <a:lvl4pPr marL="1014413" indent="-134938" algn="l" defTabSz="457200" rtl="0" eaLnBrk="0" fontAlgn="base" hangingPunct="0">
              <a:lnSpc>
                <a:spcPct val="95000"/>
              </a:lnSpc>
              <a:spcBef>
                <a:spcPct val="20000"/>
              </a:spcBef>
              <a:spcAft>
                <a:spcPct val="10000"/>
              </a:spcAft>
              <a:buClr>
                <a:srgbClr val="87867E"/>
              </a:buClr>
              <a:buSzPct val="100000"/>
              <a:buChar char="•"/>
              <a:defRPr kumimoji="1">
                <a:solidFill>
                  <a:srgbClr val="000000"/>
                </a:solidFill>
                <a:latin typeface="+mn-lt"/>
                <a:ea typeface="+mn-ea"/>
                <a:cs typeface="+mn-cs"/>
              </a:defRPr>
            </a:lvl4pPr>
            <a:lvl5pPr marL="2305050" indent="365125" algn="l" defTabSz="457200" rtl="0" eaLnBrk="0" fontAlgn="base" hangingPunct="0">
              <a:spcBef>
                <a:spcPct val="0"/>
              </a:spcBef>
              <a:spcAft>
                <a:spcPct val="0"/>
              </a:spcAft>
              <a:buBlip>
                <a:blip r:embed="rId2"/>
              </a:buBlip>
              <a:defRPr kumimoji="1" sz="2000">
                <a:solidFill>
                  <a:srgbClr val="000000"/>
                </a:solidFill>
                <a:latin typeface="+mn-lt"/>
                <a:ea typeface="+mn-ea"/>
                <a:cs typeface="+mn-cs"/>
              </a:defRPr>
            </a:lvl5pPr>
            <a:lvl6pPr marL="27622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6pPr>
            <a:lvl7pPr marL="32194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7pPr>
            <a:lvl8pPr marL="36766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8pPr>
            <a:lvl9pPr marL="41338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9pPr>
          </a:lstStyle>
          <a:p>
            <a:pPr marL="0" indent="0" eaLnBrk="1" hangingPunct="1">
              <a:buFont typeface="Wingdings" pitchFamily="2" charset="2"/>
              <a:buNone/>
              <a:defRPr/>
            </a:pPr>
            <a:r>
              <a:rPr lang="en-US" altLang="ja-JP" kern="0" dirty="0"/>
              <a:t>O</a:t>
            </a:r>
          </a:p>
        </p:txBody>
      </p:sp>
      <p:sp>
        <p:nvSpPr>
          <p:cNvPr id="19" name="楕円 18">
            <a:extLst>
              <a:ext uri="{FF2B5EF4-FFF2-40B4-BE49-F238E27FC236}">
                <a16:creationId xmlns:a16="http://schemas.microsoft.com/office/drawing/2014/main" id="{45B97307-E017-438D-9D49-71A1FEDFEDFE}"/>
              </a:ext>
            </a:extLst>
          </p:cNvPr>
          <p:cNvSpPr/>
          <p:nvPr/>
        </p:nvSpPr>
        <p:spPr bwMode="gray">
          <a:xfrm rot="2230109">
            <a:off x="630739" y="3463091"/>
            <a:ext cx="1761952" cy="210181"/>
          </a:xfrm>
          <a:prstGeom prst="ellipse">
            <a:avLst/>
          </a:prstGeom>
          <a:solidFill>
            <a:schemeClr val="accent4">
              <a:lumMod val="20000"/>
              <a:lumOff val="80000"/>
            </a:schemeClr>
          </a:solidFill>
          <a:ln w="9525" algn="ctr">
            <a:solidFill>
              <a:srgbClr val="0070C0"/>
            </a:solidFill>
            <a:miter lim="800000"/>
            <a:headEnd/>
            <a:tailEnd/>
          </a:ln>
          <a:effectLst/>
        </p:spPr>
        <p:txBody>
          <a:bodyPr wrap="none" rtlCol="0" anchor="ctr"/>
          <a:lstStyle/>
          <a:p>
            <a:pPr algn="ctr"/>
            <a:r>
              <a:rPr kumimoji="1" lang="en-US" altLang="ja-JP" dirty="0"/>
              <a:t>T</a:t>
            </a:r>
            <a:r>
              <a:rPr kumimoji="1" lang="en-US" altLang="ja-JP" baseline="-25000" dirty="0"/>
              <a:t>1</a:t>
            </a:r>
            <a:r>
              <a:rPr kumimoji="1" lang="en-US" altLang="ja-JP" dirty="0"/>
              <a:t>(</a:t>
            </a:r>
            <a:r>
              <a:rPr kumimoji="1" lang="ja-JP" altLang="en-US" dirty="0"/>
              <a:t>低温</a:t>
            </a:r>
            <a:r>
              <a:rPr kumimoji="1" lang="en-US" altLang="ja-JP" dirty="0"/>
              <a:t>)</a:t>
            </a:r>
            <a:endParaRPr kumimoji="1" lang="ja-JP" altLang="en-US" dirty="0"/>
          </a:p>
        </p:txBody>
      </p:sp>
      <p:sp>
        <p:nvSpPr>
          <p:cNvPr id="25" name="楕円 24">
            <a:extLst>
              <a:ext uri="{FF2B5EF4-FFF2-40B4-BE49-F238E27FC236}">
                <a16:creationId xmlns:a16="http://schemas.microsoft.com/office/drawing/2014/main" id="{03C5B869-4E2A-43F9-ABF2-E4541DC7119E}"/>
              </a:ext>
            </a:extLst>
          </p:cNvPr>
          <p:cNvSpPr/>
          <p:nvPr/>
        </p:nvSpPr>
        <p:spPr bwMode="gray">
          <a:xfrm rot="2230109">
            <a:off x="1599636" y="2579417"/>
            <a:ext cx="1761952" cy="210181"/>
          </a:xfrm>
          <a:prstGeom prst="ellipse">
            <a:avLst/>
          </a:prstGeom>
          <a:solidFill>
            <a:schemeClr val="accent5">
              <a:lumMod val="20000"/>
              <a:lumOff val="80000"/>
            </a:schemeClr>
          </a:solidFill>
          <a:ln w="9525" algn="ctr">
            <a:solidFill>
              <a:schemeClr val="accent1"/>
            </a:solidFill>
            <a:miter lim="800000"/>
            <a:headEnd/>
            <a:tailEnd/>
          </a:ln>
          <a:effectLst/>
        </p:spPr>
        <p:txBody>
          <a:bodyPr wrap="none" rtlCol="0" anchor="ctr"/>
          <a:lstStyle/>
          <a:p>
            <a:pPr algn="ctr"/>
            <a:r>
              <a:rPr kumimoji="1" lang="en-US" altLang="ja-JP" dirty="0"/>
              <a:t>T</a:t>
            </a:r>
            <a:r>
              <a:rPr kumimoji="1" lang="en-US" altLang="ja-JP" baseline="-25000" dirty="0"/>
              <a:t>2</a:t>
            </a:r>
            <a:r>
              <a:rPr kumimoji="1" lang="en-US" altLang="ja-JP" dirty="0"/>
              <a:t>(</a:t>
            </a:r>
            <a:r>
              <a:rPr lang="ja-JP" altLang="en-US" dirty="0"/>
              <a:t>高</a:t>
            </a:r>
            <a:r>
              <a:rPr kumimoji="1" lang="ja-JP" altLang="en-US" dirty="0"/>
              <a:t>温</a:t>
            </a:r>
            <a:r>
              <a:rPr kumimoji="1" lang="en-US" altLang="ja-JP" dirty="0"/>
              <a:t>)</a:t>
            </a:r>
            <a:endParaRPr kumimoji="1" lang="ja-JP" altLang="en-US" dirty="0"/>
          </a:p>
        </p:txBody>
      </p:sp>
      <p:sp>
        <p:nvSpPr>
          <p:cNvPr id="26" name="コンテンツ プレースホルダー 2">
            <a:extLst>
              <a:ext uri="{FF2B5EF4-FFF2-40B4-BE49-F238E27FC236}">
                <a16:creationId xmlns:a16="http://schemas.microsoft.com/office/drawing/2014/main" id="{BBBF79A2-96BB-42F4-9FC3-31821D14249A}"/>
              </a:ext>
            </a:extLst>
          </p:cNvPr>
          <p:cNvSpPr txBox="1">
            <a:spLocks/>
          </p:cNvSpPr>
          <p:nvPr/>
        </p:nvSpPr>
        <p:spPr bwMode="gray">
          <a:xfrm>
            <a:off x="3952477" y="1501298"/>
            <a:ext cx="3454153"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90513" indent="-290513" algn="l" defTabSz="457200" rtl="0" eaLnBrk="0" fontAlgn="base" hangingPunct="0">
              <a:lnSpc>
                <a:spcPct val="95000"/>
              </a:lnSpc>
              <a:spcBef>
                <a:spcPct val="20000"/>
              </a:spcBef>
              <a:spcAft>
                <a:spcPct val="10000"/>
              </a:spcAft>
              <a:buClr>
                <a:srgbClr val="A30B1A"/>
              </a:buClr>
              <a:buFont typeface="Wingdings" pitchFamily="2" charset="2"/>
              <a:buChar char="n"/>
              <a:defRPr kumimoji="1" sz="2800">
                <a:solidFill>
                  <a:srgbClr val="000000"/>
                </a:solidFill>
                <a:latin typeface="+mn-lt"/>
                <a:ea typeface="+mn-ea"/>
                <a:cs typeface="+mn-cs"/>
              </a:defRPr>
            </a:lvl1pPr>
            <a:lvl2pPr marL="581025" indent="-242888" algn="l" defTabSz="457200" rtl="0" eaLnBrk="0" fontAlgn="base" hangingPunct="0">
              <a:lnSpc>
                <a:spcPct val="95000"/>
              </a:lnSpc>
              <a:spcBef>
                <a:spcPct val="20000"/>
              </a:spcBef>
              <a:spcAft>
                <a:spcPct val="10000"/>
              </a:spcAft>
              <a:buClr>
                <a:srgbClr val="87867E"/>
              </a:buClr>
              <a:buFont typeface="Wingdings" pitchFamily="2" charset="2"/>
              <a:buChar char="n"/>
              <a:defRPr kumimoji="1" sz="2400">
                <a:solidFill>
                  <a:srgbClr val="000000"/>
                </a:solidFill>
                <a:latin typeface="+mn-lt"/>
                <a:ea typeface="+mn-ea"/>
                <a:cs typeface="+mn-cs"/>
              </a:defRPr>
            </a:lvl2pPr>
            <a:lvl3pPr marL="795338" indent="-138113" algn="l" defTabSz="457200" rtl="0" eaLnBrk="0" fontAlgn="base" hangingPunct="0">
              <a:lnSpc>
                <a:spcPct val="95000"/>
              </a:lnSpc>
              <a:spcBef>
                <a:spcPct val="20000"/>
              </a:spcBef>
              <a:spcAft>
                <a:spcPct val="10000"/>
              </a:spcAft>
              <a:buClr>
                <a:srgbClr val="87867E"/>
              </a:buClr>
              <a:buSzPct val="100000"/>
              <a:buChar char="•"/>
              <a:defRPr kumimoji="1" sz="2000">
                <a:solidFill>
                  <a:srgbClr val="000000"/>
                </a:solidFill>
                <a:latin typeface="+mn-lt"/>
                <a:ea typeface="+mn-ea"/>
                <a:cs typeface="+mn-cs"/>
              </a:defRPr>
            </a:lvl3pPr>
            <a:lvl4pPr marL="1014413" indent="-134938" algn="l" defTabSz="457200" rtl="0" eaLnBrk="0" fontAlgn="base" hangingPunct="0">
              <a:lnSpc>
                <a:spcPct val="95000"/>
              </a:lnSpc>
              <a:spcBef>
                <a:spcPct val="20000"/>
              </a:spcBef>
              <a:spcAft>
                <a:spcPct val="10000"/>
              </a:spcAft>
              <a:buClr>
                <a:srgbClr val="87867E"/>
              </a:buClr>
              <a:buSzPct val="100000"/>
              <a:buChar char="•"/>
              <a:defRPr kumimoji="1">
                <a:solidFill>
                  <a:srgbClr val="000000"/>
                </a:solidFill>
                <a:latin typeface="+mn-lt"/>
                <a:ea typeface="+mn-ea"/>
                <a:cs typeface="+mn-cs"/>
              </a:defRPr>
            </a:lvl4pPr>
            <a:lvl5pPr marL="2305050" indent="365125" algn="l" defTabSz="457200" rtl="0" eaLnBrk="0" fontAlgn="base" hangingPunct="0">
              <a:spcBef>
                <a:spcPct val="0"/>
              </a:spcBef>
              <a:spcAft>
                <a:spcPct val="0"/>
              </a:spcAft>
              <a:buBlip>
                <a:blip r:embed="rId2"/>
              </a:buBlip>
              <a:defRPr kumimoji="1" sz="2000">
                <a:solidFill>
                  <a:srgbClr val="000000"/>
                </a:solidFill>
                <a:latin typeface="+mn-lt"/>
                <a:ea typeface="+mn-ea"/>
                <a:cs typeface="+mn-cs"/>
              </a:defRPr>
            </a:lvl5pPr>
            <a:lvl6pPr marL="27622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6pPr>
            <a:lvl7pPr marL="32194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7pPr>
            <a:lvl8pPr marL="36766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8pPr>
            <a:lvl9pPr marL="41338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9pPr>
          </a:lstStyle>
          <a:p>
            <a:pPr marL="0" indent="0" eaLnBrk="1" hangingPunct="1">
              <a:buFont typeface="Wingdings" pitchFamily="2" charset="2"/>
              <a:buNone/>
              <a:defRPr/>
            </a:pPr>
            <a:r>
              <a:rPr lang="en-US" altLang="ja-JP" kern="0" dirty="0"/>
              <a:t>C(</a:t>
            </a:r>
            <a:r>
              <a:rPr lang="ja-JP" altLang="en-US" kern="0" dirty="0"/>
              <a:t>クラウジウスの否定</a:t>
            </a:r>
            <a:r>
              <a:rPr lang="en-US" altLang="ja-JP" kern="0" dirty="0"/>
              <a:t>)</a:t>
            </a:r>
          </a:p>
        </p:txBody>
      </p:sp>
      <p:cxnSp>
        <p:nvCxnSpPr>
          <p:cNvPr id="27" name="直線コネクタ 26">
            <a:extLst>
              <a:ext uri="{FF2B5EF4-FFF2-40B4-BE49-F238E27FC236}">
                <a16:creationId xmlns:a16="http://schemas.microsoft.com/office/drawing/2014/main" id="{F056362B-C010-4ADD-A8D6-88FB9A8D0720}"/>
              </a:ext>
            </a:extLst>
          </p:cNvPr>
          <p:cNvCxnSpPr>
            <a:cxnSpLocks/>
          </p:cNvCxnSpPr>
          <p:nvPr/>
        </p:nvCxnSpPr>
        <p:spPr bwMode="auto">
          <a:xfrm flipH="1">
            <a:off x="3952477" y="1470501"/>
            <a:ext cx="302498" cy="0"/>
          </a:xfrm>
          <a:prstGeom prst="line">
            <a:avLst/>
          </a:prstGeom>
          <a:gradFill rotWithShape="0">
            <a:gsLst>
              <a:gs pos="0">
                <a:srgbClr val="FFFFFF"/>
              </a:gs>
              <a:gs pos="100000">
                <a:srgbClr val="C8C8C8"/>
              </a:gs>
            </a:gsLst>
            <a:lin ang="5400000" scaled="1"/>
          </a:gradFill>
          <a:ln w="9525" cap="flat" cmpd="sng" algn="ctr">
            <a:solidFill>
              <a:srgbClr val="505050"/>
            </a:solidFill>
            <a:prstDash val="solid"/>
            <a:round/>
            <a:headEnd type="none" w="med" len="med"/>
            <a:tailEnd type="none" w="med" len="med"/>
          </a:ln>
          <a:effectLst/>
        </p:spPr>
      </p:cxnSp>
      <p:sp>
        <p:nvSpPr>
          <p:cNvPr id="28" name="コンテンツ プレースホルダー 2">
            <a:extLst>
              <a:ext uri="{FF2B5EF4-FFF2-40B4-BE49-F238E27FC236}">
                <a16:creationId xmlns:a16="http://schemas.microsoft.com/office/drawing/2014/main" id="{88E63FEB-33D6-4576-BEDA-1ABD0D058B2A}"/>
              </a:ext>
            </a:extLst>
          </p:cNvPr>
          <p:cNvSpPr txBox="1">
            <a:spLocks/>
          </p:cNvSpPr>
          <p:nvPr/>
        </p:nvSpPr>
        <p:spPr bwMode="gray">
          <a:xfrm>
            <a:off x="3952476" y="2066765"/>
            <a:ext cx="4871484" cy="885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90513" indent="-290513" algn="l" defTabSz="457200" rtl="0" eaLnBrk="0" fontAlgn="base" hangingPunct="0">
              <a:lnSpc>
                <a:spcPct val="95000"/>
              </a:lnSpc>
              <a:spcBef>
                <a:spcPct val="20000"/>
              </a:spcBef>
              <a:spcAft>
                <a:spcPct val="10000"/>
              </a:spcAft>
              <a:buClr>
                <a:srgbClr val="A30B1A"/>
              </a:buClr>
              <a:buFont typeface="Wingdings" pitchFamily="2" charset="2"/>
              <a:buChar char="n"/>
              <a:defRPr kumimoji="1" sz="2800">
                <a:solidFill>
                  <a:srgbClr val="000000"/>
                </a:solidFill>
                <a:latin typeface="+mn-lt"/>
                <a:ea typeface="+mn-ea"/>
                <a:cs typeface="+mn-cs"/>
              </a:defRPr>
            </a:lvl1pPr>
            <a:lvl2pPr marL="581025" indent="-242888" algn="l" defTabSz="457200" rtl="0" eaLnBrk="0" fontAlgn="base" hangingPunct="0">
              <a:lnSpc>
                <a:spcPct val="95000"/>
              </a:lnSpc>
              <a:spcBef>
                <a:spcPct val="20000"/>
              </a:spcBef>
              <a:spcAft>
                <a:spcPct val="10000"/>
              </a:spcAft>
              <a:buClr>
                <a:srgbClr val="87867E"/>
              </a:buClr>
              <a:buFont typeface="Wingdings" pitchFamily="2" charset="2"/>
              <a:buChar char="n"/>
              <a:defRPr kumimoji="1" sz="2400">
                <a:solidFill>
                  <a:srgbClr val="000000"/>
                </a:solidFill>
                <a:latin typeface="+mn-lt"/>
                <a:ea typeface="+mn-ea"/>
                <a:cs typeface="+mn-cs"/>
              </a:defRPr>
            </a:lvl2pPr>
            <a:lvl3pPr marL="795338" indent="-138113" algn="l" defTabSz="457200" rtl="0" eaLnBrk="0" fontAlgn="base" hangingPunct="0">
              <a:lnSpc>
                <a:spcPct val="95000"/>
              </a:lnSpc>
              <a:spcBef>
                <a:spcPct val="20000"/>
              </a:spcBef>
              <a:spcAft>
                <a:spcPct val="10000"/>
              </a:spcAft>
              <a:buClr>
                <a:srgbClr val="87867E"/>
              </a:buClr>
              <a:buSzPct val="100000"/>
              <a:buChar char="•"/>
              <a:defRPr kumimoji="1" sz="2000">
                <a:solidFill>
                  <a:srgbClr val="000000"/>
                </a:solidFill>
                <a:latin typeface="+mn-lt"/>
                <a:ea typeface="+mn-ea"/>
                <a:cs typeface="+mn-cs"/>
              </a:defRPr>
            </a:lvl3pPr>
            <a:lvl4pPr marL="1014413" indent="-134938" algn="l" defTabSz="457200" rtl="0" eaLnBrk="0" fontAlgn="base" hangingPunct="0">
              <a:lnSpc>
                <a:spcPct val="95000"/>
              </a:lnSpc>
              <a:spcBef>
                <a:spcPct val="20000"/>
              </a:spcBef>
              <a:spcAft>
                <a:spcPct val="10000"/>
              </a:spcAft>
              <a:buClr>
                <a:srgbClr val="87867E"/>
              </a:buClr>
              <a:buSzPct val="100000"/>
              <a:buChar char="•"/>
              <a:defRPr kumimoji="1">
                <a:solidFill>
                  <a:srgbClr val="000000"/>
                </a:solidFill>
                <a:latin typeface="+mn-lt"/>
                <a:ea typeface="+mn-ea"/>
                <a:cs typeface="+mn-cs"/>
              </a:defRPr>
            </a:lvl4pPr>
            <a:lvl5pPr marL="2305050" indent="365125" algn="l" defTabSz="457200" rtl="0" eaLnBrk="0" fontAlgn="base" hangingPunct="0">
              <a:spcBef>
                <a:spcPct val="0"/>
              </a:spcBef>
              <a:spcAft>
                <a:spcPct val="0"/>
              </a:spcAft>
              <a:buBlip>
                <a:blip r:embed="rId2"/>
              </a:buBlip>
              <a:defRPr kumimoji="1" sz="2000">
                <a:solidFill>
                  <a:srgbClr val="000000"/>
                </a:solidFill>
                <a:latin typeface="+mn-lt"/>
                <a:ea typeface="+mn-ea"/>
                <a:cs typeface="+mn-cs"/>
              </a:defRPr>
            </a:lvl5pPr>
            <a:lvl6pPr marL="27622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6pPr>
            <a:lvl7pPr marL="32194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7pPr>
            <a:lvl8pPr marL="36766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8pPr>
            <a:lvl9pPr marL="41338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9pPr>
          </a:lstStyle>
          <a:p>
            <a:pPr marL="0" indent="0" eaLnBrk="1" hangingPunct="1">
              <a:buFont typeface="Wingdings" pitchFamily="2" charset="2"/>
              <a:buNone/>
              <a:defRPr/>
            </a:pPr>
            <a:r>
              <a:rPr lang="ja-JP" altLang="en-US" kern="0" dirty="0"/>
              <a:t>⇒</a:t>
            </a:r>
            <a:r>
              <a:rPr lang="ja-JP" altLang="en-US" kern="0" dirty="0">
                <a:solidFill>
                  <a:schemeClr val="accent4"/>
                </a:solidFill>
              </a:rPr>
              <a:t>低温</a:t>
            </a:r>
            <a:r>
              <a:rPr lang="en-US" altLang="ja-JP" kern="0" dirty="0">
                <a:solidFill>
                  <a:schemeClr val="accent4"/>
                </a:solidFill>
              </a:rPr>
              <a:t>T</a:t>
            </a:r>
            <a:r>
              <a:rPr lang="en-US" altLang="ja-JP" kern="0" baseline="-25000" dirty="0">
                <a:solidFill>
                  <a:schemeClr val="accent4"/>
                </a:solidFill>
              </a:rPr>
              <a:t>1</a:t>
            </a:r>
            <a:r>
              <a:rPr lang="ja-JP" altLang="en-US" kern="0" dirty="0"/>
              <a:t>から</a:t>
            </a:r>
            <a:r>
              <a:rPr lang="ja-JP" altLang="en-US" kern="0" dirty="0">
                <a:solidFill>
                  <a:schemeClr val="accent1"/>
                </a:solidFill>
              </a:rPr>
              <a:t>高温</a:t>
            </a:r>
            <a:r>
              <a:rPr lang="en-US" altLang="ja-JP" kern="0" dirty="0">
                <a:solidFill>
                  <a:schemeClr val="accent1"/>
                </a:solidFill>
              </a:rPr>
              <a:t>T</a:t>
            </a:r>
            <a:r>
              <a:rPr lang="en-US" altLang="ja-JP" kern="0" baseline="-25000" dirty="0">
                <a:solidFill>
                  <a:schemeClr val="accent1"/>
                </a:solidFill>
              </a:rPr>
              <a:t>2</a:t>
            </a:r>
            <a:r>
              <a:rPr lang="ja-JP" altLang="en-US" kern="0" dirty="0"/>
              <a:t>に</a:t>
            </a:r>
            <a:r>
              <a:rPr lang="ja-JP" altLang="en-US" kern="0" dirty="0">
                <a:solidFill>
                  <a:srgbClr val="FF0000"/>
                </a:solidFill>
              </a:rPr>
              <a:t>熱</a:t>
            </a:r>
            <a:r>
              <a:rPr lang="en-US" altLang="ja-JP" kern="0" dirty="0">
                <a:solidFill>
                  <a:srgbClr val="FF0000"/>
                </a:solidFill>
              </a:rPr>
              <a:t>Q</a:t>
            </a:r>
            <a:r>
              <a:rPr lang="ja-JP" altLang="en-US" kern="0" dirty="0"/>
              <a:t>を移し他に何の変化も及ぼさない。</a:t>
            </a:r>
            <a:endParaRPr lang="en-US" altLang="ja-JP" kern="0" dirty="0"/>
          </a:p>
        </p:txBody>
      </p:sp>
      <p:cxnSp>
        <p:nvCxnSpPr>
          <p:cNvPr id="24" name="直線矢印コネクタ 23">
            <a:extLst>
              <a:ext uri="{FF2B5EF4-FFF2-40B4-BE49-F238E27FC236}">
                <a16:creationId xmlns:a16="http://schemas.microsoft.com/office/drawing/2014/main" id="{D297E99D-0018-4F42-9038-A57A2A181DDC}"/>
              </a:ext>
            </a:extLst>
          </p:cNvPr>
          <p:cNvCxnSpPr>
            <a:endCxn id="25" idx="3"/>
          </p:cNvCxnSpPr>
          <p:nvPr/>
        </p:nvCxnSpPr>
        <p:spPr bwMode="auto">
          <a:xfrm flipV="1">
            <a:off x="1344692" y="2367364"/>
            <a:ext cx="594624" cy="772076"/>
          </a:xfrm>
          <a:prstGeom prst="straightConnector1">
            <a:avLst/>
          </a:prstGeom>
          <a:gradFill rotWithShape="0">
            <a:gsLst>
              <a:gs pos="0">
                <a:srgbClr val="FFFFFF"/>
              </a:gs>
              <a:gs pos="100000">
                <a:srgbClr val="C8C8C8"/>
              </a:gs>
            </a:gsLst>
            <a:lin ang="5400000" scaled="1"/>
          </a:gradFill>
          <a:ln w="76200" cap="flat" cmpd="sng" algn="ctr">
            <a:solidFill>
              <a:srgbClr val="FF0000"/>
            </a:solidFill>
            <a:prstDash val="solid"/>
            <a:round/>
            <a:headEnd type="none" w="med" len="med"/>
            <a:tailEnd type="triangle"/>
          </a:ln>
          <a:effectLst/>
        </p:spPr>
      </p:cxnSp>
      <p:sp>
        <p:nvSpPr>
          <p:cNvPr id="31" name="コンテンツ プレースホルダー 2">
            <a:extLst>
              <a:ext uri="{FF2B5EF4-FFF2-40B4-BE49-F238E27FC236}">
                <a16:creationId xmlns:a16="http://schemas.microsoft.com/office/drawing/2014/main" id="{E62DBFFD-47A4-4F3F-9E2B-5861D18C92C6}"/>
              </a:ext>
            </a:extLst>
          </p:cNvPr>
          <p:cNvSpPr txBox="1">
            <a:spLocks/>
          </p:cNvSpPr>
          <p:nvPr/>
        </p:nvSpPr>
        <p:spPr bwMode="gray">
          <a:xfrm>
            <a:off x="1154780" y="2536465"/>
            <a:ext cx="713870"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90513" indent="-290513" algn="l" defTabSz="457200" rtl="0" eaLnBrk="0" fontAlgn="base" hangingPunct="0">
              <a:lnSpc>
                <a:spcPct val="95000"/>
              </a:lnSpc>
              <a:spcBef>
                <a:spcPct val="20000"/>
              </a:spcBef>
              <a:spcAft>
                <a:spcPct val="10000"/>
              </a:spcAft>
              <a:buClr>
                <a:srgbClr val="A30B1A"/>
              </a:buClr>
              <a:buFont typeface="Wingdings" pitchFamily="2" charset="2"/>
              <a:buChar char="n"/>
              <a:defRPr kumimoji="1" sz="2800">
                <a:solidFill>
                  <a:srgbClr val="000000"/>
                </a:solidFill>
                <a:latin typeface="+mn-lt"/>
                <a:ea typeface="+mn-ea"/>
                <a:cs typeface="+mn-cs"/>
              </a:defRPr>
            </a:lvl1pPr>
            <a:lvl2pPr marL="581025" indent="-242888" algn="l" defTabSz="457200" rtl="0" eaLnBrk="0" fontAlgn="base" hangingPunct="0">
              <a:lnSpc>
                <a:spcPct val="95000"/>
              </a:lnSpc>
              <a:spcBef>
                <a:spcPct val="20000"/>
              </a:spcBef>
              <a:spcAft>
                <a:spcPct val="10000"/>
              </a:spcAft>
              <a:buClr>
                <a:srgbClr val="87867E"/>
              </a:buClr>
              <a:buFont typeface="Wingdings" pitchFamily="2" charset="2"/>
              <a:buChar char="n"/>
              <a:defRPr kumimoji="1" sz="2400">
                <a:solidFill>
                  <a:srgbClr val="000000"/>
                </a:solidFill>
                <a:latin typeface="+mn-lt"/>
                <a:ea typeface="+mn-ea"/>
                <a:cs typeface="+mn-cs"/>
              </a:defRPr>
            </a:lvl2pPr>
            <a:lvl3pPr marL="795338" indent="-138113" algn="l" defTabSz="457200" rtl="0" eaLnBrk="0" fontAlgn="base" hangingPunct="0">
              <a:lnSpc>
                <a:spcPct val="95000"/>
              </a:lnSpc>
              <a:spcBef>
                <a:spcPct val="20000"/>
              </a:spcBef>
              <a:spcAft>
                <a:spcPct val="10000"/>
              </a:spcAft>
              <a:buClr>
                <a:srgbClr val="87867E"/>
              </a:buClr>
              <a:buSzPct val="100000"/>
              <a:buChar char="•"/>
              <a:defRPr kumimoji="1" sz="2000">
                <a:solidFill>
                  <a:srgbClr val="000000"/>
                </a:solidFill>
                <a:latin typeface="+mn-lt"/>
                <a:ea typeface="+mn-ea"/>
                <a:cs typeface="+mn-cs"/>
              </a:defRPr>
            </a:lvl3pPr>
            <a:lvl4pPr marL="1014413" indent="-134938" algn="l" defTabSz="457200" rtl="0" eaLnBrk="0" fontAlgn="base" hangingPunct="0">
              <a:lnSpc>
                <a:spcPct val="95000"/>
              </a:lnSpc>
              <a:spcBef>
                <a:spcPct val="20000"/>
              </a:spcBef>
              <a:spcAft>
                <a:spcPct val="10000"/>
              </a:spcAft>
              <a:buClr>
                <a:srgbClr val="87867E"/>
              </a:buClr>
              <a:buSzPct val="100000"/>
              <a:buChar char="•"/>
              <a:defRPr kumimoji="1">
                <a:solidFill>
                  <a:srgbClr val="000000"/>
                </a:solidFill>
                <a:latin typeface="+mn-lt"/>
                <a:ea typeface="+mn-ea"/>
                <a:cs typeface="+mn-cs"/>
              </a:defRPr>
            </a:lvl4pPr>
            <a:lvl5pPr marL="2305050" indent="365125" algn="l" defTabSz="457200" rtl="0" eaLnBrk="0" fontAlgn="base" hangingPunct="0">
              <a:spcBef>
                <a:spcPct val="0"/>
              </a:spcBef>
              <a:spcAft>
                <a:spcPct val="0"/>
              </a:spcAft>
              <a:buBlip>
                <a:blip r:embed="rId2"/>
              </a:buBlip>
              <a:defRPr kumimoji="1" sz="2000">
                <a:solidFill>
                  <a:srgbClr val="000000"/>
                </a:solidFill>
                <a:latin typeface="+mn-lt"/>
                <a:ea typeface="+mn-ea"/>
                <a:cs typeface="+mn-cs"/>
              </a:defRPr>
            </a:lvl5pPr>
            <a:lvl6pPr marL="27622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6pPr>
            <a:lvl7pPr marL="32194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7pPr>
            <a:lvl8pPr marL="36766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8pPr>
            <a:lvl9pPr marL="41338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9pPr>
          </a:lstStyle>
          <a:p>
            <a:pPr marL="0" indent="0" eaLnBrk="1" hangingPunct="1">
              <a:buFont typeface="Wingdings" pitchFamily="2" charset="2"/>
              <a:buNone/>
              <a:defRPr/>
            </a:pPr>
            <a:r>
              <a:rPr lang="en-US" altLang="ja-JP" kern="0" dirty="0">
                <a:solidFill>
                  <a:schemeClr val="accent1"/>
                </a:solidFill>
              </a:rPr>
              <a:t>Q</a:t>
            </a:r>
          </a:p>
        </p:txBody>
      </p:sp>
      <p:sp>
        <p:nvSpPr>
          <p:cNvPr id="2" name="楕円 1">
            <a:extLst>
              <a:ext uri="{FF2B5EF4-FFF2-40B4-BE49-F238E27FC236}">
                <a16:creationId xmlns:a16="http://schemas.microsoft.com/office/drawing/2014/main" id="{EEE9474E-752B-444A-A3A8-E5A10BC6A1D9}"/>
              </a:ext>
            </a:extLst>
          </p:cNvPr>
          <p:cNvSpPr/>
          <p:nvPr/>
        </p:nvSpPr>
        <p:spPr bwMode="gray">
          <a:xfrm>
            <a:off x="1939316" y="3123135"/>
            <a:ext cx="1127760" cy="772076"/>
          </a:xfrm>
          <a:prstGeom prst="ellipse">
            <a:avLst/>
          </a:prstGeom>
          <a:solidFill>
            <a:schemeClr val="accent3">
              <a:lumMod val="20000"/>
              <a:lumOff val="80000"/>
            </a:schemeClr>
          </a:solidFill>
          <a:ln w="9525" algn="ctr">
            <a:solidFill>
              <a:srgbClr val="00B050"/>
            </a:solidFill>
            <a:miter lim="800000"/>
            <a:headEnd/>
            <a:tailEnd/>
          </a:ln>
          <a:effectLst/>
        </p:spPr>
        <p:txBody>
          <a:bodyPr wrap="none" rtlCol="0" anchor="ctr"/>
          <a:lstStyle/>
          <a:p>
            <a:pPr algn="ctr"/>
            <a:r>
              <a:rPr lang="ja-JP" altLang="en-US" dirty="0"/>
              <a:t>熱機関</a:t>
            </a:r>
            <a:endParaRPr kumimoji="1" lang="ja-JP" altLang="en-US" dirty="0"/>
          </a:p>
        </p:txBody>
      </p:sp>
      <p:cxnSp>
        <p:nvCxnSpPr>
          <p:cNvPr id="5" name="直線矢印コネクタ 4">
            <a:extLst>
              <a:ext uri="{FF2B5EF4-FFF2-40B4-BE49-F238E27FC236}">
                <a16:creationId xmlns:a16="http://schemas.microsoft.com/office/drawing/2014/main" id="{CDB86489-74B3-44F4-A801-8020F0F3D6A6}"/>
              </a:ext>
            </a:extLst>
          </p:cNvPr>
          <p:cNvCxnSpPr/>
          <p:nvPr/>
        </p:nvCxnSpPr>
        <p:spPr bwMode="auto">
          <a:xfrm>
            <a:off x="2727960" y="2974615"/>
            <a:ext cx="0" cy="325887"/>
          </a:xfrm>
          <a:prstGeom prst="straightConnector1">
            <a:avLst/>
          </a:prstGeom>
          <a:gradFill rotWithShape="0">
            <a:gsLst>
              <a:gs pos="0">
                <a:srgbClr val="FFFFFF"/>
              </a:gs>
              <a:gs pos="100000">
                <a:srgbClr val="C8C8C8"/>
              </a:gs>
            </a:gsLst>
            <a:lin ang="5400000" scaled="1"/>
          </a:gradFill>
          <a:ln w="9525" cap="flat" cmpd="sng" algn="ctr">
            <a:solidFill>
              <a:srgbClr val="00B050"/>
            </a:solidFill>
            <a:prstDash val="solid"/>
            <a:round/>
            <a:headEnd type="none" w="med" len="med"/>
            <a:tailEnd type="triangle"/>
          </a:ln>
          <a:effectLst/>
        </p:spPr>
      </p:cxnSp>
      <p:cxnSp>
        <p:nvCxnSpPr>
          <p:cNvPr id="29" name="直線矢印コネクタ 28">
            <a:extLst>
              <a:ext uri="{FF2B5EF4-FFF2-40B4-BE49-F238E27FC236}">
                <a16:creationId xmlns:a16="http://schemas.microsoft.com/office/drawing/2014/main" id="{6ED31B3E-E2F2-49AC-90AB-D56A5DDE6751}"/>
              </a:ext>
            </a:extLst>
          </p:cNvPr>
          <p:cNvCxnSpPr>
            <a:cxnSpLocks/>
            <a:endCxn id="19" idx="7"/>
          </p:cNvCxnSpPr>
          <p:nvPr/>
        </p:nvCxnSpPr>
        <p:spPr bwMode="auto">
          <a:xfrm flipH="1">
            <a:off x="2053011" y="3716224"/>
            <a:ext cx="224213" cy="169101"/>
          </a:xfrm>
          <a:prstGeom prst="straightConnector1">
            <a:avLst/>
          </a:prstGeom>
          <a:gradFill rotWithShape="0">
            <a:gsLst>
              <a:gs pos="0">
                <a:srgbClr val="FFFFFF"/>
              </a:gs>
              <a:gs pos="100000">
                <a:srgbClr val="C8C8C8"/>
              </a:gs>
            </a:gsLst>
            <a:lin ang="5400000" scaled="1"/>
          </a:gradFill>
          <a:ln w="9525" cap="flat" cmpd="sng" algn="ctr">
            <a:solidFill>
              <a:srgbClr val="00B050"/>
            </a:solidFill>
            <a:prstDash val="solid"/>
            <a:round/>
            <a:headEnd type="none" w="med" len="med"/>
            <a:tailEnd type="triangle"/>
          </a:ln>
          <a:effectLst/>
        </p:spPr>
      </p:cxnSp>
      <p:sp>
        <p:nvSpPr>
          <p:cNvPr id="30" name="コンテンツ プレースホルダー 2">
            <a:extLst>
              <a:ext uri="{FF2B5EF4-FFF2-40B4-BE49-F238E27FC236}">
                <a16:creationId xmlns:a16="http://schemas.microsoft.com/office/drawing/2014/main" id="{7D064C9E-C44E-4EFB-8FAB-01102D54E019}"/>
              </a:ext>
            </a:extLst>
          </p:cNvPr>
          <p:cNvSpPr txBox="1">
            <a:spLocks/>
          </p:cNvSpPr>
          <p:nvPr/>
        </p:nvSpPr>
        <p:spPr bwMode="gray">
          <a:xfrm>
            <a:off x="2335321" y="3820202"/>
            <a:ext cx="713870"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90513" indent="-290513" algn="l" defTabSz="457200" rtl="0" eaLnBrk="0" fontAlgn="base" hangingPunct="0">
              <a:lnSpc>
                <a:spcPct val="95000"/>
              </a:lnSpc>
              <a:spcBef>
                <a:spcPct val="20000"/>
              </a:spcBef>
              <a:spcAft>
                <a:spcPct val="10000"/>
              </a:spcAft>
              <a:buClr>
                <a:srgbClr val="A30B1A"/>
              </a:buClr>
              <a:buFont typeface="Wingdings" pitchFamily="2" charset="2"/>
              <a:buChar char="n"/>
              <a:defRPr kumimoji="1" sz="2800">
                <a:solidFill>
                  <a:srgbClr val="000000"/>
                </a:solidFill>
                <a:latin typeface="+mn-lt"/>
                <a:ea typeface="+mn-ea"/>
                <a:cs typeface="+mn-cs"/>
              </a:defRPr>
            </a:lvl1pPr>
            <a:lvl2pPr marL="581025" indent="-242888" algn="l" defTabSz="457200" rtl="0" eaLnBrk="0" fontAlgn="base" hangingPunct="0">
              <a:lnSpc>
                <a:spcPct val="95000"/>
              </a:lnSpc>
              <a:spcBef>
                <a:spcPct val="20000"/>
              </a:spcBef>
              <a:spcAft>
                <a:spcPct val="10000"/>
              </a:spcAft>
              <a:buClr>
                <a:srgbClr val="87867E"/>
              </a:buClr>
              <a:buFont typeface="Wingdings" pitchFamily="2" charset="2"/>
              <a:buChar char="n"/>
              <a:defRPr kumimoji="1" sz="2400">
                <a:solidFill>
                  <a:srgbClr val="000000"/>
                </a:solidFill>
                <a:latin typeface="+mn-lt"/>
                <a:ea typeface="+mn-ea"/>
                <a:cs typeface="+mn-cs"/>
              </a:defRPr>
            </a:lvl2pPr>
            <a:lvl3pPr marL="795338" indent="-138113" algn="l" defTabSz="457200" rtl="0" eaLnBrk="0" fontAlgn="base" hangingPunct="0">
              <a:lnSpc>
                <a:spcPct val="95000"/>
              </a:lnSpc>
              <a:spcBef>
                <a:spcPct val="20000"/>
              </a:spcBef>
              <a:spcAft>
                <a:spcPct val="10000"/>
              </a:spcAft>
              <a:buClr>
                <a:srgbClr val="87867E"/>
              </a:buClr>
              <a:buSzPct val="100000"/>
              <a:buChar char="•"/>
              <a:defRPr kumimoji="1" sz="2000">
                <a:solidFill>
                  <a:srgbClr val="000000"/>
                </a:solidFill>
                <a:latin typeface="+mn-lt"/>
                <a:ea typeface="+mn-ea"/>
                <a:cs typeface="+mn-cs"/>
              </a:defRPr>
            </a:lvl3pPr>
            <a:lvl4pPr marL="1014413" indent="-134938" algn="l" defTabSz="457200" rtl="0" eaLnBrk="0" fontAlgn="base" hangingPunct="0">
              <a:lnSpc>
                <a:spcPct val="95000"/>
              </a:lnSpc>
              <a:spcBef>
                <a:spcPct val="20000"/>
              </a:spcBef>
              <a:spcAft>
                <a:spcPct val="10000"/>
              </a:spcAft>
              <a:buClr>
                <a:srgbClr val="87867E"/>
              </a:buClr>
              <a:buSzPct val="100000"/>
              <a:buChar char="•"/>
              <a:defRPr kumimoji="1">
                <a:solidFill>
                  <a:srgbClr val="000000"/>
                </a:solidFill>
                <a:latin typeface="+mn-lt"/>
                <a:ea typeface="+mn-ea"/>
                <a:cs typeface="+mn-cs"/>
              </a:defRPr>
            </a:lvl4pPr>
            <a:lvl5pPr marL="2305050" indent="365125" algn="l" defTabSz="457200" rtl="0" eaLnBrk="0" fontAlgn="base" hangingPunct="0">
              <a:spcBef>
                <a:spcPct val="0"/>
              </a:spcBef>
              <a:spcAft>
                <a:spcPct val="0"/>
              </a:spcAft>
              <a:buBlip>
                <a:blip r:embed="rId2"/>
              </a:buBlip>
              <a:defRPr kumimoji="1" sz="2000">
                <a:solidFill>
                  <a:srgbClr val="000000"/>
                </a:solidFill>
                <a:latin typeface="+mn-lt"/>
                <a:ea typeface="+mn-ea"/>
                <a:cs typeface="+mn-cs"/>
              </a:defRPr>
            </a:lvl5pPr>
            <a:lvl6pPr marL="27622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6pPr>
            <a:lvl7pPr marL="32194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7pPr>
            <a:lvl8pPr marL="36766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8pPr>
            <a:lvl9pPr marL="41338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9pPr>
          </a:lstStyle>
          <a:p>
            <a:pPr marL="0" indent="0" eaLnBrk="1" hangingPunct="1">
              <a:buFont typeface="Wingdings" pitchFamily="2" charset="2"/>
              <a:buNone/>
              <a:defRPr/>
            </a:pPr>
            <a:r>
              <a:rPr lang="en-US" altLang="ja-JP" kern="0" dirty="0">
                <a:solidFill>
                  <a:srgbClr val="00B050"/>
                </a:solidFill>
              </a:rPr>
              <a:t>Q'</a:t>
            </a:r>
          </a:p>
        </p:txBody>
      </p:sp>
      <p:cxnSp>
        <p:nvCxnSpPr>
          <p:cNvPr id="13" name="直線矢印コネクタ 12">
            <a:extLst>
              <a:ext uri="{FF2B5EF4-FFF2-40B4-BE49-F238E27FC236}">
                <a16:creationId xmlns:a16="http://schemas.microsoft.com/office/drawing/2014/main" id="{969AEE39-9F69-4985-AF21-580046DC7700}"/>
              </a:ext>
            </a:extLst>
          </p:cNvPr>
          <p:cNvCxnSpPr>
            <a:stCxn id="2" idx="6"/>
          </p:cNvCxnSpPr>
          <p:nvPr/>
        </p:nvCxnSpPr>
        <p:spPr bwMode="auto">
          <a:xfrm>
            <a:off x="3067076" y="3509173"/>
            <a:ext cx="453364" cy="0"/>
          </a:xfrm>
          <a:prstGeom prst="straightConnector1">
            <a:avLst/>
          </a:prstGeom>
          <a:gradFill rotWithShape="0">
            <a:gsLst>
              <a:gs pos="0">
                <a:srgbClr val="FFFFFF"/>
              </a:gs>
              <a:gs pos="100000">
                <a:srgbClr val="C8C8C8"/>
              </a:gs>
            </a:gsLst>
            <a:lin ang="5400000" scaled="1"/>
          </a:gradFill>
          <a:ln w="9525" cap="flat" cmpd="sng" algn="ctr">
            <a:solidFill>
              <a:srgbClr val="7030A0"/>
            </a:solidFill>
            <a:prstDash val="solid"/>
            <a:round/>
            <a:headEnd type="none" w="med" len="med"/>
            <a:tailEnd type="triangle"/>
          </a:ln>
          <a:effectLst/>
        </p:spPr>
      </p:cxnSp>
      <p:sp>
        <p:nvSpPr>
          <p:cNvPr id="32" name="コンテンツ プレースホルダー 2">
            <a:extLst>
              <a:ext uri="{FF2B5EF4-FFF2-40B4-BE49-F238E27FC236}">
                <a16:creationId xmlns:a16="http://schemas.microsoft.com/office/drawing/2014/main" id="{4BF7A822-4EEF-4486-9BCF-4E92111D25D2}"/>
              </a:ext>
            </a:extLst>
          </p:cNvPr>
          <p:cNvSpPr txBox="1">
            <a:spLocks/>
          </p:cNvSpPr>
          <p:nvPr/>
        </p:nvSpPr>
        <p:spPr bwMode="gray">
          <a:xfrm>
            <a:off x="2597235" y="3547661"/>
            <a:ext cx="1233850" cy="5450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90513" indent="-290513" algn="l" defTabSz="457200" rtl="0" eaLnBrk="0" fontAlgn="base" hangingPunct="0">
              <a:lnSpc>
                <a:spcPct val="95000"/>
              </a:lnSpc>
              <a:spcBef>
                <a:spcPct val="20000"/>
              </a:spcBef>
              <a:spcAft>
                <a:spcPct val="10000"/>
              </a:spcAft>
              <a:buClr>
                <a:srgbClr val="A30B1A"/>
              </a:buClr>
              <a:buFont typeface="Wingdings" pitchFamily="2" charset="2"/>
              <a:buChar char="n"/>
              <a:defRPr kumimoji="1" sz="2800">
                <a:solidFill>
                  <a:srgbClr val="000000"/>
                </a:solidFill>
                <a:latin typeface="+mn-lt"/>
                <a:ea typeface="+mn-ea"/>
                <a:cs typeface="+mn-cs"/>
              </a:defRPr>
            </a:lvl1pPr>
            <a:lvl2pPr marL="581025" indent="-242888" algn="l" defTabSz="457200" rtl="0" eaLnBrk="0" fontAlgn="base" hangingPunct="0">
              <a:lnSpc>
                <a:spcPct val="95000"/>
              </a:lnSpc>
              <a:spcBef>
                <a:spcPct val="20000"/>
              </a:spcBef>
              <a:spcAft>
                <a:spcPct val="10000"/>
              </a:spcAft>
              <a:buClr>
                <a:srgbClr val="87867E"/>
              </a:buClr>
              <a:buFont typeface="Wingdings" pitchFamily="2" charset="2"/>
              <a:buChar char="n"/>
              <a:defRPr kumimoji="1" sz="2400">
                <a:solidFill>
                  <a:srgbClr val="000000"/>
                </a:solidFill>
                <a:latin typeface="+mn-lt"/>
                <a:ea typeface="+mn-ea"/>
                <a:cs typeface="+mn-cs"/>
              </a:defRPr>
            </a:lvl2pPr>
            <a:lvl3pPr marL="795338" indent="-138113" algn="l" defTabSz="457200" rtl="0" eaLnBrk="0" fontAlgn="base" hangingPunct="0">
              <a:lnSpc>
                <a:spcPct val="95000"/>
              </a:lnSpc>
              <a:spcBef>
                <a:spcPct val="20000"/>
              </a:spcBef>
              <a:spcAft>
                <a:spcPct val="10000"/>
              </a:spcAft>
              <a:buClr>
                <a:srgbClr val="87867E"/>
              </a:buClr>
              <a:buSzPct val="100000"/>
              <a:buChar char="•"/>
              <a:defRPr kumimoji="1" sz="2000">
                <a:solidFill>
                  <a:srgbClr val="000000"/>
                </a:solidFill>
                <a:latin typeface="+mn-lt"/>
                <a:ea typeface="+mn-ea"/>
                <a:cs typeface="+mn-cs"/>
              </a:defRPr>
            </a:lvl3pPr>
            <a:lvl4pPr marL="1014413" indent="-134938" algn="l" defTabSz="457200" rtl="0" eaLnBrk="0" fontAlgn="base" hangingPunct="0">
              <a:lnSpc>
                <a:spcPct val="95000"/>
              </a:lnSpc>
              <a:spcBef>
                <a:spcPct val="20000"/>
              </a:spcBef>
              <a:spcAft>
                <a:spcPct val="10000"/>
              </a:spcAft>
              <a:buClr>
                <a:srgbClr val="87867E"/>
              </a:buClr>
              <a:buSzPct val="100000"/>
              <a:buChar char="•"/>
              <a:defRPr kumimoji="1">
                <a:solidFill>
                  <a:srgbClr val="000000"/>
                </a:solidFill>
                <a:latin typeface="+mn-lt"/>
                <a:ea typeface="+mn-ea"/>
                <a:cs typeface="+mn-cs"/>
              </a:defRPr>
            </a:lvl4pPr>
            <a:lvl5pPr marL="2305050" indent="365125" algn="l" defTabSz="457200" rtl="0" eaLnBrk="0" fontAlgn="base" hangingPunct="0">
              <a:spcBef>
                <a:spcPct val="0"/>
              </a:spcBef>
              <a:spcAft>
                <a:spcPct val="0"/>
              </a:spcAft>
              <a:buBlip>
                <a:blip r:embed="rId2"/>
              </a:buBlip>
              <a:defRPr kumimoji="1" sz="2000">
                <a:solidFill>
                  <a:srgbClr val="000000"/>
                </a:solidFill>
                <a:latin typeface="+mn-lt"/>
                <a:ea typeface="+mn-ea"/>
                <a:cs typeface="+mn-cs"/>
              </a:defRPr>
            </a:lvl5pPr>
            <a:lvl6pPr marL="27622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6pPr>
            <a:lvl7pPr marL="32194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7pPr>
            <a:lvl8pPr marL="36766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8pPr>
            <a:lvl9pPr marL="41338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9pPr>
          </a:lstStyle>
          <a:p>
            <a:pPr marL="0" indent="0" eaLnBrk="1" hangingPunct="1">
              <a:buFont typeface="Wingdings" pitchFamily="2" charset="2"/>
              <a:buNone/>
              <a:defRPr/>
            </a:pPr>
            <a:r>
              <a:rPr lang="en-US" altLang="ja-JP" sz="2400" kern="0" dirty="0">
                <a:solidFill>
                  <a:srgbClr val="7030A0"/>
                </a:solidFill>
              </a:rPr>
              <a:t>W=Q-Q'</a:t>
            </a:r>
          </a:p>
        </p:txBody>
      </p:sp>
      <p:sp>
        <p:nvSpPr>
          <p:cNvPr id="33" name="コンテンツ プレースホルダー 2">
            <a:extLst>
              <a:ext uri="{FF2B5EF4-FFF2-40B4-BE49-F238E27FC236}">
                <a16:creationId xmlns:a16="http://schemas.microsoft.com/office/drawing/2014/main" id="{A0D2D439-0496-4A30-BBE6-4140BCEB2104}"/>
              </a:ext>
            </a:extLst>
          </p:cNvPr>
          <p:cNvSpPr txBox="1">
            <a:spLocks/>
          </p:cNvSpPr>
          <p:nvPr/>
        </p:nvSpPr>
        <p:spPr bwMode="gray">
          <a:xfrm>
            <a:off x="2758933" y="3081427"/>
            <a:ext cx="713870"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90513" indent="-290513" algn="l" defTabSz="457200" rtl="0" eaLnBrk="0" fontAlgn="base" hangingPunct="0">
              <a:lnSpc>
                <a:spcPct val="95000"/>
              </a:lnSpc>
              <a:spcBef>
                <a:spcPct val="20000"/>
              </a:spcBef>
              <a:spcAft>
                <a:spcPct val="10000"/>
              </a:spcAft>
              <a:buClr>
                <a:srgbClr val="A30B1A"/>
              </a:buClr>
              <a:buFont typeface="Wingdings" pitchFamily="2" charset="2"/>
              <a:buChar char="n"/>
              <a:defRPr kumimoji="1" sz="2800">
                <a:solidFill>
                  <a:srgbClr val="000000"/>
                </a:solidFill>
                <a:latin typeface="+mn-lt"/>
                <a:ea typeface="+mn-ea"/>
                <a:cs typeface="+mn-cs"/>
              </a:defRPr>
            </a:lvl1pPr>
            <a:lvl2pPr marL="581025" indent="-242888" algn="l" defTabSz="457200" rtl="0" eaLnBrk="0" fontAlgn="base" hangingPunct="0">
              <a:lnSpc>
                <a:spcPct val="95000"/>
              </a:lnSpc>
              <a:spcBef>
                <a:spcPct val="20000"/>
              </a:spcBef>
              <a:spcAft>
                <a:spcPct val="10000"/>
              </a:spcAft>
              <a:buClr>
                <a:srgbClr val="87867E"/>
              </a:buClr>
              <a:buFont typeface="Wingdings" pitchFamily="2" charset="2"/>
              <a:buChar char="n"/>
              <a:defRPr kumimoji="1" sz="2400">
                <a:solidFill>
                  <a:srgbClr val="000000"/>
                </a:solidFill>
                <a:latin typeface="+mn-lt"/>
                <a:ea typeface="+mn-ea"/>
                <a:cs typeface="+mn-cs"/>
              </a:defRPr>
            </a:lvl2pPr>
            <a:lvl3pPr marL="795338" indent="-138113" algn="l" defTabSz="457200" rtl="0" eaLnBrk="0" fontAlgn="base" hangingPunct="0">
              <a:lnSpc>
                <a:spcPct val="95000"/>
              </a:lnSpc>
              <a:spcBef>
                <a:spcPct val="20000"/>
              </a:spcBef>
              <a:spcAft>
                <a:spcPct val="10000"/>
              </a:spcAft>
              <a:buClr>
                <a:srgbClr val="87867E"/>
              </a:buClr>
              <a:buSzPct val="100000"/>
              <a:buChar char="•"/>
              <a:defRPr kumimoji="1" sz="2000">
                <a:solidFill>
                  <a:srgbClr val="000000"/>
                </a:solidFill>
                <a:latin typeface="+mn-lt"/>
                <a:ea typeface="+mn-ea"/>
                <a:cs typeface="+mn-cs"/>
              </a:defRPr>
            </a:lvl3pPr>
            <a:lvl4pPr marL="1014413" indent="-134938" algn="l" defTabSz="457200" rtl="0" eaLnBrk="0" fontAlgn="base" hangingPunct="0">
              <a:lnSpc>
                <a:spcPct val="95000"/>
              </a:lnSpc>
              <a:spcBef>
                <a:spcPct val="20000"/>
              </a:spcBef>
              <a:spcAft>
                <a:spcPct val="10000"/>
              </a:spcAft>
              <a:buClr>
                <a:srgbClr val="87867E"/>
              </a:buClr>
              <a:buSzPct val="100000"/>
              <a:buChar char="•"/>
              <a:defRPr kumimoji="1">
                <a:solidFill>
                  <a:srgbClr val="000000"/>
                </a:solidFill>
                <a:latin typeface="+mn-lt"/>
                <a:ea typeface="+mn-ea"/>
                <a:cs typeface="+mn-cs"/>
              </a:defRPr>
            </a:lvl4pPr>
            <a:lvl5pPr marL="2305050" indent="365125" algn="l" defTabSz="457200" rtl="0" eaLnBrk="0" fontAlgn="base" hangingPunct="0">
              <a:spcBef>
                <a:spcPct val="0"/>
              </a:spcBef>
              <a:spcAft>
                <a:spcPct val="0"/>
              </a:spcAft>
              <a:buBlip>
                <a:blip r:embed="rId2"/>
              </a:buBlip>
              <a:defRPr kumimoji="1" sz="2000">
                <a:solidFill>
                  <a:srgbClr val="000000"/>
                </a:solidFill>
                <a:latin typeface="+mn-lt"/>
                <a:ea typeface="+mn-ea"/>
                <a:cs typeface="+mn-cs"/>
              </a:defRPr>
            </a:lvl5pPr>
            <a:lvl6pPr marL="27622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6pPr>
            <a:lvl7pPr marL="32194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7pPr>
            <a:lvl8pPr marL="36766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8pPr>
            <a:lvl9pPr marL="41338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9pPr>
          </a:lstStyle>
          <a:p>
            <a:pPr marL="0" indent="0" eaLnBrk="1" hangingPunct="1">
              <a:buFont typeface="Wingdings" pitchFamily="2" charset="2"/>
              <a:buNone/>
              <a:defRPr/>
            </a:pPr>
            <a:r>
              <a:rPr lang="en-US" altLang="ja-JP" kern="0" dirty="0">
                <a:solidFill>
                  <a:schemeClr val="accent1"/>
                </a:solidFill>
              </a:rPr>
              <a:t>Q</a:t>
            </a:r>
          </a:p>
        </p:txBody>
      </p:sp>
      <p:sp>
        <p:nvSpPr>
          <p:cNvPr id="34" name="コンテンツ プレースホルダー 2">
            <a:extLst>
              <a:ext uri="{FF2B5EF4-FFF2-40B4-BE49-F238E27FC236}">
                <a16:creationId xmlns:a16="http://schemas.microsoft.com/office/drawing/2014/main" id="{15B9371E-23B0-49BF-91C5-97B36D54FD0C}"/>
              </a:ext>
            </a:extLst>
          </p:cNvPr>
          <p:cNvSpPr txBox="1">
            <a:spLocks/>
          </p:cNvSpPr>
          <p:nvPr/>
        </p:nvSpPr>
        <p:spPr bwMode="gray">
          <a:xfrm>
            <a:off x="3855193" y="3584448"/>
            <a:ext cx="5145803" cy="885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90513" indent="-290513" algn="l" defTabSz="457200" rtl="0" eaLnBrk="0" fontAlgn="base" hangingPunct="0">
              <a:lnSpc>
                <a:spcPct val="95000"/>
              </a:lnSpc>
              <a:spcBef>
                <a:spcPct val="20000"/>
              </a:spcBef>
              <a:spcAft>
                <a:spcPct val="10000"/>
              </a:spcAft>
              <a:buClr>
                <a:srgbClr val="A30B1A"/>
              </a:buClr>
              <a:buFont typeface="Wingdings" pitchFamily="2" charset="2"/>
              <a:buChar char="n"/>
              <a:defRPr kumimoji="1" sz="2800">
                <a:solidFill>
                  <a:srgbClr val="000000"/>
                </a:solidFill>
                <a:latin typeface="+mn-lt"/>
                <a:ea typeface="+mn-ea"/>
                <a:cs typeface="+mn-cs"/>
              </a:defRPr>
            </a:lvl1pPr>
            <a:lvl2pPr marL="581025" indent="-242888" algn="l" defTabSz="457200" rtl="0" eaLnBrk="0" fontAlgn="base" hangingPunct="0">
              <a:lnSpc>
                <a:spcPct val="95000"/>
              </a:lnSpc>
              <a:spcBef>
                <a:spcPct val="20000"/>
              </a:spcBef>
              <a:spcAft>
                <a:spcPct val="10000"/>
              </a:spcAft>
              <a:buClr>
                <a:srgbClr val="87867E"/>
              </a:buClr>
              <a:buFont typeface="Wingdings" pitchFamily="2" charset="2"/>
              <a:buChar char="n"/>
              <a:defRPr kumimoji="1" sz="2400">
                <a:solidFill>
                  <a:srgbClr val="000000"/>
                </a:solidFill>
                <a:latin typeface="+mn-lt"/>
                <a:ea typeface="+mn-ea"/>
                <a:cs typeface="+mn-cs"/>
              </a:defRPr>
            </a:lvl2pPr>
            <a:lvl3pPr marL="795338" indent="-138113" algn="l" defTabSz="457200" rtl="0" eaLnBrk="0" fontAlgn="base" hangingPunct="0">
              <a:lnSpc>
                <a:spcPct val="95000"/>
              </a:lnSpc>
              <a:spcBef>
                <a:spcPct val="20000"/>
              </a:spcBef>
              <a:spcAft>
                <a:spcPct val="10000"/>
              </a:spcAft>
              <a:buClr>
                <a:srgbClr val="87867E"/>
              </a:buClr>
              <a:buSzPct val="100000"/>
              <a:buChar char="•"/>
              <a:defRPr kumimoji="1" sz="2000">
                <a:solidFill>
                  <a:srgbClr val="000000"/>
                </a:solidFill>
                <a:latin typeface="+mn-lt"/>
                <a:ea typeface="+mn-ea"/>
                <a:cs typeface="+mn-cs"/>
              </a:defRPr>
            </a:lvl3pPr>
            <a:lvl4pPr marL="1014413" indent="-134938" algn="l" defTabSz="457200" rtl="0" eaLnBrk="0" fontAlgn="base" hangingPunct="0">
              <a:lnSpc>
                <a:spcPct val="95000"/>
              </a:lnSpc>
              <a:spcBef>
                <a:spcPct val="20000"/>
              </a:spcBef>
              <a:spcAft>
                <a:spcPct val="10000"/>
              </a:spcAft>
              <a:buClr>
                <a:srgbClr val="87867E"/>
              </a:buClr>
              <a:buSzPct val="100000"/>
              <a:buChar char="•"/>
              <a:defRPr kumimoji="1">
                <a:solidFill>
                  <a:srgbClr val="000000"/>
                </a:solidFill>
                <a:latin typeface="+mn-lt"/>
                <a:ea typeface="+mn-ea"/>
                <a:cs typeface="+mn-cs"/>
              </a:defRPr>
            </a:lvl4pPr>
            <a:lvl5pPr marL="2305050" indent="365125" algn="l" defTabSz="457200" rtl="0" eaLnBrk="0" fontAlgn="base" hangingPunct="0">
              <a:spcBef>
                <a:spcPct val="0"/>
              </a:spcBef>
              <a:spcAft>
                <a:spcPct val="0"/>
              </a:spcAft>
              <a:buBlip>
                <a:blip r:embed="rId2"/>
              </a:buBlip>
              <a:defRPr kumimoji="1" sz="2000">
                <a:solidFill>
                  <a:srgbClr val="000000"/>
                </a:solidFill>
                <a:latin typeface="+mn-lt"/>
                <a:ea typeface="+mn-ea"/>
                <a:cs typeface="+mn-cs"/>
              </a:defRPr>
            </a:lvl5pPr>
            <a:lvl6pPr marL="27622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6pPr>
            <a:lvl7pPr marL="32194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7pPr>
            <a:lvl8pPr marL="36766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8pPr>
            <a:lvl9pPr marL="41338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9pPr>
          </a:lstStyle>
          <a:p>
            <a:pPr marL="0" indent="0" eaLnBrk="1" hangingPunct="1">
              <a:buFont typeface="Wingdings" pitchFamily="2" charset="2"/>
              <a:buNone/>
              <a:defRPr/>
            </a:pPr>
            <a:r>
              <a:rPr lang="ja-JP" altLang="en-US" kern="0" dirty="0"/>
              <a:t>熱機関を通して低温に</a:t>
            </a:r>
            <a:r>
              <a:rPr lang="ja-JP" altLang="en-US" kern="0" dirty="0">
                <a:solidFill>
                  <a:schemeClr val="accent2"/>
                </a:solidFill>
              </a:rPr>
              <a:t>熱</a:t>
            </a:r>
            <a:r>
              <a:rPr lang="en-US" altLang="ja-JP" kern="0" dirty="0">
                <a:solidFill>
                  <a:schemeClr val="accent2"/>
                </a:solidFill>
              </a:rPr>
              <a:t>Q'</a:t>
            </a:r>
            <a:r>
              <a:rPr lang="ja-JP" altLang="en-US" kern="0" dirty="0"/>
              <a:t>を移し、</a:t>
            </a:r>
            <a:endParaRPr lang="en-US" altLang="ja-JP" kern="0" dirty="0"/>
          </a:p>
          <a:p>
            <a:pPr marL="0" indent="0" eaLnBrk="1" hangingPunct="1">
              <a:buFont typeface="Wingdings" pitchFamily="2" charset="2"/>
              <a:buNone/>
              <a:defRPr/>
            </a:pPr>
            <a:r>
              <a:rPr lang="en-US" altLang="ja-JP" kern="0" dirty="0">
                <a:solidFill>
                  <a:srgbClr val="7030A0"/>
                </a:solidFill>
              </a:rPr>
              <a:t>W=Q-Q'</a:t>
            </a:r>
            <a:r>
              <a:rPr lang="ja-JP" altLang="en-US" kern="0" dirty="0"/>
              <a:t>の仕事をする。</a:t>
            </a:r>
            <a:endParaRPr lang="en-US" altLang="ja-JP" kern="0" dirty="0"/>
          </a:p>
        </p:txBody>
      </p:sp>
      <p:sp>
        <p:nvSpPr>
          <p:cNvPr id="35" name="コンテンツ プレースホルダー 2">
            <a:extLst>
              <a:ext uri="{FF2B5EF4-FFF2-40B4-BE49-F238E27FC236}">
                <a16:creationId xmlns:a16="http://schemas.microsoft.com/office/drawing/2014/main" id="{A79CABE4-AE01-4725-82C3-9EFD9A6E75CA}"/>
              </a:ext>
            </a:extLst>
          </p:cNvPr>
          <p:cNvSpPr txBox="1">
            <a:spLocks/>
          </p:cNvSpPr>
          <p:nvPr/>
        </p:nvSpPr>
        <p:spPr bwMode="gray">
          <a:xfrm>
            <a:off x="3815316" y="4612983"/>
            <a:ext cx="5240183" cy="885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90513" indent="-290513" algn="l" defTabSz="457200" rtl="0" eaLnBrk="0" fontAlgn="base" hangingPunct="0">
              <a:lnSpc>
                <a:spcPct val="95000"/>
              </a:lnSpc>
              <a:spcBef>
                <a:spcPct val="20000"/>
              </a:spcBef>
              <a:spcAft>
                <a:spcPct val="10000"/>
              </a:spcAft>
              <a:buClr>
                <a:srgbClr val="A30B1A"/>
              </a:buClr>
              <a:buFont typeface="Wingdings" pitchFamily="2" charset="2"/>
              <a:buChar char="n"/>
              <a:defRPr kumimoji="1" sz="2800">
                <a:solidFill>
                  <a:srgbClr val="000000"/>
                </a:solidFill>
                <a:latin typeface="+mn-lt"/>
                <a:ea typeface="+mn-ea"/>
                <a:cs typeface="+mn-cs"/>
              </a:defRPr>
            </a:lvl1pPr>
            <a:lvl2pPr marL="581025" indent="-242888" algn="l" defTabSz="457200" rtl="0" eaLnBrk="0" fontAlgn="base" hangingPunct="0">
              <a:lnSpc>
                <a:spcPct val="95000"/>
              </a:lnSpc>
              <a:spcBef>
                <a:spcPct val="20000"/>
              </a:spcBef>
              <a:spcAft>
                <a:spcPct val="10000"/>
              </a:spcAft>
              <a:buClr>
                <a:srgbClr val="87867E"/>
              </a:buClr>
              <a:buFont typeface="Wingdings" pitchFamily="2" charset="2"/>
              <a:buChar char="n"/>
              <a:defRPr kumimoji="1" sz="2400">
                <a:solidFill>
                  <a:srgbClr val="000000"/>
                </a:solidFill>
                <a:latin typeface="+mn-lt"/>
                <a:ea typeface="+mn-ea"/>
                <a:cs typeface="+mn-cs"/>
              </a:defRPr>
            </a:lvl2pPr>
            <a:lvl3pPr marL="795338" indent="-138113" algn="l" defTabSz="457200" rtl="0" eaLnBrk="0" fontAlgn="base" hangingPunct="0">
              <a:lnSpc>
                <a:spcPct val="95000"/>
              </a:lnSpc>
              <a:spcBef>
                <a:spcPct val="20000"/>
              </a:spcBef>
              <a:spcAft>
                <a:spcPct val="10000"/>
              </a:spcAft>
              <a:buClr>
                <a:srgbClr val="87867E"/>
              </a:buClr>
              <a:buSzPct val="100000"/>
              <a:buChar char="•"/>
              <a:defRPr kumimoji="1" sz="2000">
                <a:solidFill>
                  <a:srgbClr val="000000"/>
                </a:solidFill>
                <a:latin typeface="+mn-lt"/>
                <a:ea typeface="+mn-ea"/>
                <a:cs typeface="+mn-cs"/>
              </a:defRPr>
            </a:lvl3pPr>
            <a:lvl4pPr marL="1014413" indent="-134938" algn="l" defTabSz="457200" rtl="0" eaLnBrk="0" fontAlgn="base" hangingPunct="0">
              <a:lnSpc>
                <a:spcPct val="95000"/>
              </a:lnSpc>
              <a:spcBef>
                <a:spcPct val="20000"/>
              </a:spcBef>
              <a:spcAft>
                <a:spcPct val="10000"/>
              </a:spcAft>
              <a:buClr>
                <a:srgbClr val="87867E"/>
              </a:buClr>
              <a:buSzPct val="100000"/>
              <a:buChar char="•"/>
              <a:defRPr kumimoji="1">
                <a:solidFill>
                  <a:srgbClr val="000000"/>
                </a:solidFill>
                <a:latin typeface="+mn-lt"/>
                <a:ea typeface="+mn-ea"/>
                <a:cs typeface="+mn-cs"/>
              </a:defRPr>
            </a:lvl4pPr>
            <a:lvl5pPr marL="2305050" indent="365125" algn="l" defTabSz="457200" rtl="0" eaLnBrk="0" fontAlgn="base" hangingPunct="0">
              <a:spcBef>
                <a:spcPct val="0"/>
              </a:spcBef>
              <a:spcAft>
                <a:spcPct val="0"/>
              </a:spcAft>
              <a:buBlip>
                <a:blip r:embed="rId2"/>
              </a:buBlip>
              <a:defRPr kumimoji="1" sz="2000">
                <a:solidFill>
                  <a:srgbClr val="000000"/>
                </a:solidFill>
                <a:latin typeface="+mn-lt"/>
                <a:ea typeface="+mn-ea"/>
                <a:cs typeface="+mn-cs"/>
              </a:defRPr>
            </a:lvl5pPr>
            <a:lvl6pPr marL="27622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6pPr>
            <a:lvl7pPr marL="32194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7pPr>
            <a:lvl8pPr marL="36766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8pPr>
            <a:lvl9pPr marL="41338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9pPr>
          </a:lstStyle>
          <a:p>
            <a:pPr marL="0" indent="0" eaLnBrk="1" hangingPunct="1">
              <a:buFont typeface="Wingdings" pitchFamily="2" charset="2"/>
              <a:buNone/>
              <a:defRPr/>
            </a:pPr>
            <a:r>
              <a:rPr lang="ja-JP" altLang="en-US" kern="0" dirty="0"/>
              <a:t>低温から高温に移した</a:t>
            </a:r>
            <a:r>
              <a:rPr lang="en-US" altLang="ja-JP" kern="0" dirty="0">
                <a:solidFill>
                  <a:schemeClr val="accent1"/>
                </a:solidFill>
              </a:rPr>
              <a:t>Q</a:t>
            </a:r>
            <a:r>
              <a:rPr lang="en-US" altLang="ja-JP" kern="0" dirty="0"/>
              <a:t>-</a:t>
            </a:r>
            <a:r>
              <a:rPr lang="en-US" altLang="ja-JP" kern="0" dirty="0">
                <a:solidFill>
                  <a:srgbClr val="00B050"/>
                </a:solidFill>
              </a:rPr>
              <a:t>Q' </a:t>
            </a:r>
            <a:r>
              <a:rPr lang="ja-JP" altLang="en-US" kern="0" dirty="0"/>
              <a:t>の熱を全て仕事</a:t>
            </a:r>
            <a:r>
              <a:rPr lang="en-US" altLang="ja-JP" kern="0" dirty="0">
                <a:solidFill>
                  <a:srgbClr val="7030A0"/>
                </a:solidFill>
              </a:rPr>
              <a:t>W=Q-Q'</a:t>
            </a:r>
            <a:r>
              <a:rPr lang="ja-JP" altLang="en-US" kern="0" dirty="0"/>
              <a:t>に変換</a:t>
            </a:r>
            <a:endParaRPr lang="en-US" altLang="ja-JP" kern="0" dirty="0"/>
          </a:p>
        </p:txBody>
      </p:sp>
      <p:sp>
        <p:nvSpPr>
          <p:cNvPr id="36" name="コンテンツ プレースホルダー 2">
            <a:extLst>
              <a:ext uri="{FF2B5EF4-FFF2-40B4-BE49-F238E27FC236}">
                <a16:creationId xmlns:a16="http://schemas.microsoft.com/office/drawing/2014/main" id="{12AF119D-28E1-43F4-BBBE-1D4AD921E064}"/>
              </a:ext>
            </a:extLst>
          </p:cNvPr>
          <p:cNvSpPr txBox="1">
            <a:spLocks/>
          </p:cNvSpPr>
          <p:nvPr/>
        </p:nvSpPr>
        <p:spPr bwMode="gray">
          <a:xfrm>
            <a:off x="3448591" y="5640453"/>
            <a:ext cx="5847715" cy="537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90513" indent="-290513" algn="l" defTabSz="457200" rtl="0" eaLnBrk="0" fontAlgn="base" hangingPunct="0">
              <a:lnSpc>
                <a:spcPct val="95000"/>
              </a:lnSpc>
              <a:spcBef>
                <a:spcPct val="20000"/>
              </a:spcBef>
              <a:spcAft>
                <a:spcPct val="10000"/>
              </a:spcAft>
              <a:buClr>
                <a:srgbClr val="A30B1A"/>
              </a:buClr>
              <a:buFont typeface="Wingdings" pitchFamily="2" charset="2"/>
              <a:buChar char="n"/>
              <a:defRPr kumimoji="1" sz="2800">
                <a:solidFill>
                  <a:srgbClr val="000000"/>
                </a:solidFill>
                <a:latin typeface="+mn-lt"/>
                <a:ea typeface="+mn-ea"/>
                <a:cs typeface="+mn-cs"/>
              </a:defRPr>
            </a:lvl1pPr>
            <a:lvl2pPr marL="581025" indent="-242888" algn="l" defTabSz="457200" rtl="0" eaLnBrk="0" fontAlgn="base" hangingPunct="0">
              <a:lnSpc>
                <a:spcPct val="95000"/>
              </a:lnSpc>
              <a:spcBef>
                <a:spcPct val="20000"/>
              </a:spcBef>
              <a:spcAft>
                <a:spcPct val="10000"/>
              </a:spcAft>
              <a:buClr>
                <a:srgbClr val="87867E"/>
              </a:buClr>
              <a:buFont typeface="Wingdings" pitchFamily="2" charset="2"/>
              <a:buChar char="n"/>
              <a:defRPr kumimoji="1" sz="2400">
                <a:solidFill>
                  <a:srgbClr val="000000"/>
                </a:solidFill>
                <a:latin typeface="+mn-lt"/>
                <a:ea typeface="+mn-ea"/>
                <a:cs typeface="+mn-cs"/>
              </a:defRPr>
            </a:lvl2pPr>
            <a:lvl3pPr marL="795338" indent="-138113" algn="l" defTabSz="457200" rtl="0" eaLnBrk="0" fontAlgn="base" hangingPunct="0">
              <a:lnSpc>
                <a:spcPct val="95000"/>
              </a:lnSpc>
              <a:spcBef>
                <a:spcPct val="20000"/>
              </a:spcBef>
              <a:spcAft>
                <a:spcPct val="10000"/>
              </a:spcAft>
              <a:buClr>
                <a:srgbClr val="87867E"/>
              </a:buClr>
              <a:buSzPct val="100000"/>
              <a:buChar char="•"/>
              <a:defRPr kumimoji="1" sz="2000">
                <a:solidFill>
                  <a:srgbClr val="000000"/>
                </a:solidFill>
                <a:latin typeface="+mn-lt"/>
                <a:ea typeface="+mn-ea"/>
                <a:cs typeface="+mn-cs"/>
              </a:defRPr>
            </a:lvl3pPr>
            <a:lvl4pPr marL="1014413" indent="-134938" algn="l" defTabSz="457200" rtl="0" eaLnBrk="0" fontAlgn="base" hangingPunct="0">
              <a:lnSpc>
                <a:spcPct val="95000"/>
              </a:lnSpc>
              <a:spcBef>
                <a:spcPct val="20000"/>
              </a:spcBef>
              <a:spcAft>
                <a:spcPct val="10000"/>
              </a:spcAft>
              <a:buClr>
                <a:srgbClr val="87867E"/>
              </a:buClr>
              <a:buSzPct val="100000"/>
              <a:buChar char="•"/>
              <a:defRPr kumimoji="1">
                <a:solidFill>
                  <a:srgbClr val="000000"/>
                </a:solidFill>
                <a:latin typeface="+mn-lt"/>
                <a:ea typeface="+mn-ea"/>
                <a:cs typeface="+mn-cs"/>
              </a:defRPr>
            </a:lvl4pPr>
            <a:lvl5pPr marL="2305050" indent="365125" algn="l" defTabSz="457200" rtl="0" eaLnBrk="0" fontAlgn="base" hangingPunct="0">
              <a:spcBef>
                <a:spcPct val="0"/>
              </a:spcBef>
              <a:spcAft>
                <a:spcPct val="0"/>
              </a:spcAft>
              <a:buBlip>
                <a:blip r:embed="rId2"/>
              </a:buBlip>
              <a:defRPr kumimoji="1" sz="2000">
                <a:solidFill>
                  <a:srgbClr val="000000"/>
                </a:solidFill>
                <a:latin typeface="+mn-lt"/>
                <a:ea typeface="+mn-ea"/>
                <a:cs typeface="+mn-cs"/>
              </a:defRPr>
            </a:lvl5pPr>
            <a:lvl6pPr marL="27622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6pPr>
            <a:lvl7pPr marL="32194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7pPr>
            <a:lvl8pPr marL="36766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8pPr>
            <a:lvl9pPr marL="41338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9pPr>
          </a:lstStyle>
          <a:p>
            <a:pPr marL="0" indent="0" eaLnBrk="1" hangingPunct="1">
              <a:buFont typeface="Wingdings" pitchFamily="2" charset="2"/>
              <a:buNone/>
              <a:defRPr/>
            </a:pPr>
            <a:r>
              <a:rPr lang="ja-JP" altLang="en-US" kern="0" dirty="0"/>
              <a:t>⇒トムソンの原理に反し、矛盾する。</a:t>
            </a:r>
            <a:endParaRPr lang="en-US" altLang="ja-JP" kern="0" dirty="0"/>
          </a:p>
        </p:txBody>
      </p:sp>
      <p:sp>
        <p:nvSpPr>
          <p:cNvPr id="37" name="コンテンツ プレースホルダー 2">
            <a:extLst>
              <a:ext uri="{FF2B5EF4-FFF2-40B4-BE49-F238E27FC236}">
                <a16:creationId xmlns:a16="http://schemas.microsoft.com/office/drawing/2014/main" id="{C489258E-9A62-4F63-AD9E-51D50C4B81EC}"/>
              </a:ext>
            </a:extLst>
          </p:cNvPr>
          <p:cNvSpPr txBox="1">
            <a:spLocks/>
          </p:cNvSpPr>
          <p:nvPr/>
        </p:nvSpPr>
        <p:spPr bwMode="gray">
          <a:xfrm>
            <a:off x="3854050" y="3005115"/>
            <a:ext cx="5145803" cy="5630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90513" indent="-290513" algn="l" defTabSz="457200" rtl="0" eaLnBrk="0" fontAlgn="base" hangingPunct="0">
              <a:lnSpc>
                <a:spcPct val="95000"/>
              </a:lnSpc>
              <a:spcBef>
                <a:spcPct val="20000"/>
              </a:spcBef>
              <a:spcAft>
                <a:spcPct val="10000"/>
              </a:spcAft>
              <a:buClr>
                <a:srgbClr val="A30B1A"/>
              </a:buClr>
              <a:buFont typeface="Wingdings" pitchFamily="2" charset="2"/>
              <a:buChar char="n"/>
              <a:defRPr kumimoji="1" sz="2800">
                <a:solidFill>
                  <a:srgbClr val="000000"/>
                </a:solidFill>
                <a:latin typeface="+mn-lt"/>
                <a:ea typeface="+mn-ea"/>
                <a:cs typeface="+mn-cs"/>
              </a:defRPr>
            </a:lvl1pPr>
            <a:lvl2pPr marL="581025" indent="-242888" algn="l" defTabSz="457200" rtl="0" eaLnBrk="0" fontAlgn="base" hangingPunct="0">
              <a:lnSpc>
                <a:spcPct val="95000"/>
              </a:lnSpc>
              <a:spcBef>
                <a:spcPct val="20000"/>
              </a:spcBef>
              <a:spcAft>
                <a:spcPct val="10000"/>
              </a:spcAft>
              <a:buClr>
                <a:srgbClr val="87867E"/>
              </a:buClr>
              <a:buFont typeface="Wingdings" pitchFamily="2" charset="2"/>
              <a:buChar char="n"/>
              <a:defRPr kumimoji="1" sz="2400">
                <a:solidFill>
                  <a:srgbClr val="000000"/>
                </a:solidFill>
                <a:latin typeface="+mn-lt"/>
                <a:ea typeface="+mn-ea"/>
                <a:cs typeface="+mn-cs"/>
              </a:defRPr>
            </a:lvl2pPr>
            <a:lvl3pPr marL="795338" indent="-138113" algn="l" defTabSz="457200" rtl="0" eaLnBrk="0" fontAlgn="base" hangingPunct="0">
              <a:lnSpc>
                <a:spcPct val="95000"/>
              </a:lnSpc>
              <a:spcBef>
                <a:spcPct val="20000"/>
              </a:spcBef>
              <a:spcAft>
                <a:spcPct val="10000"/>
              </a:spcAft>
              <a:buClr>
                <a:srgbClr val="87867E"/>
              </a:buClr>
              <a:buSzPct val="100000"/>
              <a:buChar char="•"/>
              <a:defRPr kumimoji="1" sz="2000">
                <a:solidFill>
                  <a:srgbClr val="000000"/>
                </a:solidFill>
                <a:latin typeface="+mn-lt"/>
                <a:ea typeface="+mn-ea"/>
                <a:cs typeface="+mn-cs"/>
              </a:defRPr>
            </a:lvl3pPr>
            <a:lvl4pPr marL="1014413" indent="-134938" algn="l" defTabSz="457200" rtl="0" eaLnBrk="0" fontAlgn="base" hangingPunct="0">
              <a:lnSpc>
                <a:spcPct val="95000"/>
              </a:lnSpc>
              <a:spcBef>
                <a:spcPct val="20000"/>
              </a:spcBef>
              <a:spcAft>
                <a:spcPct val="10000"/>
              </a:spcAft>
              <a:buClr>
                <a:srgbClr val="87867E"/>
              </a:buClr>
              <a:buSzPct val="100000"/>
              <a:buChar char="•"/>
              <a:defRPr kumimoji="1">
                <a:solidFill>
                  <a:srgbClr val="000000"/>
                </a:solidFill>
                <a:latin typeface="+mn-lt"/>
                <a:ea typeface="+mn-ea"/>
                <a:cs typeface="+mn-cs"/>
              </a:defRPr>
            </a:lvl4pPr>
            <a:lvl5pPr marL="2305050" indent="365125" algn="l" defTabSz="457200" rtl="0" eaLnBrk="0" fontAlgn="base" hangingPunct="0">
              <a:spcBef>
                <a:spcPct val="0"/>
              </a:spcBef>
              <a:spcAft>
                <a:spcPct val="0"/>
              </a:spcAft>
              <a:buBlip>
                <a:blip r:embed="rId2"/>
              </a:buBlip>
              <a:defRPr kumimoji="1" sz="2000">
                <a:solidFill>
                  <a:srgbClr val="000000"/>
                </a:solidFill>
                <a:latin typeface="+mn-lt"/>
                <a:ea typeface="+mn-ea"/>
                <a:cs typeface="+mn-cs"/>
              </a:defRPr>
            </a:lvl5pPr>
            <a:lvl6pPr marL="27622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6pPr>
            <a:lvl7pPr marL="32194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7pPr>
            <a:lvl8pPr marL="36766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8pPr>
            <a:lvl9pPr marL="41338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9pPr>
          </a:lstStyle>
          <a:p>
            <a:pPr marL="0" indent="0" eaLnBrk="1" hangingPunct="1">
              <a:buFont typeface="Wingdings" pitchFamily="2" charset="2"/>
              <a:buNone/>
              <a:defRPr/>
            </a:pPr>
            <a:r>
              <a:rPr lang="ja-JP" altLang="en-US" kern="0" dirty="0"/>
              <a:t>熱機関に、</a:t>
            </a:r>
            <a:r>
              <a:rPr lang="ja-JP" altLang="en-US" kern="0" dirty="0">
                <a:solidFill>
                  <a:schemeClr val="accent1"/>
                </a:solidFill>
              </a:rPr>
              <a:t>熱</a:t>
            </a:r>
            <a:r>
              <a:rPr lang="en-US" altLang="ja-JP" kern="0" dirty="0">
                <a:solidFill>
                  <a:schemeClr val="accent1"/>
                </a:solidFill>
              </a:rPr>
              <a:t>Q</a:t>
            </a:r>
            <a:r>
              <a:rPr lang="ja-JP" altLang="en-US" kern="0" dirty="0"/>
              <a:t>を全て吸収</a:t>
            </a:r>
            <a:endParaRPr lang="en-US" altLang="ja-JP" kern="0" dirty="0"/>
          </a:p>
        </p:txBody>
      </p:sp>
      <p:sp>
        <p:nvSpPr>
          <p:cNvPr id="38" name="タイトル 1">
            <a:extLst>
              <a:ext uri="{FF2B5EF4-FFF2-40B4-BE49-F238E27FC236}">
                <a16:creationId xmlns:a16="http://schemas.microsoft.com/office/drawing/2014/main" id="{093A2254-7978-4FB9-9411-CE87081B9AAA}"/>
              </a:ext>
            </a:extLst>
          </p:cNvPr>
          <p:cNvSpPr>
            <a:spLocks noGrp="1"/>
          </p:cNvSpPr>
          <p:nvPr>
            <p:ph type="title"/>
          </p:nvPr>
        </p:nvSpPr>
        <p:spPr>
          <a:xfrm>
            <a:off x="184150" y="53975"/>
            <a:ext cx="7146290" cy="693738"/>
          </a:xfrm>
        </p:spPr>
        <p:txBody>
          <a:bodyPr/>
          <a:lstStyle/>
          <a:p>
            <a:pPr eaLnBrk="1" hangingPunct="1"/>
            <a:r>
              <a:rPr lang="en-US" altLang="ja-JP" dirty="0"/>
              <a:t>5. </a:t>
            </a:r>
            <a:r>
              <a:rPr lang="ja-JP" altLang="en-US" dirty="0"/>
              <a:t>カルノーの定理と熱力学第</a:t>
            </a:r>
            <a:r>
              <a:rPr lang="en-US" altLang="ja-JP" dirty="0"/>
              <a:t>2</a:t>
            </a:r>
            <a:r>
              <a:rPr lang="ja-JP" altLang="en-US" dirty="0"/>
              <a:t>法則</a:t>
            </a:r>
          </a:p>
        </p:txBody>
      </p:sp>
    </p:spTree>
    <p:extLst>
      <p:ext uri="{BB962C8B-B14F-4D97-AF65-F5344CB8AC3E}">
        <p14:creationId xmlns:p14="http://schemas.microsoft.com/office/powerpoint/2010/main" val="1840461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ppt_x"/>
                                          </p:val>
                                        </p:tav>
                                        <p:tav tm="100000">
                                          <p:val>
                                            <p:strVal val="#ppt_x"/>
                                          </p:val>
                                        </p:tav>
                                      </p:tavLst>
                                    </p:anim>
                                    <p:anim calcmode="lin" valueType="num">
                                      <p:cBhvr additive="base">
                                        <p:cTn id="8" dur="500" fill="hold"/>
                                        <p:tgtEl>
                                          <p:spTgt spid="31"/>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ppt_x"/>
                                          </p:val>
                                        </p:tav>
                                        <p:tav tm="100000">
                                          <p:val>
                                            <p:strVal val="#ppt_x"/>
                                          </p:val>
                                        </p:tav>
                                      </p:tavLst>
                                    </p:anim>
                                    <p:anim calcmode="lin" valueType="num">
                                      <p:cBhvr additive="base">
                                        <p:cTn id="12" dur="500" fill="hold"/>
                                        <p:tgtEl>
                                          <p:spTgt spid="24"/>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500" fill="hold"/>
                                        <p:tgtEl>
                                          <p:spTgt spid="28"/>
                                        </p:tgtEl>
                                        <p:attrNameLst>
                                          <p:attrName>ppt_x</p:attrName>
                                        </p:attrNameLst>
                                      </p:cBhvr>
                                      <p:tavLst>
                                        <p:tav tm="0">
                                          <p:val>
                                            <p:strVal val="#ppt_x"/>
                                          </p:val>
                                        </p:tav>
                                        <p:tav tm="100000">
                                          <p:val>
                                            <p:strVal val="#ppt_x"/>
                                          </p:val>
                                        </p:tav>
                                      </p:tavLst>
                                    </p:anim>
                                    <p:anim calcmode="lin" valueType="num">
                                      <p:cBhvr additive="base">
                                        <p:cTn id="16" dur="500" fill="hold"/>
                                        <p:tgtEl>
                                          <p:spTgt spid="2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6"/>
                                        </p:tgtEl>
                                        <p:attrNameLst>
                                          <p:attrName>style.visibility</p:attrName>
                                        </p:attrNameLst>
                                      </p:cBhvr>
                                      <p:to>
                                        <p:strVal val="visible"/>
                                      </p:to>
                                    </p:set>
                                    <p:anim calcmode="lin" valueType="num">
                                      <p:cBhvr additive="base">
                                        <p:cTn id="19" dur="500" fill="hold"/>
                                        <p:tgtEl>
                                          <p:spTgt spid="26"/>
                                        </p:tgtEl>
                                        <p:attrNameLst>
                                          <p:attrName>ppt_x</p:attrName>
                                        </p:attrNameLst>
                                      </p:cBhvr>
                                      <p:tavLst>
                                        <p:tav tm="0">
                                          <p:val>
                                            <p:strVal val="#ppt_x"/>
                                          </p:val>
                                        </p:tav>
                                        <p:tav tm="100000">
                                          <p:val>
                                            <p:strVal val="#ppt_x"/>
                                          </p:val>
                                        </p:tav>
                                      </p:tavLst>
                                    </p:anim>
                                    <p:anim calcmode="lin" valueType="num">
                                      <p:cBhvr additive="base">
                                        <p:cTn id="20" dur="500" fill="hold"/>
                                        <p:tgtEl>
                                          <p:spTgt spid="26"/>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27"/>
                                        </p:tgtEl>
                                        <p:attrNameLst>
                                          <p:attrName>style.visibility</p:attrName>
                                        </p:attrNameLst>
                                      </p:cBhvr>
                                      <p:to>
                                        <p:strVal val="visible"/>
                                      </p:to>
                                    </p:set>
                                    <p:anim calcmode="lin" valueType="num">
                                      <p:cBhvr additive="base">
                                        <p:cTn id="23" dur="500" fill="hold"/>
                                        <p:tgtEl>
                                          <p:spTgt spid="27"/>
                                        </p:tgtEl>
                                        <p:attrNameLst>
                                          <p:attrName>ppt_x</p:attrName>
                                        </p:attrNameLst>
                                      </p:cBhvr>
                                      <p:tavLst>
                                        <p:tav tm="0">
                                          <p:val>
                                            <p:strVal val="#ppt_x"/>
                                          </p:val>
                                        </p:tav>
                                        <p:tav tm="100000">
                                          <p:val>
                                            <p:strVal val="#ppt_x"/>
                                          </p:val>
                                        </p:tav>
                                      </p:tavLst>
                                    </p:anim>
                                    <p:anim calcmode="lin" valueType="num">
                                      <p:cBhvr additive="base">
                                        <p:cTn id="24"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5"/>
                                        </p:tgtEl>
                                        <p:attrNameLst>
                                          <p:attrName>style.visibility</p:attrName>
                                        </p:attrNameLst>
                                      </p:cBhvr>
                                      <p:to>
                                        <p:strVal val="visible"/>
                                      </p:to>
                                    </p:set>
                                    <p:anim calcmode="lin" valueType="num">
                                      <p:cBhvr additive="base">
                                        <p:cTn id="29" dur="500" fill="hold"/>
                                        <p:tgtEl>
                                          <p:spTgt spid="5"/>
                                        </p:tgtEl>
                                        <p:attrNameLst>
                                          <p:attrName>ppt_x</p:attrName>
                                        </p:attrNameLst>
                                      </p:cBhvr>
                                      <p:tavLst>
                                        <p:tav tm="0">
                                          <p:val>
                                            <p:strVal val="#ppt_x"/>
                                          </p:val>
                                        </p:tav>
                                        <p:tav tm="100000">
                                          <p:val>
                                            <p:strVal val="#ppt_x"/>
                                          </p:val>
                                        </p:tav>
                                      </p:tavLst>
                                    </p:anim>
                                    <p:anim calcmode="lin" valueType="num">
                                      <p:cBhvr additive="base">
                                        <p:cTn id="30" dur="500" fill="hold"/>
                                        <p:tgtEl>
                                          <p:spTgt spid="5"/>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33"/>
                                        </p:tgtEl>
                                        <p:attrNameLst>
                                          <p:attrName>style.visibility</p:attrName>
                                        </p:attrNameLst>
                                      </p:cBhvr>
                                      <p:to>
                                        <p:strVal val="visible"/>
                                      </p:to>
                                    </p:set>
                                    <p:anim calcmode="lin" valueType="num">
                                      <p:cBhvr additive="base">
                                        <p:cTn id="33" dur="500" fill="hold"/>
                                        <p:tgtEl>
                                          <p:spTgt spid="33"/>
                                        </p:tgtEl>
                                        <p:attrNameLst>
                                          <p:attrName>ppt_x</p:attrName>
                                        </p:attrNameLst>
                                      </p:cBhvr>
                                      <p:tavLst>
                                        <p:tav tm="0">
                                          <p:val>
                                            <p:strVal val="#ppt_x"/>
                                          </p:val>
                                        </p:tav>
                                        <p:tav tm="100000">
                                          <p:val>
                                            <p:strVal val="#ppt_x"/>
                                          </p:val>
                                        </p:tav>
                                      </p:tavLst>
                                    </p:anim>
                                    <p:anim calcmode="lin" valueType="num">
                                      <p:cBhvr additive="base">
                                        <p:cTn id="34" dur="500" fill="hold"/>
                                        <p:tgtEl>
                                          <p:spTgt spid="33"/>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37"/>
                                        </p:tgtEl>
                                        <p:attrNameLst>
                                          <p:attrName>style.visibility</p:attrName>
                                        </p:attrNameLst>
                                      </p:cBhvr>
                                      <p:to>
                                        <p:strVal val="visible"/>
                                      </p:to>
                                    </p:set>
                                    <p:anim calcmode="lin" valueType="num">
                                      <p:cBhvr additive="base">
                                        <p:cTn id="37" dur="500" fill="hold"/>
                                        <p:tgtEl>
                                          <p:spTgt spid="37"/>
                                        </p:tgtEl>
                                        <p:attrNameLst>
                                          <p:attrName>ppt_x</p:attrName>
                                        </p:attrNameLst>
                                      </p:cBhvr>
                                      <p:tavLst>
                                        <p:tav tm="0">
                                          <p:val>
                                            <p:strVal val="#ppt_x"/>
                                          </p:val>
                                        </p:tav>
                                        <p:tav tm="100000">
                                          <p:val>
                                            <p:strVal val="#ppt_x"/>
                                          </p:val>
                                        </p:tav>
                                      </p:tavLst>
                                    </p:anim>
                                    <p:anim calcmode="lin" valueType="num">
                                      <p:cBhvr additive="base">
                                        <p:cTn id="38" dur="500" fill="hold"/>
                                        <p:tgtEl>
                                          <p:spTgt spid="37"/>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2"/>
                                        </p:tgtEl>
                                        <p:attrNameLst>
                                          <p:attrName>style.visibility</p:attrName>
                                        </p:attrNameLst>
                                      </p:cBhvr>
                                      <p:to>
                                        <p:strVal val="visible"/>
                                      </p:to>
                                    </p:set>
                                    <p:anim calcmode="lin" valueType="num">
                                      <p:cBhvr additive="base">
                                        <p:cTn id="41" dur="500" fill="hold"/>
                                        <p:tgtEl>
                                          <p:spTgt spid="2"/>
                                        </p:tgtEl>
                                        <p:attrNameLst>
                                          <p:attrName>ppt_x</p:attrName>
                                        </p:attrNameLst>
                                      </p:cBhvr>
                                      <p:tavLst>
                                        <p:tav tm="0">
                                          <p:val>
                                            <p:strVal val="#ppt_x"/>
                                          </p:val>
                                        </p:tav>
                                        <p:tav tm="100000">
                                          <p:val>
                                            <p:strVal val="#ppt_x"/>
                                          </p:val>
                                        </p:tav>
                                      </p:tavLst>
                                    </p:anim>
                                    <p:anim calcmode="lin" valueType="num">
                                      <p:cBhvr additive="base">
                                        <p:cTn id="4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34"/>
                                        </p:tgtEl>
                                        <p:attrNameLst>
                                          <p:attrName>style.visibility</p:attrName>
                                        </p:attrNameLst>
                                      </p:cBhvr>
                                      <p:to>
                                        <p:strVal val="visible"/>
                                      </p:to>
                                    </p:set>
                                    <p:anim calcmode="lin" valueType="num">
                                      <p:cBhvr additive="base">
                                        <p:cTn id="47" dur="500" fill="hold"/>
                                        <p:tgtEl>
                                          <p:spTgt spid="34"/>
                                        </p:tgtEl>
                                        <p:attrNameLst>
                                          <p:attrName>ppt_x</p:attrName>
                                        </p:attrNameLst>
                                      </p:cBhvr>
                                      <p:tavLst>
                                        <p:tav tm="0">
                                          <p:val>
                                            <p:strVal val="#ppt_x"/>
                                          </p:val>
                                        </p:tav>
                                        <p:tav tm="100000">
                                          <p:val>
                                            <p:strVal val="#ppt_x"/>
                                          </p:val>
                                        </p:tav>
                                      </p:tavLst>
                                    </p:anim>
                                    <p:anim calcmode="lin" valueType="num">
                                      <p:cBhvr additive="base">
                                        <p:cTn id="48" dur="500" fill="hold"/>
                                        <p:tgtEl>
                                          <p:spTgt spid="34"/>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30"/>
                                        </p:tgtEl>
                                        <p:attrNameLst>
                                          <p:attrName>style.visibility</p:attrName>
                                        </p:attrNameLst>
                                      </p:cBhvr>
                                      <p:to>
                                        <p:strVal val="visible"/>
                                      </p:to>
                                    </p:set>
                                    <p:anim calcmode="lin" valueType="num">
                                      <p:cBhvr additive="base">
                                        <p:cTn id="51" dur="500" fill="hold"/>
                                        <p:tgtEl>
                                          <p:spTgt spid="30"/>
                                        </p:tgtEl>
                                        <p:attrNameLst>
                                          <p:attrName>ppt_x</p:attrName>
                                        </p:attrNameLst>
                                      </p:cBhvr>
                                      <p:tavLst>
                                        <p:tav tm="0">
                                          <p:val>
                                            <p:strVal val="#ppt_x"/>
                                          </p:val>
                                        </p:tav>
                                        <p:tav tm="100000">
                                          <p:val>
                                            <p:strVal val="#ppt_x"/>
                                          </p:val>
                                        </p:tav>
                                      </p:tavLst>
                                    </p:anim>
                                    <p:anim calcmode="lin" valueType="num">
                                      <p:cBhvr additive="base">
                                        <p:cTn id="52" dur="500" fill="hold"/>
                                        <p:tgtEl>
                                          <p:spTgt spid="30"/>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additive="base">
                                        <p:cTn id="55" dur="500" fill="hold"/>
                                        <p:tgtEl>
                                          <p:spTgt spid="32"/>
                                        </p:tgtEl>
                                        <p:attrNameLst>
                                          <p:attrName>ppt_x</p:attrName>
                                        </p:attrNameLst>
                                      </p:cBhvr>
                                      <p:tavLst>
                                        <p:tav tm="0">
                                          <p:val>
                                            <p:strVal val="#ppt_x"/>
                                          </p:val>
                                        </p:tav>
                                        <p:tav tm="100000">
                                          <p:val>
                                            <p:strVal val="#ppt_x"/>
                                          </p:val>
                                        </p:tav>
                                      </p:tavLst>
                                    </p:anim>
                                    <p:anim calcmode="lin" valueType="num">
                                      <p:cBhvr additive="base">
                                        <p:cTn id="56" dur="500" fill="hold"/>
                                        <p:tgtEl>
                                          <p:spTgt spid="32"/>
                                        </p:tgtEl>
                                        <p:attrNameLst>
                                          <p:attrName>ppt_y</p:attrName>
                                        </p:attrNameLst>
                                      </p:cBhvr>
                                      <p:tavLst>
                                        <p:tav tm="0">
                                          <p:val>
                                            <p:strVal val="1+#ppt_h/2"/>
                                          </p:val>
                                        </p:tav>
                                        <p:tav tm="100000">
                                          <p:val>
                                            <p:strVal val="#ppt_y"/>
                                          </p:val>
                                        </p:tav>
                                      </p:tavLst>
                                    </p:anim>
                                  </p:childTnLst>
                                </p:cTn>
                              </p:par>
                              <p:par>
                                <p:cTn id="57" presetID="2" presetClass="entr" presetSubtype="4" fill="hold" nodeType="withEffect">
                                  <p:stCondLst>
                                    <p:cond delay="0"/>
                                  </p:stCondLst>
                                  <p:childTnLst>
                                    <p:set>
                                      <p:cBhvr>
                                        <p:cTn id="58" dur="1" fill="hold">
                                          <p:stCondLst>
                                            <p:cond delay="0"/>
                                          </p:stCondLst>
                                        </p:cTn>
                                        <p:tgtEl>
                                          <p:spTgt spid="29"/>
                                        </p:tgtEl>
                                        <p:attrNameLst>
                                          <p:attrName>style.visibility</p:attrName>
                                        </p:attrNameLst>
                                      </p:cBhvr>
                                      <p:to>
                                        <p:strVal val="visible"/>
                                      </p:to>
                                    </p:set>
                                    <p:anim calcmode="lin" valueType="num">
                                      <p:cBhvr additive="base">
                                        <p:cTn id="59" dur="500" fill="hold"/>
                                        <p:tgtEl>
                                          <p:spTgt spid="29"/>
                                        </p:tgtEl>
                                        <p:attrNameLst>
                                          <p:attrName>ppt_x</p:attrName>
                                        </p:attrNameLst>
                                      </p:cBhvr>
                                      <p:tavLst>
                                        <p:tav tm="0">
                                          <p:val>
                                            <p:strVal val="#ppt_x"/>
                                          </p:val>
                                        </p:tav>
                                        <p:tav tm="100000">
                                          <p:val>
                                            <p:strVal val="#ppt_x"/>
                                          </p:val>
                                        </p:tav>
                                      </p:tavLst>
                                    </p:anim>
                                    <p:anim calcmode="lin" valueType="num">
                                      <p:cBhvr additive="base">
                                        <p:cTn id="60" dur="500" fill="hold"/>
                                        <p:tgtEl>
                                          <p:spTgt spid="29"/>
                                        </p:tgtEl>
                                        <p:attrNameLst>
                                          <p:attrName>ppt_y</p:attrName>
                                        </p:attrNameLst>
                                      </p:cBhvr>
                                      <p:tavLst>
                                        <p:tav tm="0">
                                          <p:val>
                                            <p:strVal val="1+#ppt_h/2"/>
                                          </p:val>
                                        </p:tav>
                                        <p:tav tm="100000">
                                          <p:val>
                                            <p:strVal val="#ppt_y"/>
                                          </p:val>
                                        </p:tav>
                                      </p:tavLst>
                                    </p:anim>
                                  </p:childTnLst>
                                </p:cTn>
                              </p:par>
                              <p:par>
                                <p:cTn id="61" presetID="2" presetClass="entr" presetSubtype="4" fill="hold" nodeType="withEffect">
                                  <p:stCondLst>
                                    <p:cond delay="0"/>
                                  </p:stCondLst>
                                  <p:childTnLst>
                                    <p:set>
                                      <p:cBhvr>
                                        <p:cTn id="62" dur="1" fill="hold">
                                          <p:stCondLst>
                                            <p:cond delay="0"/>
                                          </p:stCondLst>
                                        </p:cTn>
                                        <p:tgtEl>
                                          <p:spTgt spid="13"/>
                                        </p:tgtEl>
                                        <p:attrNameLst>
                                          <p:attrName>style.visibility</p:attrName>
                                        </p:attrNameLst>
                                      </p:cBhvr>
                                      <p:to>
                                        <p:strVal val="visible"/>
                                      </p:to>
                                    </p:set>
                                    <p:anim calcmode="lin" valueType="num">
                                      <p:cBhvr additive="base">
                                        <p:cTn id="63" dur="500" fill="hold"/>
                                        <p:tgtEl>
                                          <p:spTgt spid="13"/>
                                        </p:tgtEl>
                                        <p:attrNameLst>
                                          <p:attrName>ppt_x</p:attrName>
                                        </p:attrNameLst>
                                      </p:cBhvr>
                                      <p:tavLst>
                                        <p:tav tm="0">
                                          <p:val>
                                            <p:strVal val="#ppt_x"/>
                                          </p:val>
                                        </p:tav>
                                        <p:tav tm="100000">
                                          <p:val>
                                            <p:strVal val="#ppt_x"/>
                                          </p:val>
                                        </p:tav>
                                      </p:tavLst>
                                    </p:anim>
                                    <p:anim calcmode="lin" valueType="num">
                                      <p:cBhvr additive="base">
                                        <p:cTn id="6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2" presetClass="entr" presetSubtype="4" fill="hold" grpId="0" nodeType="clickEffect">
                                  <p:stCondLst>
                                    <p:cond delay="0"/>
                                  </p:stCondLst>
                                  <p:childTnLst>
                                    <p:set>
                                      <p:cBhvr>
                                        <p:cTn id="68" dur="1" fill="hold">
                                          <p:stCondLst>
                                            <p:cond delay="0"/>
                                          </p:stCondLst>
                                        </p:cTn>
                                        <p:tgtEl>
                                          <p:spTgt spid="35"/>
                                        </p:tgtEl>
                                        <p:attrNameLst>
                                          <p:attrName>style.visibility</p:attrName>
                                        </p:attrNameLst>
                                      </p:cBhvr>
                                      <p:to>
                                        <p:strVal val="visible"/>
                                      </p:to>
                                    </p:set>
                                    <p:anim calcmode="lin" valueType="num">
                                      <p:cBhvr additive="base">
                                        <p:cTn id="69" dur="500" fill="hold"/>
                                        <p:tgtEl>
                                          <p:spTgt spid="35"/>
                                        </p:tgtEl>
                                        <p:attrNameLst>
                                          <p:attrName>ppt_x</p:attrName>
                                        </p:attrNameLst>
                                      </p:cBhvr>
                                      <p:tavLst>
                                        <p:tav tm="0">
                                          <p:val>
                                            <p:strVal val="#ppt_x"/>
                                          </p:val>
                                        </p:tav>
                                        <p:tav tm="100000">
                                          <p:val>
                                            <p:strVal val="#ppt_x"/>
                                          </p:val>
                                        </p:tav>
                                      </p:tavLst>
                                    </p:anim>
                                    <p:anim calcmode="lin" valueType="num">
                                      <p:cBhvr additive="base">
                                        <p:cTn id="70"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2" presetClass="entr" presetSubtype="4" fill="hold" grpId="0" nodeType="clickEffect">
                                  <p:stCondLst>
                                    <p:cond delay="0"/>
                                  </p:stCondLst>
                                  <p:childTnLst>
                                    <p:set>
                                      <p:cBhvr>
                                        <p:cTn id="74" dur="1" fill="hold">
                                          <p:stCondLst>
                                            <p:cond delay="0"/>
                                          </p:stCondLst>
                                        </p:cTn>
                                        <p:tgtEl>
                                          <p:spTgt spid="36"/>
                                        </p:tgtEl>
                                        <p:attrNameLst>
                                          <p:attrName>style.visibility</p:attrName>
                                        </p:attrNameLst>
                                      </p:cBhvr>
                                      <p:to>
                                        <p:strVal val="visible"/>
                                      </p:to>
                                    </p:set>
                                    <p:anim calcmode="lin" valueType="num">
                                      <p:cBhvr additive="base">
                                        <p:cTn id="75" dur="500" fill="hold"/>
                                        <p:tgtEl>
                                          <p:spTgt spid="36"/>
                                        </p:tgtEl>
                                        <p:attrNameLst>
                                          <p:attrName>ppt_x</p:attrName>
                                        </p:attrNameLst>
                                      </p:cBhvr>
                                      <p:tavLst>
                                        <p:tav tm="0">
                                          <p:val>
                                            <p:strVal val="#ppt_x"/>
                                          </p:val>
                                        </p:tav>
                                        <p:tav tm="100000">
                                          <p:val>
                                            <p:strVal val="#ppt_x"/>
                                          </p:val>
                                        </p:tav>
                                      </p:tavLst>
                                    </p:anim>
                                    <p:anim calcmode="lin" valueType="num">
                                      <p:cBhvr additive="base">
                                        <p:cTn id="76"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8" grpId="0"/>
      <p:bldP spid="31" grpId="0"/>
      <p:bldP spid="2" grpId="0" animBg="1"/>
      <p:bldP spid="30" grpId="0"/>
      <p:bldP spid="32" grpId="0"/>
      <p:bldP spid="33" grpId="0"/>
      <p:bldP spid="34" grpId="0"/>
      <p:bldP spid="35" grpId="0"/>
      <p:bldP spid="36" grpId="0"/>
      <p:bldP spid="37"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 name="正方形/長方形 1">
            <a:extLst>
              <a:ext uri="{FF2B5EF4-FFF2-40B4-BE49-F238E27FC236}">
                <a16:creationId xmlns:a16="http://schemas.microsoft.com/office/drawing/2014/main" id="{490B8EB3-8035-4FC6-B51C-353C56243312}"/>
              </a:ext>
            </a:extLst>
          </p:cNvPr>
          <p:cNvSpPr>
            <a:spLocks noChangeArrowheads="1"/>
          </p:cNvSpPr>
          <p:nvPr/>
        </p:nvSpPr>
        <p:spPr bwMode="gray">
          <a:xfrm>
            <a:off x="-7938" y="6373813"/>
            <a:ext cx="9144001" cy="484187"/>
          </a:xfrm>
          <a:prstGeom prst="rect">
            <a:avLst/>
          </a:prstGeom>
          <a:solidFill>
            <a:schemeClr val="bg1"/>
          </a:solidFill>
          <a:ln w="9525" algn="ctr">
            <a:solidFill>
              <a:schemeClr val="bg1"/>
            </a:solidFill>
            <a:miter lim="800000"/>
            <a:headEnd/>
            <a:tailEnd/>
          </a:ln>
        </p:spPr>
        <p:txBody>
          <a:bodyPr wrap="none" anchor="ctr"/>
          <a:lstStyle>
            <a:lvl1pPr>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a:buBlip>
                <a:blip r:embed="rId2"/>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9pPr>
          </a:lstStyle>
          <a:p>
            <a:pPr algn="ctr" eaLnBrk="1" hangingPunct="1">
              <a:lnSpc>
                <a:spcPct val="100000"/>
              </a:lnSpc>
              <a:spcBef>
                <a:spcPct val="0"/>
              </a:spcBef>
              <a:spcAft>
                <a:spcPct val="0"/>
              </a:spcAft>
              <a:buClrTx/>
              <a:buFontTx/>
              <a:buNone/>
            </a:pPr>
            <a:endParaRPr lang="ja-JP" altLang="en-US" sz="1800">
              <a:solidFill>
                <a:schemeClr val="tx1"/>
              </a:solidFill>
              <a:latin typeface="Calibri" pitchFamily="34" charset="0"/>
            </a:endParaRPr>
          </a:p>
        </p:txBody>
      </p:sp>
      <p:sp>
        <p:nvSpPr>
          <p:cNvPr id="9221" name="スライド番号プレースホルダー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a:buBlip>
                <a:blip r:embed="rId2"/>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9pPr>
          </a:lstStyle>
          <a:p>
            <a:pPr>
              <a:lnSpc>
                <a:spcPct val="100000"/>
              </a:lnSpc>
              <a:spcBef>
                <a:spcPct val="0"/>
              </a:spcBef>
              <a:spcAft>
                <a:spcPct val="0"/>
              </a:spcAft>
              <a:buClrTx/>
              <a:buFontTx/>
              <a:buNone/>
            </a:pPr>
            <a:fld id="{4555DBF4-170B-471E-880D-DA5283DE4820}" type="slidenum">
              <a:rPr kumimoji="0" lang="ja-JP" altLang="en-US" smtClean="0">
                <a:solidFill>
                  <a:schemeClr val="tx1"/>
                </a:solidFill>
              </a:rPr>
              <a:pPr>
                <a:lnSpc>
                  <a:spcPct val="100000"/>
                </a:lnSpc>
                <a:spcBef>
                  <a:spcPct val="0"/>
                </a:spcBef>
                <a:spcAft>
                  <a:spcPct val="0"/>
                </a:spcAft>
                <a:buClrTx/>
                <a:buFontTx/>
                <a:buNone/>
              </a:pPr>
              <a:t>39</a:t>
            </a:fld>
            <a:endParaRPr kumimoji="0" lang="ja-JP" altLang="en-US">
              <a:solidFill>
                <a:schemeClr val="tx1"/>
              </a:solidFill>
            </a:endParaRPr>
          </a:p>
        </p:txBody>
      </p:sp>
      <p:sp>
        <p:nvSpPr>
          <p:cNvPr id="7" name="コンテンツ プレースホルダー 2"/>
          <p:cNvSpPr txBox="1">
            <a:spLocks/>
          </p:cNvSpPr>
          <p:nvPr/>
        </p:nvSpPr>
        <p:spPr bwMode="gray">
          <a:xfrm>
            <a:off x="184149" y="954723"/>
            <a:ext cx="7662863"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90513" indent="-290513" algn="l" defTabSz="457200" rtl="0" eaLnBrk="0" fontAlgn="base" hangingPunct="0">
              <a:lnSpc>
                <a:spcPct val="95000"/>
              </a:lnSpc>
              <a:spcBef>
                <a:spcPct val="20000"/>
              </a:spcBef>
              <a:spcAft>
                <a:spcPct val="10000"/>
              </a:spcAft>
              <a:buClr>
                <a:srgbClr val="A30B1A"/>
              </a:buClr>
              <a:buFont typeface="Wingdings" pitchFamily="2" charset="2"/>
              <a:buChar char="n"/>
              <a:defRPr kumimoji="1" sz="2800">
                <a:solidFill>
                  <a:srgbClr val="000000"/>
                </a:solidFill>
                <a:latin typeface="+mn-lt"/>
                <a:ea typeface="+mn-ea"/>
                <a:cs typeface="+mn-cs"/>
              </a:defRPr>
            </a:lvl1pPr>
            <a:lvl2pPr marL="581025" indent="-242888" algn="l" defTabSz="457200" rtl="0" eaLnBrk="0" fontAlgn="base" hangingPunct="0">
              <a:lnSpc>
                <a:spcPct val="95000"/>
              </a:lnSpc>
              <a:spcBef>
                <a:spcPct val="20000"/>
              </a:spcBef>
              <a:spcAft>
                <a:spcPct val="10000"/>
              </a:spcAft>
              <a:buClr>
                <a:srgbClr val="87867E"/>
              </a:buClr>
              <a:buFont typeface="Wingdings" pitchFamily="2" charset="2"/>
              <a:buChar char="n"/>
              <a:defRPr kumimoji="1" sz="2400">
                <a:solidFill>
                  <a:srgbClr val="000000"/>
                </a:solidFill>
                <a:latin typeface="+mn-lt"/>
                <a:ea typeface="+mn-ea"/>
                <a:cs typeface="+mn-cs"/>
              </a:defRPr>
            </a:lvl2pPr>
            <a:lvl3pPr marL="795338" indent="-138113" algn="l" defTabSz="457200" rtl="0" eaLnBrk="0" fontAlgn="base" hangingPunct="0">
              <a:lnSpc>
                <a:spcPct val="95000"/>
              </a:lnSpc>
              <a:spcBef>
                <a:spcPct val="20000"/>
              </a:spcBef>
              <a:spcAft>
                <a:spcPct val="10000"/>
              </a:spcAft>
              <a:buClr>
                <a:srgbClr val="87867E"/>
              </a:buClr>
              <a:buSzPct val="100000"/>
              <a:buChar char="•"/>
              <a:defRPr kumimoji="1" sz="2000">
                <a:solidFill>
                  <a:srgbClr val="000000"/>
                </a:solidFill>
                <a:latin typeface="+mn-lt"/>
                <a:ea typeface="+mn-ea"/>
                <a:cs typeface="+mn-cs"/>
              </a:defRPr>
            </a:lvl3pPr>
            <a:lvl4pPr marL="1014413" indent="-134938" algn="l" defTabSz="457200" rtl="0" eaLnBrk="0" fontAlgn="base" hangingPunct="0">
              <a:lnSpc>
                <a:spcPct val="95000"/>
              </a:lnSpc>
              <a:spcBef>
                <a:spcPct val="20000"/>
              </a:spcBef>
              <a:spcAft>
                <a:spcPct val="10000"/>
              </a:spcAft>
              <a:buClr>
                <a:srgbClr val="87867E"/>
              </a:buClr>
              <a:buSzPct val="100000"/>
              <a:buChar char="•"/>
              <a:defRPr kumimoji="1">
                <a:solidFill>
                  <a:srgbClr val="000000"/>
                </a:solidFill>
                <a:latin typeface="+mn-lt"/>
                <a:ea typeface="+mn-ea"/>
                <a:cs typeface="+mn-cs"/>
              </a:defRPr>
            </a:lvl4pPr>
            <a:lvl5pPr marL="2305050" indent="365125" algn="l" defTabSz="457200" rtl="0" eaLnBrk="0" fontAlgn="base" hangingPunct="0">
              <a:spcBef>
                <a:spcPct val="0"/>
              </a:spcBef>
              <a:spcAft>
                <a:spcPct val="0"/>
              </a:spcAft>
              <a:buBlip>
                <a:blip r:embed="rId2"/>
              </a:buBlip>
              <a:defRPr kumimoji="1" sz="2000">
                <a:solidFill>
                  <a:srgbClr val="000000"/>
                </a:solidFill>
                <a:latin typeface="+mn-lt"/>
                <a:ea typeface="+mn-ea"/>
                <a:cs typeface="+mn-cs"/>
              </a:defRPr>
            </a:lvl5pPr>
            <a:lvl6pPr marL="27622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6pPr>
            <a:lvl7pPr marL="32194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7pPr>
            <a:lvl8pPr marL="36766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8pPr>
            <a:lvl9pPr marL="41338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9pPr>
          </a:lstStyle>
          <a:p>
            <a:pPr marL="0" indent="0" eaLnBrk="1" hangingPunct="1">
              <a:buFont typeface="Wingdings" pitchFamily="2" charset="2"/>
              <a:buNone/>
              <a:defRPr/>
            </a:pPr>
            <a:r>
              <a:rPr lang="ja-JP" altLang="en-US" kern="0" dirty="0"/>
              <a:t>異なった断熱過程の圧力</a:t>
            </a:r>
            <a:r>
              <a:rPr lang="en-US" altLang="ja-JP" kern="0" dirty="0"/>
              <a:t>-</a:t>
            </a:r>
            <a:r>
              <a:rPr lang="ja-JP" altLang="en-US" kern="0" dirty="0"/>
              <a:t>体積曲線は交差しない</a:t>
            </a:r>
            <a:endParaRPr lang="en-US" altLang="ja-JP" kern="0" dirty="0"/>
          </a:p>
        </p:txBody>
      </p:sp>
      <p:cxnSp>
        <p:nvCxnSpPr>
          <p:cNvPr id="38" name="直線矢印コネクタ 37">
            <a:extLst>
              <a:ext uri="{FF2B5EF4-FFF2-40B4-BE49-F238E27FC236}">
                <a16:creationId xmlns:a16="http://schemas.microsoft.com/office/drawing/2014/main" id="{077F281C-E8B6-4DF0-9D89-BE45989EB263}"/>
              </a:ext>
            </a:extLst>
          </p:cNvPr>
          <p:cNvCxnSpPr>
            <a:cxnSpLocks/>
          </p:cNvCxnSpPr>
          <p:nvPr/>
        </p:nvCxnSpPr>
        <p:spPr bwMode="auto">
          <a:xfrm flipV="1">
            <a:off x="670560" y="1360169"/>
            <a:ext cx="0" cy="2362200"/>
          </a:xfrm>
          <a:prstGeom prst="straightConnector1">
            <a:avLst/>
          </a:prstGeom>
          <a:gradFill rotWithShape="0">
            <a:gsLst>
              <a:gs pos="0">
                <a:srgbClr val="FFFFFF"/>
              </a:gs>
              <a:gs pos="100000">
                <a:srgbClr val="C8C8C8"/>
              </a:gs>
            </a:gsLst>
            <a:lin ang="5400000" scaled="1"/>
          </a:gradFill>
          <a:ln w="9525" cap="flat" cmpd="sng" algn="ctr">
            <a:solidFill>
              <a:srgbClr val="505050"/>
            </a:solidFill>
            <a:prstDash val="solid"/>
            <a:round/>
            <a:headEnd type="none" w="med" len="med"/>
            <a:tailEnd type="triangle"/>
          </a:ln>
          <a:effectLst/>
        </p:spPr>
      </p:cxnSp>
      <p:cxnSp>
        <p:nvCxnSpPr>
          <p:cNvPr id="39" name="直線矢印コネクタ 38">
            <a:extLst>
              <a:ext uri="{FF2B5EF4-FFF2-40B4-BE49-F238E27FC236}">
                <a16:creationId xmlns:a16="http://schemas.microsoft.com/office/drawing/2014/main" id="{E77BEE52-C1E1-418F-B5C9-2C342F6461D5}"/>
              </a:ext>
            </a:extLst>
          </p:cNvPr>
          <p:cNvCxnSpPr>
            <a:cxnSpLocks/>
          </p:cNvCxnSpPr>
          <p:nvPr/>
        </p:nvCxnSpPr>
        <p:spPr bwMode="auto">
          <a:xfrm flipV="1">
            <a:off x="304800" y="3356609"/>
            <a:ext cx="2926080" cy="30480"/>
          </a:xfrm>
          <a:prstGeom prst="straightConnector1">
            <a:avLst/>
          </a:prstGeom>
          <a:gradFill rotWithShape="0">
            <a:gsLst>
              <a:gs pos="0">
                <a:srgbClr val="FFFFFF"/>
              </a:gs>
              <a:gs pos="100000">
                <a:srgbClr val="C8C8C8"/>
              </a:gs>
            </a:gsLst>
            <a:lin ang="5400000" scaled="1"/>
          </a:gradFill>
          <a:ln w="9525" cap="flat" cmpd="sng" algn="ctr">
            <a:solidFill>
              <a:srgbClr val="505050"/>
            </a:solidFill>
            <a:prstDash val="solid"/>
            <a:round/>
            <a:headEnd type="none" w="med" len="med"/>
            <a:tailEnd type="triangle"/>
          </a:ln>
          <a:effectLst/>
        </p:spPr>
      </p:cxnSp>
      <p:sp>
        <p:nvSpPr>
          <p:cNvPr id="40" name="コンテンツ プレースホルダー 2">
            <a:extLst>
              <a:ext uri="{FF2B5EF4-FFF2-40B4-BE49-F238E27FC236}">
                <a16:creationId xmlns:a16="http://schemas.microsoft.com/office/drawing/2014/main" id="{E12FFE62-0883-4F51-9279-9071A6B5D2F0}"/>
              </a:ext>
            </a:extLst>
          </p:cNvPr>
          <p:cNvSpPr txBox="1">
            <a:spLocks/>
          </p:cNvSpPr>
          <p:nvPr/>
        </p:nvSpPr>
        <p:spPr bwMode="gray">
          <a:xfrm>
            <a:off x="2992360" y="3387089"/>
            <a:ext cx="305354"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90513" indent="-290513" algn="l" defTabSz="457200" rtl="0" eaLnBrk="0" fontAlgn="base" hangingPunct="0">
              <a:lnSpc>
                <a:spcPct val="95000"/>
              </a:lnSpc>
              <a:spcBef>
                <a:spcPct val="20000"/>
              </a:spcBef>
              <a:spcAft>
                <a:spcPct val="10000"/>
              </a:spcAft>
              <a:buClr>
                <a:srgbClr val="A30B1A"/>
              </a:buClr>
              <a:buFont typeface="Wingdings" pitchFamily="2" charset="2"/>
              <a:buChar char="n"/>
              <a:defRPr kumimoji="1" sz="2800">
                <a:solidFill>
                  <a:srgbClr val="000000"/>
                </a:solidFill>
                <a:latin typeface="+mn-lt"/>
                <a:ea typeface="+mn-ea"/>
                <a:cs typeface="+mn-cs"/>
              </a:defRPr>
            </a:lvl1pPr>
            <a:lvl2pPr marL="581025" indent="-242888" algn="l" defTabSz="457200" rtl="0" eaLnBrk="0" fontAlgn="base" hangingPunct="0">
              <a:lnSpc>
                <a:spcPct val="95000"/>
              </a:lnSpc>
              <a:spcBef>
                <a:spcPct val="20000"/>
              </a:spcBef>
              <a:spcAft>
                <a:spcPct val="10000"/>
              </a:spcAft>
              <a:buClr>
                <a:srgbClr val="87867E"/>
              </a:buClr>
              <a:buFont typeface="Wingdings" pitchFamily="2" charset="2"/>
              <a:buChar char="n"/>
              <a:defRPr kumimoji="1" sz="2400">
                <a:solidFill>
                  <a:srgbClr val="000000"/>
                </a:solidFill>
                <a:latin typeface="+mn-lt"/>
                <a:ea typeface="+mn-ea"/>
                <a:cs typeface="+mn-cs"/>
              </a:defRPr>
            </a:lvl2pPr>
            <a:lvl3pPr marL="795338" indent="-138113" algn="l" defTabSz="457200" rtl="0" eaLnBrk="0" fontAlgn="base" hangingPunct="0">
              <a:lnSpc>
                <a:spcPct val="95000"/>
              </a:lnSpc>
              <a:spcBef>
                <a:spcPct val="20000"/>
              </a:spcBef>
              <a:spcAft>
                <a:spcPct val="10000"/>
              </a:spcAft>
              <a:buClr>
                <a:srgbClr val="87867E"/>
              </a:buClr>
              <a:buSzPct val="100000"/>
              <a:buChar char="•"/>
              <a:defRPr kumimoji="1" sz="2000">
                <a:solidFill>
                  <a:srgbClr val="000000"/>
                </a:solidFill>
                <a:latin typeface="+mn-lt"/>
                <a:ea typeface="+mn-ea"/>
                <a:cs typeface="+mn-cs"/>
              </a:defRPr>
            </a:lvl3pPr>
            <a:lvl4pPr marL="1014413" indent="-134938" algn="l" defTabSz="457200" rtl="0" eaLnBrk="0" fontAlgn="base" hangingPunct="0">
              <a:lnSpc>
                <a:spcPct val="95000"/>
              </a:lnSpc>
              <a:spcBef>
                <a:spcPct val="20000"/>
              </a:spcBef>
              <a:spcAft>
                <a:spcPct val="10000"/>
              </a:spcAft>
              <a:buClr>
                <a:srgbClr val="87867E"/>
              </a:buClr>
              <a:buSzPct val="100000"/>
              <a:buChar char="•"/>
              <a:defRPr kumimoji="1">
                <a:solidFill>
                  <a:srgbClr val="000000"/>
                </a:solidFill>
                <a:latin typeface="+mn-lt"/>
                <a:ea typeface="+mn-ea"/>
                <a:cs typeface="+mn-cs"/>
              </a:defRPr>
            </a:lvl4pPr>
            <a:lvl5pPr marL="2305050" indent="365125" algn="l" defTabSz="457200" rtl="0" eaLnBrk="0" fontAlgn="base" hangingPunct="0">
              <a:spcBef>
                <a:spcPct val="0"/>
              </a:spcBef>
              <a:spcAft>
                <a:spcPct val="0"/>
              </a:spcAft>
              <a:buBlip>
                <a:blip r:embed="rId2"/>
              </a:buBlip>
              <a:defRPr kumimoji="1" sz="2000">
                <a:solidFill>
                  <a:srgbClr val="000000"/>
                </a:solidFill>
                <a:latin typeface="+mn-lt"/>
                <a:ea typeface="+mn-ea"/>
                <a:cs typeface="+mn-cs"/>
              </a:defRPr>
            </a:lvl5pPr>
            <a:lvl6pPr marL="27622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6pPr>
            <a:lvl7pPr marL="32194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7pPr>
            <a:lvl8pPr marL="36766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8pPr>
            <a:lvl9pPr marL="41338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9pPr>
          </a:lstStyle>
          <a:p>
            <a:pPr marL="0" indent="0" eaLnBrk="1" hangingPunct="1">
              <a:buFont typeface="Wingdings" pitchFamily="2" charset="2"/>
              <a:buNone/>
              <a:defRPr/>
            </a:pPr>
            <a:r>
              <a:rPr lang="en-US" altLang="ja-JP" kern="0" dirty="0"/>
              <a:t>V</a:t>
            </a:r>
          </a:p>
        </p:txBody>
      </p:sp>
      <p:sp>
        <p:nvSpPr>
          <p:cNvPr id="41" name="コンテンツ プレースホルダー 2">
            <a:extLst>
              <a:ext uri="{FF2B5EF4-FFF2-40B4-BE49-F238E27FC236}">
                <a16:creationId xmlns:a16="http://schemas.microsoft.com/office/drawing/2014/main" id="{0346B11D-209A-4295-8BAA-F0885B1B5B5E}"/>
              </a:ext>
            </a:extLst>
          </p:cNvPr>
          <p:cNvSpPr txBox="1">
            <a:spLocks/>
          </p:cNvSpPr>
          <p:nvPr/>
        </p:nvSpPr>
        <p:spPr bwMode="gray">
          <a:xfrm>
            <a:off x="304800" y="1307940"/>
            <a:ext cx="305354"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90513" indent="-290513" algn="l" defTabSz="457200" rtl="0" eaLnBrk="0" fontAlgn="base" hangingPunct="0">
              <a:lnSpc>
                <a:spcPct val="95000"/>
              </a:lnSpc>
              <a:spcBef>
                <a:spcPct val="20000"/>
              </a:spcBef>
              <a:spcAft>
                <a:spcPct val="10000"/>
              </a:spcAft>
              <a:buClr>
                <a:srgbClr val="A30B1A"/>
              </a:buClr>
              <a:buFont typeface="Wingdings" pitchFamily="2" charset="2"/>
              <a:buChar char="n"/>
              <a:defRPr kumimoji="1" sz="2800">
                <a:solidFill>
                  <a:srgbClr val="000000"/>
                </a:solidFill>
                <a:latin typeface="+mn-lt"/>
                <a:ea typeface="+mn-ea"/>
                <a:cs typeface="+mn-cs"/>
              </a:defRPr>
            </a:lvl1pPr>
            <a:lvl2pPr marL="581025" indent="-242888" algn="l" defTabSz="457200" rtl="0" eaLnBrk="0" fontAlgn="base" hangingPunct="0">
              <a:lnSpc>
                <a:spcPct val="95000"/>
              </a:lnSpc>
              <a:spcBef>
                <a:spcPct val="20000"/>
              </a:spcBef>
              <a:spcAft>
                <a:spcPct val="10000"/>
              </a:spcAft>
              <a:buClr>
                <a:srgbClr val="87867E"/>
              </a:buClr>
              <a:buFont typeface="Wingdings" pitchFamily="2" charset="2"/>
              <a:buChar char="n"/>
              <a:defRPr kumimoji="1" sz="2400">
                <a:solidFill>
                  <a:srgbClr val="000000"/>
                </a:solidFill>
                <a:latin typeface="+mn-lt"/>
                <a:ea typeface="+mn-ea"/>
                <a:cs typeface="+mn-cs"/>
              </a:defRPr>
            </a:lvl2pPr>
            <a:lvl3pPr marL="795338" indent="-138113" algn="l" defTabSz="457200" rtl="0" eaLnBrk="0" fontAlgn="base" hangingPunct="0">
              <a:lnSpc>
                <a:spcPct val="95000"/>
              </a:lnSpc>
              <a:spcBef>
                <a:spcPct val="20000"/>
              </a:spcBef>
              <a:spcAft>
                <a:spcPct val="10000"/>
              </a:spcAft>
              <a:buClr>
                <a:srgbClr val="87867E"/>
              </a:buClr>
              <a:buSzPct val="100000"/>
              <a:buChar char="•"/>
              <a:defRPr kumimoji="1" sz="2000">
                <a:solidFill>
                  <a:srgbClr val="000000"/>
                </a:solidFill>
                <a:latin typeface="+mn-lt"/>
                <a:ea typeface="+mn-ea"/>
                <a:cs typeface="+mn-cs"/>
              </a:defRPr>
            </a:lvl3pPr>
            <a:lvl4pPr marL="1014413" indent="-134938" algn="l" defTabSz="457200" rtl="0" eaLnBrk="0" fontAlgn="base" hangingPunct="0">
              <a:lnSpc>
                <a:spcPct val="95000"/>
              </a:lnSpc>
              <a:spcBef>
                <a:spcPct val="20000"/>
              </a:spcBef>
              <a:spcAft>
                <a:spcPct val="10000"/>
              </a:spcAft>
              <a:buClr>
                <a:srgbClr val="87867E"/>
              </a:buClr>
              <a:buSzPct val="100000"/>
              <a:buChar char="•"/>
              <a:defRPr kumimoji="1">
                <a:solidFill>
                  <a:srgbClr val="000000"/>
                </a:solidFill>
                <a:latin typeface="+mn-lt"/>
                <a:ea typeface="+mn-ea"/>
                <a:cs typeface="+mn-cs"/>
              </a:defRPr>
            </a:lvl4pPr>
            <a:lvl5pPr marL="2305050" indent="365125" algn="l" defTabSz="457200" rtl="0" eaLnBrk="0" fontAlgn="base" hangingPunct="0">
              <a:spcBef>
                <a:spcPct val="0"/>
              </a:spcBef>
              <a:spcAft>
                <a:spcPct val="0"/>
              </a:spcAft>
              <a:buBlip>
                <a:blip r:embed="rId2"/>
              </a:buBlip>
              <a:defRPr kumimoji="1" sz="2000">
                <a:solidFill>
                  <a:srgbClr val="000000"/>
                </a:solidFill>
                <a:latin typeface="+mn-lt"/>
                <a:ea typeface="+mn-ea"/>
                <a:cs typeface="+mn-cs"/>
              </a:defRPr>
            </a:lvl5pPr>
            <a:lvl6pPr marL="27622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6pPr>
            <a:lvl7pPr marL="32194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7pPr>
            <a:lvl8pPr marL="36766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8pPr>
            <a:lvl9pPr marL="41338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9pPr>
          </a:lstStyle>
          <a:p>
            <a:pPr marL="0" indent="0" eaLnBrk="1" hangingPunct="1">
              <a:buFont typeface="Wingdings" pitchFamily="2" charset="2"/>
              <a:buNone/>
              <a:defRPr/>
            </a:pPr>
            <a:r>
              <a:rPr lang="en-US" altLang="ja-JP" kern="0" dirty="0"/>
              <a:t>p</a:t>
            </a:r>
          </a:p>
        </p:txBody>
      </p:sp>
      <p:sp>
        <p:nvSpPr>
          <p:cNvPr id="42" name="コンテンツ プレースホルダー 2">
            <a:extLst>
              <a:ext uri="{FF2B5EF4-FFF2-40B4-BE49-F238E27FC236}">
                <a16:creationId xmlns:a16="http://schemas.microsoft.com/office/drawing/2014/main" id="{2B458144-8782-44DA-BBD6-B9D172922AE1}"/>
              </a:ext>
            </a:extLst>
          </p:cNvPr>
          <p:cNvSpPr txBox="1">
            <a:spLocks/>
          </p:cNvSpPr>
          <p:nvPr/>
        </p:nvSpPr>
        <p:spPr bwMode="gray">
          <a:xfrm>
            <a:off x="335003" y="3476147"/>
            <a:ext cx="305354"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90513" indent="-290513" algn="l" defTabSz="457200" rtl="0" eaLnBrk="0" fontAlgn="base" hangingPunct="0">
              <a:lnSpc>
                <a:spcPct val="95000"/>
              </a:lnSpc>
              <a:spcBef>
                <a:spcPct val="20000"/>
              </a:spcBef>
              <a:spcAft>
                <a:spcPct val="10000"/>
              </a:spcAft>
              <a:buClr>
                <a:srgbClr val="A30B1A"/>
              </a:buClr>
              <a:buFont typeface="Wingdings" pitchFamily="2" charset="2"/>
              <a:buChar char="n"/>
              <a:defRPr kumimoji="1" sz="2800">
                <a:solidFill>
                  <a:srgbClr val="000000"/>
                </a:solidFill>
                <a:latin typeface="+mn-lt"/>
                <a:ea typeface="+mn-ea"/>
                <a:cs typeface="+mn-cs"/>
              </a:defRPr>
            </a:lvl1pPr>
            <a:lvl2pPr marL="581025" indent="-242888" algn="l" defTabSz="457200" rtl="0" eaLnBrk="0" fontAlgn="base" hangingPunct="0">
              <a:lnSpc>
                <a:spcPct val="95000"/>
              </a:lnSpc>
              <a:spcBef>
                <a:spcPct val="20000"/>
              </a:spcBef>
              <a:spcAft>
                <a:spcPct val="10000"/>
              </a:spcAft>
              <a:buClr>
                <a:srgbClr val="87867E"/>
              </a:buClr>
              <a:buFont typeface="Wingdings" pitchFamily="2" charset="2"/>
              <a:buChar char="n"/>
              <a:defRPr kumimoji="1" sz="2400">
                <a:solidFill>
                  <a:srgbClr val="000000"/>
                </a:solidFill>
                <a:latin typeface="+mn-lt"/>
                <a:ea typeface="+mn-ea"/>
                <a:cs typeface="+mn-cs"/>
              </a:defRPr>
            </a:lvl2pPr>
            <a:lvl3pPr marL="795338" indent="-138113" algn="l" defTabSz="457200" rtl="0" eaLnBrk="0" fontAlgn="base" hangingPunct="0">
              <a:lnSpc>
                <a:spcPct val="95000"/>
              </a:lnSpc>
              <a:spcBef>
                <a:spcPct val="20000"/>
              </a:spcBef>
              <a:spcAft>
                <a:spcPct val="10000"/>
              </a:spcAft>
              <a:buClr>
                <a:srgbClr val="87867E"/>
              </a:buClr>
              <a:buSzPct val="100000"/>
              <a:buChar char="•"/>
              <a:defRPr kumimoji="1" sz="2000">
                <a:solidFill>
                  <a:srgbClr val="000000"/>
                </a:solidFill>
                <a:latin typeface="+mn-lt"/>
                <a:ea typeface="+mn-ea"/>
                <a:cs typeface="+mn-cs"/>
              </a:defRPr>
            </a:lvl3pPr>
            <a:lvl4pPr marL="1014413" indent="-134938" algn="l" defTabSz="457200" rtl="0" eaLnBrk="0" fontAlgn="base" hangingPunct="0">
              <a:lnSpc>
                <a:spcPct val="95000"/>
              </a:lnSpc>
              <a:spcBef>
                <a:spcPct val="20000"/>
              </a:spcBef>
              <a:spcAft>
                <a:spcPct val="10000"/>
              </a:spcAft>
              <a:buClr>
                <a:srgbClr val="87867E"/>
              </a:buClr>
              <a:buSzPct val="100000"/>
              <a:buChar char="•"/>
              <a:defRPr kumimoji="1">
                <a:solidFill>
                  <a:srgbClr val="000000"/>
                </a:solidFill>
                <a:latin typeface="+mn-lt"/>
                <a:ea typeface="+mn-ea"/>
                <a:cs typeface="+mn-cs"/>
              </a:defRPr>
            </a:lvl4pPr>
            <a:lvl5pPr marL="2305050" indent="365125" algn="l" defTabSz="457200" rtl="0" eaLnBrk="0" fontAlgn="base" hangingPunct="0">
              <a:spcBef>
                <a:spcPct val="0"/>
              </a:spcBef>
              <a:spcAft>
                <a:spcPct val="0"/>
              </a:spcAft>
              <a:buBlip>
                <a:blip r:embed="rId2"/>
              </a:buBlip>
              <a:defRPr kumimoji="1" sz="2000">
                <a:solidFill>
                  <a:srgbClr val="000000"/>
                </a:solidFill>
                <a:latin typeface="+mn-lt"/>
                <a:ea typeface="+mn-ea"/>
                <a:cs typeface="+mn-cs"/>
              </a:defRPr>
            </a:lvl5pPr>
            <a:lvl6pPr marL="27622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6pPr>
            <a:lvl7pPr marL="32194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7pPr>
            <a:lvl8pPr marL="36766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8pPr>
            <a:lvl9pPr marL="41338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9pPr>
          </a:lstStyle>
          <a:p>
            <a:pPr marL="0" indent="0" eaLnBrk="1" hangingPunct="1">
              <a:buFont typeface="Wingdings" pitchFamily="2" charset="2"/>
              <a:buNone/>
              <a:defRPr/>
            </a:pPr>
            <a:r>
              <a:rPr lang="en-US" altLang="ja-JP" kern="0" dirty="0"/>
              <a:t>O</a:t>
            </a:r>
          </a:p>
        </p:txBody>
      </p:sp>
      <p:sp>
        <p:nvSpPr>
          <p:cNvPr id="15" name="フリーフォーム: 図形 14">
            <a:extLst>
              <a:ext uri="{FF2B5EF4-FFF2-40B4-BE49-F238E27FC236}">
                <a16:creationId xmlns:a16="http://schemas.microsoft.com/office/drawing/2014/main" id="{165F609E-3957-4D8B-A2CC-29F02119B08A}"/>
              </a:ext>
            </a:extLst>
          </p:cNvPr>
          <p:cNvSpPr/>
          <p:nvPr/>
        </p:nvSpPr>
        <p:spPr bwMode="gray">
          <a:xfrm>
            <a:off x="1097279" y="1691640"/>
            <a:ext cx="1691639" cy="1356360"/>
          </a:xfrm>
          <a:custGeom>
            <a:avLst/>
            <a:gdLst>
              <a:gd name="connsiteX0" fmla="*/ 0 w 1036320"/>
              <a:gd name="connsiteY0" fmla="*/ 0 h 1341120"/>
              <a:gd name="connsiteX1" fmla="*/ 472440 w 1036320"/>
              <a:gd name="connsiteY1" fmla="*/ 838200 h 1341120"/>
              <a:gd name="connsiteX2" fmla="*/ 1036320 w 1036320"/>
              <a:gd name="connsiteY2" fmla="*/ 1341120 h 1341120"/>
            </a:gdLst>
            <a:ahLst/>
            <a:cxnLst>
              <a:cxn ang="0">
                <a:pos x="connsiteX0" y="connsiteY0"/>
              </a:cxn>
              <a:cxn ang="0">
                <a:pos x="connsiteX1" y="connsiteY1"/>
              </a:cxn>
              <a:cxn ang="0">
                <a:pos x="connsiteX2" y="connsiteY2"/>
              </a:cxn>
            </a:cxnLst>
            <a:rect l="l" t="t" r="r" b="b"/>
            <a:pathLst>
              <a:path w="1036320" h="1341120">
                <a:moveTo>
                  <a:pt x="0" y="0"/>
                </a:moveTo>
                <a:cubicBezTo>
                  <a:pt x="149860" y="307340"/>
                  <a:pt x="299720" y="614680"/>
                  <a:pt x="472440" y="838200"/>
                </a:cubicBezTo>
                <a:cubicBezTo>
                  <a:pt x="645160" y="1061720"/>
                  <a:pt x="840740" y="1201420"/>
                  <a:pt x="1036320" y="1341120"/>
                </a:cubicBezTo>
              </a:path>
            </a:pathLst>
          </a:custGeom>
          <a:noFill/>
          <a:ln w="9525" algn="ctr">
            <a:solidFill>
              <a:srgbClr val="FF0000"/>
            </a:solidFill>
            <a:miter lim="800000"/>
            <a:headEnd/>
            <a:tailEn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ctr" latinLnBrk="0" hangingPunct="1">
              <a:lnSpc>
                <a:spcPct val="100000"/>
              </a:lnSpc>
              <a:spcBef>
                <a:spcPct val="0"/>
              </a:spcBef>
              <a:spcAft>
                <a:spcPct val="0"/>
              </a:spcAft>
              <a:buClrTx/>
              <a:buSzTx/>
              <a:buFontTx/>
              <a:buNone/>
              <a:tabLst/>
            </a:pPr>
            <a:endParaRPr kumimoji="1" lang="ja-JP" altLang="en-US" sz="1800" b="0" i="0" u="none" strike="noStrike" cap="none" normalizeH="0" baseline="0">
              <a:ln>
                <a:noFill/>
              </a:ln>
              <a:solidFill>
                <a:srgbClr val="000000"/>
              </a:solidFill>
              <a:effectLst/>
              <a:latin typeface="ＭＳ Ｐゴシック" charset="-128"/>
              <a:ea typeface="ＭＳ Ｐゴシック" charset="-128"/>
            </a:endParaRPr>
          </a:p>
        </p:txBody>
      </p:sp>
      <p:sp>
        <p:nvSpPr>
          <p:cNvPr id="18" name="フリーフォーム: 図形 17">
            <a:extLst>
              <a:ext uri="{FF2B5EF4-FFF2-40B4-BE49-F238E27FC236}">
                <a16:creationId xmlns:a16="http://schemas.microsoft.com/office/drawing/2014/main" id="{AF5581E8-3684-40AD-B454-2B478FE55717}"/>
              </a:ext>
            </a:extLst>
          </p:cNvPr>
          <p:cNvSpPr/>
          <p:nvPr/>
        </p:nvSpPr>
        <p:spPr bwMode="gray">
          <a:xfrm>
            <a:off x="2118360" y="1752600"/>
            <a:ext cx="640080" cy="1539240"/>
          </a:xfrm>
          <a:custGeom>
            <a:avLst/>
            <a:gdLst>
              <a:gd name="connsiteX0" fmla="*/ 0 w 640080"/>
              <a:gd name="connsiteY0" fmla="*/ 0 h 1539240"/>
              <a:gd name="connsiteX1" fmla="*/ 213360 w 640080"/>
              <a:gd name="connsiteY1" fmla="*/ 792480 h 1539240"/>
              <a:gd name="connsiteX2" fmla="*/ 640080 w 640080"/>
              <a:gd name="connsiteY2" fmla="*/ 1539240 h 1539240"/>
            </a:gdLst>
            <a:ahLst/>
            <a:cxnLst>
              <a:cxn ang="0">
                <a:pos x="connsiteX0" y="connsiteY0"/>
              </a:cxn>
              <a:cxn ang="0">
                <a:pos x="connsiteX1" y="connsiteY1"/>
              </a:cxn>
              <a:cxn ang="0">
                <a:pos x="connsiteX2" y="connsiteY2"/>
              </a:cxn>
            </a:cxnLst>
            <a:rect l="l" t="t" r="r" b="b"/>
            <a:pathLst>
              <a:path w="640080" h="1539240">
                <a:moveTo>
                  <a:pt x="0" y="0"/>
                </a:moveTo>
                <a:cubicBezTo>
                  <a:pt x="53340" y="267970"/>
                  <a:pt x="106680" y="535940"/>
                  <a:pt x="213360" y="792480"/>
                </a:cubicBezTo>
                <a:cubicBezTo>
                  <a:pt x="320040" y="1049020"/>
                  <a:pt x="480060" y="1294130"/>
                  <a:pt x="640080" y="1539240"/>
                </a:cubicBezTo>
              </a:path>
            </a:pathLst>
          </a:custGeom>
          <a:noFill/>
          <a:ln w="9525" algn="ctr">
            <a:solidFill>
              <a:srgbClr val="FF0000"/>
            </a:solidFill>
            <a:miter lim="800000"/>
            <a:headEnd/>
            <a:tailEn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ctr" latinLnBrk="0" hangingPunct="1">
              <a:lnSpc>
                <a:spcPct val="100000"/>
              </a:lnSpc>
              <a:spcBef>
                <a:spcPct val="0"/>
              </a:spcBef>
              <a:spcAft>
                <a:spcPct val="0"/>
              </a:spcAft>
              <a:buClrTx/>
              <a:buSzTx/>
              <a:buFontTx/>
              <a:buNone/>
              <a:tabLst/>
            </a:pPr>
            <a:endParaRPr kumimoji="1" lang="ja-JP" altLang="en-US" sz="1800" b="0" i="0" u="none" strike="noStrike" cap="none" normalizeH="0" baseline="0">
              <a:ln>
                <a:noFill/>
              </a:ln>
              <a:solidFill>
                <a:srgbClr val="000000"/>
              </a:solidFill>
              <a:effectLst/>
              <a:latin typeface="ＭＳ Ｐゴシック" charset="-128"/>
              <a:ea typeface="ＭＳ Ｐゴシック" charset="-128"/>
            </a:endParaRPr>
          </a:p>
        </p:txBody>
      </p:sp>
      <p:sp>
        <p:nvSpPr>
          <p:cNvPr id="20" name="フリーフォーム: 図形 19">
            <a:extLst>
              <a:ext uri="{FF2B5EF4-FFF2-40B4-BE49-F238E27FC236}">
                <a16:creationId xmlns:a16="http://schemas.microsoft.com/office/drawing/2014/main" id="{9B0BC4A5-7070-49D4-B9A3-840FA6ABC202}"/>
              </a:ext>
            </a:extLst>
          </p:cNvPr>
          <p:cNvSpPr/>
          <p:nvPr/>
        </p:nvSpPr>
        <p:spPr bwMode="gray">
          <a:xfrm>
            <a:off x="929640" y="1859280"/>
            <a:ext cx="1889760" cy="478103"/>
          </a:xfrm>
          <a:custGeom>
            <a:avLst/>
            <a:gdLst>
              <a:gd name="connsiteX0" fmla="*/ 0 w 1889760"/>
              <a:gd name="connsiteY0" fmla="*/ 0 h 478103"/>
              <a:gd name="connsiteX1" fmla="*/ 1082040 w 1889760"/>
              <a:gd name="connsiteY1" fmla="*/ 411480 h 478103"/>
              <a:gd name="connsiteX2" fmla="*/ 1889760 w 1889760"/>
              <a:gd name="connsiteY2" fmla="*/ 472440 h 478103"/>
            </a:gdLst>
            <a:ahLst/>
            <a:cxnLst>
              <a:cxn ang="0">
                <a:pos x="connsiteX0" y="connsiteY0"/>
              </a:cxn>
              <a:cxn ang="0">
                <a:pos x="connsiteX1" y="connsiteY1"/>
              </a:cxn>
              <a:cxn ang="0">
                <a:pos x="connsiteX2" y="connsiteY2"/>
              </a:cxn>
            </a:cxnLst>
            <a:rect l="l" t="t" r="r" b="b"/>
            <a:pathLst>
              <a:path w="1889760" h="478103">
                <a:moveTo>
                  <a:pt x="0" y="0"/>
                </a:moveTo>
                <a:cubicBezTo>
                  <a:pt x="383540" y="166370"/>
                  <a:pt x="767080" y="332740"/>
                  <a:pt x="1082040" y="411480"/>
                </a:cubicBezTo>
                <a:cubicBezTo>
                  <a:pt x="1397000" y="490220"/>
                  <a:pt x="1643380" y="481330"/>
                  <a:pt x="1889760" y="472440"/>
                </a:cubicBezTo>
              </a:path>
            </a:pathLst>
          </a:custGeom>
          <a:noFill/>
          <a:ln w="9525" algn="ctr">
            <a:solidFill>
              <a:srgbClr val="0070C0"/>
            </a:solidFill>
            <a:miter lim="800000"/>
            <a:headEnd/>
            <a:tailEn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ctr" latinLnBrk="0" hangingPunct="1">
              <a:lnSpc>
                <a:spcPct val="100000"/>
              </a:lnSpc>
              <a:spcBef>
                <a:spcPct val="0"/>
              </a:spcBef>
              <a:spcAft>
                <a:spcPct val="0"/>
              </a:spcAft>
              <a:buClrTx/>
              <a:buSzTx/>
              <a:buFontTx/>
              <a:buNone/>
              <a:tabLst/>
            </a:pPr>
            <a:endParaRPr kumimoji="1" lang="ja-JP" altLang="en-US" sz="1800" b="0" i="0" u="none" strike="noStrike" cap="none" normalizeH="0" baseline="0">
              <a:ln>
                <a:noFill/>
              </a:ln>
              <a:solidFill>
                <a:srgbClr val="000000"/>
              </a:solidFill>
              <a:effectLst/>
              <a:latin typeface="ＭＳ Ｐゴシック" charset="-128"/>
              <a:ea typeface="ＭＳ Ｐゴシック" charset="-128"/>
            </a:endParaRPr>
          </a:p>
        </p:txBody>
      </p:sp>
      <p:sp>
        <p:nvSpPr>
          <p:cNvPr id="56" name="コンテンツ プレースホルダー 2">
            <a:extLst>
              <a:ext uri="{FF2B5EF4-FFF2-40B4-BE49-F238E27FC236}">
                <a16:creationId xmlns:a16="http://schemas.microsoft.com/office/drawing/2014/main" id="{B760B178-C17F-41C4-A031-7534C9566A3C}"/>
              </a:ext>
            </a:extLst>
          </p:cNvPr>
          <p:cNvSpPr txBox="1">
            <a:spLocks/>
          </p:cNvSpPr>
          <p:nvPr/>
        </p:nvSpPr>
        <p:spPr bwMode="gray">
          <a:xfrm>
            <a:off x="2879085" y="2178514"/>
            <a:ext cx="928367"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90513" indent="-290513" algn="l" defTabSz="457200" rtl="0" eaLnBrk="0" fontAlgn="base" hangingPunct="0">
              <a:lnSpc>
                <a:spcPct val="95000"/>
              </a:lnSpc>
              <a:spcBef>
                <a:spcPct val="20000"/>
              </a:spcBef>
              <a:spcAft>
                <a:spcPct val="10000"/>
              </a:spcAft>
              <a:buClr>
                <a:srgbClr val="A30B1A"/>
              </a:buClr>
              <a:buFont typeface="Wingdings" pitchFamily="2" charset="2"/>
              <a:buChar char="n"/>
              <a:defRPr kumimoji="1" sz="2800">
                <a:solidFill>
                  <a:srgbClr val="000000"/>
                </a:solidFill>
                <a:latin typeface="+mn-lt"/>
                <a:ea typeface="+mn-ea"/>
                <a:cs typeface="+mn-cs"/>
              </a:defRPr>
            </a:lvl1pPr>
            <a:lvl2pPr marL="581025" indent="-242888" algn="l" defTabSz="457200" rtl="0" eaLnBrk="0" fontAlgn="base" hangingPunct="0">
              <a:lnSpc>
                <a:spcPct val="95000"/>
              </a:lnSpc>
              <a:spcBef>
                <a:spcPct val="20000"/>
              </a:spcBef>
              <a:spcAft>
                <a:spcPct val="10000"/>
              </a:spcAft>
              <a:buClr>
                <a:srgbClr val="87867E"/>
              </a:buClr>
              <a:buFont typeface="Wingdings" pitchFamily="2" charset="2"/>
              <a:buChar char="n"/>
              <a:defRPr kumimoji="1" sz="2400">
                <a:solidFill>
                  <a:srgbClr val="000000"/>
                </a:solidFill>
                <a:latin typeface="+mn-lt"/>
                <a:ea typeface="+mn-ea"/>
                <a:cs typeface="+mn-cs"/>
              </a:defRPr>
            </a:lvl2pPr>
            <a:lvl3pPr marL="795338" indent="-138113" algn="l" defTabSz="457200" rtl="0" eaLnBrk="0" fontAlgn="base" hangingPunct="0">
              <a:lnSpc>
                <a:spcPct val="95000"/>
              </a:lnSpc>
              <a:spcBef>
                <a:spcPct val="20000"/>
              </a:spcBef>
              <a:spcAft>
                <a:spcPct val="10000"/>
              </a:spcAft>
              <a:buClr>
                <a:srgbClr val="87867E"/>
              </a:buClr>
              <a:buSzPct val="100000"/>
              <a:buChar char="•"/>
              <a:defRPr kumimoji="1" sz="2000">
                <a:solidFill>
                  <a:srgbClr val="000000"/>
                </a:solidFill>
                <a:latin typeface="+mn-lt"/>
                <a:ea typeface="+mn-ea"/>
                <a:cs typeface="+mn-cs"/>
              </a:defRPr>
            </a:lvl3pPr>
            <a:lvl4pPr marL="1014413" indent="-134938" algn="l" defTabSz="457200" rtl="0" eaLnBrk="0" fontAlgn="base" hangingPunct="0">
              <a:lnSpc>
                <a:spcPct val="95000"/>
              </a:lnSpc>
              <a:spcBef>
                <a:spcPct val="20000"/>
              </a:spcBef>
              <a:spcAft>
                <a:spcPct val="10000"/>
              </a:spcAft>
              <a:buClr>
                <a:srgbClr val="87867E"/>
              </a:buClr>
              <a:buSzPct val="100000"/>
              <a:buChar char="•"/>
              <a:defRPr kumimoji="1">
                <a:solidFill>
                  <a:srgbClr val="000000"/>
                </a:solidFill>
                <a:latin typeface="+mn-lt"/>
                <a:ea typeface="+mn-ea"/>
                <a:cs typeface="+mn-cs"/>
              </a:defRPr>
            </a:lvl4pPr>
            <a:lvl5pPr marL="2305050" indent="365125" algn="l" defTabSz="457200" rtl="0" eaLnBrk="0" fontAlgn="base" hangingPunct="0">
              <a:spcBef>
                <a:spcPct val="0"/>
              </a:spcBef>
              <a:spcAft>
                <a:spcPct val="0"/>
              </a:spcAft>
              <a:buBlip>
                <a:blip r:embed="rId2"/>
              </a:buBlip>
              <a:defRPr kumimoji="1" sz="2000">
                <a:solidFill>
                  <a:srgbClr val="000000"/>
                </a:solidFill>
                <a:latin typeface="+mn-lt"/>
                <a:ea typeface="+mn-ea"/>
                <a:cs typeface="+mn-cs"/>
              </a:defRPr>
            </a:lvl5pPr>
            <a:lvl6pPr marL="27622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6pPr>
            <a:lvl7pPr marL="32194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7pPr>
            <a:lvl8pPr marL="36766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8pPr>
            <a:lvl9pPr marL="41338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9pPr>
          </a:lstStyle>
          <a:p>
            <a:pPr marL="0" indent="0" eaLnBrk="1" hangingPunct="1">
              <a:buFont typeface="Wingdings" pitchFamily="2" charset="2"/>
              <a:buNone/>
              <a:defRPr/>
            </a:pPr>
            <a:r>
              <a:rPr lang="ja-JP" altLang="en-US" sz="1800" kern="0" dirty="0">
                <a:solidFill>
                  <a:srgbClr val="0070C0"/>
                </a:solidFill>
              </a:rPr>
              <a:t>等温</a:t>
            </a:r>
            <a:r>
              <a:rPr lang="en-US" altLang="ja-JP" sz="1800" kern="0" dirty="0">
                <a:solidFill>
                  <a:srgbClr val="0070C0"/>
                </a:solidFill>
              </a:rPr>
              <a:t>(T</a:t>
            </a:r>
            <a:r>
              <a:rPr lang="en-US" altLang="ja-JP" sz="1800" kern="0" baseline="-25000" dirty="0">
                <a:solidFill>
                  <a:srgbClr val="0070C0"/>
                </a:solidFill>
              </a:rPr>
              <a:t>2</a:t>
            </a:r>
            <a:r>
              <a:rPr lang="en-US" altLang="ja-JP" sz="1800" kern="0" dirty="0">
                <a:solidFill>
                  <a:srgbClr val="0070C0"/>
                </a:solidFill>
              </a:rPr>
              <a:t>)</a:t>
            </a:r>
            <a:endParaRPr lang="en-US" altLang="ja-JP" sz="1800" kern="0" baseline="-25000" dirty="0">
              <a:solidFill>
                <a:srgbClr val="0070C0"/>
              </a:solidFill>
            </a:endParaRPr>
          </a:p>
        </p:txBody>
      </p:sp>
      <p:sp>
        <p:nvSpPr>
          <p:cNvPr id="57" name="コンテンツ プレースホルダー 2">
            <a:extLst>
              <a:ext uri="{FF2B5EF4-FFF2-40B4-BE49-F238E27FC236}">
                <a16:creationId xmlns:a16="http://schemas.microsoft.com/office/drawing/2014/main" id="{4EC7D45E-0606-43D1-BDA2-F3B330EB6814}"/>
              </a:ext>
            </a:extLst>
          </p:cNvPr>
          <p:cNvSpPr txBox="1">
            <a:spLocks/>
          </p:cNvSpPr>
          <p:nvPr/>
        </p:nvSpPr>
        <p:spPr bwMode="gray">
          <a:xfrm>
            <a:off x="1266270" y="1770379"/>
            <a:ext cx="852090" cy="5670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90513" indent="-290513" algn="l" defTabSz="457200" rtl="0" eaLnBrk="0" fontAlgn="base" hangingPunct="0">
              <a:lnSpc>
                <a:spcPct val="95000"/>
              </a:lnSpc>
              <a:spcBef>
                <a:spcPct val="20000"/>
              </a:spcBef>
              <a:spcAft>
                <a:spcPct val="10000"/>
              </a:spcAft>
              <a:buClr>
                <a:srgbClr val="A30B1A"/>
              </a:buClr>
              <a:buFont typeface="Wingdings" pitchFamily="2" charset="2"/>
              <a:buChar char="n"/>
              <a:defRPr kumimoji="1" sz="2800">
                <a:solidFill>
                  <a:srgbClr val="000000"/>
                </a:solidFill>
                <a:latin typeface="+mn-lt"/>
                <a:ea typeface="+mn-ea"/>
                <a:cs typeface="+mn-cs"/>
              </a:defRPr>
            </a:lvl1pPr>
            <a:lvl2pPr marL="581025" indent="-242888" algn="l" defTabSz="457200" rtl="0" eaLnBrk="0" fontAlgn="base" hangingPunct="0">
              <a:lnSpc>
                <a:spcPct val="95000"/>
              </a:lnSpc>
              <a:spcBef>
                <a:spcPct val="20000"/>
              </a:spcBef>
              <a:spcAft>
                <a:spcPct val="10000"/>
              </a:spcAft>
              <a:buClr>
                <a:srgbClr val="87867E"/>
              </a:buClr>
              <a:buFont typeface="Wingdings" pitchFamily="2" charset="2"/>
              <a:buChar char="n"/>
              <a:defRPr kumimoji="1" sz="2400">
                <a:solidFill>
                  <a:srgbClr val="000000"/>
                </a:solidFill>
                <a:latin typeface="+mn-lt"/>
                <a:ea typeface="+mn-ea"/>
                <a:cs typeface="+mn-cs"/>
              </a:defRPr>
            </a:lvl2pPr>
            <a:lvl3pPr marL="795338" indent="-138113" algn="l" defTabSz="457200" rtl="0" eaLnBrk="0" fontAlgn="base" hangingPunct="0">
              <a:lnSpc>
                <a:spcPct val="95000"/>
              </a:lnSpc>
              <a:spcBef>
                <a:spcPct val="20000"/>
              </a:spcBef>
              <a:spcAft>
                <a:spcPct val="10000"/>
              </a:spcAft>
              <a:buClr>
                <a:srgbClr val="87867E"/>
              </a:buClr>
              <a:buSzPct val="100000"/>
              <a:buChar char="•"/>
              <a:defRPr kumimoji="1" sz="2000">
                <a:solidFill>
                  <a:srgbClr val="000000"/>
                </a:solidFill>
                <a:latin typeface="+mn-lt"/>
                <a:ea typeface="+mn-ea"/>
                <a:cs typeface="+mn-cs"/>
              </a:defRPr>
            </a:lvl3pPr>
            <a:lvl4pPr marL="1014413" indent="-134938" algn="l" defTabSz="457200" rtl="0" eaLnBrk="0" fontAlgn="base" hangingPunct="0">
              <a:lnSpc>
                <a:spcPct val="95000"/>
              </a:lnSpc>
              <a:spcBef>
                <a:spcPct val="20000"/>
              </a:spcBef>
              <a:spcAft>
                <a:spcPct val="10000"/>
              </a:spcAft>
              <a:buClr>
                <a:srgbClr val="87867E"/>
              </a:buClr>
              <a:buSzPct val="100000"/>
              <a:buChar char="•"/>
              <a:defRPr kumimoji="1">
                <a:solidFill>
                  <a:srgbClr val="000000"/>
                </a:solidFill>
                <a:latin typeface="+mn-lt"/>
                <a:ea typeface="+mn-ea"/>
                <a:cs typeface="+mn-cs"/>
              </a:defRPr>
            </a:lvl4pPr>
            <a:lvl5pPr marL="2305050" indent="365125" algn="l" defTabSz="457200" rtl="0" eaLnBrk="0" fontAlgn="base" hangingPunct="0">
              <a:spcBef>
                <a:spcPct val="0"/>
              </a:spcBef>
              <a:spcAft>
                <a:spcPct val="0"/>
              </a:spcAft>
              <a:buBlip>
                <a:blip r:embed="rId2"/>
              </a:buBlip>
              <a:defRPr kumimoji="1" sz="2000">
                <a:solidFill>
                  <a:srgbClr val="000000"/>
                </a:solidFill>
                <a:latin typeface="+mn-lt"/>
                <a:ea typeface="+mn-ea"/>
                <a:cs typeface="+mn-cs"/>
              </a:defRPr>
            </a:lvl5pPr>
            <a:lvl6pPr marL="27622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6pPr>
            <a:lvl7pPr marL="32194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7pPr>
            <a:lvl8pPr marL="36766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8pPr>
            <a:lvl9pPr marL="41338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9pPr>
          </a:lstStyle>
          <a:p>
            <a:pPr marL="0" indent="0" eaLnBrk="1" hangingPunct="1">
              <a:buFont typeface="Wingdings" pitchFamily="2" charset="2"/>
              <a:buNone/>
              <a:defRPr/>
            </a:pPr>
            <a:r>
              <a:rPr lang="en-US" altLang="ja-JP" sz="1600" kern="0" dirty="0">
                <a:solidFill>
                  <a:schemeClr val="tx1"/>
                </a:solidFill>
              </a:rPr>
              <a:t>A</a:t>
            </a:r>
          </a:p>
        </p:txBody>
      </p:sp>
      <p:sp>
        <p:nvSpPr>
          <p:cNvPr id="58" name="コンテンツ プレースホルダー 2">
            <a:extLst>
              <a:ext uri="{FF2B5EF4-FFF2-40B4-BE49-F238E27FC236}">
                <a16:creationId xmlns:a16="http://schemas.microsoft.com/office/drawing/2014/main" id="{FEE4D22C-2543-4922-A988-DF93830D9893}"/>
              </a:ext>
            </a:extLst>
          </p:cNvPr>
          <p:cNvSpPr txBox="1">
            <a:spLocks/>
          </p:cNvSpPr>
          <p:nvPr/>
        </p:nvSpPr>
        <p:spPr bwMode="gray">
          <a:xfrm>
            <a:off x="2332395" y="2015251"/>
            <a:ext cx="852090" cy="5670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90513" indent="-290513" algn="l" defTabSz="457200" rtl="0" eaLnBrk="0" fontAlgn="base" hangingPunct="0">
              <a:lnSpc>
                <a:spcPct val="95000"/>
              </a:lnSpc>
              <a:spcBef>
                <a:spcPct val="20000"/>
              </a:spcBef>
              <a:spcAft>
                <a:spcPct val="10000"/>
              </a:spcAft>
              <a:buClr>
                <a:srgbClr val="A30B1A"/>
              </a:buClr>
              <a:buFont typeface="Wingdings" pitchFamily="2" charset="2"/>
              <a:buChar char="n"/>
              <a:defRPr kumimoji="1" sz="2800">
                <a:solidFill>
                  <a:srgbClr val="000000"/>
                </a:solidFill>
                <a:latin typeface="+mn-lt"/>
                <a:ea typeface="+mn-ea"/>
                <a:cs typeface="+mn-cs"/>
              </a:defRPr>
            </a:lvl1pPr>
            <a:lvl2pPr marL="581025" indent="-242888" algn="l" defTabSz="457200" rtl="0" eaLnBrk="0" fontAlgn="base" hangingPunct="0">
              <a:lnSpc>
                <a:spcPct val="95000"/>
              </a:lnSpc>
              <a:spcBef>
                <a:spcPct val="20000"/>
              </a:spcBef>
              <a:spcAft>
                <a:spcPct val="10000"/>
              </a:spcAft>
              <a:buClr>
                <a:srgbClr val="87867E"/>
              </a:buClr>
              <a:buFont typeface="Wingdings" pitchFamily="2" charset="2"/>
              <a:buChar char="n"/>
              <a:defRPr kumimoji="1" sz="2400">
                <a:solidFill>
                  <a:srgbClr val="000000"/>
                </a:solidFill>
                <a:latin typeface="+mn-lt"/>
                <a:ea typeface="+mn-ea"/>
                <a:cs typeface="+mn-cs"/>
              </a:defRPr>
            </a:lvl2pPr>
            <a:lvl3pPr marL="795338" indent="-138113" algn="l" defTabSz="457200" rtl="0" eaLnBrk="0" fontAlgn="base" hangingPunct="0">
              <a:lnSpc>
                <a:spcPct val="95000"/>
              </a:lnSpc>
              <a:spcBef>
                <a:spcPct val="20000"/>
              </a:spcBef>
              <a:spcAft>
                <a:spcPct val="10000"/>
              </a:spcAft>
              <a:buClr>
                <a:srgbClr val="87867E"/>
              </a:buClr>
              <a:buSzPct val="100000"/>
              <a:buChar char="•"/>
              <a:defRPr kumimoji="1" sz="2000">
                <a:solidFill>
                  <a:srgbClr val="000000"/>
                </a:solidFill>
                <a:latin typeface="+mn-lt"/>
                <a:ea typeface="+mn-ea"/>
                <a:cs typeface="+mn-cs"/>
              </a:defRPr>
            </a:lvl3pPr>
            <a:lvl4pPr marL="1014413" indent="-134938" algn="l" defTabSz="457200" rtl="0" eaLnBrk="0" fontAlgn="base" hangingPunct="0">
              <a:lnSpc>
                <a:spcPct val="95000"/>
              </a:lnSpc>
              <a:spcBef>
                <a:spcPct val="20000"/>
              </a:spcBef>
              <a:spcAft>
                <a:spcPct val="10000"/>
              </a:spcAft>
              <a:buClr>
                <a:srgbClr val="87867E"/>
              </a:buClr>
              <a:buSzPct val="100000"/>
              <a:buChar char="•"/>
              <a:defRPr kumimoji="1">
                <a:solidFill>
                  <a:srgbClr val="000000"/>
                </a:solidFill>
                <a:latin typeface="+mn-lt"/>
                <a:ea typeface="+mn-ea"/>
                <a:cs typeface="+mn-cs"/>
              </a:defRPr>
            </a:lvl4pPr>
            <a:lvl5pPr marL="2305050" indent="365125" algn="l" defTabSz="457200" rtl="0" eaLnBrk="0" fontAlgn="base" hangingPunct="0">
              <a:spcBef>
                <a:spcPct val="0"/>
              </a:spcBef>
              <a:spcAft>
                <a:spcPct val="0"/>
              </a:spcAft>
              <a:buBlip>
                <a:blip r:embed="rId2"/>
              </a:buBlip>
              <a:defRPr kumimoji="1" sz="2000">
                <a:solidFill>
                  <a:srgbClr val="000000"/>
                </a:solidFill>
                <a:latin typeface="+mn-lt"/>
                <a:ea typeface="+mn-ea"/>
                <a:cs typeface="+mn-cs"/>
              </a:defRPr>
            </a:lvl5pPr>
            <a:lvl6pPr marL="27622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6pPr>
            <a:lvl7pPr marL="32194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7pPr>
            <a:lvl8pPr marL="36766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8pPr>
            <a:lvl9pPr marL="41338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9pPr>
          </a:lstStyle>
          <a:p>
            <a:pPr marL="0" indent="0" eaLnBrk="1" hangingPunct="1">
              <a:buFont typeface="Wingdings" pitchFamily="2" charset="2"/>
              <a:buNone/>
              <a:defRPr/>
            </a:pPr>
            <a:r>
              <a:rPr lang="en-US" altLang="ja-JP" sz="1600" kern="0" dirty="0">
                <a:solidFill>
                  <a:schemeClr val="tx1"/>
                </a:solidFill>
              </a:rPr>
              <a:t>B</a:t>
            </a:r>
          </a:p>
        </p:txBody>
      </p:sp>
      <p:sp>
        <p:nvSpPr>
          <p:cNvPr id="59" name="コンテンツ プレースホルダー 2">
            <a:extLst>
              <a:ext uri="{FF2B5EF4-FFF2-40B4-BE49-F238E27FC236}">
                <a16:creationId xmlns:a16="http://schemas.microsoft.com/office/drawing/2014/main" id="{D6A3E74B-A37A-4CD9-9092-E3A557FC0C27}"/>
              </a:ext>
            </a:extLst>
          </p:cNvPr>
          <p:cNvSpPr txBox="1">
            <a:spLocks/>
          </p:cNvSpPr>
          <p:nvPr/>
        </p:nvSpPr>
        <p:spPr bwMode="gray">
          <a:xfrm>
            <a:off x="2592147" y="2774539"/>
            <a:ext cx="852090" cy="5670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90513" indent="-290513" algn="l" defTabSz="457200" rtl="0" eaLnBrk="0" fontAlgn="base" hangingPunct="0">
              <a:lnSpc>
                <a:spcPct val="95000"/>
              </a:lnSpc>
              <a:spcBef>
                <a:spcPct val="20000"/>
              </a:spcBef>
              <a:spcAft>
                <a:spcPct val="10000"/>
              </a:spcAft>
              <a:buClr>
                <a:srgbClr val="A30B1A"/>
              </a:buClr>
              <a:buFont typeface="Wingdings" pitchFamily="2" charset="2"/>
              <a:buChar char="n"/>
              <a:defRPr kumimoji="1" sz="2800">
                <a:solidFill>
                  <a:srgbClr val="000000"/>
                </a:solidFill>
                <a:latin typeface="+mn-lt"/>
                <a:ea typeface="+mn-ea"/>
                <a:cs typeface="+mn-cs"/>
              </a:defRPr>
            </a:lvl1pPr>
            <a:lvl2pPr marL="581025" indent="-242888" algn="l" defTabSz="457200" rtl="0" eaLnBrk="0" fontAlgn="base" hangingPunct="0">
              <a:lnSpc>
                <a:spcPct val="95000"/>
              </a:lnSpc>
              <a:spcBef>
                <a:spcPct val="20000"/>
              </a:spcBef>
              <a:spcAft>
                <a:spcPct val="10000"/>
              </a:spcAft>
              <a:buClr>
                <a:srgbClr val="87867E"/>
              </a:buClr>
              <a:buFont typeface="Wingdings" pitchFamily="2" charset="2"/>
              <a:buChar char="n"/>
              <a:defRPr kumimoji="1" sz="2400">
                <a:solidFill>
                  <a:srgbClr val="000000"/>
                </a:solidFill>
                <a:latin typeface="+mn-lt"/>
                <a:ea typeface="+mn-ea"/>
                <a:cs typeface="+mn-cs"/>
              </a:defRPr>
            </a:lvl2pPr>
            <a:lvl3pPr marL="795338" indent="-138113" algn="l" defTabSz="457200" rtl="0" eaLnBrk="0" fontAlgn="base" hangingPunct="0">
              <a:lnSpc>
                <a:spcPct val="95000"/>
              </a:lnSpc>
              <a:spcBef>
                <a:spcPct val="20000"/>
              </a:spcBef>
              <a:spcAft>
                <a:spcPct val="10000"/>
              </a:spcAft>
              <a:buClr>
                <a:srgbClr val="87867E"/>
              </a:buClr>
              <a:buSzPct val="100000"/>
              <a:buChar char="•"/>
              <a:defRPr kumimoji="1" sz="2000">
                <a:solidFill>
                  <a:srgbClr val="000000"/>
                </a:solidFill>
                <a:latin typeface="+mn-lt"/>
                <a:ea typeface="+mn-ea"/>
                <a:cs typeface="+mn-cs"/>
              </a:defRPr>
            </a:lvl3pPr>
            <a:lvl4pPr marL="1014413" indent="-134938" algn="l" defTabSz="457200" rtl="0" eaLnBrk="0" fontAlgn="base" hangingPunct="0">
              <a:lnSpc>
                <a:spcPct val="95000"/>
              </a:lnSpc>
              <a:spcBef>
                <a:spcPct val="20000"/>
              </a:spcBef>
              <a:spcAft>
                <a:spcPct val="10000"/>
              </a:spcAft>
              <a:buClr>
                <a:srgbClr val="87867E"/>
              </a:buClr>
              <a:buSzPct val="100000"/>
              <a:buChar char="•"/>
              <a:defRPr kumimoji="1">
                <a:solidFill>
                  <a:srgbClr val="000000"/>
                </a:solidFill>
                <a:latin typeface="+mn-lt"/>
                <a:ea typeface="+mn-ea"/>
                <a:cs typeface="+mn-cs"/>
              </a:defRPr>
            </a:lvl4pPr>
            <a:lvl5pPr marL="2305050" indent="365125" algn="l" defTabSz="457200" rtl="0" eaLnBrk="0" fontAlgn="base" hangingPunct="0">
              <a:spcBef>
                <a:spcPct val="0"/>
              </a:spcBef>
              <a:spcAft>
                <a:spcPct val="0"/>
              </a:spcAft>
              <a:buBlip>
                <a:blip r:embed="rId2"/>
              </a:buBlip>
              <a:defRPr kumimoji="1" sz="2000">
                <a:solidFill>
                  <a:srgbClr val="000000"/>
                </a:solidFill>
                <a:latin typeface="+mn-lt"/>
                <a:ea typeface="+mn-ea"/>
                <a:cs typeface="+mn-cs"/>
              </a:defRPr>
            </a:lvl5pPr>
            <a:lvl6pPr marL="27622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6pPr>
            <a:lvl7pPr marL="32194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7pPr>
            <a:lvl8pPr marL="36766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8pPr>
            <a:lvl9pPr marL="41338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9pPr>
          </a:lstStyle>
          <a:p>
            <a:pPr marL="0" indent="0" eaLnBrk="1" hangingPunct="1">
              <a:buFont typeface="Wingdings" pitchFamily="2" charset="2"/>
              <a:buNone/>
              <a:defRPr/>
            </a:pPr>
            <a:r>
              <a:rPr lang="en-US" altLang="ja-JP" sz="1600" kern="0" dirty="0">
                <a:solidFill>
                  <a:schemeClr val="tx1"/>
                </a:solidFill>
              </a:rPr>
              <a:t>C</a:t>
            </a:r>
          </a:p>
        </p:txBody>
      </p:sp>
      <p:sp>
        <p:nvSpPr>
          <p:cNvPr id="61" name="コンテンツ プレースホルダー 2">
            <a:extLst>
              <a:ext uri="{FF2B5EF4-FFF2-40B4-BE49-F238E27FC236}">
                <a16:creationId xmlns:a16="http://schemas.microsoft.com/office/drawing/2014/main" id="{98118140-8C0B-4C77-918E-C71607BF1875}"/>
              </a:ext>
            </a:extLst>
          </p:cNvPr>
          <p:cNvSpPr txBox="1">
            <a:spLocks/>
          </p:cNvSpPr>
          <p:nvPr/>
        </p:nvSpPr>
        <p:spPr bwMode="gray">
          <a:xfrm>
            <a:off x="2028193" y="1462705"/>
            <a:ext cx="928367"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90513" indent="-290513" algn="l" defTabSz="457200" rtl="0" eaLnBrk="0" fontAlgn="base" hangingPunct="0">
              <a:lnSpc>
                <a:spcPct val="95000"/>
              </a:lnSpc>
              <a:spcBef>
                <a:spcPct val="20000"/>
              </a:spcBef>
              <a:spcAft>
                <a:spcPct val="10000"/>
              </a:spcAft>
              <a:buClr>
                <a:srgbClr val="A30B1A"/>
              </a:buClr>
              <a:buFont typeface="Wingdings" pitchFamily="2" charset="2"/>
              <a:buChar char="n"/>
              <a:defRPr kumimoji="1" sz="2800">
                <a:solidFill>
                  <a:srgbClr val="000000"/>
                </a:solidFill>
                <a:latin typeface="+mn-lt"/>
                <a:ea typeface="+mn-ea"/>
                <a:cs typeface="+mn-cs"/>
              </a:defRPr>
            </a:lvl1pPr>
            <a:lvl2pPr marL="581025" indent="-242888" algn="l" defTabSz="457200" rtl="0" eaLnBrk="0" fontAlgn="base" hangingPunct="0">
              <a:lnSpc>
                <a:spcPct val="95000"/>
              </a:lnSpc>
              <a:spcBef>
                <a:spcPct val="20000"/>
              </a:spcBef>
              <a:spcAft>
                <a:spcPct val="10000"/>
              </a:spcAft>
              <a:buClr>
                <a:srgbClr val="87867E"/>
              </a:buClr>
              <a:buFont typeface="Wingdings" pitchFamily="2" charset="2"/>
              <a:buChar char="n"/>
              <a:defRPr kumimoji="1" sz="2400">
                <a:solidFill>
                  <a:srgbClr val="000000"/>
                </a:solidFill>
                <a:latin typeface="+mn-lt"/>
                <a:ea typeface="+mn-ea"/>
                <a:cs typeface="+mn-cs"/>
              </a:defRPr>
            </a:lvl2pPr>
            <a:lvl3pPr marL="795338" indent="-138113" algn="l" defTabSz="457200" rtl="0" eaLnBrk="0" fontAlgn="base" hangingPunct="0">
              <a:lnSpc>
                <a:spcPct val="95000"/>
              </a:lnSpc>
              <a:spcBef>
                <a:spcPct val="20000"/>
              </a:spcBef>
              <a:spcAft>
                <a:spcPct val="10000"/>
              </a:spcAft>
              <a:buClr>
                <a:srgbClr val="87867E"/>
              </a:buClr>
              <a:buSzPct val="100000"/>
              <a:buChar char="•"/>
              <a:defRPr kumimoji="1" sz="2000">
                <a:solidFill>
                  <a:srgbClr val="000000"/>
                </a:solidFill>
                <a:latin typeface="+mn-lt"/>
                <a:ea typeface="+mn-ea"/>
                <a:cs typeface="+mn-cs"/>
              </a:defRPr>
            </a:lvl3pPr>
            <a:lvl4pPr marL="1014413" indent="-134938" algn="l" defTabSz="457200" rtl="0" eaLnBrk="0" fontAlgn="base" hangingPunct="0">
              <a:lnSpc>
                <a:spcPct val="95000"/>
              </a:lnSpc>
              <a:spcBef>
                <a:spcPct val="20000"/>
              </a:spcBef>
              <a:spcAft>
                <a:spcPct val="10000"/>
              </a:spcAft>
              <a:buClr>
                <a:srgbClr val="87867E"/>
              </a:buClr>
              <a:buSzPct val="100000"/>
              <a:buChar char="•"/>
              <a:defRPr kumimoji="1">
                <a:solidFill>
                  <a:srgbClr val="000000"/>
                </a:solidFill>
                <a:latin typeface="+mn-lt"/>
                <a:ea typeface="+mn-ea"/>
                <a:cs typeface="+mn-cs"/>
              </a:defRPr>
            </a:lvl4pPr>
            <a:lvl5pPr marL="2305050" indent="365125" algn="l" defTabSz="457200" rtl="0" eaLnBrk="0" fontAlgn="base" hangingPunct="0">
              <a:spcBef>
                <a:spcPct val="0"/>
              </a:spcBef>
              <a:spcAft>
                <a:spcPct val="0"/>
              </a:spcAft>
              <a:buBlip>
                <a:blip r:embed="rId2"/>
              </a:buBlip>
              <a:defRPr kumimoji="1" sz="2000">
                <a:solidFill>
                  <a:srgbClr val="000000"/>
                </a:solidFill>
                <a:latin typeface="+mn-lt"/>
                <a:ea typeface="+mn-ea"/>
                <a:cs typeface="+mn-cs"/>
              </a:defRPr>
            </a:lvl5pPr>
            <a:lvl6pPr marL="27622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6pPr>
            <a:lvl7pPr marL="32194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7pPr>
            <a:lvl8pPr marL="36766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8pPr>
            <a:lvl9pPr marL="41338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9pPr>
          </a:lstStyle>
          <a:p>
            <a:pPr marL="0" indent="0" eaLnBrk="1" hangingPunct="1">
              <a:buFont typeface="Wingdings" pitchFamily="2" charset="2"/>
              <a:buNone/>
              <a:defRPr/>
            </a:pPr>
            <a:r>
              <a:rPr lang="ja-JP" altLang="en-US" sz="1800" kern="0" dirty="0">
                <a:solidFill>
                  <a:schemeClr val="accent1"/>
                </a:solidFill>
              </a:rPr>
              <a:t>断熱</a:t>
            </a:r>
            <a:endParaRPr lang="en-US" altLang="ja-JP" sz="1800" kern="0" baseline="-25000" dirty="0">
              <a:solidFill>
                <a:schemeClr val="accent1"/>
              </a:solidFill>
            </a:endParaRPr>
          </a:p>
        </p:txBody>
      </p:sp>
      <p:sp>
        <p:nvSpPr>
          <p:cNvPr id="62" name="コンテンツ プレースホルダー 2">
            <a:extLst>
              <a:ext uri="{FF2B5EF4-FFF2-40B4-BE49-F238E27FC236}">
                <a16:creationId xmlns:a16="http://schemas.microsoft.com/office/drawing/2014/main" id="{2205809F-8A57-4379-A134-B0A3CD00C498}"/>
              </a:ext>
            </a:extLst>
          </p:cNvPr>
          <p:cNvSpPr txBox="1">
            <a:spLocks/>
          </p:cNvSpPr>
          <p:nvPr/>
        </p:nvSpPr>
        <p:spPr bwMode="gray">
          <a:xfrm>
            <a:off x="976634" y="1429384"/>
            <a:ext cx="928367"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90513" indent="-290513" algn="l" defTabSz="457200" rtl="0" eaLnBrk="0" fontAlgn="base" hangingPunct="0">
              <a:lnSpc>
                <a:spcPct val="95000"/>
              </a:lnSpc>
              <a:spcBef>
                <a:spcPct val="20000"/>
              </a:spcBef>
              <a:spcAft>
                <a:spcPct val="10000"/>
              </a:spcAft>
              <a:buClr>
                <a:srgbClr val="A30B1A"/>
              </a:buClr>
              <a:buFont typeface="Wingdings" pitchFamily="2" charset="2"/>
              <a:buChar char="n"/>
              <a:defRPr kumimoji="1" sz="2800">
                <a:solidFill>
                  <a:srgbClr val="000000"/>
                </a:solidFill>
                <a:latin typeface="+mn-lt"/>
                <a:ea typeface="+mn-ea"/>
                <a:cs typeface="+mn-cs"/>
              </a:defRPr>
            </a:lvl1pPr>
            <a:lvl2pPr marL="581025" indent="-242888" algn="l" defTabSz="457200" rtl="0" eaLnBrk="0" fontAlgn="base" hangingPunct="0">
              <a:lnSpc>
                <a:spcPct val="95000"/>
              </a:lnSpc>
              <a:spcBef>
                <a:spcPct val="20000"/>
              </a:spcBef>
              <a:spcAft>
                <a:spcPct val="10000"/>
              </a:spcAft>
              <a:buClr>
                <a:srgbClr val="87867E"/>
              </a:buClr>
              <a:buFont typeface="Wingdings" pitchFamily="2" charset="2"/>
              <a:buChar char="n"/>
              <a:defRPr kumimoji="1" sz="2400">
                <a:solidFill>
                  <a:srgbClr val="000000"/>
                </a:solidFill>
                <a:latin typeface="+mn-lt"/>
                <a:ea typeface="+mn-ea"/>
                <a:cs typeface="+mn-cs"/>
              </a:defRPr>
            </a:lvl2pPr>
            <a:lvl3pPr marL="795338" indent="-138113" algn="l" defTabSz="457200" rtl="0" eaLnBrk="0" fontAlgn="base" hangingPunct="0">
              <a:lnSpc>
                <a:spcPct val="95000"/>
              </a:lnSpc>
              <a:spcBef>
                <a:spcPct val="20000"/>
              </a:spcBef>
              <a:spcAft>
                <a:spcPct val="10000"/>
              </a:spcAft>
              <a:buClr>
                <a:srgbClr val="87867E"/>
              </a:buClr>
              <a:buSzPct val="100000"/>
              <a:buChar char="•"/>
              <a:defRPr kumimoji="1" sz="2000">
                <a:solidFill>
                  <a:srgbClr val="000000"/>
                </a:solidFill>
                <a:latin typeface="+mn-lt"/>
                <a:ea typeface="+mn-ea"/>
                <a:cs typeface="+mn-cs"/>
              </a:defRPr>
            </a:lvl3pPr>
            <a:lvl4pPr marL="1014413" indent="-134938" algn="l" defTabSz="457200" rtl="0" eaLnBrk="0" fontAlgn="base" hangingPunct="0">
              <a:lnSpc>
                <a:spcPct val="95000"/>
              </a:lnSpc>
              <a:spcBef>
                <a:spcPct val="20000"/>
              </a:spcBef>
              <a:spcAft>
                <a:spcPct val="10000"/>
              </a:spcAft>
              <a:buClr>
                <a:srgbClr val="87867E"/>
              </a:buClr>
              <a:buSzPct val="100000"/>
              <a:buChar char="•"/>
              <a:defRPr kumimoji="1">
                <a:solidFill>
                  <a:srgbClr val="000000"/>
                </a:solidFill>
                <a:latin typeface="+mn-lt"/>
                <a:ea typeface="+mn-ea"/>
                <a:cs typeface="+mn-cs"/>
              </a:defRPr>
            </a:lvl4pPr>
            <a:lvl5pPr marL="2305050" indent="365125" algn="l" defTabSz="457200" rtl="0" eaLnBrk="0" fontAlgn="base" hangingPunct="0">
              <a:spcBef>
                <a:spcPct val="0"/>
              </a:spcBef>
              <a:spcAft>
                <a:spcPct val="0"/>
              </a:spcAft>
              <a:buBlip>
                <a:blip r:embed="rId2"/>
              </a:buBlip>
              <a:defRPr kumimoji="1" sz="2000">
                <a:solidFill>
                  <a:srgbClr val="000000"/>
                </a:solidFill>
                <a:latin typeface="+mn-lt"/>
                <a:ea typeface="+mn-ea"/>
                <a:cs typeface="+mn-cs"/>
              </a:defRPr>
            </a:lvl5pPr>
            <a:lvl6pPr marL="27622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6pPr>
            <a:lvl7pPr marL="32194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7pPr>
            <a:lvl8pPr marL="36766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8pPr>
            <a:lvl9pPr marL="41338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9pPr>
          </a:lstStyle>
          <a:p>
            <a:pPr marL="0" indent="0" eaLnBrk="1" hangingPunct="1">
              <a:buFont typeface="Wingdings" pitchFamily="2" charset="2"/>
              <a:buNone/>
              <a:defRPr/>
            </a:pPr>
            <a:r>
              <a:rPr lang="ja-JP" altLang="en-US" sz="1800" kern="0" dirty="0">
                <a:solidFill>
                  <a:schemeClr val="accent1"/>
                </a:solidFill>
              </a:rPr>
              <a:t>断熱</a:t>
            </a:r>
            <a:endParaRPr lang="en-US" altLang="ja-JP" sz="1800" kern="0" baseline="-25000" dirty="0">
              <a:solidFill>
                <a:schemeClr val="accent1"/>
              </a:solidFill>
            </a:endParaRPr>
          </a:p>
        </p:txBody>
      </p:sp>
      <p:cxnSp>
        <p:nvCxnSpPr>
          <p:cNvPr id="55" name="直線矢印コネクタ 54">
            <a:extLst>
              <a:ext uri="{FF2B5EF4-FFF2-40B4-BE49-F238E27FC236}">
                <a16:creationId xmlns:a16="http://schemas.microsoft.com/office/drawing/2014/main" id="{D44A7464-7A75-4643-B90D-4E2FA5467F2A}"/>
              </a:ext>
            </a:extLst>
          </p:cNvPr>
          <p:cNvCxnSpPr>
            <a:cxnSpLocks/>
          </p:cNvCxnSpPr>
          <p:nvPr/>
        </p:nvCxnSpPr>
        <p:spPr bwMode="auto">
          <a:xfrm>
            <a:off x="1816754" y="2238001"/>
            <a:ext cx="363839" cy="62433"/>
          </a:xfrm>
          <a:prstGeom prst="straightConnector1">
            <a:avLst/>
          </a:prstGeom>
          <a:gradFill rotWithShape="0">
            <a:gsLst>
              <a:gs pos="0">
                <a:srgbClr val="FFFFFF"/>
              </a:gs>
              <a:gs pos="100000">
                <a:srgbClr val="C8C8C8"/>
              </a:gs>
            </a:gsLst>
            <a:lin ang="5400000" scaled="1"/>
          </a:gradFill>
          <a:ln w="28575" cap="flat" cmpd="sng" algn="ctr">
            <a:solidFill>
              <a:srgbClr val="0070C0"/>
            </a:solidFill>
            <a:prstDash val="solid"/>
            <a:round/>
            <a:headEnd type="none" w="med" len="med"/>
            <a:tailEnd type="triangle"/>
          </a:ln>
          <a:effectLst/>
        </p:spPr>
      </p:cxnSp>
      <p:cxnSp>
        <p:nvCxnSpPr>
          <p:cNvPr id="66" name="直線矢印コネクタ 65">
            <a:extLst>
              <a:ext uri="{FF2B5EF4-FFF2-40B4-BE49-F238E27FC236}">
                <a16:creationId xmlns:a16="http://schemas.microsoft.com/office/drawing/2014/main" id="{20B0B356-4028-4F5B-8040-3E932B8A77A5}"/>
              </a:ext>
            </a:extLst>
          </p:cNvPr>
          <p:cNvCxnSpPr>
            <a:cxnSpLocks/>
          </p:cNvCxnSpPr>
          <p:nvPr/>
        </p:nvCxnSpPr>
        <p:spPr bwMode="auto">
          <a:xfrm>
            <a:off x="2347618" y="2563323"/>
            <a:ext cx="167655" cy="357387"/>
          </a:xfrm>
          <a:prstGeom prst="straightConnector1">
            <a:avLst/>
          </a:prstGeom>
          <a:gradFill rotWithShape="0">
            <a:gsLst>
              <a:gs pos="0">
                <a:srgbClr val="FFFFFF"/>
              </a:gs>
              <a:gs pos="100000">
                <a:srgbClr val="C8C8C8"/>
              </a:gs>
            </a:gsLst>
            <a:lin ang="5400000" scaled="1"/>
          </a:gradFill>
          <a:ln w="28575" cap="flat" cmpd="sng" algn="ctr">
            <a:solidFill>
              <a:schemeClr val="accent1"/>
            </a:solidFill>
            <a:prstDash val="solid"/>
            <a:round/>
            <a:headEnd type="none" w="med" len="med"/>
            <a:tailEnd type="triangle"/>
          </a:ln>
          <a:effectLst/>
        </p:spPr>
      </p:cxnSp>
      <p:cxnSp>
        <p:nvCxnSpPr>
          <p:cNvPr id="73" name="直線矢印コネクタ 72">
            <a:extLst>
              <a:ext uri="{FF2B5EF4-FFF2-40B4-BE49-F238E27FC236}">
                <a16:creationId xmlns:a16="http://schemas.microsoft.com/office/drawing/2014/main" id="{9BD92AC2-6573-447E-948B-D72C1CCCC42C}"/>
              </a:ext>
            </a:extLst>
          </p:cNvPr>
          <p:cNvCxnSpPr>
            <a:cxnSpLocks/>
          </p:cNvCxnSpPr>
          <p:nvPr/>
        </p:nvCxnSpPr>
        <p:spPr bwMode="auto">
          <a:xfrm flipH="1" flipV="1">
            <a:off x="1479612" y="2129791"/>
            <a:ext cx="212030" cy="296492"/>
          </a:xfrm>
          <a:prstGeom prst="straightConnector1">
            <a:avLst/>
          </a:prstGeom>
          <a:gradFill rotWithShape="0">
            <a:gsLst>
              <a:gs pos="0">
                <a:srgbClr val="FFFFFF"/>
              </a:gs>
              <a:gs pos="100000">
                <a:srgbClr val="C8C8C8"/>
              </a:gs>
            </a:gsLst>
            <a:lin ang="5400000" scaled="1"/>
          </a:gradFill>
          <a:ln w="28575" cap="flat" cmpd="sng" algn="ctr">
            <a:solidFill>
              <a:schemeClr val="accent1"/>
            </a:solidFill>
            <a:prstDash val="solid"/>
            <a:round/>
            <a:headEnd type="none" w="med" len="med"/>
            <a:tailEnd type="triangle"/>
          </a:ln>
          <a:effectLst/>
        </p:spPr>
      </p:cxnSp>
      <p:sp>
        <p:nvSpPr>
          <p:cNvPr id="76" name="コンテンツ プレースホルダー 2">
            <a:extLst>
              <a:ext uri="{FF2B5EF4-FFF2-40B4-BE49-F238E27FC236}">
                <a16:creationId xmlns:a16="http://schemas.microsoft.com/office/drawing/2014/main" id="{38926CDB-658F-4604-84F5-445ED8D16A33}"/>
              </a:ext>
            </a:extLst>
          </p:cNvPr>
          <p:cNvSpPr txBox="1">
            <a:spLocks/>
          </p:cNvSpPr>
          <p:nvPr/>
        </p:nvSpPr>
        <p:spPr bwMode="gray">
          <a:xfrm>
            <a:off x="3897618" y="1452606"/>
            <a:ext cx="5130327" cy="954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90513" indent="-290513" algn="l" defTabSz="457200" rtl="0" eaLnBrk="0" fontAlgn="base" hangingPunct="0">
              <a:lnSpc>
                <a:spcPct val="95000"/>
              </a:lnSpc>
              <a:spcBef>
                <a:spcPct val="20000"/>
              </a:spcBef>
              <a:spcAft>
                <a:spcPct val="10000"/>
              </a:spcAft>
              <a:buClr>
                <a:srgbClr val="A30B1A"/>
              </a:buClr>
              <a:buFont typeface="Wingdings" pitchFamily="2" charset="2"/>
              <a:buChar char="n"/>
              <a:defRPr kumimoji="1" sz="2800">
                <a:solidFill>
                  <a:srgbClr val="000000"/>
                </a:solidFill>
                <a:latin typeface="+mn-lt"/>
                <a:ea typeface="+mn-ea"/>
                <a:cs typeface="+mn-cs"/>
              </a:defRPr>
            </a:lvl1pPr>
            <a:lvl2pPr marL="581025" indent="-242888" algn="l" defTabSz="457200" rtl="0" eaLnBrk="0" fontAlgn="base" hangingPunct="0">
              <a:lnSpc>
                <a:spcPct val="95000"/>
              </a:lnSpc>
              <a:spcBef>
                <a:spcPct val="20000"/>
              </a:spcBef>
              <a:spcAft>
                <a:spcPct val="10000"/>
              </a:spcAft>
              <a:buClr>
                <a:srgbClr val="87867E"/>
              </a:buClr>
              <a:buFont typeface="Wingdings" pitchFamily="2" charset="2"/>
              <a:buChar char="n"/>
              <a:defRPr kumimoji="1" sz="2400">
                <a:solidFill>
                  <a:srgbClr val="000000"/>
                </a:solidFill>
                <a:latin typeface="+mn-lt"/>
                <a:ea typeface="+mn-ea"/>
                <a:cs typeface="+mn-cs"/>
              </a:defRPr>
            </a:lvl2pPr>
            <a:lvl3pPr marL="795338" indent="-138113" algn="l" defTabSz="457200" rtl="0" eaLnBrk="0" fontAlgn="base" hangingPunct="0">
              <a:lnSpc>
                <a:spcPct val="95000"/>
              </a:lnSpc>
              <a:spcBef>
                <a:spcPct val="20000"/>
              </a:spcBef>
              <a:spcAft>
                <a:spcPct val="10000"/>
              </a:spcAft>
              <a:buClr>
                <a:srgbClr val="87867E"/>
              </a:buClr>
              <a:buSzPct val="100000"/>
              <a:buChar char="•"/>
              <a:defRPr kumimoji="1" sz="2000">
                <a:solidFill>
                  <a:srgbClr val="000000"/>
                </a:solidFill>
                <a:latin typeface="+mn-lt"/>
                <a:ea typeface="+mn-ea"/>
                <a:cs typeface="+mn-cs"/>
              </a:defRPr>
            </a:lvl3pPr>
            <a:lvl4pPr marL="1014413" indent="-134938" algn="l" defTabSz="457200" rtl="0" eaLnBrk="0" fontAlgn="base" hangingPunct="0">
              <a:lnSpc>
                <a:spcPct val="95000"/>
              </a:lnSpc>
              <a:spcBef>
                <a:spcPct val="20000"/>
              </a:spcBef>
              <a:spcAft>
                <a:spcPct val="10000"/>
              </a:spcAft>
              <a:buClr>
                <a:srgbClr val="87867E"/>
              </a:buClr>
              <a:buSzPct val="100000"/>
              <a:buChar char="•"/>
              <a:defRPr kumimoji="1">
                <a:solidFill>
                  <a:srgbClr val="000000"/>
                </a:solidFill>
                <a:latin typeface="+mn-lt"/>
                <a:ea typeface="+mn-ea"/>
                <a:cs typeface="+mn-cs"/>
              </a:defRPr>
            </a:lvl4pPr>
            <a:lvl5pPr marL="2305050" indent="365125" algn="l" defTabSz="457200" rtl="0" eaLnBrk="0" fontAlgn="base" hangingPunct="0">
              <a:spcBef>
                <a:spcPct val="0"/>
              </a:spcBef>
              <a:spcAft>
                <a:spcPct val="0"/>
              </a:spcAft>
              <a:buBlip>
                <a:blip r:embed="rId2"/>
              </a:buBlip>
              <a:defRPr kumimoji="1" sz="2000">
                <a:solidFill>
                  <a:srgbClr val="000000"/>
                </a:solidFill>
                <a:latin typeface="+mn-lt"/>
                <a:ea typeface="+mn-ea"/>
                <a:cs typeface="+mn-cs"/>
              </a:defRPr>
            </a:lvl5pPr>
            <a:lvl6pPr marL="27622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6pPr>
            <a:lvl7pPr marL="32194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7pPr>
            <a:lvl8pPr marL="36766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8pPr>
            <a:lvl9pPr marL="41338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9pPr>
          </a:lstStyle>
          <a:p>
            <a:pPr marL="0" indent="0" eaLnBrk="1" hangingPunct="1">
              <a:buFont typeface="Wingdings" pitchFamily="2" charset="2"/>
              <a:buNone/>
              <a:defRPr/>
            </a:pPr>
            <a:r>
              <a:rPr lang="en-US" altLang="ja-JP" kern="0" dirty="0"/>
              <a:t>(</a:t>
            </a:r>
            <a:r>
              <a:rPr lang="ja-JP" altLang="en-US" kern="0" dirty="0"/>
              <a:t>証明</a:t>
            </a:r>
            <a:r>
              <a:rPr lang="en-US" altLang="ja-JP" kern="0" dirty="0"/>
              <a:t>) </a:t>
            </a:r>
            <a:r>
              <a:rPr lang="ja-JP" altLang="en-US" kern="0" dirty="0"/>
              <a:t>相異なる</a:t>
            </a:r>
            <a:r>
              <a:rPr lang="en-US" altLang="ja-JP" kern="0" dirty="0"/>
              <a:t>2</a:t>
            </a:r>
            <a:r>
              <a:rPr lang="ja-JP" altLang="en-US" kern="0" dirty="0" err="1"/>
              <a:t>つの</a:t>
            </a:r>
            <a:r>
              <a:rPr lang="ja-JP" altLang="en-US" kern="0" dirty="0"/>
              <a:t>断熱過程が点</a:t>
            </a:r>
            <a:r>
              <a:rPr lang="en-US" altLang="ja-JP" kern="0" dirty="0"/>
              <a:t>C</a:t>
            </a:r>
            <a:r>
              <a:rPr lang="ja-JP" altLang="en-US" kern="0" dirty="0" err="1"/>
              <a:t>で交</a:t>
            </a:r>
            <a:r>
              <a:rPr lang="ja-JP" altLang="en-US" kern="0" dirty="0"/>
              <a:t>差したとする。</a:t>
            </a:r>
            <a:endParaRPr lang="en-US" altLang="ja-JP" kern="0" dirty="0"/>
          </a:p>
        </p:txBody>
      </p:sp>
      <p:sp>
        <p:nvSpPr>
          <p:cNvPr id="77" name="コンテンツ プレースホルダー 2">
            <a:extLst>
              <a:ext uri="{FF2B5EF4-FFF2-40B4-BE49-F238E27FC236}">
                <a16:creationId xmlns:a16="http://schemas.microsoft.com/office/drawing/2014/main" id="{32E23161-1512-44B5-AEA6-46A295CCAACC}"/>
              </a:ext>
            </a:extLst>
          </p:cNvPr>
          <p:cNvSpPr txBox="1">
            <a:spLocks/>
          </p:cNvSpPr>
          <p:nvPr/>
        </p:nvSpPr>
        <p:spPr bwMode="gray">
          <a:xfrm>
            <a:off x="3897619" y="2466996"/>
            <a:ext cx="5130327" cy="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90513" indent="-290513" algn="l" defTabSz="457200" rtl="0" eaLnBrk="0" fontAlgn="base" hangingPunct="0">
              <a:lnSpc>
                <a:spcPct val="95000"/>
              </a:lnSpc>
              <a:spcBef>
                <a:spcPct val="20000"/>
              </a:spcBef>
              <a:spcAft>
                <a:spcPct val="10000"/>
              </a:spcAft>
              <a:buClr>
                <a:srgbClr val="A30B1A"/>
              </a:buClr>
              <a:buFont typeface="Wingdings" pitchFamily="2" charset="2"/>
              <a:buChar char="n"/>
              <a:defRPr kumimoji="1" sz="2800">
                <a:solidFill>
                  <a:srgbClr val="000000"/>
                </a:solidFill>
                <a:latin typeface="+mn-lt"/>
                <a:ea typeface="+mn-ea"/>
                <a:cs typeface="+mn-cs"/>
              </a:defRPr>
            </a:lvl1pPr>
            <a:lvl2pPr marL="581025" indent="-242888" algn="l" defTabSz="457200" rtl="0" eaLnBrk="0" fontAlgn="base" hangingPunct="0">
              <a:lnSpc>
                <a:spcPct val="95000"/>
              </a:lnSpc>
              <a:spcBef>
                <a:spcPct val="20000"/>
              </a:spcBef>
              <a:spcAft>
                <a:spcPct val="10000"/>
              </a:spcAft>
              <a:buClr>
                <a:srgbClr val="87867E"/>
              </a:buClr>
              <a:buFont typeface="Wingdings" pitchFamily="2" charset="2"/>
              <a:buChar char="n"/>
              <a:defRPr kumimoji="1" sz="2400">
                <a:solidFill>
                  <a:srgbClr val="000000"/>
                </a:solidFill>
                <a:latin typeface="+mn-lt"/>
                <a:ea typeface="+mn-ea"/>
                <a:cs typeface="+mn-cs"/>
              </a:defRPr>
            </a:lvl2pPr>
            <a:lvl3pPr marL="795338" indent="-138113" algn="l" defTabSz="457200" rtl="0" eaLnBrk="0" fontAlgn="base" hangingPunct="0">
              <a:lnSpc>
                <a:spcPct val="95000"/>
              </a:lnSpc>
              <a:spcBef>
                <a:spcPct val="20000"/>
              </a:spcBef>
              <a:spcAft>
                <a:spcPct val="10000"/>
              </a:spcAft>
              <a:buClr>
                <a:srgbClr val="87867E"/>
              </a:buClr>
              <a:buSzPct val="100000"/>
              <a:buChar char="•"/>
              <a:defRPr kumimoji="1" sz="2000">
                <a:solidFill>
                  <a:srgbClr val="000000"/>
                </a:solidFill>
                <a:latin typeface="+mn-lt"/>
                <a:ea typeface="+mn-ea"/>
                <a:cs typeface="+mn-cs"/>
              </a:defRPr>
            </a:lvl3pPr>
            <a:lvl4pPr marL="1014413" indent="-134938" algn="l" defTabSz="457200" rtl="0" eaLnBrk="0" fontAlgn="base" hangingPunct="0">
              <a:lnSpc>
                <a:spcPct val="95000"/>
              </a:lnSpc>
              <a:spcBef>
                <a:spcPct val="20000"/>
              </a:spcBef>
              <a:spcAft>
                <a:spcPct val="10000"/>
              </a:spcAft>
              <a:buClr>
                <a:srgbClr val="87867E"/>
              </a:buClr>
              <a:buSzPct val="100000"/>
              <a:buChar char="•"/>
              <a:defRPr kumimoji="1">
                <a:solidFill>
                  <a:srgbClr val="000000"/>
                </a:solidFill>
                <a:latin typeface="+mn-lt"/>
                <a:ea typeface="+mn-ea"/>
                <a:cs typeface="+mn-cs"/>
              </a:defRPr>
            </a:lvl4pPr>
            <a:lvl5pPr marL="2305050" indent="365125" algn="l" defTabSz="457200" rtl="0" eaLnBrk="0" fontAlgn="base" hangingPunct="0">
              <a:spcBef>
                <a:spcPct val="0"/>
              </a:spcBef>
              <a:spcAft>
                <a:spcPct val="0"/>
              </a:spcAft>
              <a:buBlip>
                <a:blip r:embed="rId2"/>
              </a:buBlip>
              <a:defRPr kumimoji="1" sz="2000">
                <a:solidFill>
                  <a:srgbClr val="000000"/>
                </a:solidFill>
                <a:latin typeface="+mn-lt"/>
                <a:ea typeface="+mn-ea"/>
                <a:cs typeface="+mn-cs"/>
              </a:defRPr>
            </a:lvl5pPr>
            <a:lvl6pPr marL="27622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6pPr>
            <a:lvl7pPr marL="32194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7pPr>
            <a:lvl8pPr marL="36766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8pPr>
            <a:lvl9pPr marL="41338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9pPr>
          </a:lstStyle>
          <a:p>
            <a:pPr marL="0" indent="0" eaLnBrk="1" hangingPunct="1">
              <a:buFont typeface="Wingdings" pitchFamily="2" charset="2"/>
              <a:buNone/>
              <a:defRPr/>
            </a:pPr>
            <a:r>
              <a:rPr lang="ja-JP" altLang="en-US" kern="0" dirty="0">
                <a:solidFill>
                  <a:srgbClr val="0070C0"/>
                </a:solidFill>
              </a:rPr>
              <a:t>温度</a:t>
            </a:r>
            <a:r>
              <a:rPr lang="en-US" altLang="ja-JP" kern="0" dirty="0">
                <a:solidFill>
                  <a:srgbClr val="0070C0"/>
                </a:solidFill>
              </a:rPr>
              <a:t>T</a:t>
            </a:r>
            <a:r>
              <a:rPr lang="en-US" altLang="ja-JP" kern="0" baseline="-25000" dirty="0">
                <a:solidFill>
                  <a:srgbClr val="0070C0"/>
                </a:solidFill>
              </a:rPr>
              <a:t>2</a:t>
            </a:r>
            <a:r>
              <a:rPr lang="ja-JP" altLang="en-US" kern="0" dirty="0" err="1"/>
              <a:t>の等</a:t>
            </a:r>
            <a:r>
              <a:rPr lang="ja-JP" altLang="en-US" kern="0" dirty="0"/>
              <a:t>温過程</a:t>
            </a:r>
            <a:r>
              <a:rPr lang="en-US" altLang="ja-JP" kern="0" dirty="0"/>
              <a:t>A</a:t>
            </a:r>
            <a:r>
              <a:rPr lang="ja-JP" altLang="en-US" kern="0" dirty="0"/>
              <a:t>⇒</a:t>
            </a:r>
            <a:r>
              <a:rPr lang="en-US" altLang="ja-JP" kern="0" dirty="0"/>
              <a:t>B</a:t>
            </a:r>
            <a:r>
              <a:rPr lang="ja-JP" altLang="en-US" kern="0" dirty="0"/>
              <a:t>を考える。</a:t>
            </a:r>
            <a:endParaRPr lang="en-US" altLang="ja-JP" kern="0" dirty="0"/>
          </a:p>
        </p:txBody>
      </p:sp>
      <p:sp>
        <p:nvSpPr>
          <p:cNvPr id="78" name="コンテンツ プレースホルダー 2">
            <a:extLst>
              <a:ext uri="{FF2B5EF4-FFF2-40B4-BE49-F238E27FC236}">
                <a16:creationId xmlns:a16="http://schemas.microsoft.com/office/drawing/2014/main" id="{C81F7EDD-570D-4FE5-A015-0B5B2C0E4C63}"/>
              </a:ext>
            </a:extLst>
          </p:cNvPr>
          <p:cNvSpPr txBox="1">
            <a:spLocks/>
          </p:cNvSpPr>
          <p:nvPr/>
        </p:nvSpPr>
        <p:spPr bwMode="gray">
          <a:xfrm>
            <a:off x="4015580" y="2951672"/>
            <a:ext cx="3979875" cy="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90513" indent="-290513" algn="l" defTabSz="457200" rtl="0" eaLnBrk="0" fontAlgn="base" hangingPunct="0">
              <a:lnSpc>
                <a:spcPct val="95000"/>
              </a:lnSpc>
              <a:spcBef>
                <a:spcPct val="20000"/>
              </a:spcBef>
              <a:spcAft>
                <a:spcPct val="10000"/>
              </a:spcAft>
              <a:buClr>
                <a:srgbClr val="A30B1A"/>
              </a:buClr>
              <a:buFont typeface="Wingdings" pitchFamily="2" charset="2"/>
              <a:buChar char="n"/>
              <a:defRPr kumimoji="1" sz="2800">
                <a:solidFill>
                  <a:srgbClr val="000000"/>
                </a:solidFill>
                <a:latin typeface="+mn-lt"/>
                <a:ea typeface="+mn-ea"/>
                <a:cs typeface="+mn-cs"/>
              </a:defRPr>
            </a:lvl1pPr>
            <a:lvl2pPr marL="581025" indent="-242888" algn="l" defTabSz="457200" rtl="0" eaLnBrk="0" fontAlgn="base" hangingPunct="0">
              <a:lnSpc>
                <a:spcPct val="95000"/>
              </a:lnSpc>
              <a:spcBef>
                <a:spcPct val="20000"/>
              </a:spcBef>
              <a:spcAft>
                <a:spcPct val="10000"/>
              </a:spcAft>
              <a:buClr>
                <a:srgbClr val="87867E"/>
              </a:buClr>
              <a:buFont typeface="Wingdings" pitchFamily="2" charset="2"/>
              <a:buChar char="n"/>
              <a:defRPr kumimoji="1" sz="2400">
                <a:solidFill>
                  <a:srgbClr val="000000"/>
                </a:solidFill>
                <a:latin typeface="+mn-lt"/>
                <a:ea typeface="+mn-ea"/>
                <a:cs typeface="+mn-cs"/>
              </a:defRPr>
            </a:lvl2pPr>
            <a:lvl3pPr marL="795338" indent="-138113" algn="l" defTabSz="457200" rtl="0" eaLnBrk="0" fontAlgn="base" hangingPunct="0">
              <a:lnSpc>
                <a:spcPct val="95000"/>
              </a:lnSpc>
              <a:spcBef>
                <a:spcPct val="20000"/>
              </a:spcBef>
              <a:spcAft>
                <a:spcPct val="10000"/>
              </a:spcAft>
              <a:buClr>
                <a:srgbClr val="87867E"/>
              </a:buClr>
              <a:buSzPct val="100000"/>
              <a:buChar char="•"/>
              <a:defRPr kumimoji="1" sz="2000">
                <a:solidFill>
                  <a:srgbClr val="000000"/>
                </a:solidFill>
                <a:latin typeface="+mn-lt"/>
                <a:ea typeface="+mn-ea"/>
                <a:cs typeface="+mn-cs"/>
              </a:defRPr>
            </a:lvl3pPr>
            <a:lvl4pPr marL="1014413" indent="-134938" algn="l" defTabSz="457200" rtl="0" eaLnBrk="0" fontAlgn="base" hangingPunct="0">
              <a:lnSpc>
                <a:spcPct val="95000"/>
              </a:lnSpc>
              <a:spcBef>
                <a:spcPct val="20000"/>
              </a:spcBef>
              <a:spcAft>
                <a:spcPct val="10000"/>
              </a:spcAft>
              <a:buClr>
                <a:srgbClr val="87867E"/>
              </a:buClr>
              <a:buSzPct val="100000"/>
              <a:buChar char="•"/>
              <a:defRPr kumimoji="1">
                <a:solidFill>
                  <a:srgbClr val="000000"/>
                </a:solidFill>
                <a:latin typeface="+mn-lt"/>
                <a:ea typeface="+mn-ea"/>
                <a:cs typeface="+mn-cs"/>
              </a:defRPr>
            </a:lvl4pPr>
            <a:lvl5pPr marL="2305050" indent="365125" algn="l" defTabSz="457200" rtl="0" eaLnBrk="0" fontAlgn="base" hangingPunct="0">
              <a:spcBef>
                <a:spcPct val="0"/>
              </a:spcBef>
              <a:spcAft>
                <a:spcPct val="0"/>
              </a:spcAft>
              <a:buBlip>
                <a:blip r:embed="rId2"/>
              </a:buBlip>
              <a:defRPr kumimoji="1" sz="2000">
                <a:solidFill>
                  <a:srgbClr val="000000"/>
                </a:solidFill>
                <a:latin typeface="+mn-lt"/>
                <a:ea typeface="+mn-ea"/>
                <a:cs typeface="+mn-cs"/>
              </a:defRPr>
            </a:lvl5pPr>
            <a:lvl6pPr marL="27622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6pPr>
            <a:lvl7pPr marL="32194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7pPr>
            <a:lvl8pPr marL="36766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8pPr>
            <a:lvl9pPr marL="41338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9pPr>
          </a:lstStyle>
          <a:p>
            <a:pPr marL="0" indent="0" eaLnBrk="1" hangingPunct="1">
              <a:buFont typeface="Wingdings" pitchFamily="2" charset="2"/>
              <a:buNone/>
              <a:defRPr/>
            </a:pPr>
            <a:r>
              <a:rPr lang="en-US" altLang="ja-JP" sz="2000" kern="0" dirty="0">
                <a:solidFill>
                  <a:schemeClr val="tx1"/>
                </a:solidFill>
              </a:rPr>
              <a:t>(</a:t>
            </a:r>
            <a:r>
              <a:rPr lang="ja-JP" altLang="en-US" sz="2000" kern="0" dirty="0">
                <a:solidFill>
                  <a:schemeClr val="tx1"/>
                </a:solidFill>
              </a:rPr>
              <a:t>勾配は断熱過程のほうが急峻</a:t>
            </a:r>
            <a:r>
              <a:rPr lang="en-US" altLang="ja-JP" sz="2000" kern="0" dirty="0">
                <a:solidFill>
                  <a:schemeClr val="tx1"/>
                </a:solidFill>
              </a:rPr>
              <a:t>) </a:t>
            </a:r>
          </a:p>
        </p:txBody>
      </p:sp>
      <p:sp>
        <p:nvSpPr>
          <p:cNvPr id="81" name="コンテンツ プレースホルダー 2">
            <a:extLst>
              <a:ext uri="{FF2B5EF4-FFF2-40B4-BE49-F238E27FC236}">
                <a16:creationId xmlns:a16="http://schemas.microsoft.com/office/drawing/2014/main" id="{C4A51256-5867-4583-9CE0-E90FC4853C18}"/>
              </a:ext>
            </a:extLst>
          </p:cNvPr>
          <p:cNvSpPr txBox="1">
            <a:spLocks/>
          </p:cNvSpPr>
          <p:nvPr/>
        </p:nvSpPr>
        <p:spPr bwMode="gray">
          <a:xfrm>
            <a:off x="4022882" y="3355548"/>
            <a:ext cx="5130327" cy="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90513" indent="-290513" algn="l" defTabSz="457200" rtl="0" eaLnBrk="0" fontAlgn="base" hangingPunct="0">
              <a:lnSpc>
                <a:spcPct val="95000"/>
              </a:lnSpc>
              <a:spcBef>
                <a:spcPct val="20000"/>
              </a:spcBef>
              <a:spcAft>
                <a:spcPct val="10000"/>
              </a:spcAft>
              <a:buClr>
                <a:srgbClr val="A30B1A"/>
              </a:buClr>
              <a:buFont typeface="Wingdings" pitchFamily="2" charset="2"/>
              <a:buChar char="n"/>
              <a:defRPr kumimoji="1" sz="2800">
                <a:solidFill>
                  <a:srgbClr val="000000"/>
                </a:solidFill>
                <a:latin typeface="+mn-lt"/>
                <a:ea typeface="+mn-ea"/>
                <a:cs typeface="+mn-cs"/>
              </a:defRPr>
            </a:lvl1pPr>
            <a:lvl2pPr marL="581025" indent="-242888" algn="l" defTabSz="457200" rtl="0" eaLnBrk="0" fontAlgn="base" hangingPunct="0">
              <a:lnSpc>
                <a:spcPct val="95000"/>
              </a:lnSpc>
              <a:spcBef>
                <a:spcPct val="20000"/>
              </a:spcBef>
              <a:spcAft>
                <a:spcPct val="10000"/>
              </a:spcAft>
              <a:buClr>
                <a:srgbClr val="87867E"/>
              </a:buClr>
              <a:buFont typeface="Wingdings" pitchFamily="2" charset="2"/>
              <a:buChar char="n"/>
              <a:defRPr kumimoji="1" sz="2400">
                <a:solidFill>
                  <a:srgbClr val="000000"/>
                </a:solidFill>
                <a:latin typeface="+mn-lt"/>
                <a:ea typeface="+mn-ea"/>
                <a:cs typeface="+mn-cs"/>
              </a:defRPr>
            </a:lvl2pPr>
            <a:lvl3pPr marL="795338" indent="-138113" algn="l" defTabSz="457200" rtl="0" eaLnBrk="0" fontAlgn="base" hangingPunct="0">
              <a:lnSpc>
                <a:spcPct val="95000"/>
              </a:lnSpc>
              <a:spcBef>
                <a:spcPct val="20000"/>
              </a:spcBef>
              <a:spcAft>
                <a:spcPct val="10000"/>
              </a:spcAft>
              <a:buClr>
                <a:srgbClr val="87867E"/>
              </a:buClr>
              <a:buSzPct val="100000"/>
              <a:buChar char="•"/>
              <a:defRPr kumimoji="1" sz="2000">
                <a:solidFill>
                  <a:srgbClr val="000000"/>
                </a:solidFill>
                <a:latin typeface="+mn-lt"/>
                <a:ea typeface="+mn-ea"/>
                <a:cs typeface="+mn-cs"/>
              </a:defRPr>
            </a:lvl3pPr>
            <a:lvl4pPr marL="1014413" indent="-134938" algn="l" defTabSz="457200" rtl="0" eaLnBrk="0" fontAlgn="base" hangingPunct="0">
              <a:lnSpc>
                <a:spcPct val="95000"/>
              </a:lnSpc>
              <a:spcBef>
                <a:spcPct val="20000"/>
              </a:spcBef>
              <a:spcAft>
                <a:spcPct val="10000"/>
              </a:spcAft>
              <a:buClr>
                <a:srgbClr val="87867E"/>
              </a:buClr>
              <a:buSzPct val="100000"/>
              <a:buChar char="•"/>
              <a:defRPr kumimoji="1">
                <a:solidFill>
                  <a:srgbClr val="000000"/>
                </a:solidFill>
                <a:latin typeface="+mn-lt"/>
                <a:ea typeface="+mn-ea"/>
                <a:cs typeface="+mn-cs"/>
              </a:defRPr>
            </a:lvl4pPr>
            <a:lvl5pPr marL="2305050" indent="365125" algn="l" defTabSz="457200" rtl="0" eaLnBrk="0" fontAlgn="base" hangingPunct="0">
              <a:spcBef>
                <a:spcPct val="0"/>
              </a:spcBef>
              <a:spcAft>
                <a:spcPct val="0"/>
              </a:spcAft>
              <a:buBlip>
                <a:blip r:embed="rId2"/>
              </a:buBlip>
              <a:defRPr kumimoji="1" sz="2000">
                <a:solidFill>
                  <a:srgbClr val="000000"/>
                </a:solidFill>
                <a:latin typeface="+mn-lt"/>
                <a:ea typeface="+mn-ea"/>
                <a:cs typeface="+mn-cs"/>
              </a:defRPr>
            </a:lvl5pPr>
            <a:lvl6pPr marL="27622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6pPr>
            <a:lvl7pPr marL="32194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7pPr>
            <a:lvl8pPr marL="36766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8pPr>
            <a:lvl9pPr marL="41338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9pPr>
          </a:lstStyle>
          <a:p>
            <a:pPr marL="0" indent="0" eaLnBrk="1" hangingPunct="1">
              <a:buFont typeface="Wingdings" pitchFamily="2" charset="2"/>
              <a:buNone/>
              <a:defRPr/>
            </a:pPr>
            <a:r>
              <a:rPr lang="ja-JP" altLang="en-US" kern="0" dirty="0"/>
              <a:t>熱機関</a:t>
            </a:r>
            <a:r>
              <a:rPr lang="en-US" altLang="ja-JP" kern="0" dirty="0"/>
              <a:t>A</a:t>
            </a:r>
            <a:r>
              <a:rPr lang="ja-JP" altLang="en-US" kern="0" dirty="0"/>
              <a:t>⇒</a:t>
            </a:r>
            <a:r>
              <a:rPr lang="en-US" altLang="ja-JP" kern="0" dirty="0"/>
              <a:t>B</a:t>
            </a:r>
            <a:r>
              <a:rPr lang="ja-JP" altLang="en-US" kern="0" dirty="0"/>
              <a:t>⇒</a:t>
            </a:r>
            <a:r>
              <a:rPr lang="en-US" altLang="ja-JP" kern="0" dirty="0"/>
              <a:t>C</a:t>
            </a:r>
            <a:r>
              <a:rPr lang="ja-JP" altLang="en-US" kern="0" dirty="0"/>
              <a:t>⇒</a:t>
            </a:r>
            <a:r>
              <a:rPr lang="en-US" altLang="ja-JP" kern="0" dirty="0"/>
              <a:t>A</a:t>
            </a:r>
            <a:r>
              <a:rPr lang="ja-JP" altLang="en-US" kern="0" dirty="0"/>
              <a:t>を考える。</a:t>
            </a:r>
            <a:endParaRPr lang="en-US" altLang="ja-JP" kern="0" dirty="0"/>
          </a:p>
        </p:txBody>
      </p:sp>
      <p:sp>
        <p:nvSpPr>
          <p:cNvPr id="82" name="コンテンツ プレースホルダー 2">
            <a:extLst>
              <a:ext uri="{FF2B5EF4-FFF2-40B4-BE49-F238E27FC236}">
                <a16:creationId xmlns:a16="http://schemas.microsoft.com/office/drawing/2014/main" id="{B606CE29-446E-4F21-B95C-2C5E5F8D2724}"/>
              </a:ext>
            </a:extLst>
          </p:cNvPr>
          <p:cNvSpPr txBox="1">
            <a:spLocks/>
          </p:cNvSpPr>
          <p:nvPr/>
        </p:nvSpPr>
        <p:spPr bwMode="gray">
          <a:xfrm>
            <a:off x="228995" y="4201347"/>
            <a:ext cx="7421484" cy="5053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90513" indent="-290513" algn="l" defTabSz="457200" rtl="0" eaLnBrk="0" fontAlgn="base" hangingPunct="0">
              <a:lnSpc>
                <a:spcPct val="95000"/>
              </a:lnSpc>
              <a:spcBef>
                <a:spcPct val="20000"/>
              </a:spcBef>
              <a:spcAft>
                <a:spcPct val="10000"/>
              </a:spcAft>
              <a:buClr>
                <a:srgbClr val="A30B1A"/>
              </a:buClr>
              <a:buFont typeface="Wingdings" pitchFamily="2" charset="2"/>
              <a:buChar char="n"/>
              <a:defRPr kumimoji="1" sz="2800">
                <a:solidFill>
                  <a:srgbClr val="000000"/>
                </a:solidFill>
                <a:latin typeface="+mn-lt"/>
                <a:ea typeface="+mn-ea"/>
                <a:cs typeface="+mn-cs"/>
              </a:defRPr>
            </a:lvl1pPr>
            <a:lvl2pPr marL="581025" indent="-242888" algn="l" defTabSz="457200" rtl="0" eaLnBrk="0" fontAlgn="base" hangingPunct="0">
              <a:lnSpc>
                <a:spcPct val="95000"/>
              </a:lnSpc>
              <a:spcBef>
                <a:spcPct val="20000"/>
              </a:spcBef>
              <a:spcAft>
                <a:spcPct val="10000"/>
              </a:spcAft>
              <a:buClr>
                <a:srgbClr val="87867E"/>
              </a:buClr>
              <a:buFont typeface="Wingdings" pitchFamily="2" charset="2"/>
              <a:buChar char="n"/>
              <a:defRPr kumimoji="1" sz="2400">
                <a:solidFill>
                  <a:srgbClr val="000000"/>
                </a:solidFill>
                <a:latin typeface="+mn-lt"/>
                <a:ea typeface="+mn-ea"/>
                <a:cs typeface="+mn-cs"/>
              </a:defRPr>
            </a:lvl2pPr>
            <a:lvl3pPr marL="795338" indent="-138113" algn="l" defTabSz="457200" rtl="0" eaLnBrk="0" fontAlgn="base" hangingPunct="0">
              <a:lnSpc>
                <a:spcPct val="95000"/>
              </a:lnSpc>
              <a:spcBef>
                <a:spcPct val="20000"/>
              </a:spcBef>
              <a:spcAft>
                <a:spcPct val="10000"/>
              </a:spcAft>
              <a:buClr>
                <a:srgbClr val="87867E"/>
              </a:buClr>
              <a:buSzPct val="100000"/>
              <a:buChar char="•"/>
              <a:defRPr kumimoji="1" sz="2000">
                <a:solidFill>
                  <a:srgbClr val="000000"/>
                </a:solidFill>
                <a:latin typeface="+mn-lt"/>
                <a:ea typeface="+mn-ea"/>
                <a:cs typeface="+mn-cs"/>
              </a:defRPr>
            </a:lvl3pPr>
            <a:lvl4pPr marL="1014413" indent="-134938" algn="l" defTabSz="457200" rtl="0" eaLnBrk="0" fontAlgn="base" hangingPunct="0">
              <a:lnSpc>
                <a:spcPct val="95000"/>
              </a:lnSpc>
              <a:spcBef>
                <a:spcPct val="20000"/>
              </a:spcBef>
              <a:spcAft>
                <a:spcPct val="10000"/>
              </a:spcAft>
              <a:buClr>
                <a:srgbClr val="87867E"/>
              </a:buClr>
              <a:buSzPct val="100000"/>
              <a:buChar char="•"/>
              <a:defRPr kumimoji="1">
                <a:solidFill>
                  <a:srgbClr val="000000"/>
                </a:solidFill>
                <a:latin typeface="+mn-lt"/>
                <a:ea typeface="+mn-ea"/>
                <a:cs typeface="+mn-cs"/>
              </a:defRPr>
            </a:lvl4pPr>
            <a:lvl5pPr marL="2305050" indent="365125" algn="l" defTabSz="457200" rtl="0" eaLnBrk="0" fontAlgn="base" hangingPunct="0">
              <a:spcBef>
                <a:spcPct val="0"/>
              </a:spcBef>
              <a:spcAft>
                <a:spcPct val="0"/>
              </a:spcAft>
              <a:buBlip>
                <a:blip r:embed="rId2"/>
              </a:buBlip>
              <a:defRPr kumimoji="1" sz="2000">
                <a:solidFill>
                  <a:srgbClr val="000000"/>
                </a:solidFill>
                <a:latin typeface="+mn-lt"/>
                <a:ea typeface="+mn-ea"/>
                <a:cs typeface="+mn-cs"/>
              </a:defRPr>
            </a:lvl5pPr>
            <a:lvl6pPr marL="27622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6pPr>
            <a:lvl7pPr marL="32194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7pPr>
            <a:lvl8pPr marL="36766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8pPr>
            <a:lvl9pPr marL="41338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9pPr>
          </a:lstStyle>
          <a:p>
            <a:pPr marL="0" indent="0" eaLnBrk="1" hangingPunct="1">
              <a:buNone/>
              <a:defRPr/>
            </a:pPr>
            <a:r>
              <a:rPr lang="ja-JP" altLang="en-US" kern="0" dirty="0">
                <a:solidFill>
                  <a:schemeClr val="accent4"/>
                </a:solidFill>
              </a:rPr>
              <a:t>等温</a:t>
            </a:r>
            <a:r>
              <a:rPr lang="en-US" altLang="ja-JP" kern="0" dirty="0"/>
              <a:t>: Q</a:t>
            </a:r>
            <a:r>
              <a:rPr lang="en-US" altLang="ja-JP" kern="0" baseline="-25000" dirty="0"/>
              <a:t>A</a:t>
            </a:r>
            <a:r>
              <a:rPr lang="ja-JP" altLang="en-US" kern="0" baseline="-25000" dirty="0"/>
              <a:t>→</a:t>
            </a:r>
            <a:r>
              <a:rPr lang="en-US" altLang="ja-JP" kern="0" baseline="-25000" dirty="0"/>
              <a:t>B</a:t>
            </a:r>
            <a:r>
              <a:rPr lang="en-US" altLang="ja-JP" kern="0" dirty="0"/>
              <a:t>(=Q)=U</a:t>
            </a:r>
            <a:r>
              <a:rPr lang="en-US" altLang="ja-JP" kern="0" baseline="-25000" dirty="0"/>
              <a:t>A</a:t>
            </a:r>
            <a:r>
              <a:rPr lang="ja-JP" altLang="en-US" kern="0" baseline="-25000" dirty="0"/>
              <a:t>→</a:t>
            </a:r>
            <a:r>
              <a:rPr lang="en-US" altLang="ja-JP" kern="0" baseline="-25000" dirty="0"/>
              <a:t>B</a:t>
            </a:r>
            <a:r>
              <a:rPr lang="en-US" altLang="ja-JP" kern="0" dirty="0"/>
              <a:t>+ W</a:t>
            </a:r>
            <a:r>
              <a:rPr lang="en-US" altLang="ja-JP" kern="0" baseline="-25000" dirty="0"/>
              <a:t>A</a:t>
            </a:r>
            <a:r>
              <a:rPr lang="ja-JP" altLang="en-US" kern="0" baseline="-25000" dirty="0"/>
              <a:t>→</a:t>
            </a:r>
            <a:r>
              <a:rPr lang="en-US" altLang="ja-JP" kern="0" baseline="-25000" dirty="0"/>
              <a:t>B</a:t>
            </a:r>
            <a:r>
              <a:rPr lang="en-US" altLang="ja-JP" kern="0" dirty="0"/>
              <a:t>=W</a:t>
            </a:r>
            <a:r>
              <a:rPr lang="en-US" altLang="ja-JP" kern="0" baseline="-25000" dirty="0"/>
              <a:t>A</a:t>
            </a:r>
            <a:r>
              <a:rPr lang="ja-JP" altLang="en-US" kern="0" baseline="-25000" dirty="0"/>
              <a:t>→</a:t>
            </a:r>
            <a:r>
              <a:rPr lang="en-US" altLang="ja-JP" kern="0" baseline="-25000" dirty="0"/>
              <a:t>B </a:t>
            </a:r>
            <a:r>
              <a:rPr lang="en-US" altLang="ja-JP" kern="0" dirty="0"/>
              <a:t>=</a:t>
            </a:r>
            <a:r>
              <a:rPr lang="ja-JP" altLang="en-US" kern="0" dirty="0">
                <a:solidFill>
                  <a:srgbClr val="7030A0"/>
                </a:solidFill>
              </a:rPr>
              <a:t>■</a:t>
            </a:r>
            <a:r>
              <a:rPr lang="en-US" altLang="ja-JP" kern="0" dirty="0"/>
              <a:t>+</a:t>
            </a:r>
            <a:r>
              <a:rPr lang="ja-JP" altLang="en-US" kern="0" dirty="0">
                <a:solidFill>
                  <a:schemeClr val="accent2"/>
                </a:solidFill>
              </a:rPr>
              <a:t>■</a:t>
            </a:r>
            <a:endParaRPr lang="en-US" altLang="ja-JP" kern="0" dirty="0">
              <a:solidFill>
                <a:schemeClr val="accent2"/>
              </a:solidFill>
            </a:endParaRPr>
          </a:p>
        </p:txBody>
      </p:sp>
      <p:sp>
        <p:nvSpPr>
          <p:cNvPr id="83" name="コンテンツ プレースホルダー 2">
            <a:extLst>
              <a:ext uri="{FF2B5EF4-FFF2-40B4-BE49-F238E27FC236}">
                <a16:creationId xmlns:a16="http://schemas.microsoft.com/office/drawing/2014/main" id="{CC523F47-3343-4013-88A7-5C26502D4C41}"/>
              </a:ext>
            </a:extLst>
          </p:cNvPr>
          <p:cNvSpPr txBox="1">
            <a:spLocks/>
          </p:cNvSpPr>
          <p:nvPr/>
        </p:nvSpPr>
        <p:spPr bwMode="gray">
          <a:xfrm>
            <a:off x="228995" y="4638503"/>
            <a:ext cx="8346673" cy="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90513" indent="-290513" algn="l" defTabSz="457200" rtl="0" eaLnBrk="0" fontAlgn="base" hangingPunct="0">
              <a:lnSpc>
                <a:spcPct val="95000"/>
              </a:lnSpc>
              <a:spcBef>
                <a:spcPct val="20000"/>
              </a:spcBef>
              <a:spcAft>
                <a:spcPct val="10000"/>
              </a:spcAft>
              <a:buClr>
                <a:srgbClr val="A30B1A"/>
              </a:buClr>
              <a:buFont typeface="Wingdings" pitchFamily="2" charset="2"/>
              <a:buChar char="n"/>
              <a:defRPr kumimoji="1" sz="2800">
                <a:solidFill>
                  <a:srgbClr val="000000"/>
                </a:solidFill>
                <a:latin typeface="+mn-lt"/>
                <a:ea typeface="+mn-ea"/>
                <a:cs typeface="+mn-cs"/>
              </a:defRPr>
            </a:lvl1pPr>
            <a:lvl2pPr marL="581025" indent="-242888" algn="l" defTabSz="457200" rtl="0" eaLnBrk="0" fontAlgn="base" hangingPunct="0">
              <a:lnSpc>
                <a:spcPct val="95000"/>
              </a:lnSpc>
              <a:spcBef>
                <a:spcPct val="20000"/>
              </a:spcBef>
              <a:spcAft>
                <a:spcPct val="10000"/>
              </a:spcAft>
              <a:buClr>
                <a:srgbClr val="87867E"/>
              </a:buClr>
              <a:buFont typeface="Wingdings" pitchFamily="2" charset="2"/>
              <a:buChar char="n"/>
              <a:defRPr kumimoji="1" sz="2400">
                <a:solidFill>
                  <a:srgbClr val="000000"/>
                </a:solidFill>
                <a:latin typeface="+mn-lt"/>
                <a:ea typeface="+mn-ea"/>
                <a:cs typeface="+mn-cs"/>
              </a:defRPr>
            </a:lvl2pPr>
            <a:lvl3pPr marL="795338" indent="-138113" algn="l" defTabSz="457200" rtl="0" eaLnBrk="0" fontAlgn="base" hangingPunct="0">
              <a:lnSpc>
                <a:spcPct val="95000"/>
              </a:lnSpc>
              <a:spcBef>
                <a:spcPct val="20000"/>
              </a:spcBef>
              <a:spcAft>
                <a:spcPct val="10000"/>
              </a:spcAft>
              <a:buClr>
                <a:srgbClr val="87867E"/>
              </a:buClr>
              <a:buSzPct val="100000"/>
              <a:buChar char="•"/>
              <a:defRPr kumimoji="1" sz="2000">
                <a:solidFill>
                  <a:srgbClr val="000000"/>
                </a:solidFill>
                <a:latin typeface="+mn-lt"/>
                <a:ea typeface="+mn-ea"/>
                <a:cs typeface="+mn-cs"/>
              </a:defRPr>
            </a:lvl3pPr>
            <a:lvl4pPr marL="1014413" indent="-134938" algn="l" defTabSz="457200" rtl="0" eaLnBrk="0" fontAlgn="base" hangingPunct="0">
              <a:lnSpc>
                <a:spcPct val="95000"/>
              </a:lnSpc>
              <a:spcBef>
                <a:spcPct val="20000"/>
              </a:spcBef>
              <a:spcAft>
                <a:spcPct val="10000"/>
              </a:spcAft>
              <a:buClr>
                <a:srgbClr val="87867E"/>
              </a:buClr>
              <a:buSzPct val="100000"/>
              <a:buChar char="•"/>
              <a:defRPr kumimoji="1">
                <a:solidFill>
                  <a:srgbClr val="000000"/>
                </a:solidFill>
                <a:latin typeface="+mn-lt"/>
                <a:ea typeface="+mn-ea"/>
                <a:cs typeface="+mn-cs"/>
              </a:defRPr>
            </a:lvl4pPr>
            <a:lvl5pPr marL="2305050" indent="365125" algn="l" defTabSz="457200" rtl="0" eaLnBrk="0" fontAlgn="base" hangingPunct="0">
              <a:spcBef>
                <a:spcPct val="0"/>
              </a:spcBef>
              <a:spcAft>
                <a:spcPct val="0"/>
              </a:spcAft>
              <a:buBlip>
                <a:blip r:embed="rId2"/>
              </a:buBlip>
              <a:defRPr kumimoji="1" sz="2000">
                <a:solidFill>
                  <a:srgbClr val="000000"/>
                </a:solidFill>
                <a:latin typeface="+mn-lt"/>
                <a:ea typeface="+mn-ea"/>
                <a:cs typeface="+mn-cs"/>
              </a:defRPr>
            </a:lvl5pPr>
            <a:lvl6pPr marL="27622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6pPr>
            <a:lvl7pPr marL="32194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7pPr>
            <a:lvl8pPr marL="36766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8pPr>
            <a:lvl9pPr marL="41338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9pPr>
          </a:lstStyle>
          <a:p>
            <a:pPr marL="0" indent="0" eaLnBrk="1" hangingPunct="1">
              <a:buNone/>
              <a:defRPr/>
            </a:pPr>
            <a:r>
              <a:rPr lang="ja-JP" altLang="en-US" kern="0" dirty="0">
                <a:solidFill>
                  <a:srgbClr val="FF0000"/>
                </a:solidFill>
              </a:rPr>
              <a:t>断熱</a:t>
            </a:r>
            <a:r>
              <a:rPr lang="en-US" altLang="ja-JP" kern="0" dirty="0"/>
              <a:t>: Q</a:t>
            </a:r>
            <a:r>
              <a:rPr lang="en-US" altLang="ja-JP" kern="0" baseline="-25000" dirty="0"/>
              <a:t>B</a:t>
            </a:r>
            <a:r>
              <a:rPr lang="ja-JP" altLang="en-US" kern="0" baseline="-25000" dirty="0"/>
              <a:t>→</a:t>
            </a:r>
            <a:r>
              <a:rPr lang="en-US" altLang="ja-JP" kern="0" baseline="-25000" dirty="0"/>
              <a:t>C</a:t>
            </a:r>
            <a:r>
              <a:rPr lang="en-US" altLang="ja-JP" kern="0" dirty="0"/>
              <a:t>=U</a:t>
            </a:r>
            <a:r>
              <a:rPr lang="en-US" altLang="ja-JP" kern="0" baseline="-25000" dirty="0"/>
              <a:t>B</a:t>
            </a:r>
            <a:r>
              <a:rPr lang="ja-JP" altLang="en-US" kern="0" baseline="-25000" dirty="0"/>
              <a:t>→</a:t>
            </a:r>
            <a:r>
              <a:rPr lang="en-US" altLang="ja-JP" kern="0" baseline="-25000" dirty="0"/>
              <a:t>C</a:t>
            </a:r>
            <a:r>
              <a:rPr lang="en-US" altLang="ja-JP" kern="0" dirty="0"/>
              <a:t>+ W</a:t>
            </a:r>
            <a:r>
              <a:rPr lang="en-US" altLang="ja-JP" kern="0" baseline="-25000" dirty="0"/>
              <a:t>B</a:t>
            </a:r>
            <a:r>
              <a:rPr lang="ja-JP" altLang="en-US" kern="0" baseline="-25000" dirty="0"/>
              <a:t>→</a:t>
            </a:r>
            <a:r>
              <a:rPr lang="en-US" altLang="ja-JP" kern="0" baseline="-25000" dirty="0"/>
              <a:t>C </a:t>
            </a:r>
            <a:r>
              <a:rPr lang="en-US" altLang="ja-JP" kern="0" dirty="0"/>
              <a:t>=0, (W</a:t>
            </a:r>
            <a:r>
              <a:rPr lang="en-US" altLang="ja-JP" kern="0" baseline="-25000" dirty="0"/>
              <a:t>B</a:t>
            </a:r>
            <a:r>
              <a:rPr lang="ja-JP" altLang="en-US" kern="0" baseline="-25000" dirty="0"/>
              <a:t>→</a:t>
            </a:r>
            <a:r>
              <a:rPr lang="en-US" altLang="ja-JP" kern="0" baseline="-25000" dirty="0"/>
              <a:t>C</a:t>
            </a:r>
            <a:r>
              <a:rPr lang="en-US" altLang="ja-JP" kern="0" dirty="0"/>
              <a:t>=</a:t>
            </a:r>
            <a:r>
              <a:rPr lang="ja-JP" altLang="en-US" kern="0" dirty="0">
                <a:solidFill>
                  <a:srgbClr val="C00000"/>
                </a:solidFill>
              </a:rPr>
              <a:t>■</a:t>
            </a:r>
            <a:r>
              <a:rPr lang="en-US" altLang="ja-JP" kern="0" dirty="0"/>
              <a:t>+</a:t>
            </a:r>
            <a:r>
              <a:rPr lang="ja-JP" altLang="en-US" kern="0" dirty="0">
                <a:solidFill>
                  <a:srgbClr val="FFC000"/>
                </a:solidFill>
              </a:rPr>
              <a:t>■</a:t>
            </a:r>
            <a:r>
              <a:rPr lang="en-US" altLang="ja-JP" kern="0" dirty="0"/>
              <a:t>) </a:t>
            </a:r>
            <a:endParaRPr lang="en-US" altLang="ja-JP" kern="0" baseline="-25000" dirty="0"/>
          </a:p>
        </p:txBody>
      </p:sp>
      <p:cxnSp>
        <p:nvCxnSpPr>
          <p:cNvPr id="75" name="直線コネクタ 74">
            <a:extLst>
              <a:ext uri="{FF2B5EF4-FFF2-40B4-BE49-F238E27FC236}">
                <a16:creationId xmlns:a16="http://schemas.microsoft.com/office/drawing/2014/main" id="{CE318F83-C530-4764-A788-6C7F8C8E5599}"/>
              </a:ext>
            </a:extLst>
          </p:cNvPr>
          <p:cNvCxnSpPr>
            <a:cxnSpLocks/>
          </p:cNvCxnSpPr>
          <p:nvPr/>
        </p:nvCxnSpPr>
        <p:spPr bwMode="auto">
          <a:xfrm flipV="1">
            <a:off x="1387588" y="2023452"/>
            <a:ext cx="0" cy="1348397"/>
          </a:xfrm>
          <a:prstGeom prst="line">
            <a:avLst/>
          </a:prstGeom>
          <a:gradFill rotWithShape="0">
            <a:gsLst>
              <a:gs pos="0">
                <a:srgbClr val="FFFFFF"/>
              </a:gs>
              <a:gs pos="100000">
                <a:srgbClr val="C8C8C8"/>
              </a:gs>
            </a:gsLst>
            <a:lin ang="5400000" scaled="1"/>
          </a:gradFill>
          <a:ln w="9525" cap="flat" cmpd="sng" algn="ctr">
            <a:solidFill>
              <a:srgbClr val="505050"/>
            </a:solidFill>
            <a:prstDash val="solid"/>
            <a:round/>
            <a:headEnd type="none" w="med" len="med"/>
            <a:tailEnd type="none" w="med" len="med"/>
          </a:ln>
          <a:effectLst/>
        </p:spPr>
      </p:cxnSp>
      <p:cxnSp>
        <p:nvCxnSpPr>
          <p:cNvPr id="87" name="直線コネクタ 86">
            <a:extLst>
              <a:ext uri="{FF2B5EF4-FFF2-40B4-BE49-F238E27FC236}">
                <a16:creationId xmlns:a16="http://schemas.microsoft.com/office/drawing/2014/main" id="{4057CD3C-4824-4C8C-B439-F00E5092083D}"/>
              </a:ext>
            </a:extLst>
          </p:cNvPr>
          <p:cNvCxnSpPr>
            <a:cxnSpLocks/>
          </p:cNvCxnSpPr>
          <p:nvPr/>
        </p:nvCxnSpPr>
        <p:spPr bwMode="auto">
          <a:xfrm flipV="1">
            <a:off x="2258814" y="2337382"/>
            <a:ext cx="0" cy="1049708"/>
          </a:xfrm>
          <a:prstGeom prst="line">
            <a:avLst/>
          </a:prstGeom>
          <a:gradFill rotWithShape="0">
            <a:gsLst>
              <a:gs pos="0">
                <a:srgbClr val="FFFFFF"/>
              </a:gs>
              <a:gs pos="100000">
                <a:srgbClr val="C8C8C8"/>
              </a:gs>
            </a:gsLst>
            <a:lin ang="5400000" scaled="1"/>
          </a:gradFill>
          <a:ln w="9525" cap="flat" cmpd="sng" algn="ctr">
            <a:solidFill>
              <a:srgbClr val="505050"/>
            </a:solidFill>
            <a:prstDash val="solid"/>
            <a:round/>
            <a:headEnd type="none" w="med" len="med"/>
            <a:tailEnd type="none" w="med" len="med"/>
          </a:ln>
          <a:effectLst/>
        </p:spPr>
      </p:cxnSp>
      <p:cxnSp>
        <p:nvCxnSpPr>
          <p:cNvPr id="89" name="直線コネクタ 88">
            <a:extLst>
              <a:ext uri="{FF2B5EF4-FFF2-40B4-BE49-F238E27FC236}">
                <a16:creationId xmlns:a16="http://schemas.microsoft.com/office/drawing/2014/main" id="{BA9D26BF-FC90-472A-BB85-F4717FE3B920}"/>
              </a:ext>
            </a:extLst>
          </p:cNvPr>
          <p:cNvCxnSpPr>
            <a:cxnSpLocks/>
          </p:cNvCxnSpPr>
          <p:nvPr/>
        </p:nvCxnSpPr>
        <p:spPr bwMode="auto">
          <a:xfrm flipV="1">
            <a:off x="2518567" y="2920710"/>
            <a:ext cx="0" cy="476250"/>
          </a:xfrm>
          <a:prstGeom prst="line">
            <a:avLst/>
          </a:prstGeom>
          <a:gradFill rotWithShape="0">
            <a:gsLst>
              <a:gs pos="0">
                <a:srgbClr val="FFFFFF"/>
              </a:gs>
              <a:gs pos="100000">
                <a:srgbClr val="C8C8C8"/>
              </a:gs>
            </a:gsLst>
            <a:lin ang="5400000" scaled="1"/>
          </a:gradFill>
          <a:ln w="9525" cap="flat" cmpd="sng" algn="ctr">
            <a:solidFill>
              <a:srgbClr val="505050"/>
            </a:solidFill>
            <a:prstDash val="solid"/>
            <a:round/>
            <a:headEnd type="none" w="med" len="med"/>
            <a:tailEnd type="none" w="med" len="med"/>
          </a:ln>
          <a:effectLst/>
        </p:spPr>
      </p:cxnSp>
      <p:cxnSp>
        <p:nvCxnSpPr>
          <p:cNvPr id="120" name="直線コネクタ 119">
            <a:extLst>
              <a:ext uri="{FF2B5EF4-FFF2-40B4-BE49-F238E27FC236}">
                <a16:creationId xmlns:a16="http://schemas.microsoft.com/office/drawing/2014/main" id="{B9264BF3-E073-43E9-A2F5-D00E8037CAB8}"/>
              </a:ext>
            </a:extLst>
          </p:cNvPr>
          <p:cNvCxnSpPr>
            <a:cxnSpLocks/>
          </p:cNvCxnSpPr>
          <p:nvPr/>
        </p:nvCxnSpPr>
        <p:spPr bwMode="auto">
          <a:xfrm flipV="1">
            <a:off x="2393437" y="3226223"/>
            <a:ext cx="1247" cy="3096"/>
          </a:xfrm>
          <a:prstGeom prst="line">
            <a:avLst/>
          </a:prstGeom>
          <a:gradFill rotWithShape="0">
            <a:gsLst>
              <a:gs pos="0">
                <a:srgbClr val="FFFFFF"/>
              </a:gs>
              <a:gs pos="100000">
                <a:srgbClr val="C8C8C8"/>
              </a:gs>
            </a:gsLst>
            <a:lin ang="5400000" scaled="1"/>
          </a:gradFill>
          <a:ln w="9525" cap="flat" cmpd="sng" algn="ctr">
            <a:solidFill>
              <a:srgbClr val="E8CA18"/>
            </a:solidFill>
            <a:prstDash val="solid"/>
            <a:round/>
            <a:headEnd type="none" w="med" len="med"/>
            <a:tailEnd type="none" w="med" len="med"/>
          </a:ln>
          <a:effectLst/>
        </p:spPr>
      </p:cxnSp>
      <p:sp>
        <p:nvSpPr>
          <p:cNvPr id="125" name="コンテンツ プレースホルダー 2">
            <a:extLst>
              <a:ext uri="{FF2B5EF4-FFF2-40B4-BE49-F238E27FC236}">
                <a16:creationId xmlns:a16="http://schemas.microsoft.com/office/drawing/2014/main" id="{F31C2D9C-F69B-44D5-A3C8-915A9568CF9A}"/>
              </a:ext>
            </a:extLst>
          </p:cNvPr>
          <p:cNvSpPr txBox="1">
            <a:spLocks/>
          </p:cNvSpPr>
          <p:nvPr/>
        </p:nvSpPr>
        <p:spPr bwMode="gray">
          <a:xfrm>
            <a:off x="228995" y="5050157"/>
            <a:ext cx="8346673" cy="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90513" indent="-290513" algn="l" defTabSz="457200" rtl="0" eaLnBrk="0" fontAlgn="base" hangingPunct="0">
              <a:lnSpc>
                <a:spcPct val="95000"/>
              </a:lnSpc>
              <a:spcBef>
                <a:spcPct val="20000"/>
              </a:spcBef>
              <a:spcAft>
                <a:spcPct val="10000"/>
              </a:spcAft>
              <a:buClr>
                <a:srgbClr val="A30B1A"/>
              </a:buClr>
              <a:buFont typeface="Wingdings" pitchFamily="2" charset="2"/>
              <a:buChar char="n"/>
              <a:defRPr kumimoji="1" sz="2800">
                <a:solidFill>
                  <a:srgbClr val="000000"/>
                </a:solidFill>
                <a:latin typeface="+mn-lt"/>
                <a:ea typeface="+mn-ea"/>
                <a:cs typeface="+mn-cs"/>
              </a:defRPr>
            </a:lvl1pPr>
            <a:lvl2pPr marL="581025" indent="-242888" algn="l" defTabSz="457200" rtl="0" eaLnBrk="0" fontAlgn="base" hangingPunct="0">
              <a:lnSpc>
                <a:spcPct val="95000"/>
              </a:lnSpc>
              <a:spcBef>
                <a:spcPct val="20000"/>
              </a:spcBef>
              <a:spcAft>
                <a:spcPct val="10000"/>
              </a:spcAft>
              <a:buClr>
                <a:srgbClr val="87867E"/>
              </a:buClr>
              <a:buFont typeface="Wingdings" pitchFamily="2" charset="2"/>
              <a:buChar char="n"/>
              <a:defRPr kumimoji="1" sz="2400">
                <a:solidFill>
                  <a:srgbClr val="000000"/>
                </a:solidFill>
                <a:latin typeface="+mn-lt"/>
                <a:ea typeface="+mn-ea"/>
                <a:cs typeface="+mn-cs"/>
              </a:defRPr>
            </a:lvl2pPr>
            <a:lvl3pPr marL="795338" indent="-138113" algn="l" defTabSz="457200" rtl="0" eaLnBrk="0" fontAlgn="base" hangingPunct="0">
              <a:lnSpc>
                <a:spcPct val="95000"/>
              </a:lnSpc>
              <a:spcBef>
                <a:spcPct val="20000"/>
              </a:spcBef>
              <a:spcAft>
                <a:spcPct val="10000"/>
              </a:spcAft>
              <a:buClr>
                <a:srgbClr val="87867E"/>
              </a:buClr>
              <a:buSzPct val="100000"/>
              <a:buChar char="•"/>
              <a:defRPr kumimoji="1" sz="2000">
                <a:solidFill>
                  <a:srgbClr val="000000"/>
                </a:solidFill>
                <a:latin typeface="+mn-lt"/>
                <a:ea typeface="+mn-ea"/>
                <a:cs typeface="+mn-cs"/>
              </a:defRPr>
            </a:lvl3pPr>
            <a:lvl4pPr marL="1014413" indent="-134938" algn="l" defTabSz="457200" rtl="0" eaLnBrk="0" fontAlgn="base" hangingPunct="0">
              <a:lnSpc>
                <a:spcPct val="95000"/>
              </a:lnSpc>
              <a:spcBef>
                <a:spcPct val="20000"/>
              </a:spcBef>
              <a:spcAft>
                <a:spcPct val="10000"/>
              </a:spcAft>
              <a:buClr>
                <a:srgbClr val="87867E"/>
              </a:buClr>
              <a:buSzPct val="100000"/>
              <a:buChar char="•"/>
              <a:defRPr kumimoji="1">
                <a:solidFill>
                  <a:srgbClr val="000000"/>
                </a:solidFill>
                <a:latin typeface="+mn-lt"/>
                <a:ea typeface="+mn-ea"/>
                <a:cs typeface="+mn-cs"/>
              </a:defRPr>
            </a:lvl4pPr>
            <a:lvl5pPr marL="2305050" indent="365125" algn="l" defTabSz="457200" rtl="0" eaLnBrk="0" fontAlgn="base" hangingPunct="0">
              <a:spcBef>
                <a:spcPct val="0"/>
              </a:spcBef>
              <a:spcAft>
                <a:spcPct val="0"/>
              </a:spcAft>
              <a:buBlip>
                <a:blip r:embed="rId2"/>
              </a:buBlip>
              <a:defRPr kumimoji="1" sz="2000">
                <a:solidFill>
                  <a:srgbClr val="000000"/>
                </a:solidFill>
                <a:latin typeface="+mn-lt"/>
                <a:ea typeface="+mn-ea"/>
                <a:cs typeface="+mn-cs"/>
              </a:defRPr>
            </a:lvl5pPr>
            <a:lvl6pPr marL="27622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6pPr>
            <a:lvl7pPr marL="32194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7pPr>
            <a:lvl8pPr marL="36766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8pPr>
            <a:lvl9pPr marL="41338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9pPr>
          </a:lstStyle>
          <a:p>
            <a:pPr marL="0" indent="0" eaLnBrk="1" hangingPunct="1">
              <a:buNone/>
              <a:defRPr/>
            </a:pPr>
            <a:r>
              <a:rPr lang="ja-JP" altLang="en-US" kern="0" dirty="0">
                <a:solidFill>
                  <a:srgbClr val="FF0000"/>
                </a:solidFill>
              </a:rPr>
              <a:t>断熱</a:t>
            </a:r>
            <a:r>
              <a:rPr lang="en-US" altLang="ja-JP" kern="0" dirty="0"/>
              <a:t>: Q</a:t>
            </a:r>
            <a:r>
              <a:rPr lang="en-US" altLang="ja-JP" kern="0" baseline="-25000" dirty="0"/>
              <a:t>C</a:t>
            </a:r>
            <a:r>
              <a:rPr lang="ja-JP" altLang="en-US" kern="0" baseline="-25000" dirty="0"/>
              <a:t>→</a:t>
            </a:r>
            <a:r>
              <a:rPr lang="en-US" altLang="ja-JP" kern="0" baseline="-25000" dirty="0"/>
              <a:t>A</a:t>
            </a:r>
            <a:r>
              <a:rPr lang="en-US" altLang="ja-JP" kern="0" dirty="0"/>
              <a:t>=U</a:t>
            </a:r>
            <a:r>
              <a:rPr lang="en-US" altLang="ja-JP" kern="0" baseline="-25000" dirty="0"/>
              <a:t>C</a:t>
            </a:r>
            <a:r>
              <a:rPr lang="ja-JP" altLang="en-US" kern="0" baseline="-25000" dirty="0"/>
              <a:t>→</a:t>
            </a:r>
            <a:r>
              <a:rPr lang="en-US" altLang="ja-JP" kern="0" baseline="-25000" dirty="0"/>
              <a:t>A</a:t>
            </a:r>
            <a:r>
              <a:rPr lang="en-US" altLang="ja-JP" kern="0" dirty="0"/>
              <a:t>+ W</a:t>
            </a:r>
            <a:r>
              <a:rPr lang="en-US" altLang="ja-JP" kern="0" baseline="-25000" dirty="0"/>
              <a:t>C</a:t>
            </a:r>
            <a:r>
              <a:rPr lang="ja-JP" altLang="en-US" kern="0" baseline="-25000" dirty="0"/>
              <a:t>→</a:t>
            </a:r>
            <a:r>
              <a:rPr lang="en-US" altLang="ja-JP" kern="0" baseline="-25000" dirty="0"/>
              <a:t>A </a:t>
            </a:r>
            <a:r>
              <a:rPr lang="en-US" altLang="ja-JP" kern="0" dirty="0"/>
              <a:t>=0, (W</a:t>
            </a:r>
            <a:r>
              <a:rPr lang="en-US" altLang="ja-JP" kern="0" baseline="-25000" dirty="0"/>
              <a:t>C</a:t>
            </a:r>
            <a:r>
              <a:rPr lang="ja-JP" altLang="en-US" kern="0" baseline="-25000" dirty="0"/>
              <a:t>→</a:t>
            </a:r>
            <a:r>
              <a:rPr lang="en-US" altLang="ja-JP" kern="0" baseline="-25000" dirty="0"/>
              <a:t>A</a:t>
            </a:r>
            <a:r>
              <a:rPr lang="en-US" altLang="ja-JP" kern="0" dirty="0"/>
              <a:t>=</a:t>
            </a:r>
            <a:r>
              <a:rPr lang="ja-JP" altLang="en-US" kern="0" dirty="0" err="1"/>
              <a:t>ー</a:t>
            </a:r>
            <a:r>
              <a:rPr lang="en-US" altLang="ja-JP" kern="0" dirty="0"/>
              <a:t>(</a:t>
            </a:r>
            <a:r>
              <a:rPr lang="ja-JP" altLang="en-US" kern="0" dirty="0">
                <a:solidFill>
                  <a:schemeClr val="accent2"/>
                </a:solidFill>
              </a:rPr>
              <a:t>■</a:t>
            </a:r>
            <a:r>
              <a:rPr lang="en-US" altLang="ja-JP" kern="0" dirty="0"/>
              <a:t>+</a:t>
            </a:r>
            <a:r>
              <a:rPr lang="ja-JP" altLang="en-US" kern="0" dirty="0">
                <a:solidFill>
                  <a:srgbClr val="FFC000"/>
                </a:solidFill>
              </a:rPr>
              <a:t>■</a:t>
            </a:r>
            <a:r>
              <a:rPr lang="en-US" altLang="ja-JP" kern="0" dirty="0"/>
              <a:t>) )</a:t>
            </a:r>
            <a:endParaRPr lang="en-US" altLang="ja-JP" kern="0" baseline="-25000" dirty="0"/>
          </a:p>
        </p:txBody>
      </p:sp>
      <p:sp>
        <p:nvSpPr>
          <p:cNvPr id="127" name="コンテンツ プレースホルダー 2">
            <a:extLst>
              <a:ext uri="{FF2B5EF4-FFF2-40B4-BE49-F238E27FC236}">
                <a16:creationId xmlns:a16="http://schemas.microsoft.com/office/drawing/2014/main" id="{B856B5D5-84E7-42D8-813D-99B119E531D6}"/>
              </a:ext>
            </a:extLst>
          </p:cNvPr>
          <p:cNvSpPr txBox="1">
            <a:spLocks/>
          </p:cNvSpPr>
          <p:nvPr/>
        </p:nvSpPr>
        <p:spPr bwMode="gray">
          <a:xfrm>
            <a:off x="184148" y="5525208"/>
            <a:ext cx="8002590" cy="5053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90513" indent="-290513" algn="l" defTabSz="457200" rtl="0" eaLnBrk="0" fontAlgn="base" hangingPunct="0">
              <a:lnSpc>
                <a:spcPct val="95000"/>
              </a:lnSpc>
              <a:spcBef>
                <a:spcPct val="20000"/>
              </a:spcBef>
              <a:spcAft>
                <a:spcPct val="10000"/>
              </a:spcAft>
              <a:buClr>
                <a:srgbClr val="A30B1A"/>
              </a:buClr>
              <a:buFont typeface="Wingdings" pitchFamily="2" charset="2"/>
              <a:buChar char="n"/>
              <a:defRPr kumimoji="1" sz="2800">
                <a:solidFill>
                  <a:srgbClr val="000000"/>
                </a:solidFill>
                <a:latin typeface="+mn-lt"/>
                <a:ea typeface="+mn-ea"/>
                <a:cs typeface="+mn-cs"/>
              </a:defRPr>
            </a:lvl1pPr>
            <a:lvl2pPr marL="581025" indent="-242888" algn="l" defTabSz="457200" rtl="0" eaLnBrk="0" fontAlgn="base" hangingPunct="0">
              <a:lnSpc>
                <a:spcPct val="95000"/>
              </a:lnSpc>
              <a:spcBef>
                <a:spcPct val="20000"/>
              </a:spcBef>
              <a:spcAft>
                <a:spcPct val="10000"/>
              </a:spcAft>
              <a:buClr>
                <a:srgbClr val="87867E"/>
              </a:buClr>
              <a:buFont typeface="Wingdings" pitchFamily="2" charset="2"/>
              <a:buChar char="n"/>
              <a:defRPr kumimoji="1" sz="2400">
                <a:solidFill>
                  <a:srgbClr val="000000"/>
                </a:solidFill>
                <a:latin typeface="+mn-lt"/>
                <a:ea typeface="+mn-ea"/>
                <a:cs typeface="+mn-cs"/>
              </a:defRPr>
            </a:lvl2pPr>
            <a:lvl3pPr marL="795338" indent="-138113" algn="l" defTabSz="457200" rtl="0" eaLnBrk="0" fontAlgn="base" hangingPunct="0">
              <a:lnSpc>
                <a:spcPct val="95000"/>
              </a:lnSpc>
              <a:spcBef>
                <a:spcPct val="20000"/>
              </a:spcBef>
              <a:spcAft>
                <a:spcPct val="10000"/>
              </a:spcAft>
              <a:buClr>
                <a:srgbClr val="87867E"/>
              </a:buClr>
              <a:buSzPct val="100000"/>
              <a:buChar char="•"/>
              <a:defRPr kumimoji="1" sz="2000">
                <a:solidFill>
                  <a:srgbClr val="000000"/>
                </a:solidFill>
                <a:latin typeface="+mn-lt"/>
                <a:ea typeface="+mn-ea"/>
                <a:cs typeface="+mn-cs"/>
              </a:defRPr>
            </a:lvl3pPr>
            <a:lvl4pPr marL="1014413" indent="-134938" algn="l" defTabSz="457200" rtl="0" eaLnBrk="0" fontAlgn="base" hangingPunct="0">
              <a:lnSpc>
                <a:spcPct val="95000"/>
              </a:lnSpc>
              <a:spcBef>
                <a:spcPct val="20000"/>
              </a:spcBef>
              <a:spcAft>
                <a:spcPct val="10000"/>
              </a:spcAft>
              <a:buClr>
                <a:srgbClr val="87867E"/>
              </a:buClr>
              <a:buSzPct val="100000"/>
              <a:buChar char="•"/>
              <a:defRPr kumimoji="1">
                <a:solidFill>
                  <a:srgbClr val="000000"/>
                </a:solidFill>
                <a:latin typeface="+mn-lt"/>
                <a:ea typeface="+mn-ea"/>
                <a:cs typeface="+mn-cs"/>
              </a:defRPr>
            </a:lvl4pPr>
            <a:lvl5pPr marL="2305050" indent="365125" algn="l" defTabSz="457200" rtl="0" eaLnBrk="0" fontAlgn="base" hangingPunct="0">
              <a:spcBef>
                <a:spcPct val="0"/>
              </a:spcBef>
              <a:spcAft>
                <a:spcPct val="0"/>
              </a:spcAft>
              <a:buBlip>
                <a:blip r:embed="rId2"/>
              </a:buBlip>
              <a:defRPr kumimoji="1" sz="2000">
                <a:solidFill>
                  <a:srgbClr val="000000"/>
                </a:solidFill>
                <a:latin typeface="+mn-lt"/>
                <a:ea typeface="+mn-ea"/>
                <a:cs typeface="+mn-cs"/>
              </a:defRPr>
            </a:lvl5pPr>
            <a:lvl6pPr marL="27622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6pPr>
            <a:lvl7pPr marL="32194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7pPr>
            <a:lvl8pPr marL="36766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8pPr>
            <a:lvl9pPr marL="41338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9pPr>
          </a:lstStyle>
          <a:p>
            <a:pPr marL="0" indent="0" eaLnBrk="1" hangingPunct="1">
              <a:buNone/>
              <a:defRPr/>
            </a:pPr>
            <a:r>
              <a:rPr lang="en-US" altLang="ja-JP" kern="0" dirty="0"/>
              <a:t>U</a:t>
            </a:r>
            <a:r>
              <a:rPr lang="en-US" altLang="ja-JP" kern="0" baseline="-25000" dirty="0"/>
              <a:t>C</a:t>
            </a:r>
            <a:r>
              <a:rPr lang="ja-JP" altLang="en-US" kern="0" baseline="-25000" dirty="0"/>
              <a:t>→</a:t>
            </a:r>
            <a:r>
              <a:rPr lang="en-US" altLang="ja-JP" kern="0" baseline="-25000" dirty="0"/>
              <a:t>A</a:t>
            </a:r>
            <a:r>
              <a:rPr lang="en-US" altLang="ja-JP" kern="0" dirty="0"/>
              <a:t>=</a:t>
            </a:r>
            <a:r>
              <a:rPr lang="ja-JP" altLang="en-US" kern="0" dirty="0"/>
              <a:t>－</a:t>
            </a:r>
            <a:r>
              <a:rPr lang="en-US" altLang="ja-JP" kern="0" dirty="0"/>
              <a:t> U</a:t>
            </a:r>
            <a:r>
              <a:rPr lang="en-US" altLang="ja-JP" kern="0" baseline="-25000" dirty="0"/>
              <a:t>B</a:t>
            </a:r>
            <a:r>
              <a:rPr lang="ja-JP" altLang="en-US" kern="0" baseline="-25000" dirty="0"/>
              <a:t>→</a:t>
            </a:r>
            <a:r>
              <a:rPr lang="en-US" altLang="ja-JP" kern="0" baseline="-25000" dirty="0"/>
              <a:t>C </a:t>
            </a:r>
            <a:r>
              <a:rPr lang="ja-JP" altLang="en-US" kern="0" dirty="0"/>
              <a:t>⇒</a:t>
            </a:r>
            <a:r>
              <a:rPr lang="en-US" altLang="ja-JP" kern="0" dirty="0"/>
              <a:t>(</a:t>
            </a:r>
            <a:r>
              <a:rPr lang="ja-JP" altLang="en-US" kern="0" dirty="0"/>
              <a:t>－</a:t>
            </a:r>
            <a:r>
              <a:rPr lang="en-US" altLang="ja-JP" kern="0" dirty="0"/>
              <a:t>W</a:t>
            </a:r>
            <a:r>
              <a:rPr lang="en-US" altLang="ja-JP" kern="0" baseline="-25000" dirty="0"/>
              <a:t>C</a:t>
            </a:r>
            <a:r>
              <a:rPr lang="ja-JP" altLang="en-US" kern="0" baseline="-25000" dirty="0"/>
              <a:t>→</a:t>
            </a:r>
            <a:r>
              <a:rPr lang="en-US" altLang="ja-JP" kern="0" baseline="-25000" dirty="0"/>
              <a:t>A</a:t>
            </a:r>
            <a:r>
              <a:rPr lang="en-US" altLang="ja-JP" kern="0" dirty="0"/>
              <a:t>=</a:t>
            </a:r>
            <a:r>
              <a:rPr lang="ja-JP" altLang="en-US" kern="0" dirty="0">
                <a:solidFill>
                  <a:schemeClr val="accent2"/>
                </a:solidFill>
              </a:rPr>
              <a:t>■</a:t>
            </a:r>
            <a:r>
              <a:rPr lang="en-US" altLang="ja-JP" kern="0" dirty="0"/>
              <a:t>+</a:t>
            </a:r>
            <a:r>
              <a:rPr lang="ja-JP" altLang="en-US" kern="0" dirty="0">
                <a:solidFill>
                  <a:srgbClr val="FFC000"/>
                </a:solidFill>
              </a:rPr>
              <a:t>■</a:t>
            </a:r>
            <a:r>
              <a:rPr lang="en-US" altLang="ja-JP" kern="0" dirty="0">
                <a:solidFill>
                  <a:schemeClr val="tx1"/>
                </a:solidFill>
              </a:rPr>
              <a:t>=W</a:t>
            </a:r>
            <a:r>
              <a:rPr lang="en-US" altLang="ja-JP" kern="0" baseline="-25000" dirty="0">
                <a:solidFill>
                  <a:schemeClr val="tx1"/>
                </a:solidFill>
              </a:rPr>
              <a:t>B</a:t>
            </a:r>
            <a:r>
              <a:rPr lang="ja-JP" altLang="en-US" kern="0" baseline="-25000" dirty="0">
                <a:solidFill>
                  <a:schemeClr val="tx1"/>
                </a:solidFill>
              </a:rPr>
              <a:t>→</a:t>
            </a:r>
            <a:r>
              <a:rPr lang="en-US" altLang="ja-JP" kern="0" baseline="-25000" dirty="0">
                <a:solidFill>
                  <a:schemeClr val="tx1"/>
                </a:solidFill>
              </a:rPr>
              <a:t>C</a:t>
            </a:r>
            <a:r>
              <a:rPr lang="en-US" altLang="ja-JP" kern="0" dirty="0">
                <a:solidFill>
                  <a:schemeClr val="tx1"/>
                </a:solidFill>
              </a:rPr>
              <a:t>=</a:t>
            </a:r>
            <a:r>
              <a:rPr lang="ja-JP" altLang="en-US" kern="0" dirty="0">
                <a:solidFill>
                  <a:srgbClr val="C00000"/>
                </a:solidFill>
              </a:rPr>
              <a:t>■</a:t>
            </a:r>
            <a:r>
              <a:rPr lang="en-US" altLang="ja-JP" kern="0" dirty="0">
                <a:solidFill>
                  <a:schemeClr val="tx1"/>
                </a:solidFill>
              </a:rPr>
              <a:t>+</a:t>
            </a:r>
            <a:r>
              <a:rPr lang="ja-JP" altLang="en-US" kern="0" dirty="0">
                <a:solidFill>
                  <a:srgbClr val="FFC000"/>
                </a:solidFill>
              </a:rPr>
              <a:t>■</a:t>
            </a:r>
            <a:r>
              <a:rPr lang="en-US" altLang="ja-JP" kern="0" dirty="0">
                <a:solidFill>
                  <a:schemeClr val="tx1"/>
                </a:solidFill>
              </a:rPr>
              <a:t>)</a:t>
            </a:r>
          </a:p>
        </p:txBody>
      </p:sp>
      <p:sp>
        <p:nvSpPr>
          <p:cNvPr id="128" name="コンテンツ プレースホルダー 2">
            <a:extLst>
              <a:ext uri="{FF2B5EF4-FFF2-40B4-BE49-F238E27FC236}">
                <a16:creationId xmlns:a16="http://schemas.microsoft.com/office/drawing/2014/main" id="{EB903C14-ECF7-481A-8DD1-707949D56C69}"/>
              </a:ext>
            </a:extLst>
          </p:cNvPr>
          <p:cNvSpPr txBox="1">
            <a:spLocks/>
          </p:cNvSpPr>
          <p:nvPr/>
        </p:nvSpPr>
        <p:spPr bwMode="gray">
          <a:xfrm>
            <a:off x="228995" y="5984897"/>
            <a:ext cx="8534400" cy="5053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90513" indent="-290513" algn="l" defTabSz="457200" rtl="0" eaLnBrk="0" fontAlgn="base" hangingPunct="0">
              <a:lnSpc>
                <a:spcPct val="95000"/>
              </a:lnSpc>
              <a:spcBef>
                <a:spcPct val="20000"/>
              </a:spcBef>
              <a:spcAft>
                <a:spcPct val="10000"/>
              </a:spcAft>
              <a:buClr>
                <a:srgbClr val="A30B1A"/>
              </a:buClr>
              <a:buFont typeface="Wingdings" pitchFamily="2" charset="2"/>
              <a:buChar char="n"/>
              <a:defRPr kumimoji="1" sz="2800">
                <a:solidFill>
                  <a:srgbClr val="000000"/>
                </a:solidFill>
                <a:latin typeface="+mn-lt"/>
                <a:ea typeface="+mn-ea"/>
                <a:cs typeface="+mn-cs"/>
              </a:defRPr>
            </a:lvl1pPr>
            <a:lvl2pPr marL="581025" indent="-242888" algn="l" defTabSz="457200" rtl="0" eaLnBrk="0" fontAlgn="base" hangingPunct="0">
              <a:lnSpc>
                <a:spcPct val="95000"/>
              </a:lnSpc>
              <a:spcBef>
                <a:spcPct val="20000"/>
              </a:spcBef>
              <a:spcAft>
                <a:spcPct val="10000"/>
              </a:spcAft>
              <a:buClr>
                <a:srgbClr val="87867E"/>
              </a:buClr>
              <a:buFont typeface="Wingdings" pitchFamily="2" charset="2"/>
              <a:buChar char="n"/>
              <a:defRPr kumimoji="1" sz="2400">
                <a:solidFill>
                  <a:srgbClr val="000000"/>
                </a:solidFill>
                <a:latin typeface="+mn-lt"/>
                <a:ea typeface="+mn-ea"/>
                <a:cs typeface="+mn-cs"/>
              </a:defRPr>
            </a:lvl2pPr>
            <a:lvl3pPr marL="795338" indent="-138113" algn="l" defTabSz="457200" rtl="0" eaLnBrk="0" fontAlgn="base" hangingPunct="0">
              <a:lnSpc>
                <a:spcPct val="95000"/>
              </a:lnSpc>
              <a:spcBef>
                <a:spcPct val="20000"/>
              </a:spcBef>
              <a:spcAft>
                <a:spcPct val="10000"/>
              </a:spcAft>
              <a:buClr>
                <a:srgbClr val="87867E"/>
              </a:buClr>
              <a:buSzPct val="100000"/>
              <a:buChar char="•"/>
              <a:defRPr kumimoji="1" sz="2000">
                <a:solidFill>
                  <a:srgbClr val="000000"/>
                </a:solidFill>
                <a:latin typeface="+mn-lt"/>
                <a:ea typeface="+mn-ea"/>
                <a:cs typeface="+mn-cs"/>
              </a:defRPr>
            </a:lvl3pPr>
            <a:lvl4pPr marL="1014413" indent="-134938" algn="l" defTabSz="457200" rtl="0" eaLnBrk="0" fontAlgn="base" hangingPunct="0">
              <a:lnSpc>
                <a:spcPct val="95000"/>
              </a:lnSpc>
              <a:spcBef>
                <a:spcPct val="20000"/>
              </a:spcBef>
              <a:spcAft>
                <a:spcPct val="10000"/>
              </a:spcAft>
              <a:buClr>
                <a:srgbClr val="87867E"/>
              </a:buClr>
              <a:buSzPct val="100000"/>
              <a:buChar char="•"/>
              <a:defRPr kumimoji="1">
                <a:solidFill>
                  <a:srgbClr val="000000"/>
                </a:solidFill>
                <a:latin typeface="+mn-lt"/>
                <a:ea typeface="+mn-ea"/>
                <a:cs typeface="+mn-cs"/>
              </a:defRPr>
            </a:lvl4pPr>
            <a:lvl5pPr marL="2305050" indent="365125" algn="l" defTabSz="457200" rtl="0" eaLnBrk="0" fontAlgn="base" hangingPunct="0">
              <a:spcBef>
                <a:spcPct val="0"/>
              </a:spcBef>
              <a:spcAft>
                <a:spcPct val="0"/>
              </a:spcAft>
              <a:buBlip>
                <a:blip r:embed="rId2"/>
              </a:buBlip>
              <a:defRPr kumimoji="1" sz="2000">
                <a:solidFill>
                  <a:srgbClr val="000000"/>
                </a:solidFill>
                <a:latin typeface="+mn-lt"/>
                <a:ea typeface="+mn-ea"/>
                <a:cs typeface="+mn-cs"/>
              </a:defRPr>
            </a:lvl5pPr>
            <a:lvl6pPr marL="27622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6pPr>
            <a:lvl7pPr marL="32194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7pPr>
            <a:lvl8pPr marL="36766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8pPr>
            <a:lvl9pPr marL="41338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9pPr>
          </a:lstStyle>
          <a:p>
            <a:pPr marL="0" indent="0" eaLnBrk="1" hangingPunct="1">
              <a:buNone/>
              <a:defRPr/>
            </a:pPr>
            <a:r>
              <a:rPr lang="en-US" altLang="ja-JP" kern="0" dirty="0">
                <a:solidFill>
                  <a:schemeClr val="tx1"/>
                </a:solidFill>
              </a:rPr>
              <a:t>W=(</a:t>
            </a:r>
            <a:r>
              <a:rPr lang="ja-JP" altLang="en-US" kern="0" dirty="0">
                <a:solidFill>
                  <a:schemeClr val="tx1"/>
                </a:solidFill>
              </a:rPr>
              <a:t>熱機関の仕事</a:t>
            </a:r>
            <a:r>
              <a:rPr lang="en-US" altLang="ja-JP" kern="0" dirty="0">
                <a:solidFill>
                  <a:schemeClr val="tx1"/>
                </a:solidFill>
              </a:rPr>
              <a:t>)</a:t>
            </a:r>
            <a:r>
              <a:rPr lang="en-US" altLang="ja-JP" kern="0" dirty="0"/>
              <a:t>=</a:t>
            </a:r>
            <a:r>
              <a:rPr lang="ja-JP" altLang="en-US" kern="0" dirty="0">
                <a:solidFill>
                  <a:srgbClr val="7030A0"/>
                </a:solidFill>
              </a:rPr>
              <a:t>■</a:t>
            </a:r>
            <a:r>
              <a:rPr lang="en-US" altLang="ja-JP" kern="0" dirty="0"/>
              <a:t>+</a:t>
            </a:r>
            <a:r>
              <a:rPr lang="ja-JP" altLang="en-US" kern="0" dirty="0">
                <a:solidFill>
                  <a:srgbClr val="C00000"/>
                </a:solidFill>
              </a:rPr>
              <a:t>■</a:t>
            </a:r>
            <a:r>
              <a:rPr lang="en-US" altLang="ja-JP" kern="0" dirty="0">
                <a:solidFill>
                  <a:schemeClr val="tx1"/>
                </a:solidFill>
              </a:rPr>
              <a:t>=Q=(</a:t>
            </a:r>
            <a:r>
              <a:rPr lang="ja-JP" altLang="en-US" kern="0" dirty="0">
                <a:solidFill>
                  <a:schemeClr val="tx1"/>
                </a:solidFill>
              </a:rPr>
              <a:t>加えた熱量</a:t>
            </a:r>
            <a:r>
              <a:rPr lang="en-US" altLang="ja-JP" kern="0" dirty="0">
                <a:solidFill>
                  <a:schemeClr val="tx1"/>
                </a:solidFill>
              </a:rPr>
              <a:t>)=</a:t>
            </a:r>
            <a:r>
              <a:rPr lang="ja-JP" altLang="en-US" kern="0" dirty="0">
                <a:solidFill>
                  <a:srgbClr val="7030A0"/>
                </a:solidFill>
              </a:rPr>
              <a:t>■</a:t>
            </a:r>
            <a:r>
              <a:rPr lang="en-US" altLang="ja-JP" kern="0" dirty="0">
                <a:solidFill>
                  <a:schemeClr val="tx1"/>
                </a:solidFill>
              </a:rPr>
              <a:t>+</a:t>
            </a:r>
            <a:r>
              <a:rPr lang="ja-JP" altLang="en-US" kern="0" dirty="0">
                <a:solidFill>
                  <a:schemeClr val="accent2"/>
                </a:solidFill>
              </a:rPr>
              <a:t>■</a:t>
            </a:r>
            <a:endParaRPr lang="en-US" altLang="ja-JP" kern="0" dirty="0">
              <a:solidFill>
                <a:schemeClr val="accent2"/>
              </a:solidFill>
            </a:endParaRPr>
          </a:p>
        </p:txBody>
      </p:sp>
      <p:sp>
        <p:nvSpPr>
          <p:cNvPr id="129" name="コンテンツ プレースホルダー 2">
            <a:extLst>
              <a:ext uri="{FF2B5EF4-FFF2-40B4-BE49-F238E27FC236}">
                <a16:creationId xmlns:a16="http://schemas.microsoft.com/office/drawing/2014/main" id="{8BE71B7C-0E93-4637-A237-DED55B8B04CB}"/>
              </a:ext>
            </a:extLst>
          </p:cNvPr>
          <p:cNvSpPr txBox="1">
            <a:spLocks/>
          </p:cNvSpPr>
          <p:nvPr/>
        </p:nvSpPr>
        <p:spPr bwMode="gray">
          <a:xfrm>
            <a:off x="182869" y="6421449"/>
            <a:ext cx="5196851" cy="5053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90513" indent="-290513" algn="l" defTabSz="457200" rtl="0" eaLnBrk="0" fontAlgn="base" hangingPunct="0">
              <a:lnSpc>
                <a:spcPct val="95000"/>
              </a:lnSpc>
              <a:spcBef>
                <a:spcPct val="20000"/>
              </a:spcBef>
              <a:spcAft>
                <a:spcPct val="10000"/>
              </a:spcAft>
              <a:buClr>
                <a:srgbClr val="A30B1A"/>
              </a:buClr>
              <a:buFont typeface="Wingdings" pitchFamily="2" charset="2"/>
              <a:buChar char="n"/>
              <a:defRPr kumimoji="1" sz="2800">
                <a:solidFill>
                  <a:srgbClr val="000000"/>
                </a:solidFill>
                <a:latin typeface="+mn-lt"/>
                <a:ea typeface="+mn-ea"/>
                <a:cs typeface="+mn-cs"/>
              </a:defRPr>
            </a:lvl1pPr>
            <a:lvl2pPr marL="581025" indent="-242888" algn="l" defTabSz="457200" rtl="0" eaLnBrk="0" fontAlgn="base" hangingPunct="0">
              <a:lnSpc>
                <a:spcPct val="95000"/>
              </a:lnSpc>
              <a:spcBef>
                <a:spcPct val="20000"/>
              </a:spcBef>
              <a:spcAft>
                <a:spcPct val="10000"/>
              </a:spcAft>
              <a:buClr>
                <a:srgbClr val="87867E"/>
              </a:buClr>
              <a:buFont typeface="Wingdings" pitchFamily="2" charset="2"/>
              <a:buChar char="n"/>
              <a:defRPr kumimoji="1" sz="2400">
                <a:solidFill>
                  <a:srgbClr val="000000"/>
                </a:solidFill>
                <a:latin typeface="+mn-lt"/>
                <a:ea typeface="+mn-ea"/>
                <a:cs typeface="+mn-cs"/>
              </a:defRPr>
            </a:lvl2pPr>
            <a:lvl3pPr marL="795338" indent="-138113" algn="l" defTabSz="457200" rtl="0" eaLnBrk="0" fontAlgn="base" hangingPunct="0">
              <a:lnSpc>
                <a:spcPct val="95000"/>
              </a:lnSpc>
              <a:spcBef>
                <a:spcPct val="20000"/>
              </a:spcBef>
              <a:spcAft>
                <a:spcPct val="10000"/>
              </a:spcAft>
              <a:buClr>
                <a:srgbClr val="87867E"/>
              </a:buClr>
              <a:buSzPct val="100000"/>
              <a:buChar char="•"/>
              <a:defRPr kumimoji="1" sz="2000">
                <a:solidFill>
                  <a:srgbClr val="000000"/>
                </a:solidFill>
                <a:latin typeface="+mn-lt"/>
                <a:ea typeface="+mn-ea"/>
                <a:cs typeface="+mn-cs"/>
              </a:defRPr>
            </a:lvl3pPr>
            <a:lvl4pPr marL="1014413" indent="-134938" algn="l" defTabSz="457200" rtl="0" eaLnBrk="0" fontAlgn="base" hangingPunct="0">
              <a:lnSpc>
                <a:spcPct val="95000"/>
              </a:lnSpc>
              <a:spcBef>
                <a:spcPct val="20000"/>
              </a:spcBef>
              <a:spcAft>
                <a:spcPct val="10000"/>
              </a:spcAft>
              <a:buClr>
                <a:srgbClr val="87867E"/>
              </a:buClr>
              <a:buSzPct val="100000"/>
              <a:buChar char="•"/>
              <a:defRPr kumimoji="1">
                <a:solidFill>
                  <a:srgbClr val="000000"/>
                </a:solidFill>
                <a:latin typeface="+mn-lt"/>
                <a:ea typeface="+mn-ea"/>
                <a:cs typeface="+mn-cs"/>
              </a:defRPr>
            </a:lvl4pPr>
            <a:lvl5pPr marL="2305050" indent="365125" algn="l" defTabSz="457200" rtl="0" eaLnBrk="0" fontAlgn="base" hangingPunct="0">
              <a:spcBef>
                <a:spcPct val="0"/>
              </a:spcBef>
              <a:spcAft>
                <a:spcPct val="0"/>
              </a:spcAft>
              <a:buBlip>
                <a:blip r:embed="rId2"/>
              </a:buBlip>
              <a:defRPr kumimoji="1" sz="2000">
                <a:solidFill>
                  <a:srgbClr val="000000"/>
                </a:solidFill>
                <a:latin typeface="+mn-lt"/>
                <a:ea typeface="+mn-ea"/>
                <a:cs typeface="+mn-cs"/>
              </a:defRPr>
            </a:lvl5pPr>
            <a:lvl6pPr marL="27622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6pPr>
            <a:lvl7pPr marL="32194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7pPr>
            <a:lvl8pPr marL="36766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8pPr>
            <a:lvl9pPr marL="41338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9pPr>
          </a:lstStyle>
          <a:p>
            <a:pPr marL="0" indent="0" eaLnBrk="1" hangingPunct="1">
              <a:buNone/>
              <a:defRPr/>
            </a:pPr>
            <a:r>
              <a:rPr lang="ja-JP" altLang="en-US" kern="0" dirty="0">
                <a:solidFill>
                  <a:schemeClr val="tx1"/>
                </a:solidFill>
              </a:rPr>
              <a:t>トムソンの原理に反し、矛盾する。</a:t>
            </a:r>
            <a:endParaRPr lang="en-US" altLang="ja-JP" kern="0" dirty="0">
              <a:solidFill>
                <a:srgbClr val="00B050"/>
              </a:solidFill>
            </a:endParaRPr>
          </a:p>
        </p:txBody>
      </p:sp>
      <p:sp>
        <p:nvSpPr>
          <p:cNvPr id="4" name="フリーフォーム: 図形 3">
            <a:extLst>
              <a:ext uri="{FF2B5EF4-FFF2-40B4-BE49-F238E27FC236}">
                <a16:creationId xmlns:a16="http://schemas.microsoft.com/office/drawing/2014/main" id="{D01DE019-91E0-428E-9B3F-56A05F68E664}"/>
              </a:ext>
            </a:extLst>
          </p:cNvPr>
          <p:cNvSpPr/>
          <p:nvPr/>
        </p:nvSpPr>
        <p:spPr bwMode="gray">
          <a:xfrm>
            <a:off x="1414601" y="2099637"/>
            <a:ext cx="805831" cy="1223623"/>
          </a:xfrm>
          <a:custGeom>
            <a:avLst/>
            <a:gdLst>
              <a:gd name="connsiteX0" fmla="*/ 19886 w 820395"/>
              <a:gd name="connsiteY0" fmla="*/ 0 h 1179303"/>
              <a:gd name="connsiteX1" fmla="*/ 80846 w 820395"/>
              <a:gd name="connsiteY1" fmla="*/ 76200 h 1179303"/>
              <a:gd name="connsiteX2" fmla="*/ 96086 w 820395"/>
              <a:gd name="connsiteY2" fmla="*/ 121920 h 1179303"/>
              <a:gd name="connsiteX3" fmla="*/ 157046 w 820395"/>
              <a:gd name="connsiteY3" fmla="*/ 213360 h 1179303"/>
              <a:gd name="connsiteX4" fmla="*/ 187526 w 820395"/>
              <a:gd name="connsiteY4" fmla="*/ 259080 h 1179303"/>
              <a:gd name="connsiteX5" fmla="*/ 278966 w 820395"/>
              <a:gd name="connsiteY5" fmla="*/ 320040 h 1179303"/>
              <a:gd name="connsiteX6" fmla="*/ 416126 w 820395"/>
              <a:gd name="connsiteY6" fmla="*/ 426720 h 1179303"/>
              <a:gd name="connsiteX7" fmla="*/ 461846 w 820395"/>
              <a:gd name="connsiteY7" fmla="*/ 472440 h 1179303"/>
              <a:gd name="connsiteX8" fmla="*/ 614246 w 820395"/>
              <a:gd name="connsiteY8" fmla="*/ 563880 h 1179303"/>
              <a:gd name="connsiteX9" fmla="*/ 659966 w 820395"/>
              <a:gd name="connsiteY9" fmla="*/ 594360 h 1179303"/>
              <a:gd name="connsiteX10" fmla="*/ 766646 w 820395"/>
              <a:gd name="connsiteY10" fmla="*/ 655320 h 1179303"/>
              <a:gd name="connsiteX11" fmla="*/ 797126 w 820395"/>
              <a:gd name="connsiteY11" fmla="*/ 701040 h 1179303"/>
              <a:gd name="connsiteX12" fmla="*/ 538046 w 820395"/>
              <a:gd name="connsiteY12" fmla="*/ 1158240 h 1179303"/>
              <a:gd name="connsiteX13" fmla="*/ 19886 w 820395"/>
              <a:gd name="connsiteY13" fmla="*/ 868680 h 1179303"/>
              <a:gd name="connsiteX14" fmla="*/ 35126 w 820395"/>
              <a:gd name="connsiteY14" fmla="*/ 807720 h 1179303"/>
              <a:gd name="connsiteX15" fmla="*/ 50366 w 820395"/>
              <a:gd name="connsiteY15" fmla="*/ 60960 h 1179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20395" h="1179303">
                <a:moveTo>
                  <a:pt x="19886" y="0"/>
                </a:moveTo>
                <a:cubicBezTo>
                  <a:pt x="40206" y="25400"/>
                  <a:pt x="63606" y="48616"/>
                  <a:pt x="80846" y="76200"/>
                </a:cubicBezTo>
                <a:cubicBezTo>
                  <a:pt x="89360" y="89823"/>
                  <a:pt x="88284" y="107877"/>
                  <a:pt x="96086" y="121920"/>
                </a:cubicBezTo>
                <a:cubicBezTo>
                  <a:pt x="113876" y="153942"/>
                  <a:pt x="136726" y="182880"/>
                  <a:pt x="157046" y="213360"/>
                </a:cubicBezTo>
                <a:cubicBezTo>
                  <a:pt x="167206" y="228600"/>
                  <a:pt x="172286" y="248920"/>
                  <a:pt x="187526" y="259080"/>
                </a:cubicBezTo>
                <a:cubicBezTo>
                  <a:pt x="218006" y="279400"/>
                  <a:pt x="253063" y="294137"/>
                  <a:pt x="278966" y="320040"/>
                </a:cubicBezTo>
                <a:cubicBezTo>
                  <a:pt x="381765" y="422839"/>
                  <a:pt x="329513" y="397849"/>
                  <a:pt x="416126" y="426720"/>
                </a:cubicBezTo>
                <a:cubicBezTo>
                  <a:pt x="431366" y="441960"/>
                  <a:pt x="444833" y="459208"/>
                  <a:pt x="461846" y="472440"/>
                </a:cubicBezTo>
                <a:cubicBezTo>
                  <a:pt x="565087" y="552738"/>
                  <a:pt x="524926" y="512840"/>
                  <a:pt x="614246" y="563880"/>
                </a:cubicBezTo>
                <a:cubicBezTo>
                  <a:pt x="630149" y="572967"/>
                  <a:pt x="644063" y="585273"/>
                  <a:pt x="659966" y="594360"/>
                </a:cubicBezTo>
                <a:cubicBezTo>
                  <a:pt x="795315" y="671703"/>
                  <a:pt x="655256" y="581060"/>
                  <a:pt x="766646" y="655320"/>
                </a:cubicBezTo>
                <a:cubicBezTo>
                  <a:pt x="776806" y="670560"/>
                  <a:pt x="796554" y="682733"/>
                  <a:pt x="797126" y="701040"/>
                </a:cubicBezTo>
                <a:cubicBezTo>
                  <a:pt x="813414" y="1222244"/>
                  <a:pt x="910038" y="1134991"/>
                  <a:pt x="538046" y="1158240"/>
                </a:cubicBezTo>
                <a:cubicBezTo>
                  <a:pt x="-55947" y="1141269"/>
                  <a:pt x="-21156" y="1320143"/>
                  <a:pt x="19886" y="868680"/>
                </a:cubicBezTo>
                <a:cubicBezTo>
                  <a:pt x="21782" y="847821"/>
                  <a:pt x="30046" y="828040"/>
                  <a:pt x="35126" y="807720"/>
                </a:cubicBezTo>
                <a:cubicBezTo>
                  <a:pt x="50817" y="101605"/>
                  <a:pt x="50366" y="350576"/>
                  <a:pt x="50366" y="60960"/>
                </a:cubicBezTo>
              </a:path>
            </a:pathLst>
          </a:custGeom>
          <a:solidFill>
            <a:schemeClr val="accent2"/>
          </a:solidFill>
          <a:ln w="9525" algn="ctr">
            <a:noFill/>
            <a:miter lim="800000"/>
            <a:headEnd/>
            <a:tailEn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ctr" latinLnBrk="0" hangingPunct="1">
              <a:lnSpc>
                <a:spcPct val="100000"/>
              </a:lnSpc>
              <a:spcBef>
                <a:spcPct val="0"/>
              </a:spcBef>
              <a:spcAft>
                <a:spcPct val="0"/>
              </a:spcAft>
              <a:buClrTx/>
              <a:buSzTx/>
              <a:buFontTx/>
              <a:buNone/>
              <a:tabLst/>
            </a:pPr>
            <a:endParaRPr kumimoji="1" lang="ja-JP" altLang="en-US" sz="1800" b="0" i="0" u="none" strike="noStrike" cap="none" normalizeH="0" baseline="0">
              <a:ln>
                <a:noFill/>
              </a:ln>
              <a:solidFill>
                <a:srgbClr val="000000"/>
              </a:solidFill>
              <a:effectLst/>
              <a:latin typeface="ＭＳ Ｐゴシック" charset="-128"/>
              <a:ea typeface="ＭＳ Ｐゴシック" charset="-128"/>
            </a:endParaRPr>
          </a:p>
        </p:txBody>
      </p:sp>
      <p:sp>
        <p:nvSpPr>
          <p:cNvPr id="5" name="フリーフォーム: 図形 4">
            <a:extLst>
              <a:ext uri="{FF2B5EF4-FFF2-40B4-BE49-F238E27FC236}">
                <a16:creationId xmlns:a16="http://schemas.microsoft.com/office/drawing/2014/main" id="{F60F0593-479A-481E-8DE9-960726255378}"/>
              </a:ext>
            </a:extLst>
          </p:cNvPr>
          <p:cNvSpPr/>
          <p:nvPr/>
        </p:nvSpPr>
        <p:spPr bwMode="gray">
          <a:xfrm>
            <a:off x="1630680" y="2225040"/>
            <a:ext cx="563880" cy="508800"/>
          </a:xfrm>
          <a:custGeom>
            <a:avLst/>
            <a:gdLst>
              <a:gd name="connsiteX0" fmla="*/ 0 w 563880"/>
              <a:gd name="connsiteY0" fmla="*/ 0 h 508800"/>
              <a:gd name="connsiteX1" fmla="*/ 76200 w 563880"/>
              <a:gd name="connsiteY1" fmla="*/ 30480 h 508800"/>
              <a:gd name="connsiteX2" fmla="*/ 167640 w 563880"/>
              <a:gd name="connsiteY2" fmla="*/ 91440 h 508800"/>
              <a:gd name="connsiteX3" fmla="*/ 259080 w 563880"/>
              <a:gd name="connsiteY3" fmla="*/ 121920 h 508800"/>
              <a:gd name="connsiteX4" fmla="*/ 304800 w 563880"/>
              <a:gd name="connsiteY4" fmla="*/ 137160 h 508800"/>
              <a:gd name="connsiteX5" fmla="*/ 396240 w 563880"/>
              <a:gd name="connsiteY5" fmla="*/ 152400 h 508800"/>
              <a:gd name="connsiteX6" fmla="*/ 457200 w 563880"/>
              <a:gd name="connsiteY6" fmla="*/ 167640 h 508800"/>
              <a:gd name="connsiteX7" fmla="*/ 563880 w 563880"/>
              <a:gd name="connsiteY7" fmla="*/ 182880 h 508800"/>
              <a:gd name="connsiteX8" fmla="*/ 548640 w 563880"/>
              <a:gd name="connsiteY8" fmla="*/ 502920 h 508800"/>
              <a:gd name="connsiteX9" fmla="*/ 502920 w 563880"/>
              <a:gd name="connsiteY9" fmla="*/ 487680 h 508800"/>
              <a:gd name="connsiteX10" fmla="*/ 441960 w 563880"/>
              <a:gd name="connsiteY10" fmla="*/ 381000 h 508800"/>
              <a:gd name="connsiteX11" fmla="*/ 304800 w 563880"/>
              <a:gd name="connsiteY11" fmla="*/ 304800 h 508800"/>
              <a:gd name="connsiteX12" fmla="*/ 213360 w 563880"/>
              <a:gd name="connsiteY12" fmla="*/ 243840 h 508800"/>
              <a:gd name="connsiteX13" fmla="*/ 167640 w 563880"/>
              <a:gd name="connsiteY13" fmla="*/ 213360 h 508800"/>
              <a:gd name="connsiteX14" fmla="*/ 137160 w 563880"/>
              <a:gd name="connsiteY14" fmla="*/ 167640 h 508800"/>
              <a:gd name="connsiteX15" fmla="*/ 91440 w 563880"/>
              <a:gd name="connsiteY15" fmla="*/ 152400 h 508800"/>
              <a:gd name="connsiteX16" fmla="*/ 30480 w 563880"/>
              <a:gd name="connsiteY16" fmla="*/ 60960 h 508800"/>
              <a:gd name="connsiteX17" fmla="*/ 0 w 563880"/>
              <a:gd name="connsiteY17" fmla="*/ 0 h 50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63880" h="508800">
                <a:moveTo>
                  <a:pt x="0" y="0"/>
                </a:moveTo>
                <a:cubicBezTo>
                  <a:pt x="25400" y="10160"/>
                  <a:pt x="52184" y="17380"/>
                  <a:pt x="76200" y="30480"/>
                </a:cubicBezTo>
                <a:cubicBezTo>
                  <a:pt x="108359" y="48022"/>
                  <a:pt x="132887" y="79856"/>
                  <a:pt x="167640" y="91440"/>
                </a:cubicBezTo>
                <a:lnTo>
                  <a:pt x="259080" y="121920"/>
                </a:lnTo>
                <a:cubicBezTo>
                  <a:pt x="274320" y="127000"/>
                  <a:pt x="288954" y="134519"/>
                  <a:pt x="304800" y="137160"/>
                </a:cubicBezTo>
                <a:cubicBezTo>
                  <a:pt x="335280" y="142240"/>
                  <a:pt x="365940" y="146340"/>
                  <a:pt x="396240" y="152400"/>
                </a:cubicBezTo>
                <a:cubicBezTo>
                  <a:pt x="416779" y="156508"/>
                  <a:pt x="436592" y="163893"/>
                  <a:pt x="457200" y="167640"/>
                </a:cubicBezTo>
                <a:cubicBezTo>
                  <a:pt x="492542" y="174066"/>
                  <a:pt x="528320" y="177800"/>
                  <a:pt x="563880" y="182880"/>
                </a:cubicBezTo>
                <a:cubicBezTo>
                  <a:pt x="558800" y="289560"/>
                  <a:pt x="569585" y="398193"/>
                  <a:pt x="548640" y="502920"/>
                </a:cubicBezTo>
                <a:cubicBezTo>
                  <a:pt x="545490" y="518672"/>
                  <a:pt x="514279" y="499039"/>
                  <a:pt x="502920" y="487680"/>
                </a:cubicBezTo>
                <a:cubicBezTo>
                  <a:pt x="422061" y="406821"/>
                  <a:pt x="519054" y="448458"/>
                  <a:pt x="441960" y="381000"/>
                </a:cubicBezTo>
                <a:cubicBezTo>
                  <a:pt x="277850" y="237403"/>
                  <a:pt x="411279" y="363955"/>
                  <a:pt x="304800" y="304800"/>
                </a:cubicBezTo>
                <a:cubicBezTo>
                  <a:pt x="272778" y="287010"/>
                  <a:pt x="243840" y="264160"/>
                  <a:pt x="213360" y="243840"/>
                </a:cubicBezTo>
                <a:lnTo>
                  <a:pt x="167640" y="213360"/>
                </a:lnTo>
                <a:cubicBezTo>
                  <a:pt x="157480" y="198120"/>
                  <a:pt x="151463" y="179082"/>
                  <a:pt x="137160" y="167640"/>
                </a:cubicBezTo>
                <a:cubicBezTo>
                  <a:pt x="124616" y="157605"/>
                  <a:pt x="102799" y="163759"/>
                  <a:pt x="91440" y="152400"/>
                </a:cubicBezTo>
                <a:cubicBezTo>
                  <a:pt x="65537" y="126497"/>
                  <a:pt x="50800" y="91440"/>
                  <a:pt x="30480" y="60960"/>
                </a:cubicBezTo>
                <a:lnTo>
                  <a:pt x="0" y="0"/>
                </a:lnTo>
                <a:close/>
              </a:path>
            </a:pathLst>
          </a:custGeom>
          <a:solidFill>
            <a:srgbClr val="7030A0"/>
          </a:solidFill>
          <a:ln w="9525" algn="ctr">
            <a:noFill/>
            <a:miter lim="800000"/>
            <a:headEnd/>
            <a:tailEnd/>
          </a:ln>
          <a:effectLst/>
        </p:spPr>
        <p:txBody>
          <a:bodyPr wrap="none" rtlCol="0" anchor="ctr"/>
          <a:lstStyle/>
          <a:p>
            <a:pPr algn="ctr"/>
            <a:endParaRPr kumimoji="1" lang="ja-JP" altLang="en-US" dirty="0"/>
          </a:p>
        </p:txBody>
      </p:sp>
      <p:sp>
        <p:nvSpPr>
          <p:cNvPr id="6" name="フリーフォーム: 図形 5">
            <a:extLst>
              <a:ext uri="{FF2B5EF4-FFF2-40B4-BE49-F238E27FC236}">
                <a16:creationId xmlns:a16="http://schemas.microsoft.com/office/drawing/2014/main" id="{07686029-F795-43C6-9421-686EA7EC360C}"/>
              </a:ext>
            </a:extLst>
          </p:cNvPr>
          <p:cNvSpPr/>
          <p:nvPr/>
        </p:nvSpPr>
        <p:spPr bwMode="gray">
          <a:xfrm>
            <a:off x="2291342" y="2570700"/>
            <a:ext cx="116578" cy="248700"/>
          </a:xfrm>
          <a:custGeom>
            <a:avLst/>
            <a:gdLst>
              <a:gd name="connsiteX0" fmla="*/ 9898 w 116578"/>
              <a:gd name="connsiteY0" fmla="*/ 4860 h 248700"/>
              <a:gd name="connsiteX1" fmla="*/ 70858 w 116578"/>
              <a:gd name="connsiteY1" fmla="*/ 218220 h 248700"/>
              <a:gd name="connsiteX2" fmla="*/ 116578 w 116578"/>
              <a:gd name="connsiteY2" fmla="*/ 248700 h 248700"/>
              <a:gd name="connsiteX3" fmla="*/ 101338 w 116578"/>
              <a:gd name="connsiteY3" fmla="*/ 202980 h 248700"/>
              <a:gd name="connsiteX4" fmla="*/ 86098 w 116578"/>
              <a:gd name="connsiteY4" fmla="*/ 142020 h 248700"/>
              <a:gd name="connsiteX5" fmla="*/ 55618 w 116578"/>
              <a:gd name="connsiteY5" fmla="*/ 96300 h 248700"/>
              <a:gd name="connsiteX6" fmla="*/ 9898 w 116578"/>
              <a:gd name="connsiteY6" fmla="*/ 4860 h 248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6578" h="248700">
                <a:moveTo>
                  <a:pt x="9898" y="4860"/>
                </a:moveTo>
                <a:cubicBezTo>
                  <a:pt x="12438" y="25180"/>
                  <a:pt x="-39146" y="163218"/>
                  <a:pt x="70858" y="218220"/>
                </a:cubicBezTo>
                <a:cubicBezTo>
                  <a:pt x="87241" y="226411"/>
                  <a:pt x="101338" y="238540"/>
                  <a:pt x="116578" y="248700"/>
                </a:cubicBezTo>
                <a:cubicBezTo>
                  <a:pt x="111498" y="233460"/>
                  <a:pt x="105751" y="218426"/>
                  <a:pt x="101338" y="202980"/>
                </a:cubicBezTo>
                <a:cubicBezTo>
                  <a:pt x="95584" y="182841"/>
                  <a:pt x="94349" y="161272"/>
                  <a:pt x="86098" y="142020"/>
                </a:cubicBezTo>
                <a:cubicBezTo>
                  <a:pt x="78883" y="125185"/>
                  <a:pt x="65778" y="111540"/>
                  <a:pt x="55618" y="96300"/>
                </a:cubicBezTo>
                <a:cubicBezTo>
                  <a:pt x="39146" y="30412"/>
                  <a:pt x="7358" y="-15460"/>
                  <a:pt x="9898" y="4860"/>
                </a:cubicBezTo>
                <a:close/>
              </a:path>
            </a:pathLst>
          </a:custGeom>
          <a:solidFill>
            <a:srgbClr val="C00000"/>
          </a:solidFill>
          <a:ln w="9525" algn="ctr">
            <a:solidFill>
              <a:srgbClr val="C00000"/>
            </a:solidFill>
            <a:miter lim="800000"/>
            <a:headEnd/>
            <a:tailEnd/>
          </a:ln>
          <a:effectLst/>
        </p:spPr>
        <p:txBody>
          <a:bodyPr wrap="none" rtlCol="0" anchor="ctr"/>
          <a:lstStyle/>
          <a:p>
            <a:pPr algn="ctr"/>
            <a:endParaRPr kumimoji="1" lang="ja-JP" altLang="en-US" dirty="0"/>
          </a:p>
        </p:txBody>
      </p:sp>
      <p:sp>
        <p:nvSpPr>
          <p:cNvPr id="8" name="フリーフォーム: 図形 7">
            <a:extLst>
              <a:ext uri="{FF2B5EF4-FFF2-40B4-BE49-F238E27FC236}">
                <a16:creationId xmlns:a16="http://schemas.microsoft.com/office/drawing/2014/main" id="{2B0A48E9-9313-4611-8EB2-E672940E3BE6}"/>
              </a:ext>
            </a:extLst>
          </p:cNvPr>
          <p:cNvSpPr/>
          <p:nvPr/>
        </p:nvSpPr>
        <p:spPr bwMode="gray">
          <a:xfrm>
            <a:off x="2301240" y="2900080"/>
            <a:ext cx="182880" cy="448520"/>
          </a:xfrm>
          <a:custGeom>
            <a:avLst/>
            <a:gdLst>
              <a:gd name="connsiteX0" fmla="*/ 15240 w 182880"/>
              <a:gd name="connsiteY0" fmla="*/ 26000 h 448520"/>
              <a:gd name="connsiteX1" fmla="*/ 91440 w 182880"/>
              <a:gd name="connsiteY1" fmla="*/ 41240 h 448520"/>
              <a:gd name="connsiteX2" fmla="*/ 182880 w 182880"/>
              <a:gd name="connsiteY2" fmla="*/ 71720 h 448520"/>
              <a:gd name="connsiteX3" fmla="*/ 167640 w 182880"/>
              <a:gd name="connsiteY3" fmla="*/ 300320 h 448520"/>
              <a:gd name="connsiteX4" fmla="*/ 152400 w 182880"/>
              <a:gd name="connsiteY4" fmla="*/ 437480 h 448520"/>
              <a:gd name="connsiteX5" fmla="*/ 0 w 182880"/>
              <a:gd name="connsiteY5" fmla="*/ 422240 h 448520"/>
              <a:gd name="connsiteX6" fmla="*/ 15240 w 182880"/>
              <a:gd name="connsiteY6" fmla="*/ 26000 h 448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880" h="448520">
                <a:moveTo>
                  <a:pt x="15240" y="26000"/>
                </a:moveTo>
                <a:cubicBezTo>
                  <a:pt x="30480" y="-37500"/>
                  <a:pt x="66450" y="34424"/>
                  <a:pt x="91440" y="41240"/>
                </a:cubicBezTo>
                <a:cubicBezTo>
                  <a:pt x="122437" y="49694"/>
                  <a:pt x="182880" y="71720"/>
                  <a:pt x="182880" y="71720"/>
                </a:cubicBezTo>
                <a:cubicBezTo>
                  <a:pt x="177800" y="147920"/>
                  <a:pt x="173982" y="224215"/>
                  <a:pt x="167640" y="300320"/>
                </a:cubicBezTo>
                <a:cubicBezTo>
                  <a:pt x="163820" y="346162"/>
                  <a:pt x="189603" y="410423"/>
                  <a:pt x="152400" y="437480"/>
                </a:cubicBezTo>
                <a:cubicBezTo>
                  <a:pt x="111111" y="467508"/>
                  <a:pt x="50800" y="427320"/>
                  <a:pt x="0" y="422240"/>
                </a:cubicBezTo>
                <a:cubicBezTo>
                  <a:pt x="16255" y="97145"/>
                  <a:pt x="0" y="89500"/>
                  <a:pt x="15240" y="26000"/>
                </a:cubicBezTo>
                <a:close/>
              </a:path>
            </a:pathLst>
          </a:custGeom>
          <a:solidFill>
            <a:srgbClr val="FFC000"/>
          </a:solidFill>
          <a:ln w="9525" algn="ctr">
            <a:solidFill>
              <a:srgbClr val="FFC000"/>
            </a:solidFill>
            <a:miter lim="800000"/>
            <a:headEnd/>
            <a:tailEnd/>
          </a:ln>
          <a:effectLst/>
        </p:spPr>
        <p:txBody>
          <a:bodyPr wrap="none" rtlCol="0" anchor="ctr"/>
          <a:lstStyle/>
          <a:p>
            <a:pPr algn="ctr"/>
            <a:endParaRPr kumimoji="1" lang="ja-JP" altLang="en-US" dirty="0"/>
          </a:p>
        </p:txBody>
      </p:sp>
      <p:sp>
        <p:nvSpPr>
          <p:cNvPr id="2" name="正方形/長方形 1">
            <a:extLst>
              <a:ext uri="{FF2B5EF4-FFF2-40B4-BE49-F238E27FC236}">
                <a16:creationId xmlns:a16="http://schemas.microsoft.com/office/drawing/2014/main" id="{ED2F303A-4FFC-4B91-9D80-2E62FEB770C0}"/>
              </a:ext>
            </a:extLst>
          </p:cNvPr>
          <p:cNvSpPr/>
          <p:nvPr/>
        </p:nvSpPr>
        <p:spPr bwMode="gray">
          <a:xfrm>
            <a:off x="182869" y="5525208"/>
            <a:ext cx="7812586" cy="411654"/>
          </a:xfrm>
          <a:prstGeom prst="rect">
            <a:avLst/>
          </a:prstGeom>
          <a:noFill/>
          <a:ln w="9525" algn="ctr">
            <a:solidFill>
              <a:srgbClr val="FF0000"/>
            </a:solidFill>
            <a:miter lim="800000"/>
            <a:headEnd/>
            <a:tailEnd/>
          </a:ln>
          <a:effectLst/>
        </p:spPr>
        <p:txBody>
          <a:bodyPr wrap="none" rtlCol="0" anchor="ctr"/>
          <a:lstStyle/>
          <a:p>
            <a:pPr algn="ctr"/>
            <a:endParaRPr kumimoji="1" lang="ja-JP" altLang="en-US" dirty="0"/>
          </a:p>
        </p:txBody>
      </p:sp>
      <p:sp>
        <p:nvSpPr>
          <p:cNvPr id="3" name="正方形/長方形 2">
            <a:extLst>
              <a:ext uri="{FF2B5EF4-FFF2-40B4-BE49-F238E27FC236}">
                <a16:creationId xmlns:a16="http://schemas.microsoft.com/office/drawing/2014/main" id="{1ADA59B3-4AAD-4FF4-BD82-FC878822DD1C}"/>
              </a:ext>
            </a:extLst>
          </p:cNvPr>
          <p:cNvSpPr/>
          <p:nvPr/>
        </p:nvSpPr>
        <p:spPr bwMode="gray">
          <a:xfrm>
            <a:off x="4282440" y="6030599"/>
            <a:ext cx="182880" cy="315356"/>
          </a:xfrm>
          <a:prstGeom prst="rect">
            <a:avLst/>
          </a:prstGeom>
          <a:noFill/>
          <a:ln w="9525" algn="ctr">
            <a:solidFill>
              <a:schemeClr val="accent1"/>
            </a:solidFill>
            <a:miter lim="800000"/>
            <a:headEnd/>
            <a:tailEnd/>
          </a:ln>
          <a:effectLst/>
        </p:spPr>
        <p:txBody>
          <a:bodyPr wrap="none" rtlCol="0" anchor="ctr"/>
          <a:lstStyle/>
          <a:p>
            <a:pPr algn="ctr"/>
            <a:endParaRPr kumimoji="1" lang="ja-JP" altLang="en-US" dirty="0"/>
          </a:p>
        </p:txBody>
      </p:sp>
      <p:cxnSp>
        <p:nvCxnSpPr>
          <p:cNvPr id="13" name="直線矢印コネクタ 12">
            <a:extLst>
              <a:ext uri="{FF2B5EF4-FFF2-40B4-BE49-F238E27FC236}">
                <a16:creationId xmlns:a16="http://schemas.microsoft.com/office/drawing/2014/main" id="{F0881BDC-7968-43C9-AF1A-68F49838CE64}"/>
              </a:ext>
            </a:extLst>
          </p:cNvPr>
          <p:cNvCxnSpPr>
            <a:cxnSpLocks/>
          </p:cNvCxnSpPr>
          <p:nvPr/>
        </p:nvCxnSpPr>
        <p:spPr bwMode="auto">
          <a:xfrm>
            <a:off x="4356611" y="5858101"/>
            <a:ext cx="0" cy="205827"/>
          </a:xfrm>
          <a:prstGeom prst="straightConnector1">
            <a:avLst/>
          </a:prstGeom>
          <a:gradFill rotWithShape="0">
            <a:gsLst>
              <a:gs pos="0">
                <a:srgbClr val="FFFFFF"/>
              </a:gs>
              <a:gs pos="100000">
                <a:srgbClr val="C8C8C8"/>
              </a:gs>
            </a:gsLst>
            <a:lin ang="5400000" scaled="1"/>
          </a:gradFill>
          <a:ln w="9525" cap="flat" cmpd="sng" algn="ctr">
            <a:solidFill>
              <a:schemeClr val="accent6"/>
            </a:solidFill>
            <a:prstDash val="solid"/>
            <a:round/>
            <a:headEnd type="none" w="med" len="med"/>
            <a:tailEnd type="triangle"/>
          </a:ln>
          <a:effectLst/>
        </p:spPr>
      </p:cxnSp>
      <p:sp>
        <p:nvSpPr>
          <p:cNvPr id="45" name="コンテンツ プレースホルダー 2">
            <a:extLst>
              <a:ext uri="{FF2B5EF4-FFF2-40B4-BE49-F238E27FC236}">
                <a16:creationId xmlns:a16="http://schemas.microsoft.com/office/drawing/2014/main" id="{CAEAC15A-451A-4B65-9E30-D9E40CB80A6B}"/>
              </a:ext>
            </a:extLst>
          </p:cNvPr>
          <p:cNvSpPr txBox="1">
            <a:spLocks/>
          </p:cNvSpPr>
          <p:nvPr/>
        </p:nvSpPr>
        <p:spPr bwMode="gray">
          <a:xfrm>
            <a:off x="8031988" y="5696815"/>
            <a:ext cx="1087359" cy="5053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90513" indent="-290513" algn="l" defTabSz="457200" rtl="0" eaLnBrk="0" fontAlgn="base" hangingPunct="0">
              <a:lnSpc>
                <a:spcPct val="95000"/>
              </a:lnSpc>
              <a:spcBef>
                <a:spcPct val="20000"/>
              </a:spcBef>
              <a:spcAft>
                <a:spcPct val="10000"/>
              </a:spcAft>
              <a:buClr>
                <a:srgbClr val="A30B1A"/>
              </a:buClr>
              <a:buFont typeface="Wingdings" pitchFamily="2" charset="2"/>
              <a:buChar char="n"/>
              <a:defRPr kumimoji="1" sz="2800">
                <a:solidFill>
                  <a:srgbClr val="000000"/>
                </a:solidFill>
                <a:latin typeface="+mn-lt"/>
                <a:ea typeface="+mn-ea"/>
                <a:cs typeface="+mn-cs"/>
              </a:defRPr>
            </a:lvl1pPr>
            <a:lvl2pPr marL="581025" indent="-242888" algn="l" defTabSz="457200" rtl="0" eaLnBrk="0" fontAlgn="base" hangingPunct="0">
              <a:lnSpc>
                <a:spcPct val="95000"/>
              </a:lnSpc>
              <a:spcBef>
                <a:spcPct val="20000"/>
              </a:spcBef>
              <a:spcAft>
                <a:spcPct val="10000"/>
              </a:spcAft>
              <a:buClr>
                <a:srgbClr val="87867E"/>
              </a:buClr>
              <a:buFont typeface="Wingdings" pitchFamily="2" charset="2"/>
              <a:buChar char="n"/>
              <a:defRPr kumimoji="1" sz="2400">
                <a:solidFill>
                  <a:srgbClr val="000000"/>
                </a:solidFill>
                <a:latin typeface="+mn-lt"/>
                <a:ea typeface="+mn-ea"/>
                <a:cs typeface="+mn-cs"/>
              </a:defRPr>
            </a:lvl2pPr>
            <a:lvl3pPr marL="795338" indent="-138113" algn="l" defTabSz="457200" rtl="0" eaLnBrk="0" fontAlgn="base" hangingPunct="0">
              <a:lnSpc>
                <a:spcPct val="95000"/>
              </a:lnSpc>
              <a:spcBef>
                <a:spcPct val="20000"/>
              </a:spcBef>
              <a:spcAft>
                <a:spcPct val="10000"/>
              </a:spcAft>
              <a:buClr>
                <a:srgbClr val="87867E"/>
              </a:buClr>
              <a:buSzPct val="100000"/>
              <a:buChar char="•"/>
              <a:defRPr kumimoji="1" sz="2000">
                <a:solidFill>
                  <a:srgbClr val="000000"/>
                </a:solidFill>
                <a:latin typeface="+mn-lt"/>
                <a:ea typeface="+mn-ea"/>
                <a:cs typeface="+mn-cs"/>
              </a:defRPr>
            </a:lvl3pPr>
            <a:lvl4pPr marL="1014413" indent="-134938" algn="l" defTabSz="457200" rtl="0" eaLnBrk="0" fontAlgn="base" hangingPunct="0">
              <a:lnSpc>
                <a:spcPct val="95000"/>
              </a:lnSpc>
              <a:spcBef>
                <a:spcPct val="20000"/>
              </a:spcBef>
              <a:spcAft>
                <a:spcPct val="10000"/>
              </a:spcAft>
              <a:buClr>
                <a:srgbClr val="87867E"/>
              </a:buClr>
              <a:buSzPct val="100000"/>
              <a:buChar char="•"/>
              <a:defRPr kumimoji="1">
                <a:solidFill>
                  <a:srgbClr val="000000"/>
                </a:solidFill>
                <a:latin typeface="+mn-lt"/>
                <a:ea typeface="+mn-ea"/>
                <a:cs typeface="+mn-cs"/>
              </a:defRPr>
            </a:lvl4pPr>
            <a:lvl5pPr marL="2305050" indent="365125" algn="l" defTabSz="457200" rtl="0" eaLnBrk="0" fontAlgn="base" hangingPunct="0">
              <a:spcBef>
                <a:spcPct val="0"/>
              </a:spcBef>
              <a:spcAft>
                <a:spcPct val="0"/>
              </a:spcAft>
              <a:buBlip>
                <a:blip r:embed="rId2"/>
              </a:buBlip>
              <a:defRPr kumimoji="1" sz="2000">
                <a:solidFill>
                  <a:srgbClr val="000000"/>
                </a:solidFill>
                <a:latin typeface="+mn-lt"/>
                <a:ea typeface="+mn-ea"/>
                <a:cs typeface="+mn-cs"/>
              </a:defRPr>
            </a:lvl5pPr>
            <a:lvl6pPr marL="27622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6pPr>
            <a:lvl7pPr marL="32194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7pPr>
            <a:lvl8pPr marL="36766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8pPr>
            <a:lvl9pPr marL="41338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9pPr>
          </a:lstStyle>
          <a:p>
            <a:pPr marL="0" indent="0" eaLnBrk="1" hangingPunct="1">
              <a:buNone/>
              <a:defRPr/>
            </a:pPr>
            <a:r>
              <a:rPr lang="ja-JP" altLang="en-US" sz="2000" kern="0" dirty="0">
                <a:solidFill>
                  <a:srgbClr val="C00000"/>
                </a:solidFill>
              </a:rPr>
              <a:t>■</a:t>
            </a:r>
            <a:r>
              <a:rPr lang="en-US" altLang="ja-JP" sz="2000" kern="0" dirty="0">
                <a:solidFill>
                  <a:schemeClr val="tx1"/>
                </a:solidFill>
              </a:rPr>
              <a:t>=</a:t>
            </a:r>
            <a:r>
              <a:rPr lang="ja-JP" altLang="en-US" sz="2000" kern="0" dirty="0">
                <a:solidFill>
                  <a:schemeClr val="accent2"/>
                </a:solidFill>
              </a:rPr>
              <a:t>■</a:t>
            </a:r>
            <a:endParaRPr lang="en-US" altLang="ja-JP" sz="2000" kern="0" dirty="0">
              <a:solidFill>
                <a:schemeClr val="accent2"/>
              </a:solidFill>
            </a:endParaRPr>
          </a:p>
        </p:txBody>
      </p:sp>
      <p:sp>
        <p:nvSpPr>
          <p:cNvPr id="46" name="タイトル 1">
            <a:extLst>
              <a:ext uri="{FF2B5EF4-FFF2-40B4-BE49-F238E27FC236}">
                <a16:creationId xmlns:a16="http://schemas.microsoft.com/office/drawing/2014/main" id="{95DE7CDF-A8EA-4F40-8C36-446C0C8555BD}"/>
              </a:ext>
            </a:extLst>
          </p:cNvPr>
          <p:cNvSpPr>
            <a:spLocks noGrp="1"/>
          </p:cNvSpPr>
          <p:nvPr>
            <p:ph type="title"/>
          </p:nvPr>
        </p:nvSpPr>
        <p:spPr>
          <a:xfrm>
            <a:off x="184150" y="53975"/>
            <a:ext cx="7146290" cy="693738"/>
          </a:xfrm>
        </p:spPr>
        <p:txBody>
          <a:bodyPr/>
          <a:lstStyle/>
          <a:p>
            <a:pPr eaLnBrk="1" hangingPunct="1"/>
            <a:r>
              <a:rPr lang="en-US" altLang="ja-JP" dirty="0"/>
              <a:t>5. </a:t>
            </a:r>
            <a:r>
              <a:rPr lang="ja-JP" altLang="en-US" dirty="0"/>
              <a:t>カルノーの定理と熱力学第</a:t>
            </a:r>
            <a:r>
              <a:rPr lang="en-US" altLang="ja-JP" dirty="0"/>
              <a:t>2</a:t>
            </a:r>
            <a:r>
              <a:rPr lang="ja-JP" altLang="en-US" dirty="0"/>
              <a:t>法則</a:t>
            </a:r>
          </a:p>
        </p:txBody>
      </p:sp>
    </p:spTree>
    <p:extLst>
      <p:ext uri="{BB962C8B-B14F-4D97-AF65-F5344CB8AC3E}">
        <p14:creationId xmlns:p14="http://schemas.microsoft.com/office/powerpoint/2010/main" val="2007398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6"/>
                                        </p:tgtEl>
                                        <p:attrNameLst>
                                          <p:attrName>style.visibility</p:attrName>
                                        </p:attrNameLst>
                                      </p:cBhvr>
                                      <p:to>
                                        <p:strVal val="visible"/>
                                      </p:to>
                                    </p:set>
                                    <p:anim calcmode="lin" valueType="num">
                                      <p:cBhvr additive="base">
                                        <p:cTn id="7" dur="500" fill="hold"/>
                                        <p:tgtEl>
                                          <p:spTgt spid="76"/>
                                        </p:tgtEl>
                                        <p:attrNameLst>
                                          <p:attrName>ppt_x</p:attrName>
                                        </p:attrNameLst>
                                      </p:cBhvr>
                                      <p:tavLst>
                                        <p:tav tm="0">
                                          <p:val>
                                            <p:strVal val="#ppt_x"/>
                                          </p:val>
                                        </p:tav>
                                        <p:tav tm="100000">
                                          <p:val>
                                            <p:strVal val="#ppt_x"/>
                                          </p:val>
                                        </p:tav>
                                      </p:tavLst>
                                    </p:anim>
                                    <p:anim calcmode="lin" valueType="num">
                                      <p:cBhvr additive="base">
                                        <p:cTn id="8" dur="500" fill="hold"/>
                                        <p:tgtEl>
                                          <p:spTgt spid="7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1"/>
                                        </p:tgtEl>
                                        <p:attrNameLst>
                                          <p:attrName>style.visibility</p:attrName>
                                        </p:attrNameLst>
                                      </p:cBhvr>
                                      <p:to>
                                        <p:strVal val="visible"/>
                                      </p:to>
                                    </p:set>
                                    <p:anim calcmode="lin" valueType="num">
                                      <p:cBhvr additive="base">
                                        <p:cTn id="11" dur="500" fill="hold"/>
                                        <p:tgtEl>
                                          <p:spTgt spid="61"/>
                                        </p:tgtEl>
                                        <p:attrNameLst>
                                          <p:attrName>ppt_x</p:attrName>
                                        </p:attrNameLst>
                                      </p:cBhvr>
                                      <p:tavLst>
                                        <p:tav tm="0">
                                          <p:val>
                                            <p:strVal val="#ppt_x"/>
                                          </p:val>
                                        </p:tav>
                                        <p:tav tm="100000">
                                          <p:val>
                                            <p:strVal val="#ppt_x"/>
                                          </p:val>
                                        </p:tav>
                                      </p:tavLst>
                                    </p:anim>
                                    <p:anim calcmode="lin" valueType="num">
                                      <p:cBhvr additive="base">
                                        <p:cTn id="12" dur="500" fill="hold"/>
                                        <p:tgtEl>
                                          <p:spTgt spid="61"/>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62"/>
                                        </p:tgtEl>
                                        <p:attrNameLst>
                                          <p:attrName>style.visibility</p:attrName>
                                        </p:attrNameLst>
                                      </p:cBhvr>
                                      <p:to>
                                        <p:strVal val="visible"/>
                                      </p:to>
                                    </p:set>
                                    <p:anim calcmode="lin" valueType="num">
                                      <p:cBhvr additive="base">
                                        <p:cTn id="15" dur="500" fill="hold"/>
                                        <p:tgtEl>
                                          <p:spTgt spid="62"/>
                                        </p:tgtEl>
                                        <p:attrNameLst>
                                          <p:attrName>ppt_x</p:attrName>
                                        </p:attrNameLst>
                                      </p:cBhvr>
                                      <p:tavLst>
                                        <p:tav tm="0">
                                          <p:val>
                                            <p:strVal val="#ppt_x"/>
                                          </p:val>
                                        </p:tav>
                                        <p:tav tm="100000">
                                          <p:val>
                                            <p:strVal val="#ppt_x"/>
                                          </p:val>
                                        </p:tav>
                                      </p:tavLst>
                                    </p:anim>
                                    <p:anim calcmode="lin" valueType="num">
                                      <p:cBhvr additive="base">
                                        <p:cTn id="16" dur="500" fill="hold"/>
                                        <p:tgtEl>
                                          <p:spTgt spid="62"/>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additive="base">
                                        <p:cTn id="19" dur="500" fill="hold"/>
                                        <p:tgtEl>
                                          <p:spTgt spid="18"/>
                                        </p:tgtEl>
                                        <p:attrNameLst>
                                          <p:attrName>ppt_x</p:attrName>
                                        </p:attrNameLst>
                                      </p:cBhvr>
                                      <p:tavLst>
                                        <p:tav tm="0">
                                          <p:val>
                                            <p:strVal val="#ppt_x"/>
                                          </p:val>
                                        </p:tav>
                                        <p:tav tm="100000">
                                          <p:val>
                                            <p:strVal val="#ppt_x"/>
                                          </p:val>
                                        </p:tav>
                                      </p:tavLst>
                                    </p:anim>
                                    <p:anim calcmode="lin" valueType="num">
                                      <p:cBhvr additive="base">
                                        <p:cTn id="20" dur="500" fill="hold"/>
                                        <p:tgtEl>
                                          <p:spTgt spid="1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500" fill="hold"/>
                                        <p:tgtEl>
                                          <p:spTgt spid="15"/>
                                        </p:tgtEl>
                                        <p:attrNameLst>
                                          <p:attrName>ppt_x</p:attrName>
                                        </p:attrNameLst>
                                      </p:cBhvr>
                                      <p:tavLst>
                                        <p:tav tm="0">
                                          <p:val>
                                            <p:strVal val="#ppt_x"/>
                                          </p:val>
                                        </p:tav>
                                        <p:tav tm="100000">
                                          <p:val>
                                            <p:strVal val="#ppt_x"/>
                                          </p:val>
                                        </p:tav>
                                      </p:tavLst>
                                    </p:anim>
                                    <p:anim calcmode="lin" valueType="num">
                                      <p:cBhvr additive="base">
                                        <p:cTn id="24" dur="5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59"/>
                                        </p:tgtEl>
                                        <p:attrNameLst>
                                          <p:attrName>style.visibility</p:attrName>
                                        </p:attrNameLst>
                                      </p:cBhvr>
                                      <p:to>
                                        <p:strVal val="visible"/>
                                      </p:to>
                                    </p:set>
                                    <p:anim calcmode="lin" valueType="num">
                                      <p:cBhvr additive="base">
                                        <p:cTn id="27" dur="500" fill="hold"/>
                                        <p:tgtEl>
                                          <p:spTgt spid="59"/>
                                        </p:tgtEl>
                                        <p:attrNameLst>
                                          <p:attrName>ppt_x</p:attrName>
                                        </p:attrNameLst>
                                      </p:cBhvr>
                                      <p:tavLst>
                                        <p:tav tm="0">
                                          <p:val>
                                            <p:strVal val="#ppt_x"/>
                                          </p:val>
                                        </p:tav>
                                        <p:tav tm="100000">
                                          <p:val>
                                            <p:strVal val="#ppt_x"/>
                                          </p:val>
                                        </p:tav>
                                      </p:tavLst>
                                    </p:anim>
                                    <p:anim calcmode="lin" valueType="num">
                                      <p:cBhvr additive="base">
                                        <p:cTn id="28" dur="500" fill="hold"/>
                                        <p:tgtEl>
                                          <p:spTgt spid="59"/>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77"/>
                                        </p:tgtEl>
                                        <p:attrNameLst>
                                          <p:attrName>style.visibility</p:attrName>
                                        </p:attrNameLst>
                                      </p:cBhvr>
                                      <p:to>
                                        <p:strVal val="visible"/>
                                      </p:to>
                                    </p:set>
                                    <p:anim calcmode="lin" valueType="num">
                                      <p:cBhvr additive="base">
                                        <p:cTn id="33" dur="500" fill="hold"/>
                                        <p:tgtEl>
                                          <p:spTgt spid="77"/>
                                        </p:tgtEl>
                                        <p:attrNameLst>
                                          <p:attrName>ppt_x</p:attrName>
                                        </p:attrNameLst>
                                      </p:cBhvr>
                                      <p:tavLst>
                                        <p:tav tm="0">
                                          <p:val>
                                            <p:strVal val="#ppt_x"/>
                                          </p:val>
                                        </p:tav>
                                        <p:tav tm="100000">
                                          <p:val>
                                            <p:strVal val="#ppt_x"/>
                                          </p:val>
                                        </p:tav>
                                      </p:tavLst>
                                    </p:anim>
                                    <p:anim calcmode="lin" valueType="num">
                                      <p:cBhvr additive="base">
                                        <p:cTn id="34" dur="500" fill="hold"/>
                                        <p:tgtEl>
                                          <p:spTgt spid="77"/>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78"/>
                                        </p:tgtEl>
                                        <p:attrNameLst>
                                          <p:attrName>style.visibility</p:attrName>
                                        </p:attrNameLst>
                                      </p:cBhvr>
                                      <p:to>
                                        <p:strVal val="visible"/>
                                      </p:to>
                                    </p:set>
                                    <p:anim calcmode="lin" valueType="num">
                                      <p:cBhvr additive="base">
                                        <p:cTn id="37" dur="500" fill="hold"/>
                                        <p:tgtEl>
                                          <p:spTgt spid="78"/>
                                        </p:tgtEl>
                                        <p:attrNameLst>
                                          <p:attrName>ppt_x</p:attrName>
                                        </p:attrNameLst>
                                      </p:cBhvr>
                                      <p:tavLst>
                                        <p:tav tm="0">
                                          <p:val>
                                            <p:strVal val="#ppt_x"/>
                                          </p:val>
                                        </p:tav>
                                        <p:tav tm="100000">
                                          <p:val>
                                            <p:strVal val="#ppt_x"/>
                                          </p:val>
                                        </p:tav>
                                      </p:tavLst>
                                    </p:anim>
                                    <p:anim calcmode="lin" valueType="num">
                                      <p:cBhvr additive="base">
                                        <p:cTn id="38" dur="500" fill="hold"/>
                                        <p:tgtEl>
                                          <p:spTgt spid="78"/>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58"/>
                                        </p:tgtEl>
                                        <p:attrNameLst>
                                          <p:attrName>style.visibility</p:attrName>
                                        </p:attrNameLst>
                                      </p:cBhvr>
                                      <p:to>
                                        <p:strVal val="visible"/>
                                      </p:to>
                                    </p:set>
                                    <p:anim calcmode="lin" valueType="num">
                                      <p:cBhvr additive="base">
                                        <p:cTn id="41" dur="500" fill="hold"/>
                                        <p:tgtEl>
                                          <p:spTgt spid="58"/>
                                        </p:tgtEl>
                                        <p:attrNameLst>
                                          <p:attrName>ppt_x</p:attrName>
                                        </p:attrNameLst>
                                      </p:cBhvr>
                                      <p:tavLst>
                                        <p:tav tm="0">
                                          <p:val>
                                            <p:strVal val="#ppt_x"/>
                                          </p:val>
                                        </p:tav>
                                        <p:tav tm="100000">
                                          <p:val>
                                            <p:strVal val="#ppt_x"/>
                                          </p:val>
                                        </p:tav>
                                      </p:tavLst>
                                    </p:anim>
                                    <p:anim calcmode="lin" valueType="num">
                                      <p:cBhvr additive="base">
                                        <p:cTn id="42" dur="500" fill="hold"/>
                                        <p:tgtEl>
                                          <p:spTgt spid="58"/>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6"/>
                                        </p:tgtEl>
                                        <p:attrNameLst>
                                          <p:attrName>style.visibility</p:attrName>
                                        </p:attrNameLst>
                                      </p:cBhvr>
                                      <p:to>
                                        <p:strVal val="visible"/>
                                      </p:to>
                                    </p:set>
                                    <p:anim calcmode="lin" valueType="num">
                                      <p:cBhvr additive="base">
                                        <p:cTn id="45" dur="500" fill="hold"/>
                                        <p:tgtEl>
                                          <p:spTgt spid="56"/>
                                        </p:tgtEl>
                                        <p:attrNameLst>
                                          <p:attrName>ppt_x</p:attrName>
                                        </p:attrNameLst>
                                      </p:cBhvr>
                                      <p:tavLst>
                                        <p:tav tm="0">
                                          <p:val>
                                            <p:strVal val="#ppt_x"/>
                                          </p:val>
                                        </p:tav>
                                        <p:tav tm="100000">
                                          <p:val>
                                            <p:strVal val="#ppt_x"/>
                                          </p:val>
                                        </p:tav>
                                      </p:tavLst>
                                    </p:anim>
                                    <p:anim calcmode="lin" valueType="num">
                                      <p:cBhvr additive="base">
                                        <p:cTn id="46" dur="500" fill="hold"/>
                                        <p:tgtEl>
                                          <p:spTgt spid="56"/>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ppt_x"/>
                                          </p:val>
                                        </p:tav>
                                        <p:tav tm="100000">
                                          <p:val>
                                            <p:strVal val="#ppt_x"/>
                                          </p:val>
                                        </p:tav>
                                      </p:tavLst>
                                    </p:anim>
                                    <p:anim calcmode="lin" valueType="num">
                                      <p:cBhvr additive="base">
                                        <p:cTn id="50" dur="500" fill="hold"/>
                                        <p:tgtEl>
                                          <p:spTgt spid="20"/>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7"/>
                                        </p:tgtEl>
                                        <p:attrNameLst>
                                          <p:attrName>style.visibility</p:attrName>
                                        </p:attrNameLst>
                                      </p:cBhvr>
                                      <p:to>
                                        <p:strVal val="visible"/>
                                      </p:to>
                                    </p:set>
                                    <p:anim calcmode="lin" valueType="num">
                                      <p:cBhvr additive="base">
                                        <p:cTn id="53" dur="500" fill="hold"/>
                                        <p:tgtEl>
                                          <p:spTgt spid="57"/>
                                        </p:tgtEl>
                                        <p:attrNameLst>
                                          <p:attrName>ppt_x</p:attrName>
                                        </p:attrNameLst>
                                      </p:cBhvr>
                                      <p:tavLst>
                                        <p:tav tm="0">
                                          <p:val>
                                            <p:strVal val="#ppt_x"/>
                                          </p:val>
                                        </p:tav>
                                        <p:tav tm="100000">
                                          <p:val>
                                            <p:strVal val="#ppt_x"/>
                                          </p:val>
                                        </p:tav>
                                      </p:tavLst>
                                    </p:anim>
                                    <p:anim calcmode="lin" valueType="num">
                                      <p:cBhvr additive="base">
                                        <p:cTn id="54" dur="500" fill="hold"/>
                                        <p:tgtEl>
                                          <p:spTgt spid="57"/>
                                        </p:tgtEl>
                                        <p:attrNameLst>
                                          <p:attrName>ppt_y</p:attrName>
                                        </p:attrNameLst>
                                      </p:cBhvr>
                                      <p:tavLst>
                                        <p:tav tm="0">
                                          <p:val>
                                            <p:strVal val="1+#ppt_h/2"/>
                                          </p:val>
                                        </p:tav>
                                        <p:tav tm="100000">
                                          <p:val>
                                            <p:strVal val="#ppt_y"/>
                                          </p:val>
                                        </p:tav>
                                      </p:tavLst>
                                    </p:anim>
                                  </p:childTnLst>
                                </p:cTn>
                              </p:par>
                              <p:par>
                                <p:cTn id="55" presetID="2" presetClass="entr" presetSubtype="4" fill="hold" nodeType="withEffect">
                                  <p:stCondLst>
                                    <p:cond delay="0"/>
                                  </p:stCondLst>
                                  <p:childTnLst>
                                    <p:set>
                                      <p:cBhvr>
                                        <p:cTn id="56" dur="1" fill="hold">
                                          <p:stCondLst>
                                            <p:cond delay="0"/>
                                          </p:stCondLst>
                                        </p:cTn>
                                        <p:tgtEl>
                                          <p:spTgt spid="87"/>
                                        </p:tgtEl>
                                        <p:attrNameLst>
                                          <p:attrName>style.visibility</p:attrName>
                                        </p:attrNameLst>
                                      </p:cBhvr>
                                      <p:to>
                                        <p:strVal val="visible"/>
                                      </p:to>
                                    </p:set>
                                    <p:anim calcmode="lin" valueType="num">
                                      <p:cBhvr additive="base">
                                        <p:cTn id="57" dur="500" fill="hold"/>
                                        <p:tgtEl>
                                          <p:spTgt spid="87"/>
                                        </p:tgtEl>
                                        <p:attrNameLst>
                                          <p:attrName>ppt_x</p:attrName>
                                        </p:attrNameLst>
                                      </p:cBhvr>
                                      <p:tavLst>
                                        <p:tav tm="0">
                                          <p:val>
                                            <p:strVal val="#ppt_x"/>
                                          </p:val>
                                        </p:tav>
                                        <p:tav tm="100000">
                                          <p:val>
                                            <p:strVal val="#ppt_x"/>
                                          </p:val>
                                        </p:tav>
                                      </p:tavLst>
                                    </p:anim>
                                    <p:anim calcmode="lin" valueType="num">
                                      <p:cBhvr additive="base">
                                        <p:cTn id="58" dur="500" fill="hold"/>
                                        <p:tgtEl>
                                          <p:spTgt spid="87"/>
                                        </p:tgtEl>
                                        <p:attrNameLst>
                                          <p:attrName>ppt_y</p:attrName>
                                        </p:attrNameLst>
                                      </p:cBhvr>
                                      <p:tavLst>
                                        <p:tav tm="0">
                                          <p:val>
                                            <p:strVal val="1+#ppt_h/2"/>
                                          </p:val>
                                        </p:tav>
                                        <p:tav tm="100000">
                                          <p:val>
                                            <p:strVal val="#ppt_y"/>
                                          </p:val>
                                        </p:tav>
                                      </p:tavLst>
                                    </p:anim>
                                  </p:childTnLst>
                                </p:cTn>
                              </p:par>
                              <p:par>
                                <p:cTn id="59" presetID="2" presetClass="entr" presetSubtype="4" fill="hold"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81"/>
                                        </p:tgtEl>
                                        <p:attrNameLst>
                                          <p:attrName>style.visibility</p:attrName>
                                        </p:attrNameLst>
                                      </p:cBhvr>
                                      <p:to>
                                        <p:strVal val="visible"/>
                                      </p:to>
                                    </p:set>
                                    <p:anim calcmode="lin" valueType="num">
                                      <p:cBhvr additive="base">
                                        <p:cTn id="67" dur="500" fill="hold"/>
                                        <p:tgtEl>
                                          <p:spTgt spid="81"/>
                                        </p:tgtEl>
                                        <p:attrNameLst>
                                          <p:attrName>ppt_x</p:attrName>
                                        </p:attrNameLst>
                                      </p:cBhvr>
                                      <p:tavLst>
                                        <p:tav tm="0">
                                          <p:val>
                                            <p:strVal val="#ppt_x"/>
                                          </p:val>
                                        </p:tav>
                                        <p:tav tm="100000">
                                          <p:val>
                                            <p:strVal val="#ppt_x"/>
                                          </p:val>
                                        </p:tav>
                                      </p:tavLst>
                                    </p:anim>
                                    <p:anim calcmode="lin" valueType="num">
                                      <p:cBhvr additive="base">
                                        <p:cTn id="68" dur="500" fill="hold"/>
                                        <p:tgtEl>
                                          <p:spTgt spid="81"/>
                                        </p:tgtEl>
                                        <p:attrNameLst>
                                          <p:attrName>ppt_y</p:attrName>
                                        </p:attrNameLst>
                                      </p:cBhvr>
                                      <p:tavLst>
                                        <p:tav tm="0">
                                          <p:val>
                                            <p:strVal val="1+#ppt_h/2"/>
                                          </p:val>
                                        </p:tav>
                                        <p:tav tm="100000">
                                          <p:val>
                                            <p:strVal val="#ppt_y"/>
                                          </p:val>
                                        </p:tav>
                                      </p:tavLst>
                                    </p:anim>
                                  </p:childTnLst>
                                </p:cTn>
                              </p:par>
                              <p:par>
                                <p:cTn id="69" presetID="2" presetClass="entr" presetSubtype="4" fill="hold" nodeType="withEffect">
                                  <p:stCondLst>
                                    <p:cond delay="0"/>
                                  </p:stCondLst>
                                  <p:childTnLst>
                                    <p:set>
                                      <p:cBhvr>
                                        <p:cTn id="70" dur="1" fill="hold">
                                          <p:stCondLst>
                                            <p:cond delay="0"/>
                                          </p:stCondLst>
                                        </p:cTn>
                                        <p:tgtEl>
                                          <p:spTgt spid="89"/>
                                        </p:tgtEl>
                                        <p:attrNameLst>
                                          <p:attrName>style.visibility</p:attrName>
                                        </p:attrNameLst>
                                      </p:cBhvr>
                                      <p:to>
                                        <p:strVal val="visible"/>
                                      </p:to>
                                    </p:set>
                                    <p:anim calcmode="lin" valueType="num">
                                      <p:cBhvr additive="base">
                                        <p:cTn id="71" dur="500" fill="hold"/>
                                        <p:tgtEl>
                                          <p:spTgt spid="89"/>
                                        </p:tgtEl>
                                        <p:attrNameLst>
                                          <p:attrName>ppt_x</p:attrName>
                                        </p:attrNameLst>
                                      </p:cBhvr>
                                      <p:tavLst>
                                        <p:tav tm="0">
                                          <p:val>
                                            <p:strVal val="#ppt_x"/>
                                          </p:val>
                                        </p:tav>
                                        <p:tav tm="100000">
                                          <p:val>
                                            <p:strVal val="#ppt_x"/>
                                          </p:val>
                                        </p:tav>
                                      </p:tavLst>
                                    </p:anim>
                                    <p:anim calcmode="lin" valueType="num">
                                      <p:cBhvr additive="base">
                                        <p:cTn id="72" dur="500" fill="hold"/>
                                        <p:tgtEl>
                                          <p:spTgt spid="89"/>
                                        </p:tgtEl>
                                        <p:attrNameLst>
                                          <p:attrName>ppt_y</p:attrName>
                                        </p:attrNameLst>
                                      </p:cBhvr>
                                      <p:tavLst>
                                        <p:tav tm="0">
                                          <p:val>
                                            <p:strVal val="1+#ppt_h/2"/>
                                          </p:val>
                                        </p:tav>
                                        <p:tav tm="100000">
                                          <p:val>
                                            <p:strVal val="#ppt_y"/>
                                          </p:val>
                                        </p:tav>
                                      </p:tavLst>
                                    </p:anim>
                                  </p:childTnLst>
                                </p:cTn>
                              </p:par>
                              <p:par>
                                <p:cTn id="73" presetID="2" presetClass="entr" presetSubtype="4" fill="hold" nodeType="withEffect">
                                  <p:stCondLst>
                                    <p:cond delay="0"/>
                                  </p:stCondLst>
                                  <p:childTnLst>
                                    <p:set>
                                      <p:cBhvr>
                                        <p:cTn id="74" dur="1" fill="hold">
                                          <p:stCondLst>
                                            <p:cond delay="0"/>
                                          </p:stCondLst>
                                        </p:cTn>
                                        <p:tgtEl>
                                          <p:spTgt spid="73"/>
                                        </p:tgtEl>
                                        <p:attrNameLst>
                                          <p:attrName>style.visibility</p:attrName>
                                        </p:attrNameLst>
                                      </p:cBhvr>
                                      <p:to>
                                        <p:strVal val="visible"/>
                                      </p:to>
                                    </p:set>
                                    <p:anim calcmode="lin" valueType="num">
                                      <p:cBhvr additive="base">
                                        <p:cTn id="75" dur="500" fill="hold"/>
                                        <p:tgtEl>
                                          <p:spTgt spid="73"/>
                                        </p:tgtEl>
                                        <p:attrNameLst>
                                          <p:attrName>ppt_x</p:attrName>
                                        </p:attrNameLst>
                                      </p:cBhvr>
                                      <p:tavLst>
                                        <p:tav tm="0">
                                          <p:val>
                                            <p:strVal val="#ppt_x"/>
                                          </p:val>
                                        </p:tav>
                                        <p:tav tm="100000">
                                          <p:val>
                                            <p:strVal val="#ppt_x"/>
                                          </p:val>
                                        </p:tav>
                                      </p:tavLst>
                                    </p:anim>
                                    <p:anim calcmode="lin" valueType="num">
                                      <p:cBhvr additive="base">
                                        <p:cTn id="76" dur="500" fill="hold"/>
                                        <p:tgtEl>
                                          <p:spTgt spid="73"/>
                                        </p:tgtEl>
                                        <p:attrNameLst>
                                          <p:attrName>ppt_y</p:attrName>
                                        </p:attrNameLst>
                                      </p:cBhvr>
                                      <p:tavLst>
                                        <p:tav tm="0">
                                          <p:val>
                                            <p:strVal val="1+#ppt_h/2"/>
                                          </p:val>
                                        </p:tav>
                                        <p:tav tm="100000">
                                          <p:val>
                                            <p:strVal val="#ppt_y"/>
                                          </p:val>
                                        </p:tav>
                                      </p:tavLst>
                                    </p:anim>
                                  </p:childTnLst>
                                </p:cTn>
                              </p:par>
                              <p:par>
                                <p:cTn id="77" presetID="2" presetClass="entr" presetSubtype="4" fill="hold" nodeType="with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additive="base">
                                        <p:cTn id="79" dur="500" fill="hold"/>
                                        <p:tgtEl>
                                          <p:spTgt spid="66"/>
                                        </p:tgtEl>
                                        <p:attrNameLst>
                                          <p:attrName>ppt_x</p:attrName>
                                        </p:attrNameLst>
                                      </p:cBhvr>
                                      <p:tavLst>
                                        <p:tav tm="0">
                                          <p:val>
                                            <p:strVal val="#ppt_x"/>
                                          </p:val>
                                        </p:tav>
                                        <p:tav tm="100000">
                                          <p:val>
                                            <p:strVal val="#ppt_x"/>
                                          </p:val>
                                        </p:tav>
                                      </p:tavLst>
                                    </p:anim>
                                    <p:anim calcmode="lin" valueType="num">
                                      <p:cBhvr additive="base">
                                        <p:cTn id="80" dur="500" fill="hold"/>
                                        <p:tgtEl>
                                          <p:spTgt spid="66"/>
                                        </p:tgtEl>
                                        <p:attrNameLst>
                                          <p:attrName>ppt_y</p:attrName>
                                        </p:attrNameLst>
                                      </p:cBhvr>
                                      <p:tavLst>
                                        <p:tav tm="0">
                                          <p:val>
                                            <p:strVal val="1+#ppt_h/2"/>
                                          </p:val>
                                        </p:tav>
                                        <p:tav tm="100000">
                                          <p:val>
                                            <p:strVal val="#ppt_y"/>
                                          </p:val>
                                        </p:tav>
                                      </p:tavLst>
                                    </p:anim>
                                  </p:childTnLst>
                                </p:cTn>
                              </p:par>
                              <p:par>
                                <p:cTn id="81" presetID="2" presetClass="entr" presetSubtype="4" fill="hold" nodeType="withEffect">
                                  <p:stCondLst>
                                    <p:cond delay="0"/>
                                  </p:stCondLst>
                                  <p:childTnLst>
                                    <p:set>
                                      <p:cBhvr>
                                        <p:cTn id="82" dur="1" fill="hold">
                                          <p:stCondLst>
                                            <p:cond delay="0"/>
                                          </p:stCondLst>
                                        </p:cTn>
                                        <p:tgtEl>
                                          <p:spTgt spid="55"/>
                                        </p:tgtEl>
                                        <p:attrNameLst>
                                          <p:attrName>style.visibility</p:attrName>
                                        </p:attrNameLst>
                                      </p:cBhvr>
                                      <p:to>
                                        <p:strVal val="visible"/>
                                      </p:to>
                                    </p:set>
                                    <p:anim calcmode="lin" valueType="num">
                                      <p:cBhvr additive="base">
                                        <p:cTn id="83" dur="500" fill="hold"/>
                                        <p:tgtEl>
                                          <p:spTgt spid="55"/>
                                        </p:tgtEl>
                                        <p:attrNameLst>
                                          <p:attrName>ppt_x</p:attrName>
                                        </p:attrNameLst>
                                      </p:cBhvr>
                                      <p:tavLst>
                                        <p:tav tm="0">
                                          <p:val>
                                            <p:strVal val="#ppt_x"/>
                                          </p:val>
                                        </p:tav>
                                        <p:tav tm="100000">
                                          <p:val>
                                            <p:strVal val="#ppt_x"/>
                                          </p:val>
                                        </p:tav>
                                      </p:tavLst>
                                    </p:anim>
                                    <p:anim calcmode="lin" valueType="num">
                                      <p:cBhvr additive="base">
                                        <p:cTn id="84" dur="500" fill="hold"/>
                                        <p:tgtEl>
                                          <p:spTgt spid="55"/>
                                        </p:tgtEl>
                                        <p:attrNameLst>
                                          <p:attrName>ppt_y</p:attrName>
                                        </p:attrNameLst>
                                      </p:cBhvr>
                                      <p:tavLst>
                                        <p:tav tm="0">
                                          <p:val>
                                            <p:strVal val="1+#ppt_h/2"/>
                                          </p:val>
                                        </p:tav>
                                        <p:tav tm="100000">
                                          <p:val>
                                            <p:strVal val="#ppt_y"/>
                                          </p:val>
                                        </p:tav>
                                      </p:tavLst>
                                    </p:anim>
                                  </p:childTnLst>
                                </p:cTn>
                              </p:par>
                            </p:childTnLst>
                          </p:cTn>
                        </p:par>
                      </p:childTnLst>
                    </p:cTn>
                  </p:par>
                  <p:par>
                    <p:cTn id="85" fill="hold">
                      <p:stCondLst>
                        <p:cond delay="indefinite"/>
                      </p:stCondLst>
                      <p:childTnLst>
                        <p:par>
                          <p:cTn id="86" fill="hold">
                            <p:stCondLst>
                              <p:cond delay="0"/>
                            </p:stCondLst>
                            <p:childTnLst>
                              <p:par>
                                <p:cTn id="87" presetID="2" presetClass="entr" presetSubtype="4" fill="hold" grpId="0" nodeType="click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additive="base">
                                        <p:cTn id="89" dur="500" fill="hold"/>
                                        <p:tgtEl>
                                          <p:spTgt spid="82"/>
                                        </p:tgtEl>
                                        <p:attrNameLst>
                                          <p:attrName>ppt_x</p:attrName>
                                        </p:attrNameLst>
                                      </p:cBhvr>
                                      <p:tavLst>
                                        <p:tav tm="0">
                                          <p:val>
                                            <p:strVal val="#ppt_x"/>
                                          </p:val>
                                        </p:tav>
                                        <p:tav tm="100000">
                                          <p:val>
                                            <p:strVal val="#ppt_x"/>
                                          </p:val>
                                        </p:tav>
                                      </p:tavLst>
                                    </p:anim>
                                    <p:anim calcmode="lin" valueType="num">
                                      <p:cBhvr additive="base">
                                        <p:cTn id="90" dur="500" fill="hold"/>
                                        <p:tgtEl>
                                          <p:spTgt spid="82"/>
                                        </p:tgtEl>
                                        <p:attrNameLst>
                                          <p:attrName>ppt_y</p:attrName>
                                        </p:attrNameLst>
                                      </p:cBhvr>
                                      <p:tavLst>
                                        <p:tav tm="0">
                                          <p:val>
                                            <p:strVal val="1+#ppt_h/2"/>
                                          </p:val>
                                        </p:tav>
                                        <p:tav tm="100000">
                                          <p:val>
                                            <p:strVal val="#ppt_y"/>
                                          </p:val>
                                        </p:tav>
                                      </p:tavLst>
                                    </p:anim>
                                  </p:childTnLst>
                                </p:cTn>
                              </p:par>
                              <p:par>
                                <p:cTn id="91" presetID="2" presetClass="entr" presetSubtype="4" fill="hold" grpId="0" nodeType="withEffect">
                                  <p:stCondLst>
                                    <p:cond delay="0"/>
                                  </p:stCondLst>
                                  <p:childTnLst>
                                    <p:set>
                                      <p:cBhvr>
                                        <p:cTn id="92" dur="1" fill="hold">
                                          <p:stCondLst>
                                            <p:cond delay="0"/>
                                          </p:stCondLst>
                                        </p:cTn>
                                        <p:tgtEl>
                                          <p:spTgt spid="5"/>
                                        </p:tgtEl>
                                        <p:attrNameLst>
                                          <p:attrName>style.visibility</p:attrName>
                                        </p:attrNameLst>
                                      </p:cBhvr>
                                      <p:to>
                                        <p:strVal val="visible"/>
                                      </p:to>
                                    </p:set>
                                    <p:anim calcmode="lin" valueType="num">
                                      <p:cBhvr additive="base">
                                        <p:cTn id="93" dur="500" fill="hold"/>
                                        <p:tgtEl>
                                          <p:spTgt spid="5"/>
                                        </p:tgtEl>
                                        <p:attrNameLst>
                                          <p:attrName>ppt_x</p:attrName>
                                        </p:attrNameLst>
                                      </p:cBhvr>
                                      <p:tavLst>
                                        <p:tav tm="0">
                                          <p:val>
                                            <p:strVal val="#ppt_x"/>
                                          </p:val>
                                        </p:tav>
                                        <p:tav tm="100000">
                                          <p:val>
                                            <p:strVal val="#ppt_x"/>
                                          </p:val>
                                        </p:tav>
                                      </p:tavLst>
                                    </p:anim>
                                    <p:anim calcmode="lin" valueType="num">
                                      <p:cBhvr additive="base">
                                        <p:cTn id="94" dur="500" fill="hold"/>
                                        <p:tgtEl>
                                          <p:spTgt spid="5"/>
                                        </p:tgtEl>
                                        <p:attrNameLst>
                                          <p:attrName>ppt_y</p:attrName>
                                        </p:attrNameLst>
                                      </p:cBhvr>
                                      <p:tavLst>
                                        <p:tav tm="0">
                                          <p:val>
                                            <p:strVal val="1+#ppt_h/2"/>
                                          </p:val>
                                        </p:tav>
                                        <p:tav tm="100000">
                                          <p:val>
                                            <p:strVal val="#ppt_y"/>
                                          </p:val>
                                        </p:tav>
                                      </p:tavLst>
                                    </p:anim>
                                  </p:childTnLst>
                                </p:cTn>
                              </p:par>
                              <p:par>
                                <p:cTn id="95" presetID="2" presetClass="entr" presetSubtype="4" fill="hold" grpId="0" nodeType="withEffect">
                                  <p:stCondLst>
                                    <p:cond delay="0"/>
                                  </p:stCondLst>
                                  <p:childTnLst>
                                    <p:set>
                                      <p:cBhvr>
                                        <p:cTn id="96" dur="1" fill="hold">
                                          <p:stCondLst>
                                            <p:cond delay="0"/>
                                          </p:stCondLst>
                                        </p:cTn>
                                        <p:tgtEl>
                                          <p:spTgt spid="4"/>
                                        </p:tgtEl>
                                        <p:attrNameLst>
                                          <p:attrName>style.visibility</p:attrName>
                                        </p:attrNameLst>
                                      </p:cBhvr>
                                      <p:to>
                                        <p:strVal val="visible"/>
                                      </p:to>
                                    </p:set>
                                    <p:anim calcmode="lin" valueType="num">
                                      <p:cBhvr additive="base">
                                        <p:cTn id="97" dur="500" fill="hold"/>
                                        <p:tgtEl>
                                          <p:spTgt spid="4"/>
                                        </p:tgtEl>
                                        <p:attrNameLst>
                                          <p:attrName>ppt_x</p:attrName>
                                        </p:attrNameLst>
                                      </p:cBhvr>
                                      <p:tavLst>
                                        <p:tav tm="0">
                                          <p:val>
                                            <p:strVal val="#ppt_x"/>
                                          </p:val>
                                        </p:tav>
                                        <p:tav tm="100000">
                                          <p:val>
                                            <p:strVal val="#ppt_x"/>
                                          </p:val>
                                        </p:tav>
                                      </p:tavLst>
                                    </p:anim>
                                    <p:anim calcmode="lin" valueType="num">
                                      <p:cBhvr additive="base">
                                        <p:cTn id="9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2" presetClass="entr" presetSubtype="4" fill="hold" grpId="0" nodeType="clickEffect">
                                  <p:stCondLst>
                                    <p:cond delay="0"/>
                                  </p:stCondLst>
                                  <p:childTnLst>
                                    <p:set>
                                      <p:cBhvr>
                                        <p:cTn id="102" dur="1" fill="hold">
                                          <p:stCondLst>
                                            <p:cond delay="0"/>
                                          </p:stCondLst>
                                        </p:cTn>
                                        <p:tgtEl>
                                          <p:spTgt spid="83"/>
                                        </p:tgtEl>
                                        <p:attrNameLst>
                                          <p:attrName>style.visibility</p:attrName>
                                        </p:attrNameLst>
                                      </p:cBhvr>
                                      <p:to>
                                        <p:strVal val="visible"/>
                                      </p:to>
                                    </p:set>
                                    <p:anim calcmode="lin" valueType="num">
                                      <p:cBhvr additive="base">
                                        <p:cTn id="103" dur="500" fill="hold"/>
                                        <p:tgtEl>
                                          <p:spTgt spid="83"/>
                                        </p:tgtEl>
                                        <p:attrNameLst>
                                          <p:attrName>ppt_x</p:attrName>
                                        </p:attrNameLst>
                                      </p:cBhvr>
                                      <p:tavLst>
                                        <p:tav tm="0">
                                          <p:val>
                                            <p:strVal val="#ppt_x"/>
                                          </p:val>
                                        </p:tav>
                                        <p:tav tm="100000">
                                          <p:val>
                                            <p:strVal val="#ppt_x"/>
                                          </p:val>
                                        </p:tav>
                                      </p:tavLst>
                                    </p:anim>
                                    <p:anim calcmode="lin" valueType="num">
                                      <p:cBhvr additive="base">
                                        <p:cTn id="104" dur="500" fill="hold"/>
                                        <p:tgtEl>
                                          <p:spTgt spid="83"/>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6"/>
                                        </p:tgtEl>
                                        <p:attrNameLst>
                                          <p:attrName>style.visibility</p:attrName>
                                        </p:attrNameLst>
                                      </p:cBhvr>
                                      <p:to>
                                        <p:strVal val="visible"/>
                                      </p:to>
                                    </p:set>
                                    <p:anim calcmode="lin" valueType="num">
                                      <p:cBhvr additive="base">
                                        <p:cTn id="107" dur="500" fill="hold"/>
                                        <p:tgtEl>
                                          <p:spTgt spid="6"/>
                                        </p:tgtEl>
                                        <p:attrNameLst>
                                          <p:attrName>ppt_x</p:attrName>
                                        </p:attrNameLst>
                                      </p:cBhvr>
                                      <p:tavLst>
                                        <p:tav tm="0">
                                          <p:val>
                                            <p:strVal val="#ppt_x"/>
                                          </p:val>
                                        </p:tav>
                                        <p:tav tm="100000">
                                          <p:val>
                                            <p:strVal val="#ppt_x"/>
                                          </p:val>
                                        </p:tav>
                                      </p:tavLst>
                                    </p:anim>
                                    <p:anim calcmode="lin" valueType="num">
                                      <p:cBhvr additive="base">
                                        <p:cTn id="108" dur="500" fill="hold"/>
                                        <p:tgtEl>
                                          <p:spTgt spid="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8"/>
                                        </p:tgtEl>
                                        <p:attrNameLst>
                                          <p:attrName>style.visibility</p:attrName>
                                        </p:attrNameLst>
                                      </p:cBhvr>
                                      <p:to>
                                        <p:strVal val="visible"/>
                                      </p:to>
                                    </p:set>
                                    <p:anim calcmode="lin" valueType="num">
                                      <p:cBhvr additive="base">
                                        <p:cTn id="111" dur="500" fill="hold"/>
                                        <p:tgtEl>
                                          <p:spTgt spid="8"/>
                                        </p:tgtEl>
                                        <p:attrNameLst>
                                          <p:attrName>ppt_x</p:attrName>
                                        </p:attrNameLst>
                                      </p:cBhvr>
                                      <p:tavLst>
                                        <p:tav tm="0">
                                          <p:val>
                                            <p:strVal val="#ppt_x"/>
                                          </p:val>
                                        </p:tav>
                                        <p:tav tm="100000">
                                          <p:val>
                                            <p:strVal val="#ppt_x"/>
                                          </p:val>
                                        </p:tav>
                                      </p:tavLst>
                                    </p:anim>
                                    <p:anim calcmode="lin" valueType="num">
                                      <p:cBhvr additive="base">
                                        <p:cTn id="11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13" fill="hold">
                      <p:stCondLst>
                        <p:cond delay="indefinite"/>
                      </p:stCondLst>
                      <p:childTnLst>
                        <p:par>
                          <p:cTn id="114" fill="hold">
                            <p:stCondLst>
                              <p:cond delay="0"/>
                            </p:stCondLst>
                            <p:childTnLst>
                              <p:par>
                                <p:cTn id="115" presetID="2" presetClass="entr" presetSubtype="4" fill="hold" grpId="0" nodeType="clickEffect">
                                  <p:stCondLst>
                                    <p:cond delay="0"/>
                                  </p:stCondLst>
                                  <p:childTnLst>
                                    <p:set>
                                      <p:cBhvr>
                                        <p:cTn id="116" dur="1" fill="hold">
                                          <p:stCondLst>
                                            <p:cond delay="0"/>
                                          </p:stCondLst>
                                        </p:cTn>
                                        <p:tgtEl>
                                          <p:spTgt spid="125"/>
                                        </p:tgtEl>
                                        <p:attrNameLst>
                                          <p:attrName>style.visibility</p:attrName>
                                        </p:attrNameLst>
                                      </p:cBhvr>
                                      <p:to>
                                        <p:strVal val="visible"/>
                                      </p:to>
                                    </p:set>
                                    <p:anim calcmode="lin" valueType="num">
                                      <p:cBhvr additive="base">
                                        <p:cTn id="117" dur="500" fill="hold"/>
                                        <p:tgtEl>
                                          <p:spTgt spid="125"/>
                                        </p:tgtEl>
                                        <p:attrNameLst>
                                          <p:attrName>ppt_x</p:attrName>
                                        </p:attrNameLst>
                                      </p:cBhvr>
                                      <p:tavLst>
                                        <p:tav tm="0">
                                          <p:val>
                                            <p:strVal val="#ppt_x"/>
                                          </p:val>
                                        </p:tav>
                                        <p:tav tm="100000">
                                          <p:val>
                                            <p:strVal val="#ppt_x"/>
                                          </p:val>
                                        </p:tav>
                                      </p:tavLst>
                                    </p:anim>
                                    <p:anim calcmode="lin" valueType="num">
                                      <p:cBhvr additive="base">
                                        <p:cTn id="118" dur="500" fill="hold"/>
                                        <p:tgtEl>
                                          <p:spTgt spid="125"/>
                                        </p:tgtEl>
                                        <p:attrNameLst>
                                          <p:attrName>ppt_y</p:attrName>
                                        </p:attrNameLst>
                                      </p:cBhvr>
                                      <p:tavLst>
                                        <p:tav tm="0">
                                          <p:val>
                                            <p:strVal val="1+#ppt_h/2"/>
                                          </p:val>
                                        </p:tav>
                                        <p:tav tm="100000">
                                          <p:val>
                                            <p:strVal val="#ppt_y"/>
                                          </p:val>
                                        </p:tav>
                                      </p:tavLst>
                                    </p:anim>
                                  </p:childTnLst>
                                </p:cTn>
                              </p:par>
                            </p:childTnLst>
                          </p:cTn>
                        </p:par>
                      </p:childTnLst>
                    </p:cTn>
                  </p:par>
                  <p:par>
                    <p:cTn id="119" fill="hold">
                      <p:stCondLst>
                        <p:cond delay="indefinite"/>
                      </p:stCondLst>
                      <p:childTnLst>
                        <p:par>
                          <p:cTn id="120" fill="hold">
                            <p:stCondLst>
                              <p:cond delay="0"/>
                            </p:stCondLst>
                            <p:childTnLst>
                              <p:par>
                                <p:cTn id="121" presetID="2" presetClass="entr" presetSubtype="4" fill="hold" grpId="0" nodeType="clickEffect">
                                  <p:stCondLst>
                                    <p:cond delay="0"/>
                                  </p:stCondLst>
                                  <p:childTnLst>
                                    <p:set>
                                      <p:cBhvr>
                                        <p:cTn id="122" dur="1" fill="hold">
                                          <p:stCondLst>
                                            <p:cond delay="0"/>
                                          </p:stCondLst>
                                        </p:cTn>
                                        <p:tgtEl>
                                          <p:spTgt spid="127"/>
                                        </p:tgtEl>
                                        <p:attrNameLst>
                                          <p:attrName>style.visibility</p:attrName>
                                        </p:attrNameLst>
                                      </p:cBhvr>
                                      <p:to>
                                        <p:strVal val="visible"/>
                                      </p:to>
                                    </p:set>
                                    <p:anim calcmode="lin" valueType="num">
                                      <p:cBhvr additive="base">
                                        <p:cTn id="123" dur="500" fill="hold"/>
                                        <p:tgtEl>
                                          <p:spTgt spid="127"/>
                                        </p:tgtEl>
                                        <p:attrNameLst>
                                          <p:attrName>ppt_x</p:attrName>
                                        </p:attrNameLst>
                                      </p:cBhvr>
                                      <p:tavLst>
                                        <p:tav tm="0">
                                          <p:val>
                                            <p:strVal val="#ppt_x"/>
                                          </p:val>
                                        </p:tav>
                                        <p:tav tm="100000">
                                          <p:val>
                                            <p:strVal val="#ppt_x"/>
                                          </p:val>
                                        </p:tav>
                                      </p:tavLst>
                                    </p:anim>
                                    <p:anim calcmode="lin" valueType="num">
                                      <p:cBhvr additive="base">
                                        <p:cTn id="124" dur="500" fill="hold"/>
                                        <p:tgtEl>
                                          <p:spTgt spid="127"/>
                                        </p:tgtEl>
                                        <p:attrNameLst>
                                          <p:attrName>ppt_y</p:attrName>
                                        </p:attrNameLst>
                                      </p:cBhvr>
                                      <p:tavLst>
                                        <p:tav tm="0">
                                          <p:val>
                                            <p:strVal val="1+#ppt_h/2"/>
                                          </p:val>
                                        </p:tav>
                                        <p:tav tm="100000">
                                          <p:val>
                                            <p:strVal val="#ppt_y"/>
                                          </p:val>
                                        </p:tav>
                                      </p:tavLst>
                                    </p:anim>
                                  </p:childTnLst>
                                </p:cTn>
                              </p:par>
                            </p:childTnLst>
                          </p:cTn>
                        </p:par>
                      </p:childTnLst>
                    </p:cTn>
                  </p:par>
                  <p:par>
                    <p:cTn id="125" fill="hold">
                      <p:stCondLst>
                        <p:cond delay="indefinite"/>
                      </p:stCondLst>
                      <p:childTnLst>
                        <p:par>
                          <p:cTn id="126" fill="hold">
                            <p:stCondLst>
                              <p:cond delay="0"/>
                            </p:stCondLst>
                            <p:childTnLst>
                              <p:par>
                                <p:cTn id="127" presetID="2" presetClass="entr" presetSubtype="4" fill="hold" grpId="0" nodeType="clickEffect">
                                  <p:stCondLst>
                                    <p:cond delay="0"/>
                                  </p:stCondLst>
                                  <p:childTnLst>
                                    <p:set>
                                      <p:cBhvr>
                                        <p:cTn id="128" dur="1" fill="hold">
                                          <p:stCondLst>
                                            <p:cond delay="0"/>
                                          </p:stCondLst>
                                        </p:cTn>
                                        <p:tgtEl>
                                          <p:spTgt spid="128"/>
                                        </p:tgtEl>
                                        <p:attrNameLst>
                                          <p:attrName>style.visibility</p:attrName>
                                        </p:attrNameLst>
                                      </p:cBhvr>
                                      <p:to>
                                        <p:strVal val="visible"/>
                                      </p:to>
                                    </p:set>
                                    <p:anim calcmode="lin" valueType="num">
                                      <p:cBhvr additive="base">
                                        <p:cTn id="129" dur="500" fill="hold"/>
                                        <p:tgtEl>
                                          <p:spTgt spid="128"/>
                                        </p:tgtEl>
                                        <p:attrNameLst>
                                          <p:attrName>ppt_x</p:attrName>
                                        </p:attrNameLst>
                                      </p:cBhvr>
                                      <p:tavLst>
                                        <p:tav tm="0">
                                          <p:val>
                                            <p:strVal val="#ppt_x"/>
                                          </p:val>
                                        </p:tav>
                                        <p:tav tm="100000">
                                          <p:val>
                                            <p:strVal val="#ppt_x"/>
                                          </p:val>
                                        </p:tav>
                                      </p:tavLst>
                                    </p:anim>
                                    <p:anim calcmode="lin" valueType="num">
                                      <p:cBhvr additive="base">
                                        <p:cTn id="130" dur="500" fill="hold"/>
                                        <p:tgtEl>
                                          <p:spTgt spid="128"/>
                                        </p:tgtEl>
                                        <p:attrNameLst>
                                          <p:attrName>ppt_y</p:attrName>
                                        </p:attrNameLst>
                                      </p:cBhvr>
                                      <p:tavLst>
                                        <p:tav tm="0">
                                          <p:val>
                                            <p:strVal val="1+#ppt_h/2"/>
                                          </p:val>
                                        </p:tav>
                                        <p:tav tm="100000">
                                          <p:val>
                                            <p:strVal val="#ppt_y"/>
                                          </p:val>
                                        </p:tav>
                                      </p:tavLst>
                                    </p:anim>
                                  </p:childTnLst>
                                </p:cTn>
                              </p:par>
                            </p:childTnLst>
                          </p:cTn>
                        </p:par>
                      </p:childTnLst>
                    </p:cTn>
                  </p:par>
                  <p:par>
                    <p:cTn id="131" fill="hold">
                      <p:stCondLst>
                        <p:cond delay="indefinite"/>
                      </p:stCondLst>
                      <p:childTnLst>
                        <p:par>
                          <p:cTn id="132" fill="hold">
                            <p:stCondLst>
                              <p:cond delay="0"/>
                            </p:stCondLst>
                            <p:childTnLst>
                              <p:par>
                                <p:cTn id="133" presetID="2" presetClass="entr" presetSubtype="4" fill="hold" grpId="0" nodeType="clickEffect">
                                  <p:stCondLst>
                                    <p:cond delay="0"/>
                                  </p:stCondLst>
                                  <p:childTnLst>
                                    <p:set>
                                      <p:cBhvr>
                                        <p:cTn id="134" dur="1" fill="hold">
                                          <p:stCondLst>
                                            <p:cond delay="0"/>
                                          </p:stCondLst>
                                        </p:cTn>
                                        <p:tgtEl>
                                          <p:spTgt spid="2"/>
                                        </p:tgtEl>
                                        <p:attrNameLst>
                                          <p:attrName>style.visibility</p:attrName>
                                        </p:attrNameLst>
                                      </p:cBhvr>
                                      <p:to>
                                        <p:strVal val="visible"/>
                                      </p:to>
                                    </p:set>
                                    <p:anim calcmode="lin" valueType="num">
                                      <p:cBhvr additive="base">
                                        <p:cTn id="135" dur="500" fill="hold"/>
                                        <p:tgtEl>
                                          <p:spTgt spid="2"/>
                                        </p:tgtEl>
                                        <p:attrNameLst>
                                          <p:attrName>ppt_x</p:attrName>
                                        </p:attrNameLst>
                                      </p:cBhvr>
                                      <p:tavLst>
                                        <p:tav tm="0">
                                          <p:val>
                                            <p:strVal val="#ppt_x"/>
                                          </p:val>
                                        </p:tav>
                                        <p:tav tm="100000">
                                          <p:val>
                                            <p:strVal val="#ppt_x"/>
                                          </p:val>
                                        </p:tav>
                                      </p:tavLst>
                                    </p:anim>
                                    <p:anim calcmode="lin" valueType="num">
                                      <p:cBhvr additive="base">
                                        <p:cTn id="136" dur="500" fill="hold"/>
                                        <p:tgtEl>
                                          <p:spTgt spid="2"/>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nodePh="1">
                                  <p:stCondLst>
                                    <p:cond delay="0"/>
                                  </p:stCondLst>
                                  <p:endCondLst>
                                    <p:cond evt="begin" delay="0">
                                      <p:tn val="137"/>
                                    </p:cond>
                                  </p:endCondLst>
                                  <p:childTnLst>
                                    <p:set>
                                      <p:cBhvr>
                                        <p:cTn id="138" dur="1" fill="hold">
                                          <p:stCondLst>
                                            <p:cond delay="0"/>
                                          </p:stCondLst>
                                        </p:cTn>
                                        <p:tgtEl>
                                          <p:spTgt spid="3"/>
                                        </p:tgtEl>
                                        <p:attrNameLst>
                                          <p:attrName>style.visibility</p:attrName>
                                        </p:attrNameLst>
                                      </p:cBhvr>
                                      <p:to>
                                        <p:strVal val="visible"/>
                                      </p:to>
                                    </p:set>
                                    <p:anim calcmode="lin" valueType="num">
                                      <p:cBhvr additive="base">
                                        <p:cTn id="139" dur="500" fill="hold"/>
                                        <p:tgtEl>
                                          <p:spTgt spid="3"/>
                                        </p:tgtEl>
                                        <p:attrNameLst>
                                          <p:attrName>ppt_x</p:attrName>
                                        </p:attrNameLst>
                                      </p:cBhvr>
                                      <p:tavLst>
                                        <p:tav tm="0">
                                          <p:val>
                                            <p:strVal val="#ppt_x"/>
                                          </p:val>
                                        </p:tav>
                                        <p:tav tm="100000">
                                          <p:val>
                                            <p:strVal val="#ppt_x"/>
                                          </p:val>
                                        </p:tav>
                                      </p:tavLst>
                                    </p:anim>
                                    <p:anim calcmode="lin" valueType="num">
                                      <p:cBhvr additive="base">
                                        <p:cTn id="140" dur="500" fill="hold"/>
                                        <p:tgtEl>
                                          <p:spTgt spid="3"/>
                                        </p:tgtEl>
                                        <p:attrNameLst>
                                          <p:attrName>ppt_y</p:attrName>
                                        </p:attrNameLst>
                                      </p:cBhvr>
                                      <p:tavLst>
                                        <p:tav tm="0">
                                          <p:val>
                                            <p:strVal val="1+#ppt_h/2"/>
                                          </p:val>
                                        </p:tav>
                                        <p:tav tm="100000">
                                          <p:val>
                                            <p:strVal val="#ppt_y"/>
                                          </p:val>
                                        </p:tav>
                                      </p:tavLst>
                                    </p:anim>
                                  </p:childTnLst>
                                </p:cTn>
                              </p:par>
                              <p:par>
                                <p:cTn id="141" presetID="2" presetClass="entr" presetSubtype="4" fill="hold" nodeType="withEffect">
                                  <p:stCondLst>
                                    <p:cond delay="0"/>
                                  </p:stCondLst>
                                  <p:childTnLst>
                                    <p:set>
                                      <p:cBhvr>
                                        <p:cTn id="142" dur="1" fill="hold">
                                          <p:stCondLst>
                                            <p:cond delay="0"/>
                                          </p:stCondLst>
                                        </p:cTn>
                                        <p:tgtEl>
                                          <p:spTgt spid="13"/>
                                        </p:tgtEl>
                                        <p:attrNameLst>
                                          <p:attrName>style.visibility</p:attrName>
                                        </p:attrNameLst>
                                      </p:cBhvr>
                                      <p:to>
                                        <p:strVal val="visible"/>
                                      </p:to>
                                    </p:set>
                                    <p:anim calcmode="lin" valueType="num">
                                      <p:cBhvr additive="base">
                                        <p:cTn id="143" dur="500" fill="hold"/>
                                        <p:tgtEl>
                                          <p:spTgt spid="13"/>
                                        </p:tgtEl>
                                        <p:attrNameLst>
                                          <p:attrName>ppt_x</p:attrName>
                                        </p:attrNameLst>
                                      </p:cBhvr>
                                      <p:tavLst>
                                        <p:tav tm="0">
                                          <p:val>
                                            <p:strVal val="#ppt_x"/>
                                          </p:val>
                                        </p:tav>
                                        <p:tav tm="100000">
                                          <p:val>
                                            <p:strVal val="#ppt_x"/>
                                          </p:val>
                                        </p:tav>
                                      </p:tavLst>
                                    </p:anim>
                                    <p:anim calcmode="lin" valueType="num">
                                      <p:cBhvr additive="base">
                                        <p:cTn id="144" dur="500" fill="hold"/>
                                        <p:tgtEl>
                                          <p:spTgt spid="13"/>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5"/>
                                        </p:tgtEl>
                                        <p:attrNameLst>
                                          <p:attrName>style.visibility</p:attrName>
                                        </p:attrNameLst>
                                      </p:cBhvr>
                                      <p:to>
                                        <p:strVal val="visible"/>
                                      </p:to>
                                    </p:set>
                                    <p:anim calcmode="lin" valueType="num">
                                      <p:cBhvr additive="base">
                                        <p:cTn id="147" dur="500" fill="hold"/>
                                        <p:tgtEl>
                                          <p:spTgt spid="45"/>
                                        </p:tgtEl>
                                        <p:attrNameLst>
                                          <p:attrName>ppt_x</p:attrName>
                                        </p:attrNameLst>
                                      </p:cBhvr>
                                      <p:tavLst>
                                        <p:tav tm="0">
                                          <p:val>
                                            <p:strVal val="#ppt_x"/>
                                          </p:val>
                                        </p:tav>
                                        <p:tav tm="100000">
                                          <p:val>
                                            <p:strVal val="#ppt_x"/>
                                          </p:val>
                                        </p:tav>
                                      </p:tavLst>
                                    </p:anim>
                                    <p:anim calcmode="lin" valueType="num">
                                      <p:cBhvr additive="base">
                                        <p:cTn id="148" dur="500" fill="hold"/>
                                        <p:tgtEl>
                                          <p:spTgt spid="45"/>
                                        </p:tgtEl>
                                        <p:attrNameLst>
                                          <p:attrName>ppt_y</p:attrName>
                                        </p:attrNameLst>
                                      </p:cBhvr>
                                      <p:tavLst>
                                        <p:tav tm="0">
                                          <p:val>
                                            <p:strVal val="1+#ppt_h/2"/>
                                          </p:val>
                                        </p:tav>
                                        <p:tav tm="100000">
                                          <p:val>
                                            <p:strVal val="#ppt_y"/>
                                          </p:val>
                                        </p:tav>
                                      </p:tavLst>
                                    </p:anim>
                                  </p:childTnLst>
                                </p:cTn>
                              </p:par>
                            </p:childTnLst>
                          </p:cTn>
                        </p:par>
                      </p:childTnLst>
                    </p:cTn>
                  </p:par>
                  <p:par>
                    <p:cTn id="149" fill="hold">
                      <p:stCondLst>
                        <p:cond delay="indefinite"/>
                      </p:stCondLst>
                      <p:childTnLst>
                        <p:par>
                          <p:cTn id="150" fill="hold">
                            <p:stCondLst>
                              <p:cond delay="0"/>
                            </p:stCondLst>
                            <p:childTnLst>
                              <p:par>
                                <p:cTn id="151" presetID="2" presetClass="entr" presetSubtype="4" fill="hold" nodeType="clickEffect">
                                  <p:stCondLst>
                                    <p:cond delay="0"/>
                                  </p:stCondLst>
                                  <p:childTnLst>
                                    <p:set>
                                      <p:cBhvr>
                                        <p:cTn id="152" dur="1" fill="hold">
                                          <p:stCondLst>
                                            <p:cond delay="0"/>
                                          </p:stCondLst>
                                        </p:cTn>
                                        <p:tgtEl>
                                          <p:spTgt spid="129">
                                            <p:txEl>
                                              <p:pRg st="0" end="0"/>
                                            </p:txEl>
                                          </p:spTgt>
                                        </p:tgtEl>
                                        <p:attrNameLst>
                                          <p:attrName>style.visibility</p:attrName>
                                        </p:attrNameLst>
                                      </p:cBhvr>
                                      <p:to>
                                        <p:strVal val="visible"/>
                                      </p:to>
                                    </p:set>
                                    <p:anim calcmode="lin" valueType="num">
                                      <p:cBhvr additive="base">
                                        <p:cTn id="153" dur="500" fill="hold"/>
                                        <p:tgtEl>
                                          <p:spTgt spid="129">
                                            <p:txEl>
                                              <p:pRg st="0" end="0"/>
                                            </p:txEl>
                                          </p:spTgt>
                                        </p:tgtEl>
                                        <p:attrNameLst>
                                          <p:attrName>ppt_x</p:attrName>
                                        </p:attrNameLst>
                                      </p:cBhvr>
                                      <p:tavLst>
                                        <p:tav tm="0">
                                          <p:val>
                                            <p:strVal val="#ppt_x"/>
                                          </p:val>
                                        </p:tav>
                                        <p:tav tm="100000">
                                          <p:val>
                                            <p:strVal val="#ppt_x"/>
                                          </p:val>
                                        </p:tav>
                                      </p:tavLst>
                                    </p:anim>
                                    <p:anim calcmode="lin" valueType="num">
                                      <p:cBhvr additive="base">
                                        <p:cTn id="154" dur="500" fill="hold"/>
                                        <p:tgtEl>
                                          <p:spTgt spid="129">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20" grpId="0" animBg="1"/>
      <p:bldP spid="56" grpId="0"/>
      <p:bldP spid="57" grpId="0"/>
      <p:bldP spid="58" grpId="0"/>
      <p:bldP spid="59" grpId="0"/>
      <p:bldP spid="61" grpId="0"/>
      <p:bldP spid="62" grpId="0"/>
      <p:bldP spid="76" grpId="0"/>
      <p:bldP spid="77" grpId="0"/>
      <p:bldP spid="78" grpId="0"/>
      <p:bldP spid="81" grpId="0"/>
      <p:bldP spid="82" grpId="0"/>
      <p:bldP spid="83" grpId="0"/>
      <p:bldP spid="125" grpId="0"/>
      <p:bldP spid="127" grpId="0"/>
      <p:bldP spid="128" grpId="0"/>
      <p:bldP spid="4" grpId="0" animBg="1"/>
      <p:bldP spid="5" grpId="0" animBg="1"/>
      <p:bldP spid="6" grpId="0" animBg="1"/>
      <p:bldP spid="8" grpId="0" animBg="1"/>
      <p:bldP spid="2" grpId="0" animBg="1"/>
      <p:bldP spid="3" grpId="0" animBg="1"/>
      <p:bldP spid="4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タイトル 1"/>
          <p:cNvSpPr>
            <a:spLocks noGrp="1"/>
          </p:cNvSpPr>
          <p:nvPr>
            <p:ph type="title"/>
          </p:nvPr>
        </p:nvSpPr>
        <p:spPr/>
        <p:txBody>
          <a:bodyPr/>
          <a:lstStyle/>
          <a:p>
            <a:pPr eaLnBrk="1" hangingPunct="1"/>
            <a:r>
              <a:rPr lang="en-US" altLang="ja-JP"/>
              <a:t>0. </a:t>
            </a:r>
            <a:r>
              <a:rPr lang="ja-JP" altLang="en-US"/>
              <a:t>はじめに</a:t>
            </a:r>
          </a:p>
        </p:txBody>
      </p:sp>
      <p:sp>
        <p:nvSpPr>
          <p:cNvPr id="7171" name="コンテンツ プレースホルダー 2"/>
          <p:cNvSpPr>
            <a:spLocks noGrp="1"/>
          </p:cNvSpPr>
          <p:nvPr>
            <p:ph idx="1"/>
          </p:nvPr>
        </p:nvSpPr>
        <p:spPr>
          <a:xfrm>
            <a:off x="100013" y="838200"/>
            <a:ext cx="3568700" cy="573088"/>
          </a:xfrm>
        </p:spPr>
        <p:txBody>
          <a:bodyPr/>
          <a:lstStyle/>
          <a:p>
            <a:pPr marL="0" indent="0" eaLnBrk="1" hangingPunct="1">
              <a:buFont typeface="Wingdings" pitchFamily="2" charset="2"/>
              <a:buNone/>
            </a:pPr>
            <a:r>
              <a:rPr lang="ja-JP" altLang="en-US"/>
              <a:t>本講義の参考文献</a:t>
            </a:r>
          </a:p>
        </p:txBody>
      </p:sp>
      <p:sp>
        <p:nvSpPr>
          <p:cNvPr id="7175" name="スライド番号プレースホルダー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a:buBlip>
                <a:blip r:embed="rId3"/>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9pPr>
          </a:lstStyle>
          <a:p>
            <a:pPr>
              <a:lnSpc>
                <a:spcPct val="100000"/>
              </a:lnSpc>
              <a:spcBef>
                <a:spcPct val="0"/>
              </a:spcBef>
              <a:spcAft>
                <a:spcPct val="0"/>
              </a:spcAft>
              <a:buClrTx/>
              <a:buFontTx/>
              <a:buNone/>
            </a:pPr>
            <a:fld id="{7A038170-55E6-4B8E-9AD3-955912F3383A}" type="slidenum">
              <a:rPr kumimoji="0" lang="ja-JP" altLang="en-US" smtClean="0">
                <a:solidFill>
                  <a:schemeClr val="tx1"/>
                </a:solidFill>
              </a:rPr>
              <a:pPr>
                <a:lnSpc>
                  <a:spcPct val="100000"/>
                </a:lnSpc>
                <a:spcBef>
                  <a:spcPct val="0"/>
                </a:spcBef>
                <a:spcAft>
                  <a:spcPct val="0"/>
                </a:spcAft>
                <a:buClrTx/>
                <a:buFontTx/>
                <a:buNone/>
              </a:pPr>
              <a:t>4</a:t>
            </a:fld>
            <a:endParaRPr kumimoji="0" lang="ja-JP" altLang="en-US">
              <a:solidFill>
                <a:schemeClr val="tx1"/>
              </a:solidFill>
            </a:endParaRPr>
          </a:p>
        </p:txBody>
      </p:sp>
      <p:pic>
        <p:nvPicPr>
          <p:cNvPr id="3" name="図 2">
            <a:extLst>
              <a:ext uri="{FF2B5EF4-FFF2-40B4-BE49-F238E27FC236}">
                <a16:creationId xmlns:a16="http://schemas.microsoft.com/office/drawing/2014/main" id="{188DF643-C4B3-4B40-A9E2-2079833FB6F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8781" y="1501775"/>
            <a:ext cx="2324102" cy="3242676"/>
          </a:xfrm>
          <a:prstGeom prst="rect">
            <a:avLst/>
          </a:prstGeom>
        </p:spPr>
      </p:pic>
      <p:sp>
        <p:nvSpPr>
          <p:cNvPr id="12" name="テキスト ボックス 4">
            <a:extLst>
              <a:ext uri="{FF2B5EF4-FFF2-40B4-BE49-F238E27FC236}">
                <a16:creationId xmlns:a16="http://schemas.microsoft.com/office/drawing/2014/main" id="{46684ED5-72EC-4BA5-8643-C960A43579E2}"/>
              </a:ext>
            </a:extLst>
          </p:cNvPr>
          <p:cNvSpPr txBox="1">
            <a:spLocks noChangeArrowheads="1"/>
          </p:cNvSpPr>
          <p:nvPr/>
        </p:nvSpPr>
        <p:spPr bwMode="auto">
          <a:xfrm>
            <a:off x="100013" y="4929053"/>
            <a:ext cx="256130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a:buBlip>
                <a:blip r:embed="rId3"/>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9pPr>
          </a:lstStyle>
          <a:p>
            <a:pPr>
              <a:lnSpc>
                <a:spcPct val="100000"/>
              </a:lnSpc>
              <a:spcBef>
                <a:spcPct val="0"/>
              </a:spcBef>
              <a:spcAft>
                <a:spcPct val="0"/>
              </a:spcAft>
              <a:buClrTx/>
              <a:buFontTx/>
              <a:buNone/>
            </a:pPr>
            <a:r>
              <a:rPr lang="en-US" altLang="ja-JP" sz="1800" dirty="0">
                <a:solidFill>
                  <a:schemeClr val="tx1"/>
                </a:solidFill>
                <a:latin typeface="Calibri" pitchFamily="34" charset="0"/>
              </a:rPr>
              <a:t>1973</a:t>
            </a:r>
            <a:r>
              <a:rPr lang="ja-JP" altLang="en-US" sz="1800" dirty="0">
                <a:solidFill>
                  <a:schemeClr val="tx1"/>
                </a:solidFill>
                <a:latin typeface="Calibri" pitchFamily="34" charset="0"/>
              </a:rPr>
              <a:t>年</a:t>
            </a:r>
            <a:r>
              <a:rPr lang="en-US" altLang="ja-JP" sz="1800" dirty="0">
                <a:solidFill>
                  <a:schemeClr val="tx1"/>
                </a:solidFill>
                <a:latin typeface="Calibri" pitchFamily="34" charset="0"/>
              </a:rPr>
              <a:t>(</a:t>
            </a:r>
            <a:r>
              <a:rPr lang="ja-JP" altLang="en-US" sz="1800" dirty="0">
                <a:solidFill>
                  <a:schemeClr val="tx1"/>
                </a:solidFill>
                <a:latin typeface="Calibri" pitchFamily="34" charset="0"/>
              </a:rPr>
              <a:t>新装版</a:t>
            </a:r>
            <a:r>
              <a:rPr lang="en-US" altLang="ja-JP" sz="1800" dirty="0">
                <a:solidFill>
                  <a:schemeClr val="tx1"/>
                </a:solidFill>
                <a:latin typeface="Calibri" pitchFamily="34" charset="0"/>
              </a:rPr>
              <a:t>2020</a:t>
            </a:r>
            <a:r>
              <a:rPr lang="ja-JP" altLang="en-US" sz="1800" dirty="0">
                <a:solidFill>
                  <a:schemeClr val="tx1"/>
                </a:solidFill>
                <a:latin typeface="Calibri" pitchFamily="34" charset="0"/>
              </a:rPr>
              <a:t>年</a:t>
            </a:r>
            <a:r>
              <a:rPr lang="en-US" altLang="ja-JP" sz="1800" dirty="0">
                <a:solidFill>
                  <a:schemeClr val="tx1"/>
                </a:solidFill>
                <a:latin typeface="Calibri" pitchFamily="34" charset="0"/>
              </a:rPr>
              <a:t>), ISBN </a:t>
            </a:r>
            <a:r>
              <a:rPr lang="en-US" altLang="ja-JP" sz="1800" dirty="0">
                <a:solidFill>
                  <a:schemeClr val="tx1"/>
                </a:solidFill>
                <a:latin typeface="Calibri" pitchFamily="34" charset="0"/>
                <a:hlinkClick r:id="rId5"/>
              </a:rPr>
              <a:t>9784622089377</a:t>
            </a:r>
            <a:endParaRPr lang="en-US" altLang="ja-JP" sz="1800" dirty="0">
              <a:solidFill>
                <a:schemeClr val="tx1"/>
              </a:solidFill>
              <a:latin typeface="Calibri" pitchFamily="34" charset="0"/>
            </a:endParaRPr>
          </a:p>
        </p:txBody>
      </p:sp>
      <p:pic>
        <p:nvPicPr>
          <p:cNvPr id="4" name="図 3">
            <a:extLst>
              <a:ext uri="{FF2B5EF4-FFF2-40B4-BE49-F238E27FC236}">
                <a16:creationId xmlns:a16="http://schemas.microsoft.com/office/drawing/2014/main" id="{C1A0018A-1F8F-4EA9-91AD-A1DC395F3B6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006090" y="1546546"/>
            <a:ext cx="2324102" cy="3261490"/>
          </a:xfrm>
          <a:prstGeom prst="rect">
            <a:avLst/>
          </a:prstGeom>
        </p:spPr>
      </p:pic>
      <p:sp>
        <p:nvSpPr>
          <p:cNvPr id="14" name="テキスト ボックス 4">
            <a:extLst>
              <a:ext uri="{FF2B5EF4-FFF2-40B4-BE49-F238E27FC236}">
                <a16:creationId xmlns:a16="http://schemas.microsoft.com/office/drawing/2014/main" id="{5943943A-D351-4C5D-858E-63A610A8A571}"/>
              </a:ext>
            </a:extLst>
          </p:cNvPr>
          <p:cNvSpPr txBox="1">
            <a:spLocks noChangeArrowheads="1"/>
          </p:cNvSpPr>
          <p:nvPr/>
        </p:nvSpPr>
        <p:spPr bwMode="auto">
          <a:xfrm>
            <a:off x="2887487" y="4929052"/>
            <a:ext cx="256130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a:buBlip>
                <a:blip r:embed="rId3"/>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9pPr>
          </a:lstStyle>
          <a:p>
            <a:pPr>
              <a:lnSpc>
                <a:spcPct val="100000"/>
              </a:lnSpc>
              <a:spcBef>
                <a:spcPct val="0"/>
              </a:spcBef>
              <a:spcAft>
                <a:spcPct val="0"/>
              </a:spcAft>
              <a:buClrTx/>
              <a:buFontTx/>
              <a:buNone/>
            </a:pPr>
            <a:r>
              <a:rPr lang="en-US" altLang="ja-JP" sz="1800" dirty="0">
                <a:solidFill>
                  <a:schemeClr val="tx1"/>
                </a:solidFill>
                <a:latin typeface="Calibri" pitchFamily="34" charset="0"/>
              </a:rPr>
              <a:t>2010</a:t>
            </a:r>
            <a:r>
              <a:rPr lang="ja-JP" altLang="en-US" sz="1800" dirty="0">
                <a:solidFill>
                  <a:schemeClr val="tx1"/>
                </a:solidFill>
                <a:latin typeface="Calibri" pitchFamily="34" charset="0"/>
              </a:rPr>
              <a:t>年</a:t>
            </a:r>
            <a:endParaRPr lang="en-US" altLang="ja-JP" sz="1800" dirty="0">
              <a:solidFill>
                <a:schemeClr val="tx1"/>
              </a:solidFill>
              <a:latin typeface="Calibri" pitchFamily="34" charset="0"/>
            </a:endParaRPr>
          </a:p>
          <a:p>
            <a:pPr>
              <a:lnSpc>
                <a:spcPct val="100000"/>
              </a:lnSpc>
              <a:spcBef>
                <a:spcPct val="0"/>
              </a:spcBef>
              <a:spcAft>
                <a:spcPct val="0"/>
              </a:spcAft>
              <a:buClrTx/>
              <a:buFontTx/>
              <a:buNone/>
            </a:pPr>
            <a:r>
              <a:rPr lang="en-US" altLang="ja-JP" sz="1800" dirty="0">
                <a:solidFill>
                  <a:schemeClr val="tx1"/>
                </a:solidFill>
                <a:latin typeface="Calibri" pitchFamily="34" charset="0"/>
              </a:rPr>
              <a:t> ISBN </a:t>
            </a:r>
            <a:r>
              <a:rPr lang="en-US" altLang="ja-JP" sz="1800" dirty="0">
                <a:solidFill>
                  <a:schemeClr val="tx1"/>
                </a:solidFill>
                <a:latin typeface="Calibri" pitchFamily="34" charset="0"/>
                <a:hlinkClick r:id="rId7"/>
              </a:rPr>
              <a:t>9784061572034</a:t>
            </a:r>
            <a:endParaRPr lang="en-US" altLang="ja-JP" sz="1800" dirty="0">
              <a:solidFill>
                <a:schemeClr val="tx1"/>
              </a:solidFill>
              <a:latin typeface="Calibri" pitchFamily="34" charset="0"/>
            </a:endParaRPr>
          </a:p>
        </p:txBody>
      </p:sp>
    </p:spTree>
    <p:extLst>
      <p:ext uri="{BB962C8B-B14F-4D97-AF65-F5344CB8AC3E}">
        <p14:creationId xmlns:p14="http://schemas.microsoft.com/office/powerpoint/2010/main" val="444641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ppt_x"/>
                                          </p:val>
                                        </p:tav>
                                        <p:tav tm="100000">
                                          <p:val>
                                            <p:strVal val="#ppt_x"/>
                                          </p:val>
                                        </p:tav>
                                      </p:tavLst>
                                    </p:anim>
                                    <p:anim calcmode="lin" valueType="num">
                                      <p:cBhvr additive="base">
                                        <p:cTn id="1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fill="hold"/>
                                        <p:tgtEl>
                                          <p:spTgt spid="4"/>
                                        </p:tgtEl>
                                        <p:attrNameLst>
                                          <p:attrName>ppt_x</p:attrName>
                                        </p:attrNameLst>
                                      </p:cBhvr>
                                      <p:tavLst>
                                        <p:tav tm="0">
                                          <p:val>
                                            <p:strVal val="#ppt_x"/>
                                          </p:val>
                                        </p:tav>
                                        <p:tav tm="100000">
                                          <p:val>
                                            <p:strVal val="#ppt_x"/>
                                          </p:val>
                                        </p:tav>
                                      </p:tavLst>
                                    </p:anim>
                                    <p:anim calcmode="lin" valueType="num">
                                      <p:cBhvr additive="base">
                                        <p:cTn id="18" dur="500" fill="hold"/>
                                        <p:tgtEl>
                                          <p:spTgt spid="4"/>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additive="base">
                                        <p:cTn id="21" dur="500" fill="hold"/>
                                        <p:tgtEl>
                                          <p:spTgt spid="14"/>
                                        </p:tgtEl>
                                        <p:attrNameLst>
                                          <p:attrName>ppt_x</p:attrName>
                                        </p:attrNameLst>
                                      </p:cBhvr>
                                      <p:tavLst>
                                        <p:tav tm="0">
                                          <p:val>
                                            <p:strVal val="#ppt_x"/>
                                          </p:val>
                                        </p:tav>
                                        <p:tav tm="100000">
                                          <p:val>
                                            <p:strVal val="#ppt_x"/>
                                          </p:val>
                                        </p:tav>
                                      </p:tavLst>
                                    </p:anim>
                                    <p:anim calcmode="lin" valueType="num">
                                      <p:cBhvr additive="base">
                                        <p:cTn id="22"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 name="正方形/長方形 1">
            <a:extLst>
              <a:ext uri="{FF2B5EF4-FFF2-40B4-BE49-F238E27FC236}">
                <a16:creationId xmlns:a16="http://schemas.microsoft.com/office/drawing/2014/main" id="{490B8EB3-8035-4FC6-B51C-353C56243312}"/>
              </a:ext>
            </a:extLst>
          </p:cNvPr>
          <p:cNvSpPr>
            <a:spLocks noChangeArrowheads="1"/>
          </p:cNvSpPr>
          <p:nvPr/>
        </p:nvSpPr>
        <p:spPr bwMode="gray">
          <a:xfrm>
            <a:off x="-7938" y="6373813"/>
            <a:ext cx="9144001" cy="484187"/>
          </a:xfrm>
          <a:prstGeom prst="rect">
            <a:avLst/>
          </a:prstGeom>
          <a:solidFill>
            <a:schemeClr val="bg1"/>
          </a:solidFill>
          <a:ln w="9525" algn="ctr">
            <a:solidFill>
              <a:schemeClr val="bg1"/>
            </a:solidFill>
            <a:miter lim="800000"/>
            <a:headEnd/>
            <a:tailEnd/>
          </a:ln>
        </p:spPr>
        <p:txBody>
          <a:bodyPr wrap="none" anchor="ctr"/>
          <a:lstStyle>
            <a:lvl1pPr>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a:buBlip>
                <a:blip r:embed="rId4"/>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4"/>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4"/>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4"/>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4"/>
              </a:buBlip>
              <a:defRPr kumimoji="1" sz="2000">
                <a:solidFill>
                  <a:srgbClr val="000000"/>
                </a:solidFill>
                <a:latin typeface="Arial" charset="0"/>
                <a:ea typeface="ＭＳ Ｐゴシック" charset="-128"/>
                <a:cs typeface="Arial" charset="0"/>
              </a:defRPr>
            </a:lvl9pPr>
          </a:lstStyle>
          <a:p>
            <a:pPr algn="ctr" eaLnBrk="1" hangingPunct="1">
              <a:lnSpc>
                <a:spcPct val="100000"/>
              </a:lnSpc>
              <a:spcBef>
                <a:spcPct val="0"/>
              </a:spcBef>
              <a:spcAft>
                <a:spcPct val="0"/>
              </a:spcAft>
              <a:buClrTx/>
              <a:buFontTx/>
              <a:buNone/>
            </a:pPr>
            <a:endParaRPr lang="ja-JP" altLang="en-US" sz="1800">
              <a:solidFill>
                <a:schemeClr val="tx1"/>
              </a:solidFill>
              <a:latin typeface="Calibri" pitchFamily="34" charset="0"/>
            </a:endParaRPr>
          </a:p>
        </p:txBody>
      </p:sp>
      <p:sp>
        <p:nvSpPr>
          <p:cNvPr id="9221" name="スライド番号プレースホルダー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a:buBlip>
                <a:blip r:embed="rId4"/>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4"/>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4"/>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4"/>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4"/>
              </a:buBlip>
              <a:defRPr kumimoji="1" sz="2000">
                <a:solidFill>
                  <a:srgbClr val="000000"/>
                </a:solidFill>
                <a:latin typeface="Arial" charset="0"/>
                <a:ea typeface="ＭＳ Ｐゴシック" charset="-128"/>
                <a:cs typeface="Arial" charset="0"/>
              </a:defRPr>
            </a:lvl9pPr>
          </a:lstStyle>
          <a:p>
            <a:pPr>
              <a:lnSpc>
                <a:spcPct val="100000"/>
              </a:lnSpc>
              <a:spcBef>
                <a:spcPct val="0"/>
              </a:spcBef>
              <a:spcAft>
                <a:spcPct val="0"/>
              </a:spcAft>
              <a:buClrTx/>
              <a:buFontTx/>
              <a:buNone/>
            </a:pPr>
            <a:fld id="{4555DBF4-170B-471E-880D-DA5283DE4820}" type="slidenum">
              <a:rPr kumimoji="0" lang="ja-JP" altLang="en-US" smtClean="0">
                <a:solidFill>
                  <a:schemeClr val="tx1"/>
                </a:solidFill>
              </a:rPr>
              <a:pPr>
                <a:lnSpc>
                  <a:spcPct val="100000"/>
                </a:lnSpc>
                <a:spcBef>
                  <a:spcPct val="0"/>
                </a:spcBef>
                <a:spcAft>
                  <a:spcPct val="0"/>
                </a:spcAft>
                <a:buClrTx/>
                <a:buFontTx/>
                <a:buNone/>
              </a:pPr>
              <a:t>40</a:t>
            </a:fld>
            <a:endParaRPr kumimoji="0" lang="ja-JP" altLang="en-US">
              <a:solidFill>
                <a:schemeClr val="tx1"/>
              </a:solidFill>
            </a:endParaRPr>
          </a:p>
        </p:txBody>
      </p:sp>
      <p:sp>
        <p:nvSpPr>
          <p:cNvPr id="7" name="コンテンツ プレースホルダー 2 1"/>
          <p:cNvSpPr txBox="1">
            <a:spLocks/>
          </p:cNvSpPr>
          <p:nvPr/>
        </p:nvSpPr>
        <p:spPr bwMode="gray">
          <a:xfrm>
            <a:off x="42068" y="909002"/>
            <a:ext cx="9059864" cy="2635236"/>
          </a:xfrm>
          <a:prstGeom prst="rect">
            <a:avLst/>
          </a:prstGeom>
          <a:solidFill>
            <a:schemeClr val="accent3">
              <a:lumMod val="20000"/>
              <a:lumOff val="80000"/>
            </a:schemeClr>
          </a:solidFill>
          <a:ln w="9525">
            <a:solidFill>
              <a:srgbClr val="00B050"/>
            </a:solidFill>
            <a:miter lim="800000"/>
            <a:headEnd/>
            <a:tailEnd/>
          </a:ln>
          <a:extLst/>
        </p:spPr>
        <p:txBody>
          <a:bodyPr lIns="0" tIns="0" rIns="0" bIns="0"/>
          <a:lstStyle>
            <a:lvl1pPr marL="290513" indent="-290513" algn="l" defTabSz="457200" rtl="0" eaLnBrk="0" fontAlgn="base" hangingPunct="0">
              <a:lnSpc>
                <a:spcPct val="95000"/>
              </a:lnSpc>
              <a:spcBef>
                <a:spcPct val="20000"/>
              </a:spcBef>
              <a:spcAft>
                <a:spcPct val="10000"/>
              </a:spcAft>
              <a:buClr>
                <a:srgbClr val="A30B1A"/>
              </a:buClr>
              <a:buFont typeface="Wingdings" pitchFamily="2" charset="2"/>
              <a:buChar char="n"/>
              <a:defRPr kumimoji="1" sz="2800">
                <a:solidFill>
                  <a:srgbClr val="000000"/>
                </a:solidFill>
                <a:latin typeface="+mn-lt"/>
                <a:ea typeface="+mn-ea"/>
                <a:cs typeface="+mn-cs"/>
              </a:defRPr>
            </a:lvl1pPr>
            <a:lvl2pPr marL="581025" indent="-242888" algn="l" defTabSz="457200" rtl="0" eaLnBrk="0" fontAlgn="base" hangingPunct="0">
              <a:lnSpc>
                <a:spcPct val="95000"/>
              </a:lnSpc>
              <a:spcBef>
                <a:spcPct val="20000"/>
              </a:spcBef>
              <a:spcAft>
                <a:spcPct val="10000"/>
              </a:spcAft>
              <a:buClr>
                <a:srgbClr val="87867E"/>
              </a:buClr>
              <a:buFont typeface="Wingdings" pitchFamily="2" charset="2"/>
              <a:buChar char="n"/>
              <a:defRPr kumimoji="1" sz="2400">
                <a:solidFill>
                  <a:srgbClr val="000000"/>
                </a:solidFill>
                <a:latin typeface="+mn-lt"/>
                <a:ea typeface="+mn-ea"/>
                <a:cs typeface="+mn-cs"/>
              </a:defRPr>
            </a:lvl2pPr>
            <a:lvl3pPr marL="795338" indent="-138113" algn="l" defTabSz="457200" rtl="0" eaLnBrk="0" fontAlgn="base" hangingPunct="0">
              <a:lnSpc>
                <a:spcPct val="95000"/>
              </a:lnSpc>
              <a:spcBef>
                <a:spcPct val="20000"/>
              </a:spcBef>
              <a:spcAft>
                <a:spcPct val="10000"/>
              </a:spcAft>
              <a:buClr>
                <a:srgbClr val="87867E"/>
              </a:buClr>
              <a:buSzPct val="100000"/>
              <a:buChar char="•"/>
              <a:defRPr kumimoji="1" sz="2000">
                <a:solidFill>
                  <a:srgbClr val="000000"/>
                </a:solidFill>
                <a:latin typeface="+mn-lt"/>
                <a:ea typeface="+mn-ea"/>
                <a:cs typeface="+mn-cs"/>
              </a:defRPr>
            </a:lvl3pPr>
            <a:lvl4pPr marL="1014413" indent="-134938" algn="l" defTabSz="457200" rtl="0" eaLnBrk="0" fontAlgn="base" hangingPunct="0">
              <a:lnSpc>
                <a:spcPct val="95000"/>
              </a:lnSpc>
              <a:spcBef>
                <a:spcPct val="20000"/>
              </a:spcBef>
              <a:spcAft>
                <a:spcPct val="10000"/>
              </a:spcAft>
              <a:buClr>
                <a:srgbClr val="87867E"/>
              </a:buClr>
              <a:buSzPct val="100000"/>
              <a:buChar char="•"/>
              <a:defRPr kumimoji="1">
                <a:solidFill>
                  <a:srgbClr val="000000"/>
                </a:solidFill>
                <a:latin typeface="+mn-lt"/>
                <a:ea typeface="+mn-ea"/>
                <a:cs typeface="+mn-cs"/>
              </a:defRPr>
            </a:lvl4pPr>
            <a:lvl5pPr marL="2305050" indent="365125" algn="l" defTabSz="457200" rtl="0" eaLnBrk="0" fontAlgn="base" hangingPunct="0">
              <a:spcBef>
                <a:spcPct val="0"/>
              </a:spcBef>
              <a:spcAft>
                <a:spcPct val="0"/>
              </a:spcAft>
              <a:buBlip>
                <a:blip r:embed="rId4"/>
              </a:buBlip>
              <a:defRPr kumimoji="1" sz="2000">
                <a:solidFill>
                  <a:srgbClr val="000000"/>
                </a:solidFill>
                <a:latin typeface="+mn-lt"/>
                <a:ea typeface="+mn-ea"/>
                <a:cs typeface="+mn-cs"/>
              </a:defRPr>
            </a:lvl5pPr>
            <a:lvl6pPr marL="2762250" indent="365125" algn="l" defTabSz="457200" rtl="0" eaLnBrk="1" fontAlgn="base" hangingPunct="1">
              <a:spcBef>
                <a:spcPct val="0"/>
              </a:spcBef>
              <a:spcAft>
                <a:spcPct val="0"/>
              </a:spcAft>
              <a:buBlip>
                <a:blip r:embed="rId4"/>
              </a:buBlip>
              <a:defRPr kumimoji="1" sz="2000">
                <a:solidFill>
                  <a:srgbClr val="000000"/>
                </a:solidFill>
                <a:latin typeface="+mn-lt"/>
                <a:ea typeface="+mn-ea"/>
                <a:cs typeface="+mn-cs"/>
              </a:defRPr>
            </a:lvl6pPr>
            <a:lvl7pPr marL="3219450" indent="365125" algn="l" defTabSz="457200" rtl="0" eaLnBrk="1" fontAlgn="base" hangingPunct="1">
              <a:spcBef>
                <a:spcPct val="0"/>
              </a:spcBef>
              <a:spcAft>
                <a:spcPct val="0"/>
              </a:spcAft>
              <a:buBlip>
                <a:blip r:embed="rId4"/>
              </a:buBlip>
              <a:defRPr kumimoji="1" sz="2000">
                <a:solidFill>
                  <a:srgbClr val="000000"/>
                </a:solidFill>
                <a:latin typeface="+mn-lt"/>
                <a:ea typeface="+mn-ea"/>
                <a:cs typeface="+mn-cs"/>
              </a:defRPr>
            </a:lvl7pPr>
            <a:lvl8pPr marL="3676650" indent="365125" algn="l" defTabSz="457200" rtl="0" eaLnBrk="1" fontAlgn="base" hangingPunct="1">
              <a:spcBef>
                <a:spcPct val="0"/>
              </a:spcBef>
              <a:spcAft>
                <a:spcPct val="0"/>
              </a:spcAft>
              <a:buBlip>
                <a:blip r:embed="rId4"/>
              </a:buBlip>
              <a:defRPr kumimoji="1" sz="2000">
                <a:solidFill>
                  <a:srgbClr val="000000"/>
                </a:solidFill>
                <a:latin typeface="+mn-lt"/>
                <a:ea typeface="+mn-ea"/>
                <a:cs typeface="+mn-cs"/>
              </a:defRPr>
            </a:lvl8pPr>
            <a:lvl9pPr marL="4133850" indent="365125" algn="l" defTabSz="457200" rtl="0" eaLnBrk="1" fontAlgn="base" hangingPunct="1">
              <a:spcBef>
                <a:spcPct val="0"/>
              </a:spcBef>
              <a:spcAft>
                <a:spcPct val="0"/>
              </a:spcAft>
              <a:buBlip>
                <a:blip r:embed="rId4"/>
              </a:buBlip>
              <a:defRPr kumimoji="1" sz="2000">
                <a:solidFill>
                  <a:srgbClr val="000000"/>
                </a:solidFill>
                <a:latin typeface="+mn-lt"/>
                <a:ea typeface="+mn-ea"/>
                <a:cs typeface="+mn-cs"/>
              </a:defRPr>
            </a:lvl9pPr>
          </a:lstStyle>
          <a:p>
            <a:pPr marL="0" indent="0" eaLnBrk="1" hangingPunct="1">
              <a:buFont typeface="Wingdings" pitchFamily="2" charset="2"/>
              <a:buNone/>
              <a:defRPr/>
            </a:pPr>
            <a:r>
              <a:rPr lang="ja-JP" altLang="en-US" kern="0" dirty="0"/>
              <a:t>カルノー</a:t>
            </a:r>
            <a:r>
              <a:rPr lang="en-US" altLang="ja-JP" kern="0" dirty="0"/>
              <a:t>(Carnot)</a:t>
            </a:r>
            <a:r>
              <a:rPr lang="ja-JP" altLang="en-US" kern="0" dirty="0"/>
              <a:t>の定理 </a:t>
            </a:r>
            <a:r>
              <a:rPr lang="en-US" altLang="ja-JP" kern="0" dirty="0"/>
              <a:t>(1824</a:t>
            </a:r>
            <a:r>
              <a:rPr lang="ja-JP" altLang="en-US" kern="0" dirty="0"/>
              <a:t>年</a:t>
            </a:r>
            <a:r>
              <a:rPr lang="en-US" altLang="ja-JP" kern="0" dirty="0"/>
              <a:t>)</a:t>
            </a:r>
          </a:p>
          <a:p>
            <a:pPr marL="0" indent="0" eaLnBrk="1" hangingPunct="1">
              <a:buFont typeface="Wingdings" pitchFamily="2" charset="2"/>
              <a:buNone/>
              <a:defRPr/>
            </a:pPr>
            <a:r>
              <a:rPr lang="ja-JP" altLang="en-US" kern="0" dirty="0"/>
              <a:t>一様な温度を持つ</a:t>
            </a:r>
            <a:r>
              <a:rPr lang="en-US" altLang="ja-JP" kern="0" dirty="0"/>
              <a:t>2</a:t>
            </a:r>
            <a:r>
              <a:rPr lang="ja-JP" altLang="en-US" kern="0" dirty="0" err="1"/>
              <a:t>つの</a:t>
            </a:r>
            <a:r>
              <a:rPr lang="ja-JP" altLang="en-US" kern="0" dirty="0"/>
              <a:t>熱源間に働く可逆機関を考える。</a:t>
            </a:r>
            <a:endParaRPr lang="en-US" altLang="ja-JP" kern="0" dirty="0"/>
          </a:p>
          <a:p>
            <a:pPr marL="0" indent="0" eaLnBrk="1" hangingPunct="1">
              <a:buFont typeface="Wingdings" pitchFamily="2" charset="2"/>
              <a:buNone/>
              <a:defRPr/>
            </a:pPr>
            <a:r>
              <a:rPr lang="ja-JP" altLang="en-US" kern="0" dirty="0"/>
              <a:t>・可逆機関の効率は、熱源の温度のみで決まる。</a:t>
            </a:r>
            <a:endParaRPr lang="en-US" altLang="ja-JP" kern="0" dirty="0"/>
          </a:p>
          <a:p>
            <a:pPr marL="0" indent="0" eaLnBrk="1" hangingPunct="1">
              <a:buFont typeface="Wingdings" pitchFamily="2" charset="2"/>
              <a:buNone/>
              <a:defRPr/>
            </a:pPr>
            <a:r>
              <a:rPr lang="ja-JP" altLang="en-US" kern="0" dirty="0"/>
              <a:t>・可逆機関の効率は、同じ</a:t>
            </a:r>
            <a:r>
              <a:rPr lang="en-US" altLang="ja-JP" kern="0" dirty="0"/>
              <a:t>2</a:t>
            </a:r>
            <a:r>
              <a:rPr lang="ja-JP" altLang="en-US" kern="0" dirty="0" err="1"/>
              <a:t>つの</a:t>
            </a:r>
            <a:r>
              <a:rPr lang="ja-JP" altLang="en-US" kern="0" dirty="0"/>
              <a:t>熱源間に働く中で最高。</a:t>
            </a:r>
            <a:endParaRPr lang="en-US" altLang="ja-JP" kern="0" dirty="0"/>
          </a:p>
          <a:p>
            <a:pPr marL="0" indent="0" eaLnBrk="1" hangingPunct="1">
              <a:buFont typeface="Wingdings" pitchFamily="2" charset="2"/>
              <a:buNone/>
              <a:defRPr/>
            </a:pPr>
            <a:r>
              <a:rPr lang="en-US" altLang="ja-JP" kern="0" dirty="0"/>
              <a:t>(</a:t>
            </a:r>
            <a:r>
              <a:rPr lang="ja-JP" altLang="en-US" kern="0" dirty="0"/>
              <a:t>クラウジウスは熱力学第</a:t>
            </a:r>
            <a:r>
              <a:rPr lang="en-US" altLang="ja-JP" kern="0" dirty="0"/>
              <a:t>2</a:t>
            </a:r>
            <a:r>
              <a:rPr lang="ja-JP" altLang="en-US" kern="0" dirty="0"/>
              <a:t>法則に基づき、論証を再構築</a:t>
            </a:r>
            <a:r>
              <a:rPr lang="en-US" altLang="ja-JP" kern="0" dirty="0"/>
              <a:t>)</a:t>
            </a:r>
          </a:p>
        </p:txBody>
      </p:sp>
      <p:cxnSp>
        <p:nvCxnSpPr>
          <p:cNvPr id="46" name="直線矢印コネクタ 45">
            <a:extLst>
              <a:ext uri="{FF2B5EF4-FFF2-40B4-BE49-F238E27FC236}">
                <a16:creationId xmlns:a16="http://schemas.microsoft.com/office/drawing/2014/main" id="{BA365BBD-6CC1-48B0-AEE4-67B71933BFD2}"/>
              </a:ext>
            </a:extLst>
          </p:cNvPr>
          <p:cNvCxnSpPr>
            <a:cxnSpLocks/>
          </p:cNvCxnSpPr>
          <p:nvPr/>
        </p:nvCxnSpPr>
        <p:spPr bwMode="auto">
          <a:xfrm flipV="1">
            <a:off x="5966802" y="3574241"/>
            <a:ext cx="0" cy="2362200"/>
          </a:xfrm>
          <a:prstGeom prst="straightConnector1">
            <a:avLst/>
          </a:prstGeom>
          <a:gradFill rotWithShape="0">
            <a:gsLst>
              <a:gs pos="0">
                <a:srgbClr val="FFFFFF"/>
              </a:gs>
              <a:gs pos="100000">
                <a:srgbClr val="C8C8C8"/>
              </a:gs>
            </a:gsLst>
            <a:lin ang="5400000" scaled="1"/>
          </a:gradFill>
          <a:ln w="9525" cap="flat" cmpd="sng" algn="ctr">
            <a:solidFill>
              <a:srgbClr val="505050"/>
            </a:solidFill>
            <a:prstDash val="solid"/>
            <a:round/>
            <a:headEnd type="none" w="med" len="med"/>
            <a:tailEnd type="triangle"/>
          </a:ln>
          <a:effectLst/>
        </p:spPr>
      </p:cxnSp>
      <p:cxnSp>
        <p:nvCxnSpPr>
          <p:cNvPr id="47" name="直線矢印コネクタ 46">
            <a:extLst>
              <a:ext uri="{FF2B5EF4-FFF2-40B4-BE49-F238E27FC236}">
                <a16:creationId xmlns:a16="http://schemas.microsoft.com/office/drawing/2014/main" id="{CDC0AC67-48D7-4999-A5F5-84080F3983AC}"/>
              </a:ext>
            </a:extLst>
          </p:cNvPr>
          <p:cNvCxnSpPr>
            <a:cxnSpLocks/>
          </p:cNvCxnSpPr>
          <p:nvPr/>
        </p:nvCxnSpPr>
        <p:spPr bwMode="auto">
          <a:xfrm flipV="1">
            <a:off x="5601042" y="5570681"/>
            <a:ext cx="2926080" cy="30480"/>
          </a:xfrm>
          <a:prstGeom prst="straightConnector1">
            <a:avLst/>
          </a:prstGeom>
          <a:gradFill rotWithShape="0">
            <a:gsLst>
              <a:gs pos="0">
                <a:srgbClr val="FFFFFF"/>
              </a:gs>
              <a:gs pos="100000">
                <a:srgbClr val="C8C8C8"/>
              </a:gs>
            </a:gsLst>
            <a:lin ang="5400000" scaled="1"/>
          </a:gradFill>
          <a:ln w="9525" cap="flat" cmpd="sng" algn="ctr">
            <a:solidFill>
              <a:srgbClr val="505050"/>
            </a:solidFill>
            <a:prstDash val="solid"/>
            <a:round/>
            <a:headEnd type="none" w="med" len="med"/>
            <a:tailEnd type="triangle"/>
          </a:ln>
          <a:effectLst/>
        </p:spPr>
      </p:cxnSp>
      <p:sp>
        <p:nvSpPr>
          <p:cNvPr id="48" name="コンテンツ プレースホルダー 2 2">
            <a:extLst>
              <a:ext uri="{FF2B5EF4-FFF2-40B4-BE49-F238E27FC236}">
                <a16:creationId xmlns:a16="http://schemas.microsoft.com/office/drawing/2014/main" id="{B31075B8-C0B9-49F8-B871-0F80EE29F0D2}"/>
              </a:ext>
            </a:extLst>
          </p:cNvPr>
          <p:cNvSpPr txBox="1">
            <a:spLocks/>
          </p:cNvSpPr>
          <p:nvPr/>
        </p:nvSpPr>
        <p:spPr bwMode="gray">
          <a:xfrm>
            <a:off x="8258943" y="5201148"/>
            <a:ext cx="305354"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90513" indent="-290513" algn="l" defTabSz="457200" rtl="0" eaLnBrk="0" fontAlgn="base" hangingPunct="0">
              <a:lnSpc>
                <a:spcPct val="95000"/>
              </a:lnSpc>
              <a:spcBef>
                <a:spcPct val="20000"/>
              </a:spcBef>
              <a:spcAft>
                <a:spcPct val="10000"/>
              </a:spcAft>
              <a:buClr>
                <a:srgbClr val="A30B1A"/>
              </a:buClr>
              <a:buFont typeface="Wingdings" pitchFamily="2" charset="2"/>
              <a:buChar char="n"/>
              <a:defRPr kumimoji="1" sz="2800">
                <a:solidFill>
                  <a:srgbClr val="000000"/>
                </a:solidFill>
                <a:latin typeface="+mn-lt"/>
                <a:ea typeface="+mn-ea"/>
                <a:cs typeface="+mn-cs"/>
              </a:defRPr>
            </a:lvl1pPr>
            <a:lvl2pPr marL="581025" indent="-242888" algn="l" defTabSz="457200" rtl="0" eaLnBrk="0" fontAlgn="base" hangingPunct="0">
              <a:lnSpc>
                <a:spcPct val="95000"/>
              </a:lnSpc>
              <a:spcBef>
                <a:spcPct val="20000"/>
              </a:spcBef>
              <a:spcAft>
                <a:spcPct val="10000"/>
              </a:spcAft>
              <a:buClr>
                <a:srgbClr val="87867E"/>
              </a:buClr>
              <a:buFont typeface="Wingdings" pitchFamily="2" charset="2"/>
              <a:buChar char="n"/>
              <a:defRPr kumimoji="1" sz="2400">
                <a:solidFill>
                  <a:srgbClr val="000000"/>
                </a:solidFill>
                <a:latin typeface="+mn-lt"/>
                <a:ea typeface="+mn-ea"/>
                <a:cs typeface="+mn-cs"/>
              </a:defRPr>
            </a:lvl2pPr>
            <a:lvl3pPr marL="795338" indent="-138113" algn="l" defTabSz="457200" rtl="0" eaLnBrk="0" fontAlgn="base" hangingPunct="0">
              <a:lnSpc>
                <a:spcPct val="95000"/>
              </a:lnSpc>
              <a:spcBef>
                <a:spcPct val="20000"/>
              </a:spcBef>
              <a:spcAft>
                <a:spcPct val="10000"/>
              </a:spcAft>
              <a:buClr>
                <a:srgbClr val="87867E"/>
              </a:buClr>
              <a:buSzPct val="100000"/>
              <a:buChar char="•"/>
              <a:defRPr kumimoji="1" sz="2000">
                <a:solidFill>
                  <a:srgbClr val="000000"/>
                </a:solidFill>
                <a:latin typeface="+mn-lt"/>
                <a:ea typeface="+mn-ea"/>
                <a:cs typeface="+mn-cs"/>
              </a:defRPr>
            </a:lvl3pPr>
            <a:lvl4pPr marL="1014413" indent="-134938" algn="l" defTabSz="457200" rtl="0" eaLnBrk="0" fontAlgn="base" hangingPunct="0">
              <a:lnSpc>
                <a:spcPct val="95000"/>
              </a:lnSpc>
              <a:spcBef>
                <a:spcPct val="20000"/>
              </a:spcBef>
              <a:spcAft>
                <a:spcPct val="10000"/>
              </a:spcAft>
              <a:buClr>
                <a:srgbClr val="87867E"/>
              </a:buClr>
              <a:buSzPct val="100000"/>
              <a:buChar char="•"/>
              <a:defRPr kumimoji="1">
                <a:solidFill>
                  <a:srgbClr val="000000"/>
                </a:solidFill>
                <a:latin typeface="+mn-lt"/>
                <a:ea typeface="+mn-ea"/>
                <a:cs typeface="+mn-cs"/>
              </a:defRPr>
            </a:lvl4pPr>
            <a:lvl5pPr marL="2305050" indent="365125" algn="l" defTabSz="457200" rtl="0" eaLnBrk="0" fontAlgn="base" hangingPunct="0">
              <a:spcBef>
                <a:spcPct val="0"/>
              </a:spcBef>
              <a:spcAft>
                <a:spcPct val="0"/>
              </a:spcAft>
              <a:buBlip>
                <a:blip r:embed="rId4"/>
              </a:buBlip>
              <a:defRPr kumimoji="1" sz="2000">
                <a:solidFill>
                  <a:srgbClr val="000000"/>
                </a:solidFill>
                <a:latin typeface="+mn-lt"/>
                <a:ea typeface="+mn-ea"/>
                <a:cs typeface="+mn-cs"/>
              </a:defRPr>
            </a:lvl5pPr>
            <a:lvl6pPr marL="2762250" indent="365125" algn="l" defTabSz="457200" rtl="0" eaLnBrk="1" fontAlgn="base" hangingPunct="1">
              <a:spcBef>
                <a:spcPct val="0"/>
              </a:spcBef>
              <a:spcAft>
                <a:spcPct val="0"/>
              </a:spcAft>
              <a:buBlip>
                <a:blip r:embed="rId4"/>
              </a:buBlip>
              <a:defRPr kumimoji="1" sz="2000">
                <a:solidFill>
                  <a:srgbClr val="000000"/>
                </a:solidFill>
                <a:latin typeface="+mn-lt"/>
                <a:ea typeface="+mn-ea"/>
                <a:cs typeface="+mn-cs"/>
              </a:defRPr>
            </a:lvl6pPr>
            <a:lvl7pPr marL="3219450" indent="365125" algn="l" defTabSz="457200" rtl="0" eaLnBrk="1" fontAlgn="base" hangingPunct="1">
              <a:spcBef>
                <a:spcPct val="0"/>
              </a:spcBef>
              <a:spcAft>
                <a:spcPct val="0"/>
              </a:spcAft>
              <a:buBlip>
                <a:blip r:embed="rId4"/>
              </a:buBlip>
              <a:defRPr kumimoji="1" sz="2000">
                <a:solidFill>
                  <a:srgbClr val="000000"/>
                </a:solidFill>
                <a:latin typeface="+mn-lt"/>
                <a:ea typeface="+mn-ea"/>
                <a:cs typeface="+mn-cs"/>
              </a:defRPr>
            </a:lvl7pPr>
            <a:lvl8pPr marL="3676650" indent="365125" algn="l" defTabSz="457200" rtl="0" eaLnBrk="1" fontAlgn="base" hangingPunct="1">
              <a:spcBef>
                <a:spcPct val="0"/>
              </a:spcBef>
              <a:spcAft>
                <a:spcPct val="0"/>
              </a:spcAft>
              <a:buBlip>
                <a:blip r:embed="rId4"/>
              </a:buBlip>
              <a:defRPr kumimoji="1" sz="2000">
                <a:solidFill>
                  <a:srgbClr val="000000"/>
                </a:solidFill>
                <a:latin typeface="+mn-lt"/>
                <a:ea typeface="+mn-ea"/>
                <a:cs typeface="+mn-cs"/>
              </a:defRPr>
            </a:lvl8pPr>
            <a:lvl9pPr marL="4133850" indent="365125" algn="l" defTabSz="457200" rtl="0" eaLnBrk="1" fontAlgn="base" hangingPunct="1">
              <a:spcBef>
                <a:spcPct val="0"/>
              </a:spcBef>
              <a:spcAft>
                <a:spcPct val="0"/>
              </a:spcAft>
              <a:buBlip>
                <a:blip r:embed="rId4"/>
              </a:buBlip>
              <a:defRPr kumimoji="1" sz="2000">
                <a:solidFill>
                  <a:srgbClr val="000000"/>
                </a:solidFill>
                <a:latin typeface="+mn-lt"/>
                <a:ea typeface="+mn-ea"/>
                <a:cs typeface="+mn-cs"/>
              </a:defRPr>
            </a:lvl9pPr>
          </a:lstStyle>
          <a:p>
            <a:pPr marL="0" indent="0" eaLnBrk="1" hangingPunct="1">
              <a:buFont typeface="Wingdings" pitchFamily="2" charset="2"/>
              <a:buNone/>
              <a:defRPr/>
            </a:pPr>
            <a:r>
              <a:rPr lang="en-US" altLang="ja-JP" kern="0" dirty="0"/>
              <a:t>V</a:t>
            </a:r>
          </a:p>
        </p:txBody>
      </p:sp>
      <p:sp>
        <p:nvSpPr>
          <p:cNvPr id="49" name="コンテンツ プレースホルダー 2 3">
            <a:extLst>
              <a:ext uri="{FF2B5EF4-FFF2-40B4-BE49-F238E27FC236}">
                <a16:creationId xmlns:a16="http://schemas.microsoft.com/office/drawing/2014/main" id="{40ED110A-0909-4CC8-89EB-C59C59E5E1E9}"/>
              </a:ext>
            </a:extLst>
          </p:cNvPr>
          <p:cNvSpPr txBox="1">
            <a:spLocks/>
          </p:cNvSpPr>
          <p:nvPr/>
        </p:nvSpPr>
        <p:spPr bwMode="gray">
          <a:xfrm>
            <a:off x="5601042" y="3522012"/>
            <a:ext cx="305354"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90513" indent="-290513" algn="l" defTabSz="457200" rtl="0" eaLnBrk="0" fontAlgn="base" hangingPunct="0">
              <a:lnSpc>
                <a:spcPct val="95000"/>
              </a:lnSpc>
              <a:spcBef>
                <a:spcPct val="20000"/>
              </a:spcBef>
              <a:spcAft>
                <a:spcPct val="10000"/>
              </a:spcAft>
              <a:buClr>
                <a:srgbClr val="A30B1A"/>
              </a:buClr>
              <a:buFont typeface="Wingdings" pitchFamily="2" charset="2"/>
              <a:buChar char="n"/>
              <a:defRPr kumimoji="1" sz="2800">
                <a:solidFill>
                  <a:srgbClr val="000000"/>
                </a:solidFill>
                <a:latin typeface="+mn-lt"/>
                <a:ea typeface="+mn-ea"/>
                <a:cs typeface="+mn-cs"/>
              </a:defRPr>
            </a:lvl1pPr>
            <a:lvl2pPr marL="581025" indent="-242888" algn="l" defTabSz="457200" rtl="0" eaLnBrk="0" fontAlgn="base" hangingPunct="0">
              <a:lnSpc>
                <a:spcPct val="95000"/>
              </a:lnSpc>
              <a:spcBef>
                <a:spcPct val="20000"/>
              </a:spcBef>
              <a:spcAft>
                <a:spcPct val="10000"/>
              </a:spcAft>
              <a:buClr>
                <a:srgbClr val="87867E"/>
              </a:buClr>
              <a:buFont typeface="Wingdings" pitchFamily="2" charset="2"/>
              <a:buChar char="n"/>
              <a:defRPr kumimoji="1" sz="2400">
                <a:solidFill>
                  <a:srgbClr val="000000"/>
                </a:solidFill>
                <a:latin typeface="+mn-lt"/>
                <a:ea typeface="+mn-ea"/>
                <a:cs typeface="+mn-cs"/>
              </a:defRPr>
            </a:lvl2pPr>
            <a:lvl3pPr marL="795338" indent="-138113" algn="l" defTabSz="457200" rtl="0" eaLnBrk="0" fontAlgn="base" hangingPunct="0">
              <a:lnSpc>
                <a:spcPct val="95000"/>
              </a:lnSpc>
              <a:spcBef>
                <a:spcPct val="20000"/>
              </a:spcBef>
              <a:spcAft>
                <a:spcPct val="10000"/>
              </a:spcAft>
              <a:buClr>
                <a:srgbClr val="87867E"/>
              </a:buClr>
              <a:buSzPct val="100000"/>
              <a:buChar char="•"/>
              <a:defRPr kumimoji="1" sz="2000">
                <a:solidFill>
                  <a:srgbClr val="000000"/>
                </a:solidFill>
                <a:latin typeface="+mn-lt"/>
                <a:ea typeface="+mn-ea"/>
                <a:cs typeface="+mn-cs"/>
              </a:defRPr>
            </a:lvl3pPr>
            <a:lvl4pPr marL="1014413" indent="-134938" algn="l" defTabSz="457200" rtl="0" eaLnBrk="0" fontAlgn="base" hangingPunct="0">
              <a:lnSpc>
                <a:spcPct val="95000"/>
              </a:lnSpc>
              <a:spcBef>
                <a:spcPct val="20000"/>
              </a:spcBef>
              <a:spcAft>
                <a:spcPct val="10000"/>
              </a:spcAft>
              <a:buClr>
                <a:srgbClr val="87867E"/>
              </a:buClr>
              <a:buSzPct val="100000"/>
              <a:buChar char="•"/>
              <a:defRPr kumimoji="1">
                <a:solidFill>
                  <a:srgbClr val="000000"/>
                </a:solidFill>
                <a:latin typeface="+mn-lt"/>
                <a:ea typeface="+mn-ea"/>
                <a:cs typeface="+mn-cs"/>
              </a:defRPr>
            </a:lvl4pPr>
            <a:lvl5pPr marL="2305050" indent="365125" algn="l" defTabSz="457200" rtl="0" eaLnBrk="0" fontAlgn="base" hangingPunct="0">
              <a:spcBef>
                <a:spcPct val="0"/>
              </a:spcBef>
              <a:spcAft>
                <a:spcPct val="0"/>
              </a:spcAft>
              <a:buBlip>
                <a:blip r:embed="rId4"/>
              </a:buBlip>
              <a:defRPr kumimoji="1" sz="2000">
                <a:solidFill>
                  <a:srgbClr val="000000"/>
                </a:solidFill>
                <a:latin typeface="+mn-lt"/>
                <a:ea typeface="+mn-ea"/>
                <a:cs typeface="+mn-cs"/>
              </a:defRPr>
            </a:lvl5pPr>
            <a:lvl6pPr marL="2762250" indent="365125" algn="l" defTabSz="457200" rtl="0" eaLnBrk="1" fontAlgn="base" hangingPunct="1">
              <a:spcBef>
                <a:spcPct val="0"/>
              </a:spcBef>
              <a:spcAft>
                <a:spcPct val="0"/>
              </a:spcAft>
              <a:buBlip>
                <a:blip r:embed="rId4"/>
              </a:buBlip>
              <a:defRPr kumimoji="1" sz="2000">
                <a:solidFill>
                  <a:srgbClr val="000000"/>
                </a:solidFill>
                <a:latin typeface="+mn-lt"/>
                <a:ea typeface="+mn-ea"/>
                <a:cs typeface="+mn-cs"/>
              </a:defRPr>
            </a:lvl6pPr>
            <a:lvl7pPr marL="3219450" indent="365125" algn="l" defTabSz="457200" rtl="0" eaLnBrk="1" fontAlgn="base" hangingPunct="1">
              <a:spcBef>
                <a:spcPct val="0"/>
              </a:spcBef>
              <a:spcAft>
                <a:spcPct val="0"/>
              </a:spcAft>
              <a:buBlip>
                <a:blip r:embed="rId4"/>
              </a:buBlip>
              <a:defRPr kumimoji="1" sz="2000">
                <a:solidFill>
                  <a:srgbClr val="000000"/>
                </a:solidFill>
                <a:latin typeface="+mn-lt"/>
                <a:ea typeface="+mn-ea"/>
                <a:cs typeface="+mn-cs"/>
              </a:defRPr>
            </a:lvl7pPr>
            <a:lvl8pPr marL="3676650" indent="365125" algn="l" defTabSz="457200" rtl="0" eaLnBrk="1" fontAlgn="base" hangingPunct="1">
              <a:spcBef>
                <a:spcPct val="0"/>
              </a:spcBef>
              <a:spcAft>
                <a:spcPct val="0"/>
              </a:spcAft>
              <a:buBlip>
                <a:blip r:embed="rId4"/>
              </a:buBlip>
              <a:defRPr kumimoji="1" sz="2000">
                <a:solidFill>
                  <a:srgbClr val="000000"/>
                </a:solidFill>
                <a:latin typeface="+mn-lt"/>
                <a:ea typeface="+mn-ea"/>
                <a:cs typeface="+mn-cs"/>
              </a:defRPr>
            </a:lvl8pPr>
            <a:lvl9pPr marL="4133850" indent="365125" algn="l" defTabSz="457200" rtl="0" eaLnBrk="1" fontAlgn="base" hangingPunct="1">
              <a:spcBef>
                <a:spcPct val="0"/>
              </a:spcBef>
              <a:spcAft>
                <a:spcPct val="0"/>
              </a:spcAft>
              <a:buBlip>
                <a:blip r:embed="rId4"/>
              </a:buBlip>
              <a:defRPr kumimoji="1" sz="2000">
                <a:solidFill>
                  <a:srgbClr val="000000"/>
                </a:solidFill>
                <a:latin typeface="+mn-lt"/>
                <a:ea typeface="+mn-ea"/>
                <a:cs typeface="+mn-cs"/>
              </a:defRPr>
            </a:lvl9pPr>
          </a:lstStyle>
          <a:p>
            <a:pPr marL="0" indent="0" eaLnBrk="1" hangingPunct="1">
              <a:buFont typeface="Wingdings" pitchFamily="2" charset="2"/>
              <a:buNone/>
              <a:defRPr/>
            </a:pPr>
            <a:r>
              <a:rPr lang="en-US" altLang="ja-JP" kern="0" dirty="0"/>
              <a:t>p</a:t>
            </a:r>
          </a:p>
        </p:txBody>
      </p:sp>
      <p:sp>
        <p:nvSpPr>
          <p:cNvPr id="50" name="コンテンツ プレースホルダー 2 4">
            <a:extLst>
              <a:ext uri="{FF2B5EF4-FFF2-40B4-BE49-F238E27FC236}">
                <a16:creationId xmlns:a16="http://schemas.microsoft.com/office/drawing/2014/main" id="{34ED271E-C71D-4CB8-A6C1-BAC8F9DA0624}"/>
              </a:ext>
            </a:extLst>
          </p:cNvPr>
          <p:cNvSpPr txBox="1">
            <a:spLocks/>
          </p:cNvSpPr>
          <p:nvPr/>
        </p:nvSpPr>
        <p:spPr bwMode="gray">
          <a:xfrm>
            <a:off x="5631245" y="5261115"/>
            <a:ext cx="305354"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90513" indent="-290513" algn="l" defTabSz="457200" rtl="0" eaLnBrk="0" fontAlgn="base" hangingPunct="0">
              <a:lnSpc>
                <a:spcPct val="95000"/>
              </a:lnSpc>
              <a:spcBef>
                <a:spcPct val="20000"/>
              </a:spcBef>
              <a:spcAft>
                <a:spcPct val="10000"/>
              </a:spcAft>
              <a:buClr>
                <a:srgbClr val="A30B1A"/>
              </a:buClr>
              <a:buFont typeface="Wingdings" pitchFamily="2" charset="2"/>
              <a:buChar char="n"/>
              <a:defRPr kumimoji="1" sz="2800">
                <a:solidFill>
                  <a:srgbClr val="000000"/>
                </a:solidFill>
                <a:latin typeface="+mn-lt"/>
                <a:ea typeface="+mn-ea"/>
                <a:cs typeface="+mn-cs"/>
              </a:defRPr>
            </a:lvl1pPr>
            <a:lvl2pPr marL="581025" indent="-242888" algn="l" defTabSz="457200" rtl="0" eaLnBrk="0" fontAlgn="base" hangingPunct="0">
              <a:lnSpc>
                <a:spcPct val="95000"/>
              </a:lnSpc>
              <a:spcBef>
                <a:spcPct val="20000"/>
              </a:spcBef>
              <a:spcAft>
                <a:spcPct val="10000"/>
              </a:spcAft>
              <a:buClr>
                <a:srgbClr val="87867E"/>
              </a:buClr>
              <a:buFont typeface="Wingdings" pitchFamily="2" charset="2"/>
              <a:buChar char="n"/>
              <a:defRPr kumimoji="1" sz="2400">
                <a:solidFill>
                  <a:srgbClr val="000000"/>
                </a:solidFill>
                <a:latin typeface="+mn-lt"/>
                <a:ea typeface="+mn-ea"/>
                <a:cs typeface="+mn-cs"/>
              </a:defRPr>
            </a:lvl2pPr>
            <a:lvl3pPr marL="795338" indent="-138113" algn="l" defTabSz="457200" rtl="0" eaLnBrk="0" fontAlgn="base" hangingPunct="0">
              <a:lnSpc>
                <a:spcPct val="95000"/>
              </a:lnSpc>
              <a:spcBef>
                <a:spcPct val="20000"/>
              </a:spcBef>
              <a:spcAft>
                <a:spcPct val="10000"/>
              </a:spcAft>
              <a:buClr>
                <a:srgbClr val="87867E"/>
              </a:buClr>
              <a:buSzPct val="100000"/>
              <a:buChar char="•"/>
              <a:defRPr kumimoji="1" sz="2000">
                <a:solidFill>
                  <a:srgbClr val="000000"/>
                </a:solidFill>
                <a:latin typeface="+mn-lt"/>
                <a:ea typeface="+mn-ea"/>
                <a:cs typeface="+mn-cs"/>
              </a:defRPr>
            </a:lvl3pPr>
            <a:lvl4pPr marL="1014413" indent="-134938" algn="l" defTabSz="457200" rtl="0" eaLnBrk="0" fontAlgn="base" hangingPunct="0">
              <a:lnSpc>
                <a:spcPct val="95000"/>
              </a:lnSpc>
              <a:spcBef>
                <a:spcPct val="20000"/>
              </a:spcBef>
              <a:spcAft>
                <a:spcPct val="10000"/>
              </a:spcAft>
              <a:buClr>
                <a:srgbClr val="87867E"/>
              </a:buClr>
              <a:buSzPct val="100000"/>
              <a:buChar char="•"/>
              <a:defRPr kumimoji="1">
                <a:solidFill>
                  <a:srgbClr val="000000"/>
                </a:solidFill>
                <a:latin typeface="+mn-lt"/>
                <a:ea typeface="+mn-ea"/>
                <a:cs typeface="+mn-cs"/>
              </a:defRPr>
            </a:lvl4pPr>
            <a:lvl5pPr marL="2305050" indent="365125" algn="l" defTabSz="457200" rtl="0" eaLnBrk="0" fontAlgn="base" hangingPunct="0">
              <a:spcBef>
                <a:spcPct val="0"/>
              </a:spcBef>
              <a:spcAft>
                <a:spcPct val="0"/>
              </a:spcAft>
              <a:buBlip>
                <a:blip r:embed="rId4"/>
              </a:buBlip>
              <a:defRPr kumimoji="1" sz="2000">
                <a:solidFill>
                  <a:srgbClr val="000000"/>
                </a:solidFill>
                <a:latin typeface="+mn-lt"/>
                <a:ea typeface="+mn-ea"/>
                <a:cs typeface="+mn-cs"/>
              </a:defRPr>
            </a:lvl5pPr>
            <a:lvl6pPr marL="2762250" indent="365125" algn="l" defTabSz="457200" rtl="0" eaLnBrk="1" fontAlgn="base" hangingPunct="1">
              <a:spcBef>
                <a:spcPct val="0"/>
              </a:spcBef>
              <a:spcAft>
                <a:spcPct val="0"/>
              </a:spcAft>
              <a:buBlip>
                <a:blip r:embed="rId4"/>
              </a:buBlip>
              <a:defRPr kumimoji="1" sz="2000">
                <a:solidFill>
                  <a:srgbClr val="000000"/>
                </a:solidFill>
                <a:latin typeface="+mn-lt"/>
                <a:ea typeface="+mn-ea"/>
                <a:cs typeface="+mn-cs"/>
              </a:defRPr>
            </a:lvl6pPr>
            <a:lvl7pPr marL="3219450" indent="365125" algn="l" defTabSz="457200" rtl="0" eaLnBrk="1" fontAlgn="base" hangingPunct="1">
              <a:spcBef>
                <a:spcPct val="0"/>
              </a:spcBef>
              <a:spcAft>
                <a:spcPct val="0"/>
              </a:spcAft>
              <a:buBlip>
                <a:blip r:embed="rId4"/>
              </a:buBlip>
              <a:defRPr kumimoji="1" sz="2000">
                <a:solidFill>
                  <a:srgbClr val="000000"/>
                </a:solidFill>
                <a:latin typeface="+mn-lt"/>
                <a:ea typeface="+mn-ea"/>
                <a:cs typeface="+mn-cs"/>
              </a:defRPr>
            </a:lvl7pPr>
            <a:lvl8pPr marL="3676650" indent="365125" algn="l" defTabSz="457200" rtl="0" eaLnBrk="1" fontAlgn="base" hangingPunct="1">
              <a:spcBef>
                <a:spcPct val="0"/>
              </a:spcBef>
              <a:spcAft>
                <a:spcPct val="0"/>
              </a:spcAft>
              <a:buBlip>
                <a:blip r:embed="rId4"/>
              </a:buBlip>
              <a:defRPr kumimoji="1" sz="2000">
                <a:solidFill>
                  <a:srgbClr val="000000"/>
                </a:solidFill>
                <a:latin typeface="+mn-lt"/>
                <a:ea typeface="+mn-ea"/>
                <a:cs typeface="+mn-cs"/>
              </a:defRPr>
            </a:lvl8pPr>
            <a:lvl9pPr marL="4133850" indent="365125" algn="l" defTabSz="457200" rtl="0" eaLnBrk="1" fontAlgn="base" hangingPunct="1">
              <a:spcBef>
                <a:spcPct val="0"/>
              </a:spcBef>
              <a:spcAft>
                <a:spcPct val="0"/>
              </a:spcAft>
              <a:buBlip>
                <a:blip r:embed="rId4"/>
              </a:buBlip>
              <a:defRPr kumimoji="1" sz="2000">
                <a:solidFill>
                  <a:srgbClr val="000000"/>
                </a:solidFill>
                <a:latin typeface="+mn-lt"/>
                <a:ea typeface="+mn-ea"/>
                <a:cs typeface="+mn-cs"/>
              </a:defRPr>
            </a:lvl9pPr>
          </a:lstStyle>
          <a:p>
            <a:pPr marL="0" indent="0" eaLnBrk="1" hangingPunct="1">
              <a:buFont typeface="Wingdings" pitchFamily="2" charset="2"/>
              <a:buNone/>
              <a:defRPr/>
            </a:pPr>
            <a:r>
              <a:rPr lang="en-US" altLang="ja-JP" kern="0" dirty="0"/>
              <a:t>O</a:t>
            </a:r>
          </a:p>
        </p:txBody>
      </p:sp>
      <p:sp>
        <p:nvSpPr>
          <p:cNvPr id="51" name="楕円 50">
            <a:extLst>
              <a:ext uri="{FF2B5EF4-FFF2-40B4-BE49-F238E27FC236}">
                <a16:creationId xmlns:a16="http://schemas.microsoft.com/office/drawing/2014/main" id="{5E77B5EA-33A2-4B4E-BB30-FBC8632A407A}"/>
              </a:ext>
            </a:extLst>
          </p:cNvPr>
          <p:cNvSpPr/>
          <p:nvPr/>
        </p:nvSpPr>
        <p:spPr bwMode="gray">
          <a:xfrm rot="2230109">
            <a:off x="5871333" y="4996763"/>
            <a:ext cx="1408959" cy="280758"/>
          </a:xfrm>
          <a:prstGeom prst="ellipse">
            <a:avLst/>
          </a:prstGeom>
          <a:solidFill>
            <a:schemeClr val="accent4">
              <a:lumMod val="20000"/>
              <a:lumOff val="80000"/>
            </a:schemeClr>
          </a:solidFill>
          <a:ln w="9525" algn="ctr">
            <a:solidFill>
              <a:srgbClr val="0070C0"/>
            </a:solidFill>
            <a:miter lim="800000"/>
            <a:headEnd/>
            <a:tailEnd/>
          </a:ln>
          <a:effectLst/>
        </p:spPr>
        <p:txBody>
          <a:bodyPr wrap="none" rtlCol="0" anchor="ctr"/>
          <a:lstStyle/>
          <a:p>
            <a:pPr algn="ctr"/>
            <a:r>
              <a:rPr kumimoji="1" lang="en-US" altLang="ja-JP" dirty="0"/>
              <a:t>T</a:t>
            </a:r>
            <a:r>
              <a:rPr kumimoji="1" lang="en-US" altLang="ja-JP" baseline="-25000" dirty="0"/>
              <a:t>1</a:t>
            </a:r>
            <a:r>
              <a:rPr kumimoji="1" lang="en-US" altLang="ja-JP" dirty="0"/>
              <a:t>(</a:t>
            </a:r>
            <a:r>
              <a:rPr kumimoji="1" lang="ja-JP" altLang="en-US" dirty="0"/>
              <a:t>低温</a:t>
            </a:r>
            <a:r>
              <a:rPr kumimoji="1" lang="en-US" altLang="ja-JP" dirty="0"/>
              <a:t>)</a:t>
            </a:r>
            <a:endParaRPr kumimoji="1" lang="ja-JP" altLang="en-US" dirty="0"/>
          </a:p>
        </p:txBody>
      </p:sp>
      <p:sp>
        <p:nvSpPr>
          <p:cNvPr id="52" name="楕円 51">
            <a:extLst>
              <a:ext uri="{FF2B5EF4-FFF2-40B4-BE49-F238E27FC236}">
                <a16:creationId xmlns:a16="http://schemas.microsoft.com/office/drawing/2014/main" id="{BA5E8C2A-3E2E-454D-BC49-E0263D9A2B94}"/>
              </a:ext>
            </a:extLst>
          </p:cNvPr>
          <p:cNvSpPr/>
          <p:nvPr/>
        </p:nvSpPr>
        <p:spPr bwMode="gray">
          <a:xfrm rot="2230109">
            <a:off x="6880133" y="3920511"/>
            <a:ext cx="1693018" cy="235033"/>
          </a:xfrm>
          <a:prstGeom prst="ellipse">
            <a:avLst/>
          </a:prstGeom>
          <a:solidFill>
            <a:schemeClr val="accent5">
              <a:lumMod val="20000"/>
              <a:lumOff val="80000"/>
            </a:schemeClr>
          </a:solidFill>
          <a:ln w="9525" algn="ctr">
            <a:solidFill>
              <a:schemeClr val="accent1"/>
            </a:solidFill>
            <a:miter lim="800000"/>
            <a:headEnd/>
            <a:tailEnd/>
          </a:ln>
          <a:effectLst/>
        </p:spPr>
        <p:txBody>
          <a:bodyPr wrap="none" rtlCol="0" anchor="ctr"/>
          <a:lstStyle/>
          <a:p>
            <a:pPr algn="ctr"/>
            <a:r>
              <a:rPr kumimoji="1" lang="en-US" altLang="ja-JP" dirty="0"/>
              <a:t>T</a:t>
            </a:r>
            <a:r>
              <a:rPr kumimoji="1" lang="en-US" altLang="ja-JP" baseline="-25000" dirty="0"/>
              <a:t>2</a:t>
            </a:r>
            <a:r>
              <a:rPr kumimoji="1" lang="en-US" altLang="ja-JP" dirty="0"/>
              <a:t>(</a:t>
            </a:r>
            <a:r>
              <a:rPr lang="ja-JP" altLang="en-US" dirty="0"/>
              <a:t>高</a:t>
            </a:r>
            <a:r>
              <a:rPr kumimoji="1" lang="ja-JP" altLang="en-US" dirty="0"/>
              <a:t>温</a:t>
            </a:r>
            <a:r>
              <a:rPr kumimoji="1" lang="en-US" altLang="ja-JP" dirty="0"/>
              <a:t>)</a:t>
            </a:r>
            <a:endParaRPr kumimoji="1" lang="ja-JP" altLang="en-US" dirty="0"/>
          </a:p>
        </p:txBody>
      </p:sp>
      <p:sp>
        <p:nvSpPr>
          <p:cNvPr id="60" name="楕円 59">
            <a:extLst>
              <a:ext uri="{FF2B5EF4-FFF2-40B4-BE49-F238E27FC236}">
                <a16:creationId xmlns:a16="http://schemas.microsoft.com/office/drawing/2014/main" id="{535387A0-CE1A-4F9B-A1BF-9F62CC0CF9FB}"/>
              </a:ext>
            </a:extLst>
          </p:cNvPr>
          <p:cNvSpPr/>
          <p:nvPr/>
        </p:nvSpPr>
        <p:spPr bwMode="gray">
          <a:xfrm>
            <a:off x="6781219" y="4347876"/>
            <a:ext cx="1127760" cy="772076"/>
          </a:xfrm>
          <a:prstGeom prst="ellipse">
            <a:avLst/>
          </a:prstGeom>
          <a:solidFill>
            <a:schemeClr val="accent3">
              <a:lumMod val="20000"/>
              <a:lumOff val="80000"/>
            </a:schemeClr>
          </a:solidFill>
          <a:ln w="9525" algn="ctr">
            <a:solidFill>
              <a:srgbClr val="00B050"/>
            </a:solidFill>
            <a:miter lim="800000"/>
            <a:headEnd/>
            <a:tailEnd/>
          </a:ln>
          <a:effectLst/>
        </p:spPr>
        <p:txBody>
          <a:bodyPr wrap="none" rtlCol="0" anchor="ctr"/>
          <a:lstStyle/>
          <a:p>
            <a:pPr algn="ctr"/>
            <a:r>
              <a:rPr lang="ja-JP" altLang="en-US" dirty="0"/>
              <a:t>熱機関</a:t>
            </a:r>
            <a:endParaRPr kumimoji="1" lang="ja-JP" altLang="en-US" dirty="0"/>
          </a:p>
        </p:txBody>
      </p:sp>
      <p:cxnSp>
        <p:nvCxnSpPr>
          <p:cNvPr id="63" name="直線矢印コネクタ 62">
            <a:extLst>
              <a:ext uri="{FF2B5EF4-FFF2-40B4-BE49-F238E27FC236}">
                <a16:creationId xmlns:a16="http://schemas.microsoft.com/office/drawing/2014/main" id="{4BAAEC2A-8210-4068-A8BF-A002D422BB65}"/>
              </a:ext>
            </a:extLst>
          </p:cNvPr>
          <p:cNvCxnSpPr/>
          <p:nvPr/>
        </p:nvCxnSpPr>
        <p:spPr bwMode="auto">
          <a:xfrm>
            <a:off x="7754754" y="4200777"/>
            <a:ext cx="0" cy="325887"/>
          </a:xfrm>
          <a:prstGeom prst="straightConnector1">
            <a:avLst/>
          </a:prstGeom>
          <a:gradFill rotWithShape="0">
            <a:gsLst>
              <a:gs pos="0">
                <a:srgbClr val="FFFFFF"/>
              </a:gs>
              <a:gs pos="100000">
                <a:srgbClr val="C8C8C8"/>
              </a:gs>
            </a:gsLst>
            <a:lin ang="5400000" scaled="1"/>
          </a:gradFill>
          <a:ln w="9525" cap="flat" cmpd="sng" algn="ctr">
            <a:solidFill>
              <a:srgbClr val="00B050"/>
            </a:solidFill>
            <a:prstDash val="solid"/>
            <a:round/>
            <a:headEnd type="none" w="med" len="med"/>
            <a:tailEnd type="triangle"/>
          </a:ln>
          <a:effectLst/>
        </p:spPr>
      </p:cxnSp>
      <p:cxnSp>
        <p:nvCxnSpPr>
          <p:cNvPr id="64" name="直線矢印コネクタ 63">
            <a:extLst>
              <a:ext uri="{FF2B5EF4-FFF2-40B4-BE49-F238E27FC236}">
                <a16:creationId xmlns:a16="http://schemas.microsoft.com/office/drawing/2014/main" id="{828544AC-3FAA-44AF-833B-F407C2953E38}"/>
              </a:ext>
            </a:extLst>
          </p:cNvPr>
          <p:cNvCxnSpPr>
            <a:cxnSpLocks/>
          </p:cNvCxnSpPr>
          <p:nvPr/>
        </p:nvCxnSpPr>
        <p:spPr bwMode="auto">
          <a:xfrm flipH="1">
            <a:off x="6981091" y="5093829"/>
            <a:ext cx="112200" cy="139619"/>
          </a:xfrm>
          <a:prstGeom prst="straightConnector1">
            <a:avLst/>
          </a:prstGeom>
          <a:gradFill rotWithShape="0">
            <a:gsLst>
              <a:gs pos="0">
                <a:srgbClr val="FFFFFF"/>
              </a:gs>
              <a:gs pos="100000">
                <a:srgbClr val="C8C8C8"/>
              </a:gs>
            </a:gsLst>
            <a:lin ang="5400000" scaled="1"/>
          </a:gradFill>
          <a:ln w="9525" cap="flat" cmpd="sng" algn="ctr">
            <a:solidFill>
              <a:srgbClr val="00B050"/>
            </a:solidFill>
            <a:prstDash val="solid"/>
            <a:round/>
            <a:headEnd type="none" w="med" len="med"/>
            <a:tailEnd type="triangle"/>
          </a:ln>
          <a:effectLst/>
        </p:spPr>
      </p:cxnSp>
      <p:sp>
        <p:nvSpPr>
          <p:cNvPr id="65" name="コンテンツ プレースホルダー 2 5">
            <a:extLst>
              <a:ext uri="{FF2B5EF4-FFF2-40B4-BE49-F238E27FC236}">
                <a16:creationId xmlns:a16="http://schemas.microsoft.com/office/drawing/2014/main" id="{8F3511B3-9778-41BF-A939-5143D36E24C3}"/>
              </a:ext>
            </a:extLst>
          </p:cNvPr>
          <p:cNvSpPr txBox="1">
            <a:spLocks/>
          </p:cNvSpPr>
          <p:nvPr/>
        </p:nvSpPr>
        <p:spPr bwMode="gray">
          <a:xfrm>
            <a:off x="7135305" y="5093829"/>
            <a:ext cx="713870"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90513" indent="-290513" algn="l" defTabSz="457200" rtl="0" eaLnBrk="0" fontAlgn="base" hangingPunct="0">
              <a:lnSpc>
                <a:spcPct val="95000"/>
              </a:lnSpc>
              <a:spcBef>
                <a:spcPct val="20000"/>
              </a:spcBef>
              <a:spcAft>
                <a:spcPct val="10000"/>
              </a:spcAft>
              <a:buClr>
                <a:srgbClr val="A30B1A"/>
              </a:buClr>
              <a:buFont typeface="Wingdings" pitchFamily="2" charset="2"/>
              <a:buChar char="n"/>
              <a:defRPr kumimoji="1" sz="2800">
                <a:solidFill>
                  <a:srgbClr val="000000"/>
                </a:solidFill>
                <a:latin typeface="+mn-lt"/>
                <a:ea typeface="+mn-ea"/>
                <a:cs typeface="+mn-cs"/>
              </a:defRPr>
            </a:lvl1pPr>
            <a:lvl2pPr marL="581025" indent="-242888" algn="l" defTabSz="457200" rtl="0" eaLnBrk="0" fontAlgn="base" hangingPunct="0">
              <a:lnSpc>
                <a:spcPct val="95000"/>
              </a:lnSpc>
              <a:spcBef>
                <a:spcPct val="20000"/>
              </a:spcBef>
              <a:spcAft>
                <a:spcPct val="10000"/>
              </a:spcAft>
              <a:buClr>
                <a:srgbClr val="87867E"/>
              </a:buClr>
              <a:buFont typeface="Wingdings" pitchFamily="2" charset="2"/>
              <a:buChar char="n"/>
              <a:defRPr kumimoji="1" sz="2400">
                <a:solidFill>
                  <a:srgbClr val="000000"/>
                </a:solidFill>
                <a:latin typeface="+mn-lt"/>
                <a:ea typeface="+mn-ea"/>
                <a:cs typeface="+mn-cs"/>
              </a:defRPr>
            </a:lvl2pPr>
            <a:lvl3pPr marL="795338" indent="-138113" algn="l" defTabSz="457200" rtl="0" eaLnBrk="0" fontAlgn="base" hangingPunct="0">
              <a:lnSpc>
                <a:spcPct val="95000"/>
              </a:lnSpc>
              <a:spcBef>
                <a:spcPct val="20000"/>
              </a:spcBef>
              <a:spcAft>
                <a:spcPct val="10000"/>
              </a:spcAft>
              <a:buClr>
                <a:srgbClr val="87867E"/>
              </a:buClr>
              <a:buSzPct val="100000"/>
              <a:buChar char="•"/>
              <a:defRPr kumimoji="1" sz="2000">
                <a:solidFill>
                  <a:srgbClr val="000000"/>
                </a:solidFill>
                <a:latin typeface="+mn-lt"/>
                <a:ea typeface="+mn-ea"/>
                <a:cs typeface="+mn-cs"/>
              </a:defRPr>
            </a:lvl3pPr>
            <a:lvl4pPr marL="1014413" indent="-134938" algn="l" defTabSz="457200" rtl="0" eaLnBrk="0" fontAlgn="base" hangingPunct="0">
              <a:lnSpc>
                <a:spcPct val="95000"/>
              </a:lnSpc>
              <a:spcBef>
                <a:spcPct val="20000"/>
              </a:spcBef>
              <a:spcAft>
                <a:spcPct val="10000"/>
              </a:spcAft>
              <a:buClr>
                <a:srgbClr val="87867E"/>
              </a:buClr>
              <a:buSzPct val="100000"/>
              <a:buChar char="•"/>
              <a:defRPr kumimoji="1">
                <a:solidFill>
                  <a:srgbClr val="000000"/>
                </a:solidFill>
                <a:latin typeface="+mn-lt"/>
                <a:ea typeface="+mn-ea"/>
                <a:cs typeface="+mn-cs"/>
              </a:defRPr>
            </a:lvl4pPr>
            <a:lvl5pPr marL="2305050" indent="365125" algn="l" defTabSz="457200" rtl="0" eaLnBrk="0" fontAlgn="base" hangingPunct="0">
              <a:spcBef>
                <a:spcPct val="0"/>
              </a:spcBef>
              <a:spcAft>
                <a:spcPct val="0"/>
              </a:spcAft>
              <a:buBlip>
                <a:blip r:embed="rId4"/>
              </a:buBlip>
              <a:defRPr kumimoji="1" sz="2000">
                <a:solidFill>
                  <a:srgbClr val="000000"/>
                </a:solidFill>
                <a:latin typeface="+mn-lt"/>
                <a:ea typeface="+mn-ea"/>
                <a:cs typeface="+mn-cs"/>
              </a:defRPr>
            </a:lvl5pPr>
            <a:lvl6pPr marL="2762250" indent="365125" algn="l" defTabSz="457200" rtl="0" eaLnBrk="1" fontAlgn="base" hangingPunct="1">
              <a:spcBef>
                <a:spcPct val="0"/>
              </a:spcBef>
              <a:spcAft>
                <a:spcPct val="0"/>
              </a:spcAft>
              <a:buBlip>
                <a:blip r:embed="rId4"/>
              </a:buBlip>
              <a:defRPr kumimoji="1" sz="2000">
                <a:solidFill>
                  <a:srgbClr val="000000"/>
                </a:solidFill>
                <a:latin typeface="+mn-lt"/>
                <a:ea typeface="+mn-ea"/>
                <a:cs typeface="+mn-cs"/>
              </a:defRPr>
            </a:lvl6pPr>
            <a:lvl7pPr marL="3219450" indent="365125" algn="l" defTabSz="457200" rtl="0" eaLnBrk="1" fontAlgn="base" hangingPunct="1">
              <a:spcBef>
                <a:spcPct val="0"/>
              </a:spcBef>
              <a:spcAft>
                <a:spcPct val="0"/>
              </a:spcAft>
              <a:buBlip>
                <a:blip r:embed="rId4"/>
              </a:buBlip>
              <a:defRPr kumimoji="1" sz="2000">
                <a:solidFill>
                  <a:srgbClr val="000000"/>
                </a:solidFill>
                <a:latin typeface="+mn-lt"/>
                <a:ea typeface="+mn-ea"/>
                <a:cs typeface="+mn-cs"/>
              </a:defRPr>
            </a:lvl7pPr>
            <a:lvl8pPr marL="3676650" indent="365125" algn="l" defTabSz="457200" rtl="0" eaLnBrk="1" fontAlgn="base" hangingPunct="1">
              <a:spcBef>
                <a:spcPct val="0"/>
              </a:spcBef>
              <a:spcAft>
                <a:spcPct val="0"/>
              </a:spcAft>
              <a:buBlip>
                <a:blip r:embed="rId4"/>
              </a:buBlip>
              <a:defRPr kumimoji="1" sz="2000">
                <a:solidFill>
                  <a:srgbClr val="000000"/>
                </a:solidFill>
                <a:latin typeface="+mn-lt"/>
                <a:ea typeface="+mn-ea"/>
                <a:cs typeface="+mn-cs"/>
              </a:defRPr>
            </a:lvl8pPr>
            <a:lvl9pPr marL="4133850" indent="365125" algn="l" defTabSz="457200" rtl="0" eaLnBrk="1" fontAlgn="base" hangingPunct="1">
              <a:spcBef>
                <a:spcPct val="0"/>
              </a:spcBef>
              <a:spcAft>
                <a:spcPct val="0"/>
              </a:spcAft>
              <a:buBlip>
                <a:blip r:embed="rId4"/>
              </a:buBlip>
              <a:defRPr kumimoji="1" sz="2000">
                <a:solidFill>
                  <a:srgbClr val="000000"/>
                </a:solidFill>
                <a:latin typeface="+mn-lt"/>
                <a:ea typeface="+mn-ea"/>
                <a:cs typeface="+mn-cs"/>
              </a:defRPr>
            </a:lvl9pPr>
          </a:lstStyle>
          <a:p>
            <a:pPr marL="0" indent="0" eaLnBrk="1" hangingPunct="1">
              <a:buFont typeface="Wingdings" pitchFamily="2" charset="2"/>
              <a:buNone/>
              <a:defRPr/>
            </a:pPr>
            <a:r>
              <a:rPr lang="en-US" altLang="ja-JP" kern="0" dirty="0">
                <a:solidFill>
                  <a:srgbClr val="00B050"/>
                </a:solidFill>
              </a:rPr>
              <a:t>Q-</a:t>
            </a:r>
          </a:p>
        </p:txBody>
      </p:sp>
      <p:cxnSp>
        <p:nvCxnSpPr>
          <p:cNvPr id="67" name="直線矢印コネクタ 66">
            <a:extLst>
              <a:ext uri="{FF2B5EF4-FFF2-40B4-BE49-F238E27FC236}">
                <a16:creationId xmlns:a16="http://schemas.microsoft.com/office/drawing/2014/main" id="{5B50A0DD-C436-4F0E-9297-DA4A4E60626A}"/>
              </a:ext>
            </a:extLst>
          </p:cNvPr>
          <p:cNvCxnSpPr>
            <a:stCxn id="60" idx="6"/>
          </p:cNvCxnSpPr>
          <p:nvPr/>
        </p:nvCxnSpPr>
        <p:spPr bwMode="auto">
          <a:xfrm>
            <a:off x="7908979" y="4733914"/>
            <a:ext cx="453364" cy="0"/>
          </a:xfrm>
          <a:prstGeom prst="straightConnector1">
            <a:avLst/>
          </a:prstGeom>
          <a:gradFill rotWithShape="0">
            <a:gsLst>
              <a:gs pos="0">
                <a:srgbClr val="FFFFFF"/>
              </a:gs>
              <a:gs pos="100000">
                <a:srgbClr val="C8C8C8"/>
              </a:gs>
            </a:gsLst>
            <a:lin ang="5400000" scaled="1"/>
          </a:gradFill>
          <a:ln w="9525" cap="flat" cmpd="sng" algn="ctr">
            <a:solidFill>
              <a:srgbClr val="7030A0"/>
            </a:solidFill>
            <a:prstDash val="solid"/>
            <a:round/>
            <a:headEnd type="none" w="med" len="med"/>
            <a:tailEnd type="triangle"/>
          </a:ln>
          <a:effectLst/>
        </p:spPr>
      </p:cxnSp>
      <p:sp>
        <p:nvSpPr>
          <p:cNvPr id="68" name="コンテンツ プレースホルダー 2 6">
            <a:extLst>
              <a:ext uri="{FF2B5EF4-FFF2-40B4-BE49-F238E27FC236}">
                <a16:creationId xmlns:a16="http://schemas.microsoft.com/office/drawing/2014/main" id="{A57FE0D5-3D1C-4C59-9F64-876173950CF9}"/>
              </a:ext>
            </a:extLst>
          </p:cNvPr>
          <p:cNvSpPr txBox="1">
            <a:spLocks/>
          </p:cNvSpPr>
          <p:nvPr/>
        </p:nvSpPr>
        <p:spPr bwMode="gray">
          <a:xfrm>
            <a:off x="7333991" y="4847410"/>
            <a:ext cx="1662949" cy="5450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90513" indent="-290513" algn="l" defTabSz="457200" rtl="0" eaLnBrk="0" fontAlgn="base" hangingPunct="0">
              <a:lnSpc>
                <a:spcPct val="95000"/>
              </a:lnSpc>
              <a:spcBef>
                <a:spcPct val="20000"/>
              </a:spcBef>
              <a:spcAft>
                <a:spcPct val="10000"/>
              </a:spcAft>
              <a:buClr>
                <a:srgbClr val="A30B1A"/>
              </a:buClr>
              <a:buFont typeface="Wingdings" pitchFamily="2" charset="2"/>
              <a:buChar char="n"/>
              <a:defRPr kumimoji="1" sz="2800">
                <a:solidFill>
                  <a:srgbClr val="000000"/>
                </a:solidFill>
                <a:latin typeface="+mn-lt"/>
                <a:ea typeface="+mn-ea"/>
                <a:cs typeface="+mn-cs"/>
              </a:defRPr>
            </a:lvl1pPr>
            <a:lvl2pPr marL="581025" indent="-242888" algn="l" defTabSz="457200" rtl="0" eaLnBrk="0" fontAlgn="base" hangingPunct="0">
              <a:lnSpc>
                <a:spcPct val="95000"/>
              </a:lnSpc>
              <a:spcBef>
                <a:spcPct val="20000"/>
              </a:spcBef>
              <a:spcAft>
                <a:spcPct val="10000"/>
              </a:spcAft>
              <a:buClr>
                <a:srgbClr val="87867E"/>
              </a:buClr>
              <a:buFont typeface="Wingdings" pitchFamily="2" charset="2"/>
              <a:buChar char="n"/>
              <a:defRPr kumimoji="1" sz="2400">
                <a:solidFill>
                  <a:srgbClr val="000000"/>
                </a:solidFill>
                <a:latin typeface="+mn-lt"/>
                <a:ea typeface="+mn-ea"/>
                <a:cs typeface="+mn-cs"/>
              </a:defRPr>
            </a:lvl2pPr>
            <a:lvl3pPr marL="795338" indent="-138113" algn="l" defTabSz="457200" rtl="0" eaLnBrk="0" fontAlgn="base" hangingPunct="0">
              <a:lnSpc>
                <a:spcPct val="95000"/>
              </a:lnSpc>
              <a:spcBef>
                <a:spcPct val="20000"/>
              </a:spcBef>
              <a:spcAft>
                <a:spcPct val="10000"/>
              </a:spcAft>
              <a:buClr>
                <a:srgbClr val="87867E"/>
              </a:buClr>
              <a:buSzPct val="100000"/>
              <a:buChar char="•"/>
              <a:defRPr kumimoji="1" sz="2000">
                <a:solidFill>
                  <a:srgbClr val="000000"/>
                </a:solidFill>
                <a:latin typeface="+mn-lt"/>
                <a:ea typeface="+mn-ea"/>
                <a:cs typeface="+mn-cs"/>
              </a:defRPr>
            </a:lvl3pPr>
            <a:lvl4pPr marL="1014413" indent="-134938" algn="l" defTabSz="457200" rtl="0" eaLnBrk="0" fontAlgn="base" hangingPunct="0">
              <a:lnSpc>
                <a:spcPct val="95000"/>
              </a:lnSpc>
              <a:spcBef>
                <a:spcPct val="20000"/>
              </a:spcBef>
              <a:spcAft>
                <a:spcPct val="10000"/>
              </a:spcAft>
              <a:buClr>
                <a:srgbClr val="87867E"/>
              </a:buClr>
              <a:buSzPct val="100000"/>
              <a:buChar char="•"/>
              <a:defRPr kumimoji="1">
                <a:solidFill>
                  <a:srgbClr val="000000"/>
                </a:solidFill>
                <a:latin typeface="+mn-lt"/>
                <a:ea typeface="+mn-ea"/>
                <a:cs typeface="+mn-cs"/>
              </a:defRPr>
            </a:lvl4pPr>
            <a:lvl5pPr marL="2305050" indent="365125" algn="l" defTabSz="457200" rtl="0" eaLnBrk="0" fontAlgn="base" hangingPunct="0">
              <a:spcBef>
                <a:spcPct val="0"/>
              </a:spcBef>
              <a:spcAft>
                <a:spcPct val="0"/>
              </a:spcAft>
              <a:buBlip>
                <a:blip r:embed="rId4"/>
              </a:buBlip>
              <a:defRPr kumimoji="1" sz="2000">
                <a:solidFill>
                  <a:srgbClr val="000000"/>
                </a:solidFill>
                <a:latin typeface="+mn-lt"/>
                <a:ea typeface="+mn-ea"/>
                <a:cs typeface="+mn-cs"/>
              </a:defRPr>
            </a:lvl5pPr>
            <a:lvl6pPr marL="2762250" indent="365125" algn="l" defTabSz="457200" rtl="0" eaLnBrk="1" fontAlgn="base" hangingPunct="1">
              <a:spcBef>
                <a:spcPct val="0"/>
              </a:spcBef>
              <a:spcAft>
                <a:spcPct val="0"/>
              </a:spcAft>
              <a:buBlip>
                <a:blip r:embed="rId4"/>
              </a:buBlip>
              <a:defRPr kumimoji="1" sz="2000">
                <a:solidFill>
                  <a:srgbClr val="000000"/>
                </a:solidFill>
                <a:latin typeface="+mn-lt"/>
                <a:ea typeface="+mn-ea"/>
                <a:cs typeface="+mn-cs"/>
              </a:defRPr>
            </a:lvl6pPr>
            <a:lvl7pPr marL="3219450" indent="365125" algn="l" defTabSz="457200" rtl="0" eaLnBrk="1" fontAlgn="base" hangingPunct="1">
              <a:spcBef>
                <a:spcPct val="0"/>
              </a:spcBef>
              <a:spcAft>
                <a:spcPct val="0"/>
              </a:spcAft>
              <a:buBlip>
                <a:blip r:embed="rId4"/>
              </a:buBlip>
              <a:defRPr kumimoji="1" sz="2000">
                <a:solidFill>
                  <a:srgbClr val="000000"/>
                </a:solidFill>
                <a:latin typeface="+mn-lt"/>
                <a:ea typeface="+mn-ea"/>
                <a:cs typeface="+mn-cs"/>
              </a:defRPr>
            </a:lvl7pPr>
            <a:lvl8pPr marL="3676650" indent="365125" algn="l" defTabSz="457200" rtl="0" eaLnBrk="1" fontAlgn="base" hangingPunct="1">
              <a:spcBef>
                <a:spcPct val="0"/>
              </a:spcBef>
              <a:spcAft>
                <a:spcPct val="0"/>
              </a:spcAft>
              <a:buBlip>
                <a:blip r:embed="rId4"/>
              </a:buBlip>
              <a:defRPr kumimoji="1" sz="2000">
                <a:solidFill>
                  <a:srgbClr val="000000"/>
                </a:solidFill>
                <a:latin typeface="+mn-lt"/>
                <a:ea typeface="+mn-ea"/>
                <a:cs typeface="+mn-cs"/>
              </a:defRPr>
            </a:lvl8pPr>
            <a:lvl9pPr marL="4133850" indent="365125" algn="l" defTabSz="457200" rtl="0" eaLnBrk="1" fontAlgn="base" hangingPunct="1">
              <a:spcBef>
                <a:spcPct val="0"/>
              </a:spcBef>
              <a:spcAft>
                <a:spcPct val="0"/>
              </a:spcAft>
              <a:buBlip>
                <a:blip r:embed="rId4"/>
              </a:buBlip>
              <a:defRPr kumimoji="1" sz="2000">
                <a:solidFill>
                  <a:srgbClr val="000000"/>
                </a:solidFill>
                <a:latin typeface="+mn-lt"/>
                <a:ea typeface="+mn-ea"/>
                <a:cs typeface="+mn-cs"/>
              </a:defRPr>
            </a:lvl9pPr>
          </a:lstStyle>
          <a:p>
            <a:pPr marL="0" indent="0" eaLnBrk="1" hangingPunct="1">
              <a:buFont typeface="Wingdings" pitchFamily="2" charset="2"/>
              <a:buNone/>
              <a:defRPr/>
            </a:pPr>
            <a:r>
              <a:rPr lang="en-US" altLang="ja-JP" sz="2400" kern="0" dirty="0">
                <a:solidFill>
                  <a:srgbClr val="7030A0"/>
                </a:solidFill>
              </a:rPr>
              <a:t>W=Q</a:t>
            </a:r>
            <a:r>
              <a:rPr lang="en-US" altLang="ja-JP" sz="2400" kern="0" baseline="-25000" dirty="0">
                <a:solidFill>
                  <a:srgbClr val="7030A0"/>
                </a:solidFill>
              </a:rPr>
              <a:t>+</a:t>
            </a:r>
            <a:r>
              <a:rPr lang="ja-JP" altLang="en-US" sz="2400" kern="0" dirty="0">
                <a:solidFill>
                  <a:srgbClr val="7030A0"/>
                </a:solidFill>
              </a:rPr>
              <a:t>－</a:t>
            </a:r>
            <a:r>
              <a:rPr lang="en-US" altLang="ja-JP" sz="2400" kern="0" dirty="0">
                <a:solidFill>
                  <a:srgbClr val="7030A0"/>
                </a:solidFill>
              </a:rPr>
              <a:t>Q</a:t>
            </a:r>
            <a:r>
              <a:rPr lang="en-US" altLang="ja-JP" sz="2400" kern="0" baseline="-25000" dirty="0">
                <a:solidFill>
                  <a:srgbClr val="7030A0"/>
                </a:solidFill>
              </a:rPr>
              <a:t>-</a:t>
            </a:r>
          </a:p>
        </p:txBody>
      </p:sp>
      <p:sp>
        <p:nvSpPr>
          <p:cNvPr id="69" name="コンテンツ プレースホルダー 2 7">
            <a:extLst>
              <a:ext uri="{FF2B5EF4-FFF2-40B4-BE49-F238E27FC236}">
                <a16:creationId xmlns:a16="http://schemas.microsoft.com/office/drawing/2014/main" id="{3A0D49DB-6D89-4F3B-BF66-9686F5669B74}"/>
              </a:ext>
            </a:extLst>
          </p:cNvPr>
          <p:cNvSpPr txBox="1">
            <a:spLocks/>
          </p:cNvSpPr>
          <p:nvPr/>
        </p:nvSpPr>
        <p:spPr bwMode="gray">
          <a:xfrm>
            <a:off x="7835435" y="4283185"/>
            <a:ext cx="713870" cy="3273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90513" indent="-290513" algn="l" defTabSz="457200" rtl="0" eaLnBrk="0" fontAlgn="base" hangingPunct="0">
              <a:lnSpc>
                <a:spcPct val="95000"/>
              </a:lnSpc>
              <a:spcBef>
                <a:spcPct val="20000"/>
              </a:spcBef>
              <a:spcAft>
                <a:spcPct val="10000"/>
              </a:spcAft>
              <a:buClr>
                <a:srgbClr val="A30B1A"/>
              </a:buClr>
              <a:buFont typeface="Wingdings" pitchFamily="2" charset="2"/>
              <a:buChar char="n"/>
              <a:defRPr kumimoji="1" sz="2800">
                <a:solidFill>
                  <a:srgbClr val="000000"/>
                </a:solidFill>
                <a:latin typeface="+mn-lt"/>
                <a:ea typeface="+mn-ea"/>
                <a:cs typeface="+mn-cs"/>
              </a:defRPr>
            </a:lvl1pPr>
            <a:lvl2pPr marL="581025" indent="-242888" algn="l" defTabSz="457200" rtl="0" eaLnBrk="0" fontAlgn="base" hangingPunct="0">
              <a:lnSpc>
                <a:spcPct val="95000"/>
              </a:lnSpc>
              <a:spcBef>
                <a:spcPct val="20000"/>
              </a:spcBef>
              <a:spcAft>
                <a:spcPct val="10000"/>
              </a:spcAft>
              <a:buClr>
                <a:srgbClr val="87867E"/>
              </a:buClr>
              <a:buFont typeface="Wingdings" pitchFamily="2" charset="2"/>
              <a:buChar char="n"/>
              <a:defRPr kumimoji="1" sz="2400">
                <a:solidFill>
                  <a:srgbClr val="000000"/>
                </a:solidFill>
                <a:latin typeface="+mn-lt"/>
                <a:ea typeface="+mn-ea"/>
                <a:cs typeface="+mn-cs"/>
              </a:defRPr>
            </a:lvl2pPr>
            <a:lvl3pPr marL="795338" indent="-138113" algn="l" defTabSz="457200" rtl="0" eaLnBrk="0" fontAlgn="base" hangingPunct="0">
              <a:lnSpc>
                <a:spcPct val="95000"/>
              </a:lnSpc>
              <a:spcBef>
                <a:spcPct val="20000"/>
              </a:spcBef>
              <a:spcAft>
                <a:spcPct val="10000"/>
              </a:spcAft>
              <a:buClr>
                <a:srgbClr val="87867E"/>
              </a:buClr>
              <a:buSzPct val="100000"/>
              <a:buChar char="•"/>
              <a:defRPr kumimoji="1" sz="2000">
                <a:solidFill>
                  <a:srgbClr val="000000"/>
                </a:solidFill>
                <a:latin typeface="+mn-lt"/>
                <a:ea typeface="+mn-ea"/>
                <a:cs typeface="+mn-cs"/>
              </a:defRPr>
            </a:lvl3pPr>
            <a:lvl4pPr marL="1014413" indent="-134938" algn="l" defTabSz="457200" rtl="0" eaLnBrk="0" fontAlgn="base" hangingPunct="0">
              <a:lnSpc>
                <a:spcPct val="95000"/>
              </a:lnSpc>
              <a:spcBef>
                <a:spcPct val="20000"/>
              </a:spcBef>
              <a:spcAft>
                <a:spcPct val="10000"/>
              </a:spcAft>
              <a:buClr>
                <a:srgbClr val="87867E"/>
              </a:buClr>
              <a:buSzPct val="100000"/>
              <a:buChar char="•"/>
              <a:defRPr kumimoji="1">
                <a:solidFill>
                  <a:srgbClr val="000000"/>
                </a:solidFill>
                <a:latin typeface="+mn-lt"/>
                <a:ea typeface="+mn-ea"/>
                <a:cs typeface="+mn-cs"/>
              </a:defRPr>
            </a:lvl4pPr>
            <a:lvl5pPr marL="2305050" indent="365125" algn="l" defTabSz="457200" rtl="0" eaLnBrk="0" fontAlgn="base" hangingPunct="0">
              <a:spcBef>
                <a:spcPct val="0"/>
              </a:spcBef>
              <a:spcAft>
                <a:spcPct val="0"/>
              </a:spcAft>
              <a:buBlip>
                <a:blip r:embed="rId4"/>
              </a:buBlip>
              <a:defRPr kumimoji="1" sz="2000">
                <a:solidFill>
                  <a:srgbClr val="000000"/>
                </a:solidFill>
                <a:latin typeface="+mn-lt"/>
                <a:ea typeface="+mn-ea"/>
                <a:cs typeface="+mn-cs"/>
              </a:defRPr>
            </a:lvl5pPr>
            <a:lvl6pPr marL="2762250" indent="365125" algn="l" defTabSz="457200" rtl="0" eaLnBrk="1" fontAlgn="base" hangingPunct="1">
              <a:spcBef>
                <a:spcPct val="0"/>
              </a:spcBef>
              <a:spcAft>
                <a:spcPct val="0"/>
              </a:spcAft>
              <a:buBlip>
                <a:blip r:embed="rId4"/>
              </a:buBlip>
              <a:defRPr kumimoji="1" sz="2000">
                <a:solidFill>
                  <a:srgbClr val="000000"/>
                </a:solidFill>
                <a:latin typeface="+mn-lt"/>
                <a:ea typeface="+mn-ea"/>
                <a:cs typeface="+mn-cs"/>
              </a:defRPr>
            </a:lvl6pPr>
            <a:lvl7pPr marL="3219450" indent="365125" algn="l" defTabSz="457200" rtl="0" eaLnBrk="1" fontAlgn="base" hangingPunct="1">
              <a:spcBef>
                <a:spcPct val="0"/>
              </a:spcBef>
              <a:spcAft>
                <a:spcPct val="0"/>
              </a:spcAft>
              <a:buBlip>
                <a:blip r:embed="rId4"/>
              </a:buBlip>
              <a:defRPr kumimoji="1" sz="2000">
                <a:solidFill>
                  <a:srgbClr val="000000"/>
                </a:solidFill>
                <a:latin typeface="+mn-lt"/>
                <a:ea typeface="+mn-ea"/>
                <a:cs typeface="+mn-cs"/>
              </a:defRPr>
            </a:lvl7pPr>
            <a:lvl8pPr marL="3676650" indent="365125" algn="l" defTabSz="457200" rtl="0" eaLnBrk="1" fontAlgn="base" hangingPunct="1">
              <a:spcBef>
                <a:spcPct val="0"/>
              </a:spcBef>
              <a:spcAft>
                <a:spcPct val="0"/>
              </a:spcAft>
              <a:buBlip>
                <a:blip r:embed="rId4"/>
              </a:buBlip>
              <a:defRPr kumimoji="1" sz="2000">
                <a:solidFill>
                  <a:srgbClr val="000000"/>
                </a:solidFill>
                <a:latin typeface="+mn-lt"/>
                <a:ea typeface="+mn-ea"/>
                <a:cs typeface="+mn-cs"/>
              </a:defRPr>
            </a:lvl8pPr>
            <a:lvl9pPr marL="4133850" indent="365125" algn="l" defTabSz="457200" rtl="0" eaLnBrk="1" fontAlgn="base" hangingPunct="1">
              <a:spcBef>
                <a:spcPct val="0"/>
              </a:spcBef>
              <a:spcAft>
                <a:spcPct val="0"/>
              </a:spcAft>
              <a:buBlip>
                <a:blip r:embed="rId4"/>
              </a:buBlip>
              <a:defRPr kumimoji="1" sz="2000">
                <a:solidFill>
                  <a:srgbClr val="000000"/>
                </a:solidFill>
                <a:latin typeface="+mn-lt"/>
                <a:ea typeface="+mn-ea"/>
                <a:cs typeface="+mn-cs"/>
              </a:defRPr>
            </a:lvl9pPr>
          </a:lstStyle>
          <a:p>
            <a:pPr marL="0" indent="0" eaLnBrk="1" hangingPunct="1">
              <a:buFont typeface="Wingdings" pitchFamily="2" charset="2"/>
              <a:buNone/>
              <a:defRPr/>
            </a:pPr>
            <a:r>
              <a:rPr lang="en-US" altLang="ja-JP" kern="0" dirty="0">
                <a:solidFill>
                  <a:schemeClr val="accent1"/>
                </a:solidFill>
              </a:rPr>
              <a:t>Q</a:t>
            </a:r>
            <a:r>
              <a:rPr lang="en-US" altLang="ja-JP" kern="0" baseline="-25000" dirty="0">
                <a:solidFill>
                  <a:schemeClr val="accent1"/>
                </a:solidFill>
              </a:rPr>
              <a:t>+</a:t>
            </a:r>
          </a:p>
        </p:txBody>
      </p:sp>
      <p:sp>
        <p:nvSpPr>
          <p:cNvPr id="70" name="コンテンツ プレースホルダー 2 8">
            <a:extLst>
              <a:ext uri="{FF2B5EF4-FFF2-40B4-BE49-F238E27FC236}">
                <a16:creationId xmlns:a16="http://schemas.microsoft.com/office/drawing/2014/main" id="{9A7CEF62-447A-4298-8160-98884D9EC813}"/>
              </a:ext>
            </a:extLst>
          </p:cNvPr>
          <p:cNvSpPr txBox="1">
            <a:spLocks/>
          </p:cNvSpPr>
          <p:nvPr/>
        </p:nvSpPr>
        <p:spPr bwMode="gray">
          <a:xfrm>
            <a:off x="6166624" y="3657734"/>
            <a:ext cx="897458" cy="10749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90513" indent="-290513" algn="l" defTabSz="457200" rtl="0" eaLnBrk="0" fontAlgn="base" hangingPunct="0">
              <a:lnSpc>
                <a:spcPct val="95000"/>
              </a:lnSpc>
              <a:spcBef>
                <a:spcPct val="20000"/>
              </a:spcBef>
              <a:spcAft>
                <a:spcPct val="10000"/>
              </a:spcAft>
              <a:buClr>
                <a:srgbClr val="A30B1A"/>
              </a:buClr>
              <a:buFont typeface="Wingdings" pitchFamily="2" charset="2"/>
              <a:buChar char="n"/>
              <a:defRPr kumimoji="1" sz="2800">
                <a:solidFill>
                  <a:srgbClr val="000000"/>
                </a:solidFill>
                <a:latin typeface="+mn-lt"/>
                <a:ea typeface="+mn-ea"/>
                <a:cs typeface="+mn-cs"/>
              </a:defRPr>
            </a:lvl1pPr>
            <a:lvl2pPr marL="581025" indent="-242888" algn="l" defTabSz="457200" rtl="0" eaLnBrk="0" fontAlgn="base" hangingPunct="0">
              <a:lnSpc>
                <a:spcPct val="95000"/>
              </a:lnSpc>
              <a:spcBef>
                <a:spcPct val="20000"/>
              </a:spcBef>
              <a:spcAft>
                <a:spcPct val="10000"/>
              </a:spcAft>
              <a:buClr>
                <a:srgbClr val="87867E"/>
              </a:buClr>
              <a:buFont typeface="Wingdings" pitchFamily="2" charset="2"/>
              <a:buChar char="n"/>
              <a:defRPr kumimoji="1" sz="2400">
                <a:solidFill>
                  <a:srgbClr val="000000"/>
                </a:solidFill>
                <a:latin typeface="+mn-lt"/>
                <a:ea typeface="+mn-ea"/>
                <a:cs typeface="+mn-cs"/>
              </a:defRPr>
            </a:lvl2pPr>
            <a:lvl3pPr marL="795338" indent="-138113" algn="l" defTabSz="457200" rtl="0" eaLnBrk="0" fontAlgn="base" hangingPunct="0">
              <a:lnSpc>
                <a:spcPct val="95000"/>
              </a:lnSpc>
              <a:spcBef>
                <a:spcPct val="20000"/>
              </a:spcBef>
              <a:spcAft>
                <a:spcPct val="10000"/>
              </a:spcAft>
              <a:buClr>
                <a:srgbClr val="87867E"/>
              </a:buClr>
              <a:buSzPct val="100000"/>
              <a:buChar char="•"/>
              <a:defRPr kumimoji="1" sz="2000">
                <a:solidFill>
                  <a:srgbClr val="000000"/>
                </a:solidFill>
                <a:latin typeface="+mn-lt"/>
                <a:ea typeface="+mn-ea"/>
                <a:cs typeface="+mn-cs"/>
              </a:defRPr>
            </a:lvl3pPr>
            <a:lvl4pPr marL="1014413" indent="-134938" algn="l" defTabSz="457200" rtl="0" eaLnBrk="0" fontAlgn="base" hangingPunct="0">
              <a:lnSpc>
                <a:spcPct val="95000"/>
              </a:lnSpc>
              <a:spcBef>
                <a:spcPct val="20000"/>
              </a:spcBef>
              <a:spcAft>
                <a:spcPct val="10000"/>
              </a:spcAft>
              <a:buClr>
                <a:srgbClr val="87867E"/>
              </a:buClr>
              <a:buSzPct val="100000"/>
              <a:buChar char="•"/>
              <a:defRPr kumimoji="1">
                <a:solidFill>
                  <a:srgbClr val="000000"/>
                </a:solidFill>
                <a:latin typeface="+mn-lt"/>
                <a:ea typeface="+mn-ea"/>
                <a:cs typeface="+mn-cs"/>
              </a:defRPr>
            </a:lvl4pPr>
            <a:lvl5pPr marL="2305050" indent="365125" algn="l" defTabSz="457200" rtl="0" eaLnBrk="0" fontAlgn="base" hangingPunct="0">
              <a:spcBef>
                <a:spcPct val="0"/>
              </a:spcBef>
              <a:spcAft>
                <a:spcPct val="0"/>
              </a:spcAft>
              <a:buBlip>
                <a:blip r:embed="rId4"/>
              </a:buBlip>
              <a:defRPr kumimoji="1" sz="2000">
                <a:solidFill>
                  <a:srgbClr val="000000"/>
                </a:solidFill>
                <a:latin typeface="+mn-lt"/>
                <a:ea typeface="+mn-ea"/>
                <a:cs typeface="+mn-cs"/>
              </a:defRPr>
            </a:lvl5pPr>
            <a:lvl6pPr marL="2762250" indent="365125" algn="l" defTabSz="457200" rtl="0" eaLnBrk="1" fontAlgn="base" hangingPunct="1">
              <a:spcBef>
                <a:spcPct val="0"/>
              </a:spcBef>
              <a:spcAft>
                <a:spcPct val="0"/>
              </a:spcAft>
              <a:buBlip>
                <a:blip r:embed="rId4"/>
              </a:buBlip>
              <a:defRPr kumimoji="1" sz="2000">
                <a:solidFill>
                  <a:srgbClr val="000000"/>
                </a:solidFill>
                <a:latin typeface="+mn-lt"/>
                <a:ea typeface="+mn-ea"/>
                <a:cs typeface="+mn-cs"/>
              </a:defRPr>
            </a:lvl6pPr>
            <a:lvl7pPr marL="3219450" indent="365125" algn="l" defTabSz="457200" rtl="0" eaLnBrk="1" fontAlgn="base" hangingPunct="1">
              <a:spcBef>
                <a:spcPct val="0"/>
              </a:spcBef>
              <a:spcAft>
                <a:spcPct val="0"/>
              </a:spcAft>
              <a:buBlip>
                <a:blip r:embed="rId4"/>
              </a:buBlip>
              <a:defRPr kumimoji="1" sz="2000">
                <a:solidFill>
                  <a:srgbClr val="000000"/>
                </a:solidFill>
                <a:latin typeface="+mn-lt"/>
                <a:ea typeface="+mn-ea"/>
                <a:cs typeface="+mn-cs"/>
              </a:defRPr>
            </a:lvl7pPr>
            <a:lvl8pPr marL="3676650" indent="365125" algn="l" defTabSz="457200" rtl="0" eaLnBrk="1" fontAlgn="base" hangingPunct="1">
              <a:spcBef>
                <a:spcPct val="0"/>
              </a:spcBef>
              <a:spcAft>
                <a:spcPct val="0"/>
              </a:spcAft>
              <a:buBlip>
                <a:blip r:embed="rId4"/>
              </a:buBlip>
              <a:defRPr kumimoji="1" sz="2000">
                <a:solidFill>
                  <a:srgbClr val="000000"/>
                </a:solidFill>
                <a:latin typeface="+mn-lt"/>
                <a:ea typeface="+mn-ea"/>
                <a:cs typeface="+mn-cs"/>
              </a:defRPr>
            </a:lvl8pPr>
            <a:lvl9pPr marL="4133850" indent="365125" algn="l" defTabSz="457200" rtl="0" eaLnBrk="1" fontAlgn="base" hangingPunct="1">
              <a:spcBef>
                <a:spcPct val="0"/>
              </a:spcBef>
              <a:spcAft>
                <a:spcPct val="0"/>
              </a:spcAft>
              <a:buBlip>
                <a:blip r:embed="rId4"/>
              </a:buBlip>
              <a:defRPr kumimoji="1" sz="2000">
                <a:solidFill>
                  <a:srgbClr val="000000"/>
                </a:solidFill>
                <a:latin typeface="+mn-lt"/>
                <a:ea typeface="+mn-ea"/>
                <a:cs typeface="+mn-cs"/>
              </a:defRPr>
            </a:lvl9pPr>
          </a:lstStyle>
          <a:p>
            <a:pPr marL="0" indent="0" eaLnBrk="1" hangingPunct="1">
              <a:buFont typeface="Wingdings" pitchFamily="2" charset="2"/>
              <a:buNone/>
              <a:defRPr/>
            </a:pPr>
            <a:r>
              <a:rPr lang="ja-JP" altLang="en-US" kern="0" dirty="0"/>
              <a:t>可逆機関</a:t>
            </a:r>
            <a:endParaRPr lang="en-US" altLang="ja-JP" kern="0" dirty="0"/>
          </a:p>
        </p:txBody>
      </p:sp>
      <p:sp>
        <p:nvSpPr>
          <p:cNvPr id="96" name="コンテンツ プレースホルダー 2 9">
            <a:extLst>
              <a:ext uri="{FF2B5EF4-FFF2-40B4-BE49-F238E27FC236}">
                <a16:creationId xmlns:a16="http://schemas.microsoft.com/office/drawing/2014/main" id="{D40464F8-7464-42E1-929E-BDE1B6F3E81E}"/>
              </a:ext>
            </a:extLst>
          </p:cNvPr>
          <p:cNvSpPr txBox="1">
            <a:spLocks/>
          </p:cNvSpPr>
          <p:nvPr/>
        </p:nvSpPr>
        <p:spPr bwMode="gray">
          <a:xfrm>
            <a:off x="77112" y="4077778"/>
            <a:ext cx="5130327" cy="48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90513" indent="-290513" algn="l" defTabSz="457200" rtl="0" eaLnBrk="0" fontAlgn="base" hangingPunct="0">
              <a:lnSpc>
                <a:spcPct val="95000"/>
              </a:lnSpc>
              <a:spcBef>
                <a:spcPct val="20000"/>
              </a:spcBef>
              <a:spcAft>
                <a:spcPct val="10000"/>
              </a:spcAft>
              <a:buClr>
                <a:srgbClr val="A30B1A"/>
              </a:buClr>
              <a:buFont typeface="Wingdings" pitchFamily="2" charset="2"/>
              <a:buChar char="n"/>
              <a:defRPr kumimoji="1" sz="2800">
                <a:solidFill>
                  <a:srgbClr val="000000"/>
                </a:solidFill>
                <a:latin typeface="+mn-lt"/>
                <a:ea typeface="+mn-ea"/>
                <a:cs typeface="+mn-cs"/>
              </a:defRPr>
            </a:lvl1pPr>
            <a:lvl2pPr marL="581025" indent="-242888" algn="l" defTabSz="457200" rtl="0" eaLnBrk="0" fontAlgn="base" hangingPunct="0">
              <a:lnSpc>
                <a:spcPct val="95000"/>
              </a:lnSpc>
              <a:spcBef>
                <a:spcPct val="20000"/>
              </a:spcBef>
              <a:spcAft>
                <a:spcPct val="10000"/>
              </a:spcAft>
              <a:buClr>
                <a:srgbClr val="87867E"/>
              </a:buClr>
              <a:buFont typeface="Wingdings" pitchFamily="2" charset="2"/>
              <a:buChar char="n"/>
              <a:defRPr kumimoji="1" sz="2400">
                <a:solidFill>
                  <a:srgbClr val="000000"/>
                </a:solidFill>
                <a:latin typeface="+mn-lt"/>
                <a:ea typeface="+mn-ea"/>
                <a:cs typeface="+mn-cs"/>
              </a:defRPr>
            </a:lvl2pPr>
            <a:lvl3pPr marL="795338" indent="-138113" algn="l" defTabSz="457200" rtl="0" eaLnBrk="0" fontAlgn="base" hangingPunct="0">
              <a:lnSpc>
                <a:spcPct val="95000"/>
              </a:lnSpc>
              <a:spcBef>
                <a:spcPct val="20000"/>
              </a:spcBef>
              <a:spcAft>
                <a:spcPct val="10000"/>
              </a:spcAft>
              <a:buClr>
                <a:srgbClr val="87867E"/>
              </a:buClr>
              <a:buSzPct val="100000"/>
              <a:buChar char="•"/>
              <a:defRPr kumimoji="1" sz="2000">
                <a:solidFill>
                  <a:srgbClr val="000000"/>
                </a:solidFill>
                <a:latin typeface="+mn-lt"/>
                <a:ea typeface="+mn-ea"/>
                <a:cs typeface="+mn-cs"/>
              </a:defRPr>
            </a:lvl3pPr>
            <a:lvl4pPr marL="1014413" indent="-134938" algn="l" defTabSz="457200" rtl="0" eaLnBrk="0" fontAlgn="base" hangingPunct="0">
              <a:lnSpc>
                <a:spcPct val="95000"/>
              </a:lnSpc>
              <a:spcBef>
                <a:spcPct val="20000"/>
              </a:spcBef>
              <a:spcAft>
                <a:spcPct val="10000"/>
              </a:spcAft>
              <a:buClr>
                <a:srgbClr val="87867E"/>
              </a:buClr>
              <a:buSzPct val="100000"/>
              <a:buChar char="•"/>
              <a:defRPr kumimoji="1">
                <a:solidFill>
                  <a:srgbClr val="000000"/>
                </a:solidFill>
                <a:latin typeface="+mn-lt"/>
                <a:ea typeface="+mn-ea"/>
                <a:cs typeface="+mn-cs"/>
              </a:defRPr>
            </a:lvl4pPr>
            <a:lvl5pPr marL="2305050" indent="365125" algn="l" defTabSz="457200" rtl="0" eaLnBrk="0" fontAlgn="base" hangingPunct="0">
              <a:spcBef>
                <a:spcPct val="0"/>
              </a:spcBef>
              <a:spcAft>
                <a:spcPct val="0"/>
              </a:spcAft>
              <a:buBlip>
                <a:blip r:embed="rId4"/>
              </a:buBlip>
              <a:defRPr kumimoji="1" sz="2000">
                <a:solidFill>
                  <a:srgbClr val="000000"/>
                </a:solidFill>
                <a:latin typeface="+mn-lt"/>
                <a:ea typeface="+mn-ea"/>
                <a:cs typeface="+mn-cs"/>
              </a:defRPr>
            </a:lvl5pPr>
            <a:lvl6pPr marL="2762250" indent="365125" algn="l" defTabSz="457200" rtl="0" eaLnBrk="1" fontAlgn="base" hangingPunct="1">
              <a:spcBef>
                <a:spcPct val="0"/>
              </a:spcBef>
              <a:spcAft>
                <a:spcPct val="0"/>
              </a:spcAft>
              <a:buBlip>
                <a:blip r:embed="rId4"/>
              </a:buBlip>
              <a:defRPr kumimoji="1" sz="2000">
                <a:solidFill>
                  <a:srgbClr val="000000"/>
                </a:solidFill>
                <a:latin typeface="+mn-lt"/>
                <a:ea typeface="+mn-ea"/>
                <a:cs typeface="+mn-cs"/>
              </a:defRPr>
            </a:lvl6pPr>
            <a:lvl7pPr marL="3219450" indent="365125" algn="l" defTabSz="457200" rtl="0" eaLnBrk="1" fontAlgn="base" hangingPunct="1">
              <a:spcBef>
                <a:spcPct val="0"/>
              </a:spcBef>
              <a:spcAft>
                <a:spcPct val="0"/>
              </a:spcAft>
              <a:buBlip>
                <a:blip r:embed="rId4"/>
              </a:buBlip>
              <a:defRPr kumimoji="1" sz="2000">
                <a:solidFill>
                  <a:srgbClr val="000000"/>
                </a:solidFill>
                <a:latin typeface="+mn-lt"/>
                <a:ea typeface="+mn-ea"/>
                <a:cs typeface="+mn-cs"/>
              </a:defRPr>
            </a:lvl7pPr>
            <a:lvl8pPr marL="3676650" indent="365125" algn="l" defTabSz="457200" rtl="0" eaLnBrk="1" fontAlgn="base" hangingPunct="1">
              <a:spcBef>
                <a:spcPct val="0"/>
              </a:spcBef>
              <a:spcAft>
                <a:spcPct val="0"/>
              </a:spcAft>
              <a:buBlip>
                <a:blip r:embed="rId4"/>
              </a:buBlip>
              <a:defRPr kumimoji="1" sz="2000">
                <a:solidFill>
                  <a:srgbClr val="000000"/>
                </a:solidFill>
                <a:latin typeface="+mn-lt"/>
                <a:ea typeface="+mn-ea"/>
                <a:cs typeface="+mn-cs"/>
              </a:defRPr>
            </a:lvl8pPr>
            <a:lvl9pPr marL="4133850" indent="365125" algn="l" defTabSz="457200" rtl="0" eaLnBrk="1" fontAlgn="base" hangingPunct="1">
              <a:spcBef>
                <a:spcPct val="0"/>
              </a:spcBef>
              <a:spcAft>
                <a:spcPct val="0"/>
              </a:spcAft>
              <a:buBlip>
                <a:blip r:embed="rId4"/>
              </a:buBlip>
              <a:defRPr kumimoji="1" sz="2000">
                <a:solidFill>
                  <a:srgbClr val="000000"/>
                </a:solidFill>
                <a:latin typeface="+mn-lt"/>
                <a:ea typeface="+mn-ea"/>
                <a:cs typeface="+mn-cs"/>
              </a:defRPr>
            </a:lvl9pPr>
          </a:lstStyle>
          <a:p>
            <a:pPr marL="0" indent="0" eaLnBrk="1" hangingPunct="1">
              <a:buFont typeface="Wingdings" pitchFamily="2" charset="2"/>
              <a:buNone/>
              <a:defRPr/>
            </a:pPr>
            <a:r>
              <a:rPr lang="ja-JP" altLang="en-US" kern="0" dirty="0"/>
              <a:t>・熱源</a:t>
            </a:r>
            <a:r>
              <a:rPr lang="en-US" altLang="ja-JP" kern="0" dirty="0"/>
              <a:t>T</a:t>
            </a:r>
            <a:r>
              <a:rPr lang="en-US" altLang="ja-JP" kern="0" baseline="-25000" dirty="0"/>
              <a:t>2</a:t>
            </a:r>
            <a:r>
              <a:rPr lang="ja-JP" altLang="en-US" kern="0" dirty="0"/>
              <a:t>から</a:t>
            </a:r>
            <a:r>
              <a:rPr lang="en-US" altLang="ja-JP" kern="0" dirty="0">
                <a:solidFill>
                  <a:srgbClr val="FF0000"/>
                </a:solidFill>
              </a:rPr>
              <a:t>Q</a:t>
            </a:r>
            <a:r>
              <a:rPr lang="en-US" altLang="ja-JP" kern="0" baseline="-25000" dirty="0">
                <a:solidFill>
                  <a:srgbClr val="FF0000"/>
                </a:solidFill>
              </a:rPr>
              <a:t>+</a:t>
            </a:r>
            <a:r>
              <a:rPr lang="ja-JP" altLang="en-US" kern="0" dirty="0"/>
              <a:t>の熱を吸収</a:t>
            </a:r>
            <a:endParaRPr lang="en-US" altLang="ja-JP" kern="0" dirty="0"/>
          </a:p>
        </p:txBody>
      </p:sp>
      <p:sp>
        <p:nvSpPr>
          <p:cNvPr id="97" name="コンテンツ プレースホルダー 2 10">
            <a:extLst>
              <a:ext uri="{FF2B5EF4-FFF2-40B4-BE49-F238E27FC236}">
                <a16:creationId xmlns:a16="http://schemas.microsoft.com/office/drawing/2014/main" id="{CFC312A1-B885-428E-9083-636A4BA3C36F}"/>
              </a:ext>
            </a:extLst>
          </p:cNvPr>
          <p:cNvSpPr txBox="1">
            <a:spLocks/>
          </p:cNvSpPr>
          <p:nvPr/>
        </p:nvSpPr>
        <p:spPr bwMode="gray">
          <a:xfrm>
            <a:off x="0" y="3588887"/>
            <a:ext cx="5130327" cy="5496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90513" indent="-290513" algn="l" defTabSz="457200" rtl="0" eaLnBrk="0" fontAlgn="base" hangingPunct="0">
              <a:lnSpc>
                <a:spcPct val="95000"/>
              </a:lnSpc>
              <a:spcBef>
                <a:spcPct val="20000"/>
              </a:spcBef>
              <a:spcAft>
                <a:spcPct val="10000"/>
              </a:spcAft>
              <a:buClr>
                <a:srgbClr val="A30B1A"/>
              </a:buClr>
              <a:buFont typeface="Wingdings" pitchFamily="2" charset="2"/>
              <a:buChar char="n"/>
              <a:defRPr kumimoji="1" sz="2800">
                <a:solidFill>
                  <a:srgbClr val="000000"/>
                </a:solidFill>
                <a:latin typeface="+mn-lt"/>
                <a:ea typeface="+mn-ea"/>
                <a:cs typeface="+mn-cs"/>
              </a:defRPr>
            </a:lvl1pPr>
            <a:lvl2pPr marL="581025" indent="-242888" algn="l" defTabSz="457200" rtl="0" eaLnBrk="0" fontAlgn="base" hangingPunct="0">
              <a:lnSpc>
                <a:spcPct val="95000"/>
              </a:lnSpc>
              <a:spcBef>
                <a:spcPct val="20000"/>
              </a:spcBef>
              <a:spcAft>
                <a:spcPct val="10000"/>
              </a:spcAft>
              <a:buClr>
                <a:srgbClr val="87867E"/>
              </a:buClr>
              <a:buFont typeface="Wingdings" pitchFamily="2" charset="2"/>
              <a:buChar char="n"/>
              <a:defRPr kumimoji="1" sz="2400">
                <a:solidFill>
                  <a:srgbClr val="000000"/>
                </a:solidFill>
                <a:latin typeface="+mn-lt"/>
                <a:ea typeface="+mn-ea"/>
                <a:cs typeface="+mn-cs"/>
              </a:defRPr>
            </a:lvl2pPr>
            <a:lvl3pPr marL="795338" indent="-138113" algn="l" defTabSz="457200" rtl="0" eaLnBrk="0" fontAlgn="base" hangingPunct="0">
              <a:lnSpc>
                <a:spcPct val="95000"/>
              </a:lnSpc>
              <a:spcBef>
                <a:spcPct val="20000"/>
              </a:spcBef>
              <a:spcAft>
                <a:spcPct val="10000"/>
              </a:spcAft>
              <a:buClr>
                <a:srgbClr val="87867E"/>
              </a:buClr>
              <a:buSzPct val="100000"/>
              <a:buChar char="•"/>
              <a:defRPr kumimoji="1" sz="2000">
                <a:solidFill>
                  <a:srgbClr val="000000"/>
                </a:solidFill>
                <a:latin typeface="+mn-lt"/>
                <a:ea typeface="+mn-ea"/>
                <a:cs typeface="+mn-cs"/>
              </a:defRPr>
            </a:lvl3pPr>
            <a:lvl4pPr marL="1014413" indent="-134938" algn="l" defTabSz="457200" rtl="0" eaLnBrk="0" fontAlgn="base" hangingPunct="0">
              <a:lnSpc>
                <a:spcPct val="95000"/>
              </a:lnSpc>
              <a:spcBef>
                <a:spcPct val="20000"/>
              </a:spcBef>
              <a:spcAft>
                <a:spcPct val="10000"/>
              </a:spcAft>
              <a:buClr>
                <a:srgbClr val="87867E"/>
              </a:buClr>
              <a:buSzPct val="100000"/>
              <a:buChar char="•"/>
              <a:defRPr kumimoji="1">
                <a:solidFill>
                  <a:srgbClr val="000000"/>
                </a:solidFill>
                <a:latin typeface="+mn-lt"/>
                <a:ea typeface="+mn-ea"/>
                <a:cs typeface="+mn-cs"/>
              </a:defRPr>
            </a:lvl4pPr>
            <a:lvl5pPr marL="2305050" indent="365125" algn="l" defTabSz="457200" rtl="0" eaLnBrk="0" fontAlgn="base" hangingPunct="0">
              <a:spcBef>
                <a:spcPct val="0"/>
              </a:spcBef>
              <a:spcAft>
                <a:spcPct val="0"/>
              </a:spcAft>
              <a:buBlip>
                <a:blip r:embed="rId4"/>
              </a:buBlip>
              <a:defRPr kumimoji="1" sz="2000">
                <a:solidFill>
                  <a:srgbClr val="000000"/>
                </a:solidFill>
                <a:latin typeface="+mn-lt"/>
                <a:ea typeface="+mn-ea"/>
                <a:cs typeface="+mn-cs"/>
              </a:defRPr>
            </a:lvl5pPr>
            <a:lvl6pPr marL="2762250" indent="365125" algn="l" defTabSz="457200" rtl="0" eaLnBrk="1" fontAlgn="base" hangingPunct="1">
              <a:spcBef>
                <a:spcPct val="0"/>
              </a:spcBef>
              <a:spcAft>
                <a:spcPct val="0"/>
              </a:spcAft>
              <a:buBlip>
                <a:blip r:embed="rId4"/>
              </a:buBlip>
              <a:defRPr kumimoji="1" sz="2000">
                <a:solidFill>
                  <a:srgbClr val="000000"/>
                </a:solidFill>
                <a:latin typeface="+mn-lt"/>
                <a:ea typeface="+mn-ea"/>
                <a:cs typeface="+mn-cs"/>
              </a:defRPr>
            </a:lvl6pPr>
            <a:lvl7pPr marL="3219450" indent="365125" algn="l" defTabSz="457200" rtl="0" eaLnBrk="1" fontAlgn="base" hangingPunct="1">
              <a:spcBef>
                <a:spcPct val="0"/>
              </a:spcBef>
              <a:spcAft>
                <a:spcPct val="0"/>
              </a:spcAft>
              <a:buBlip>
                <a:blip r:embed="rId4"/>
              </a:buBlip>
              <a:defRPr kumimoji="1" sz="2000">
                <a:solidFill>
                  <a:srgbClr val="000000"/>
                </a:solidFill>
                <a:latin typeface="+mn-lt"/>
                <a:ea typeface="+mn-ea"/>
                <a:cs typeface="+mn-cs"/>
              </a:defRPr>
            </a:lvl7pPr>
            <a:lvl8pPr marL="3676650" indent="365125" algn="l" defTabSz="457200" rtl="0" eaLnBrk="1" fontAlgn="base" hangingPunct="1">
              <a:spcBef>
                <a:spcPct val="0"/>
              </a:spcBef>
              <a:spcAft>
                <a:spcPct val="0"/>
              </a:spcAft>
              <a:buBlip>
                <a:blip r:embed="rId4"/>
              </a:buBlip>
              <a:defRPr kumimoji="1" sz="2000">
                <a:solidFill>
                  <a:srgbClr val="000000"/>
                </a:solidFill>
                <a:latin typeface="+mn-lt"/>
                <a:ea typeface="+mn-ea"/>
                <a:cs typeface="+mn-cs"/>
              </a:defRPr>
            </a:lvl8pPr>
            <a:lvl9pPr marL="4133850" indent="365125" algn="l" defTabSz="457200" rtl="0" eaLnBrk="1" fontAlgn="base" hangingPunct="1">
              <a:spcBef>
                <a:spcPct val="0"/>
              </a:spcBef>
              <a:spcAft>
                <a:spcPct val="0"/>
              </a:spcAft>
              <a:buBlip>
                <a:blip r:embed="rId4"/>
              </a:buBlip>
              <a:defRPr kumimoji="1" sz="2000">
                <a:solidFill>
                  <a:srgbClr val="000000"/>
                </a:solidFill>
                <a:latin typeface="+mn-lt"/>
                <a:ea typeface="+mn-ea"/>
                <a:cs typeface="+mn-cs"/>
              </a:defRPr>
            </a:lvl9pPr>
          </a:lstStyle>
          <a:p>
            <a:pPr marL="0" indent="0" eaLnBrk="1" hangingPunct="1">
              <a:buFont typeface="Wingdings" pitchFamily="2" charset="2"/>
              <a:buNone/>
              <a:defRPr/>
            </a:pPr>
            <a:r>
              <a:rPr lang="en-US" altLang="ja-JP" kern="0" dirty="0"/>
              <a:t>(</a:t>
            </a:r>
            <a:r>
              <a:rPr lang="ja-JP" altLang="en-US" kern="0" dirty="0"/>
              <a:t>証明</a:t>
            </a:r>
            <a:r>
              <a:rPr lang="en-US" altLang="ja-JP" kern="0" dirty="0"/>
              <a:t>) </a:t>
            </a:r>
            <a:r>
              <a:rPr lang="ja-JP" altLang="en-US" kern="0" dirty="0"/>
              <a:t>次の可逆機関を考える。</a:t>
            </a:r>
            <a:endParaRPr lang="en-US" altLang="ja-JP" kern="0" dirty="0"/>
          </a:p>
        </p:txBody>
      </p:sp>
      <p:sp>
        <p:nvSpPr>
          <p:cNvPr id="98" name="コンテンツ プレースホルダー 2 11">
            <a:extLst>
              <a:ext uri="{FF2B5EF4-FFF2-40B4-BE49-F238E27FC236}">
                <a16:creationId xmlns:a16="http://schemas.microsoft.com/office/drawing/2014/main" id="{F9376ABC-61ED-4B2D-8AAE-2D0E78AB01DF}"/>
              </a:ext>
            </a:extLst>
          </p:cNvPr>
          <p:cNvSpPr txBox="1">
            <a:spLocks/>
          </p:cNvSpPr>
          <p:nvPr/>
        </p:nvSpPr>
        <p:spPr bwMode="gray">
          <a:xfrm>
            <a:off x="101836" y="4521558"/>
            <a:ext cx="5130327" cy="48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90513" indent="-290513" algn="l" defTabSz="457200" rtl="0" eaLnBrk="0" fontAlgn="base" hangingPunct="0">
              <a:lnSpc>
                <a:spcPct val="95000"/>
              </a:lnSpc>
              <a:spcBef>
                <a:spcPct val="20000"/>
              </a:spcBef>
              <a:spcAft>
                <a:spcPct val="10000"/>
              </a:spcAft>
              <a:buClr>
                <a:srgbClr val="A30B1A"/>
              </a:buClr>
              <a:buFont typeface="Wingdings" pitchFamily="2" charset="2"/>
              <a:buChar char="n"/>
              <a:defRPr kumimoji="1" sz="2800">
                <a:solidFill>
                  <a:srgbClr val="000000"/>
                </a:solidFill>
                <a:latin typeface="+mn-lt"/>
                <a:ea typeface="+mn-ea"/>
                <a:cs typeface="+mn-cs"/>
              </a:defRPr>
            </a:lvl1pPr>
            <a:lvl2pPr marL="581025" indent="-242888" algn="l" defTabSz="457200" rtl="0" eaLnBrk="0" fontAlgn="base" hangingPunct="0">
              <a:lnSpc>
                <a:spcPct val="95000"/>
              </a:lnSpc>
              <a:spcBef>
                <a:spcPct val="20000"/>
              </a:spcBef>
              <a:spcAft>
                <a:spcPct val="10000"/>
              </a:spcAft>
              <a:buClr>
                <a:srgbClr val="87867E"/>
              </a:buClr>
              <a:buFont typeface="Wingdings" pitchFamily="2" charset="2"/>
              <a:buChar char="n"/>
              <a:defRPr kumimoji="1" sz="2400">
                <a:solidFill>
                  <a:srgbClr val="000000"/>
                </a:solidFill>
                <a:latin typeface="+mn-lt"/>
                <a:ea typeface="+mn-ea"/>
                <a:cs typeface="+mn-cs"/>
              </a:defRPr>
            </a:lvl2pPr>
            <a:lvl3pPr marL="795338" indent="-138113" algn="l" defTabSz="457200" rtl="0" eaLnBrk="0" fontAlgn="base" hangingPunct="0">
              <a:lnSpc>
                <a:spcPct val="95000"/>
              </a:lnSpc>
              <a:spcBef>
                <a:spcPct val="20000"/>
              </a:spcBef>
              <a:spcAft>
                <a:spcPct val="10000"/>
              </a:spcAft>
              <a:buClr>
                <a:srgbClr val="87867E"/>
              </a:buClr>
              <a:buSzPct val="100000"/>
              <a:buChar char="•"/>
              <a:defRPr kumimoji="1" sz="2000">
                <a:solidFill>
                  <a:srgbClr val="000000"/>
                </a:solidFill>
                <a:latin typeface="+mn-lt"/>
                <a:ea typeface="+mn-ea"/>
                <a:cs typeface="+mn-cs"/>
              </a:defRPr>
            </a:lvl3pPr>
            <a:lvl4pPr marL="1014413" indent="-134938" algn="l" defTabSz="457200" rtl="0" eaLnBrk="0" fontAlgn="base" hangingPunct="0">
              <a:lnSpc>
                <a:spcPct val="95000"/>
              </a:lnSpc>
              <a:spcBef>
                <a:spcPct val="20000"/>
              </a:spcBef>
              <a:spcAft>
                <a:spcPct val="10000"/>
              </a:spcAft>
              <a:buClr>
                <a:srgbClr val="87867E"/>
              </a:buClr>
              <a:buSzPct val="100000"/>
              <a:buChar char="•"/>
              <a:defRPr kumimoji="1">
                <a:solidFill>
                  <a:srgbClr val="000000"/>
                </a:solidFill>
                <a:latin typeface="+mn-lt"/>
                <a:ea typeface="+mn-ea"/>
                <a:cs typeface="+mn-cs"/>
              </a:defRPr>
            </a:lvl4pPr>
            <a:lvl5pPr marL="2305050" indent="365125" algn="l" defTabSz="457200" rtl="0" eaLnBrk="0" fontAlgn="base" hangingPunct="0">
              <a:spcBef>
                <a:spcPct val="0"/>
              </a:spcBef>
              <a:spcAft>
                <a:spcPct val="0"/>
              </a:spcAft>
              <a:buBlip>
                <a:blip r:embed="rId4"/>
              </a:buBlip>
              <a:defRPr kumimoji="1" sz="2000">
                <a:solidFill>
                  <a:srgbClr val="000000"/>
                </a:solidFill>
                <a:latin typeface="+mn-lt"/>
                <a:ea typeface="+mn-ea"/>
                <a:cs typeface="+mn-cs"/>
              </a:defRPr>
            </a:lvl5pPr>
            <a:lvl6pPr marL="2762250" indent="365125" algn="l" defTabSz="457200" rtl="0" eaLnBrk="1" fontAlgn="base" hangingPunct="1">
              <a:spcBef>
                <a:spcPct val="0"/>
              </a:spcBef>
              <a:spcAft>
                <a:spcPct val="0"/>
              </a:spcAft>
              <a:buBlip>
                <a:blip r:embed="rId4"/>
              </a:buBlip>
              <a:defRPr kumimoji="1" sz="2000">
                <a:solidFill>
                  <a:srgbClr val="000000"/>
                </a:solidFill>
                <a:latin typeface="+mn-lt"/>
                <a:ea typeface="+mn-ea"/>
                <a:cs typeface="+mn-cs"/>
              </a:defRPr>
            </a:lvl6pPr>
            <a:lvl7pPr marL="3219450" indent="365125" algn="l" defTabSz="457200" rtl="0" eaLnBrk="1" fontAlgn="base" hangingPunct="1">
              <a:spcBef>
                <a:spcPct val="0"/>
              </a:spcBef>
              <a:spcAft>
                <a:spcPct val="0"/>
              </a:spcAft>
              <a:buBlip>
                <a:blip r:embed="rId4"/>
              </a:buBlip>
              <a:defRPr kumimoji="1" sz="2000">
                <a:solidFill>
                  <a:srgbClr val="000000"/>
                </a:solidFill>
                <a:latin typeface="+mn-lt"/>
                <a:ea typeface="+mn-ea"/>
                <a:cs typeface="+mn-cs"/>
              </a:defRPr>
            </a:lvl7pPr>
            <a:lvl8pPr marL="3676650" indent="365125" algn="l" defTabSz="457200" rtl="0" eaLnBrk="1" fontAlgn="base" hangingPunct="1">
              <a:spcBef>
                <a:spcPct val="0"/>
              </a:spcBef>
              <a:spcAft>
                <a:spcPct val="0"/>
              </a:spcAft>
              <a:buBlip>
                <a:blip r:embed="rId4"/>
              </a:buBlip>
              <a:defRPr kumimoji="1" sz="2000">
                <a:solidFill>
                  <a:srgbClr val="000000"/>
                </a:solidFill>
                <a:latin typeface="+mn-lt"/>
                <a:ea typeface="+mn-ea"/>
                <a:cs typeface="+mn-cs"/>
              </a:defRPr>
            </a:lvl8pPr>
            <a:lvl9pPr marL="4133850" indent="365125" algn="l" defTabSz="457200" rtl="0" eaLnBrk="1" fontAlgn="base" hangingPunct="1">
              <a:spcBef>
                <a:spcPct val="0"/>
              </a:spcBef>
              <a:spcAft>
                <a:spcPct val="0"/>
              </a:spcAft>
              <a:buBlip>
                <a:blip r:embed="rId4"/>
              </a:buBlip>
              <a:defRPr kumimoji="1" sz="2000">
                <a:solidFill>
                  <a:srgbClr val="000000"/>
                </a:solidFill>
                <a:latin typeface="+mn-lt"/>
                <a:ea typeface="+mn-ea"/>
                <a:cs typeface="+mn-cs"/>
              </a:defRPr>
            </a:lvl9pPr>
          </a:lstStyle>
          <a:p>
            <a:pPr marL="0" indent="0" eaLnBrk="1" hangingPunct="1">
              <a:buFont typeface="Wingdings" pitchFamily="2" charset="2"/>
              <a:buNone/>
              <a:defRPr/>
            </a:pPr>
            <a:r>
              <a:rPr lang="ja-JP" altLang="en-US" kern="0" dirty="0"/>
              <a:t>・熱源</a:t>
            </a:r>
            <a:r>
              <a:rPr lang="en-US" altLang="ja-JP" kern="0" dirty="0"/>
              <a:t>T</a:t>
            </a:r>
            <a:r>
              <a:rPr lang="en-US" altLang="ja-JP" kern="0" baseline="-25000" dirty="0"/>
              <a:t>1</a:t>
            </a:r>
            <a:r>
              <a:rPr lang="ja-JP" altLang="en-US" kern="0" dirty="0"/>
              <a:t>へ</a:t>
            </a:r>
            <a:r>
              <a:rPr lang="en-US" altLang="ja-JP" kern="0" dirty="0">
                <a:solidFill>
                  <a:srgbClr val="00B050"/>
                </a:solidFill>
              </a:rPr>
              <a:t>Q</a:t>
            </a:r>
            <a:r>
              <a:rPr lang="en-US" altLang="ja-JP" kern="0" baseline="-25000" dirty="0">
                <a:solidFill>
                  <a:srgbClr val="00B050"/>
                </a:solidFill>
              </a:rPr>
              <a:t>-</a:t>
            </a:r>
            <a:r>
              <a:rPr lang="ja-JP" altLang="en-US" kern="0" dirty="0"/>
              <a:t>の熱を放出</a:t>
            </a:r>
            <a:endParaRPr lang="en-US" altLang="ja-JP" kern="0" dirty="0"/>
          </a:p>
        </p:txBody>
      </p:sp>
      <p:sp>
        <p:nvSpPr>
          <p:cNvPr id="99" name="コンテンツ プレースホルダー 2 12">
            <a:extLst>
              <a:ext uri="{FF2B5EF4-FFF2-40B4-BE49-F238E27FC236}">
                <a16:creationId xmlns:a16="http://schemas.microsoft.com/office/drawing/2014/main" id="{7F2F1C3E-944A-4FC0-AB9B-0B387C218C22}"/>
              </a:ext>
            </a:extLst>
          </p:cNvPr>
          <p:cNvSpPr txBox="1">
            <a:spLocks/>
          </p:cNvSpPr>
          <p:nvPr/>
        </p:nvSpPr>
        <p:spPr bwMode="gray">
          <a:xfrm>
            <a:off x="59594" y="5005745"/>
            <a:ext cx="5130327" cy="48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90513" indent="-290513" algn="l" defTabSz="457200" rtl="0" eaLnBrk="0" fontAlgn="base" hangingPunct="0">
              <a:lnSpc>
                <a:spcPct val="95000"/>
              </a:lnSpc>
              <a:spcBef>
                <a:spcPct val="20000"/>
              </a:spcBef>
              <a:spcAft>
                <a:spcPct val="10000"/>
              </a:spcAft>
              <a:buClr>
                <a:srgbClr val="A30B1A"/>
              </a:buClr>
              <a:buFont typeface="Wingdings" pitchFamily="2" charset="2"/>
              <a:buChar char="n"/>
              <a:defRPr kumimoji="1" sz="2800">
                <a:solidFill>
                  <a:srgbClr val="000000"/>
                </a:solidFill>
                <a:latin typeface="+mn-lt"/>
                <a:ea typeface="+mn-ea"/>
                <a:cs typeface="+mn-cs"/>
              </a:defRPr>
            </a:lvl1pPr>
            <a:lvl2pPr marL="581025" indent="-242888" algn="l" defTabSz="457200" rtl="0" eaLnBrk="0" fontAlgn="base" hangingPunct="0">
              <a:lnSpc>
                <a:spcPct val="95000"/>
              </a:lnSpc>
              <a:spcBef>
                <a:spcPct val="20000"/>
              </a:spcBef>
              <a:spcAft>
                <a:spcPct val="10000"/>
              </a:spcAft>
              <a:buClr>
                <a:srgbClr val="87867E"/>
              </a:buClr>
              <a:buFont typeface="Wingdings" pitchFamily="2" charset="2"/>
              <a:buChar char="n"/>
              <a:defRPr kumimoji="1" sz="2400">
                <a:solidFill>
                  <a:srgbClr val="000000"/>
                </a:solidFill>
                <a:latin typeface="+mn-lt"/>
                <a:ea typeface="+mn-ea"/>
                <a:cs typeface="+mn-cs"/>
              </a:defRPr>
            </a:lvl2pPr>
            <a:lvl3pPr marL="795338" indent="-138113" algn="l" defTabSz="457200" rtl="0" eaLnBrk="0" fontAlgn="base" hangingPunct="0">
              <a:lnSpc>
                <a:spcPct val="95000"/>
              </a:lnSpc>
              <a:spcBef>
                <a:spcPct val="20000"/>
              </a:spcBef>
              <a:spcAft>
                <a:spcPct val="10000"/>
              </a:spcAft>
              <a:buClr>
                <a:srgbClr val="87867E"/>
              </a:buClr>
              <a:buSzPct val="100000"/>
              <a:buChar char="•"/>
              <a:defRPr kumimoji="1" sz="2000">
                <a:solidFill>
                  <a:srgbClr val="000000"/>
                </a:solidFill>
                <a:latin typeface="+mn-lt"/>
                <a:ea typeface="+mn-ea"/>
                <a:cs typeface="+mn-cs"/>
              </a:defRPr>
            </a:lvl3pPr>
            <a:lvl4pPr marL="1014413" indent="-134938" algn="l" defTabSz="457200" rtl="0" eaLnBrk="0" fontAlgn="base" hangingPunct="0">
              <a:lnSpc>
                <a:spcPct val="95000"/>
              </a:lnSpc>
              <a:spcBef>
                <a:spcPct val="20000"/>
              </a:spcBef>
              <a:spcAft>
                <a:spcPct val="10000"/>
              </a:spcAft>
              <a:buClr>
                <a:srgbClr val="87867E"/>
              </a:buClr>
              <a:buSzPct val="100000"/>
              <a:buChar char="•"/>
              <a:defRPr kumimoji="1">
                <a:solidFill>
                  <a:srgbClr val="000000"/>
                </a:solidFill>
                <a:latin typeface="+mn-lt"/>
                <a:ea typeface="+mn-ea"/>
                <a:cs typeface="+mn-cs"/>
              </a:defRPr>
            </a:lvl4pPr>
            <a:lvl5pPr marL="2305050" indent="365125" algn="l" defTabSz="457200" rtl="0" eaLnBrk="0" fontAlgn="base" hangingPunct="0">
              <a:spcBef>
                <a:spcPct val="0"/>
              </a:spcBef>
              <a:spcAft>
                <a:spcPct val="0"/>
              </a:spcAft>
              <a:buBlip>
                <a:blip r:embed="rId4"/>
              </a:buBlip>
              <a:defRPr kumimoji="1" sz="2000">
                <a:solidFill>
                  <a:srgbClr val="000000"/>
                </a:solidFill>
                <a:latin typeface="+mn-lt"/>
                <a:ea typeface="+mn-ea"/>
                <a:cs typeface="+mn-cs"/>
              </a:defRPr>
            </a:lvl5pPr>
            <a:lvl6pPr marL="2762250" indent="365125" algn="l" defTabSz="457200" rtl="0" eaLnBrk="1" fontAlgn="base" hangingPunct="1">
              <a:spcBef>
                <a:spcPct val="0"/>
              </a:spcBef>
              <a:spcAft>
                <a:spcPct val="0"/>
              </a:spcAft>
              <a:buBlip>
                <a:blip r:embed="rId4"/>
              </a:buBlip>
              <a:defRPr kumimoji="1" sz="2000">
                <a:solidFill>
                  <a:srgbClr val="000000"/>
                </a:solidFill>
                <a:latin typeface="+mn-lt"/>
                <a:ea typeface="+mn-ea"/>
                <a:cs typeface="+mn-cs"/>
              </a:defRPr>
            </a:lvl6pPr>
            <a:lvl7pPr marL="3219450" indent="365125" algn="l" defTabSz="457200" rtl="0" eaLnBrk="1" fontAlgn="base" hangingPunct="1">
              <a:spcBef>
                <a:spcPct val="0"/>
              </a:spcBef>
              <a:spcAft>
                <a:spcPct val="0"/>
              </a:spcAft>
              <a:buBlip>
                <a:blip r:embed="rId4"/>
              </a:buBlip>
              <a:defRPr kumimoji="1" sz="2000">
                <a:solidFill>
                  <a:srgbClr val="000000"/>
                </a:solidFill>
                <a:latin typeface="+mn-lt"/>
                <a:ea typeface="+mn-ea"/>
                <a:cs typeface="+mn-cs"/>
              </a:defRPr>
            </a:lvl7pPr>
            <a:lvl8pPr marL="3676650" indent="365125" algn="l" defTabSz="457200" rtl="0" eaLnBrk="1" fontAlgn="base" hangingPunct="1">
              <a:spcBef>
                <a:spcPct val="0"/>
              </a:spcBef>
              <a:spcAft>
                <a:spcPct val="0"/>
              </a:spcAft>
              <a:buBlip>
                <a:blip r:embed="rId4"/>
              </a:buBlip>
              <a:defRPr kumimoji="1" sz="2000">
                <a:solidFill>
                  <a:srgbClr val="000000"/>
                </a:solidFill>
                <a:latin typeface="+mn-lt"/>
                <a:ea typeface="+mn-ea"/>
                <a:cs typeface="+mn-cs"/>
              </a:defRPr>
            </a:lvl8pPr>
            <a:lvl9pPr marL="4133850" indent="365125" algn="l" defTabSz="457200" rtl="0" eaLnBrk="1" fontAlgn="base" hangingPunct="1">
              <a:spcBef>
                <a:spcPct val="0"/>
              </a:spcBef>
              <a:spcAft>
                <a:spcPct val="0"/>
              </a:spcAft>
              <a:buBlip>
                <a:blip r:embed="rId4"/>
              </a:buBlip>
              <a:defRPr kumimoji="1" sz="2000">
                <a:solidFill>
                  <a:srgbClr val="000000"/>
                </a:solidFill>
                <a:latin typeface="+mn-lt"/>
                <a:ea typeface="+mn-ea"/>
                <a:cs typeface="+mn-cs"/>
              </a:defRPr>
            </a:lvl9pPr>
          </a:lstStyle>
          <a:p>
            <a:pPr marL="0" indent="0" eaLnBrk="1" hangingPunct="1">
              <a:buFont typeface="Wingdings" pitchFamily="2" charset="2"/>
              <a:buNone/>
              <a:defRPr/>
            </a:pPr>
            <a:r>
              <a:rPr lang="ja-JP" altLang="en-US" kern="0" dirty="0"/>
              <a:t>・仕事</a:t>
            </a:r>
            <a:r>
              <a:rPr lang="en-US" altLang="ja-JP" kern="0" dirty="0">
                <a:solidFill>
                  <a:srgbClr val="7030A0"/>
                </a:solidFill>
              </a:rPr>
              <a:t>W=Q</a:t>
            </a:r>
            <a:r>
              <a:rPr lang="en-US" altLang="ja-JP" kern="0" baseline="-25000" dirty="0">
                <a:solidFill>
                  <a:srgbClr val="7030A0"/>
                </a:solidFill>
              </a:rPr>
              <a:t>+</a:t>
            </a:r>
            <a:r>
              <a:rPr lang="ja-JP" altLang="en-US" kern="0" dirty="0">
                <a:solidFill>
                  <a:srgbClr val="7030A0"/>
                </a:solidFill>
              </a:rPr>
              <a:t>－</a:t>
            </a:r>
            <a:r>
              <a:rPr lang="en-US" altLang="ja-JP" kern="0" dirty="0">
                <a:solidFill>
                  <a:srgbClr val="7030A0"/>
                </a:solidFill>
              </a:rPr>
              <a:t>Q</a:t>
            </a:r>
            <a:r>
              <a:rPr lang="en-US" altLang="ja-JP" kern="0" baseline="-25000" dirty="0">
                <a:solidFill>
                  <a:srgbClr val="7030A0"/>
                </a:solidFill>
              </a:rPr>
              <a:t>-</a:t>
            </a:r>
            <a:r>
              <a:rPr lang="ja-JP" altLang="en-US" kern="0" dirty="0"/>
              <a:t>→効率</a:t>
            </a:r>
            <a:endParaRPr lang="en-US" altLang="ja-JP" kern="0" dirty="0"/>
          </a:p>
        </p:txBody>
      </p:sp>
      <p:pic>
        <p:nvPicPr>
          <p:cNvPr id="17" name="図 16" descr="\documentclass{article}&#10;\usepackage{amsmath}&#10;\pagestyle{empty}&#10;\begin{document}&#10;$$ \eta = 1 - \frac{Q_{-}}{Q_{+}} $$&#10;\end{document}" title="IguanaTex Bitmap Display">
            <a:extLst>
              <a:ext uri="{FF2B5EF4-FFF2-40B4-BE49-F238E27FC236}">
                <a16:creationId xmlns:a16="http://schemas.microsoft.com/office/drawing/2014/main" id="{A17826C4-39B0-4B99-BE86-2D6E2D1A6C94}"/>
              </a:ext>
            </a:extLst>
          </p:cNvPr>
          <p:cNvPicPr>
            <a:picLocks noChangeAspect="1"/>
          </p:cNvPicPr>
          <p:nvPr>
            <p:custDataLst>
              <p:tags r:id="rId1"/>
            </p:custDataLst>
          </p:nvPr>
        </p:nvPicPr>
        <p:blipFill>
          <a:blip r:embed="rId5" cstate="print">
            <a:extLst>
              <a:ext uri="{28A0092B-C50C-407E-A947-70E740481C1C}">
                <a14:useLocalDpi xmlns:a14="http://schemas.microsoft.com/office/drawing/2010/main" val="0"/>
              </a:ext>
            </a:extLst>
          </a:blip>
          <a:stretch>
            <a:fillRect/>
          </a:stretch>
        </p:blipFill>
        <p:spPr>
          <a:xfrm>
            <a:off x="3784139" y="4887917"/>
            <a:ext cx="1304381" cy="582095"/>
          </a:xfrm>
          <a:prstGeom prst="rect">
            <a:avLst/>
          </a:prstGeom>
        </p:spPr>
      </p:pic>
      <p:sp>
        <p:nvSpPr>
          <p:cNvPr id="101" name="コンテンツ プレースホルダー 2 13">
            <a:extLst>
              <a:ext uri="{FF2B5EF4-FFF2-40B4-BE49-F238E27FC236}">
                <a16:creationId xmlns:a16="http://schemas.microsoft.com/office/drawing/2014/main" id="{D601AEBD-F5EE-49EA-93F9-DC83E214B168}"/>
              </a:ext>
            </a:extLst>
          </p:cNvPr>
          <p:cNvSpPr txBox="1">
            <a:spLocks/>
          </p:cNvSpPr>
          <p:nvPr/>
        </p:nvSpPr>
        <p:spPr bwMode="gray">
          <a:xfrm>
            <a:off x="124876" y="5476745"/>
            <a:ext cx="2608624" cy="5496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90513" indent="-290513" algn="l" defTabSz="457200" rtl="0" eaLnBrk="0" fontAlgn="base" hangingPunct="0">
              <a:lnSpc>
                <a:spcPct val="95000"/>
              </a:lnSpc>
              <a:spcBef>
                <a:spcPct val="20000"/>
              </a:spcBef>
              <a:spcAft>
                <a:spcPct val="10000"/>
              </a:spcAft>
              <a:buClr>
                <a:srgbClr val="A30B1A"/>
              </a:buClr>
              <a:buFont typeface="Wingdings" pitchFamily="2" charset="2"/>
              <a:buChar char="n"/>
              <a:defRPr kumimoji="1" sz="2800">
                <a:solidFill>
                  <a:srgbClr val="000000"/>
                </a:solidFill>
                <a:latin typeface="+mn-lt"/>
                <a:ea typeface="+mn-ea"/>
                <a:cs typeface="+mn-cs"/>
              </a:defRPr>
            </a:lvl1pPr>
            <a:lvl2pPr marL="581025" indent="-242888" algn="l" defTabSz="457200" rtl="0" eaLnBrk="0" fontAlgn="base" hangingPunct="0">
              <a:lnSpc>
                <a:spcPct val="95000"/>
              </a:lnSpc>
              <a:spcBef>
                <a:spcPct val="20000"/>
              </a:spcBef>
              <a:spcAft>
                <a:spcPct val="10000"/>
              </a:spcAft>
              <a:buClr>
                <a:srgbClr val="87867E"/>
              </a:buClr>
              <a:buFont typeface="Wingdings" pitchFamily="2" charset="2"/>
              <a:buChar char="n"/>
              <a:defRPr kumimoji="1" sz="2400">
                <a:solidFill>
                  <a:srgbClr val="000000"/>
                </a:solidFill>
                <a:latin typeface="+mn-lt"/>
                <a:ea typeface="+mn-ea"/>
                <a:cs typeface="+mn-cs"/>
              </a:defRPr>
            </a:lvl2pPr>
            <a:lvl3pPr marL="795338" indent="-138113" algn="l" defTabSz="457200" rtl="0" eaLnBrk="0" fontAlgn="base" hangingPunct="0">
              <a:lnSpc>
                <a:spcPct val="95000"/>
              </a:lnSpc>
              <a:spcBef>
                <a:spcPct val="20000"/>
              </a:spcBef>
              <a:spcAft>
                <a:spcPct val="10000"/>
              </a:spcAft>
              <a:buClr>
                <a:srgbClr val="87867E"/>
              </a:buClr>
              <a:buSzPct val="100000"/>
              <a:buChar char="•"/>
              <a:defRPr kumimoji="1" sz="2000">
                <a:solidFill>
                  <a:srgbClr val="000000"/>
                </a:solidFill>
                <a:latin typeface="+mn-lt"/>
                <a:ea typeface="+mn-ea"/>
                <a:cs typeface="+mn-cs"/>
              </a:defRPr>
            </a:lvl3pPr>
            <a:lvl4pPr marL="1014413" indent="-134938" algn="l" defTabSz="457200" rtl="0" eaLnBrk="0" fontAlgn="base" hangingPunct="0">
              <a:lnSpc>
                <a:spcPct val="95000"/>
              </a:lnSpc>
              <a:spcBef>
                <a:spcPct val="20000"/>
              </a:spcBef>
              <a:spcAft>
                <a:spcPct val="10000"/>
              </a:spcAft>
              <a:buClr>
                <a:srgbClr val="87867E"/>
              </a:buClr>
              <a:buSzPct val="100000"/>
              <a:buChar char="•"/>
              <a:defRPr kumimoji="1">
                <a:solidFill>
                  <a:srgbClr val="000000"/>
                </a:solidFill>
                <a:latin typeface="+mn-lt"/>
                <a:ea typeface="+mn-ea"/>
                <a:cs typeface="+mn-cs"/>
              </a:defRPr>
            </a:lvl4pPr>
            <a:lvl5pPr marL="2305050" indent="365125" algn="l" defTabSz="457200" rtl="0" eaLnBrk="0" fontAlgn="base" hangingPunct="0">
              <a:spcBef>
                <a:spcPct val="0"/>
              </a:spcBef>
              <a:spcAft>
                <a:spcPct val="0"/>
              </a:spcAft>
              <a:buBlip>
                <a:blip r:embed="rId4"/>
              </a:buBlip>
              <a:defRPr kumimoji="1" sz="2000">
                <a:solidFill>
                  <a:srgbClr val="000000"/>
                </a:solidFill>
                <a:latin typeface="+mn-lt"/>
                <a:ea typeface="+mn-ea"/>
                <a:cs typeface="+mn-cs"/>
              </a:defRPr>
            </a:lvl5pPr>
            <a:lvl6pPr marL="2762250" indent="365125" algn="l" defTabSz="457200" rtl="0" eaLnBrk="1" fontAlgn="base" hangingPunct="1">
              <a:spcBef>
                <a:spcPct val="0"/>
              </a:spcBef>
              <a:spcAft>
                <a:spcPct val="0"/>
              </a:spcAft>
              <a:buBlip>
                <a:blip r:embed="rId4"/>
              </a:buBlip>
              <a:defRPr kumimoji="1" sz="2000">
                <a:solidFill>
                  <a:srgbClr val="000000"/>
                </a:solidFill>
                <a:latin typeface="+mn-lt"/>
                <a:ea typeface="+mn-ea"/>
                <a:cs typeface="+mn-cs"/>
              </a:defRPr>
            </a:lvl6pPr>
            <a:lvl7pPr marL="3219450" indent="365125" algn="l" defTabSz="457200" rtl="0" eaLnBrk="1" fontAlgn="base" hangingPunct="1">
              <a:spcBef>
                <a:spcPct val="0"/>
              </a:spcBef>
              <a:spcAft>
                <a:spcPct val="0"/>
              </a:spcAft>
              <a:buBlip>
                <a:blip r:embed="rId4"/>
              </a:buBlip>
              <a:defRPr kumimoji="1" sz="2000">
                <a:solidFill>
                  <a:srgbClr val="000000"/>
                </a:solidFill>
                <a:latin typeface="+mn-lt"/>
                <a:ea typeface="+mn-ea"/>
                <a:cs typeface="+mn-cs"/>
              </a:defRPr>
            </a:lvl7pPr>
            <a:lvl8pPr marL="3676650" indent="365125" algn="l" defTabSz="457200" rtl="0" eaLnBrk="1" fontAlgn="base" hangingPunct="1">
              <a:spcBef>
                <a:spcPct val="0"/>
              </a:spcBef>
              <a:spcAft>
                <a:spcPct val="0"/>
              </a:spcAft>
              <a:buBlip>
                <a:blip r:embed="rId4"/>
              </a:buBlip>
              <a:defRPr kumimoji="1" sz="2000">
                <a:solidFill>
                  <a:srgbClr val="000000"/>
                </a:solidFill>
                <a:latin typeface="+mn-lt"/>
                <a:ea typeface="+mn-ea"/>
                <a:cs typeface="+mn-cs"/>
              </a:defRPr>
            </a:lvl8pPr>
            <a:lvl9pPr marL="4133850" indent="365125" algn="l" defTabSz="457200" rtl="0" eaLnBrk="1" fontAlgn="base" hangingPunct="1">
              <a:spcBef>
                <a:spcPct val="0"/>
              </a:spcBef>
              <a:spcAft>
                <a:spcPct val="0"/>
              </a:spcAft>
              <a:buBlip>
                <a:blip r:embed="rId4"/>
              </a:buBlip>
              <a:defRPr kumimoji="1" sz="2000">
                <a:solidFill>
                  <a:srgbClr val="000000"/>
                </a:solidFill>
                <a:latin typeface="+mn-lt"/>
                <a:ea typeface="+mn-ea"/>
                <a:cs typeface="+mn-cs"/>
              </a:defRPr>
            </a:lvl9pPr>
          </a:lstStyle>
          <a:p>
            <a:pPr marL="0" indent="0" eaLnBrk="1" hangingPunct="1">
              <a:buFont typeface="Wingdings" pitchFamily="2" charset="2"/>
              <a:buNone/>
              <a:defRPr/>
            </a:pPr>
            <a:r>
              <a:rPr lang="ja-JP" altLang="en-US" kern="0" dirty="0"/>
              <a:t>一般の熱機関</a:t>
            </a:r>
            <a:r>
              <a:rPr lang="en-US" altLang="ja-JP" kern="0" dirty="0"/>
              <a:t>: </a:t>
            </a:r>
          </a:p>
        </p:txBody>
      </p:sp>
      <p:sp>
        <p:nvSpPr>
          <p:cNvPr id="102" name="コンテンツ プレースホルダー 2 14">
            <a:extLst>
              <a:ext uri="{FF2B5EF4-FFF2-40B4-BE49-F238E27FC236}">
                <a16:creationId xmlns:a16="http://schemas.microsoft.com/office/drawing/2014/main" id="{345E4EA0-4B9E-4771-B515-BC195CE9369E}"/>
              </a:ext>
            </a:extLst>
          </p:cNvPr>
          <p:cNvSpPr txBox="1">
            <a:spLocks/>
          </p:cNvSpPr>
          <p:nvPr/>
        </p:nvSpPr>
        <p:spPr bwMode="gray">
          <a:xfrm>
            <a:off x="7937" y="5945175"/>
            <a:ext cx="5130327" cy="48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90513" indent="-290513" algn="l" defTabSz="457200" rtl="0" eaLnBrk="0" fontAlgn="base" hangingPunct="0">
              <a:lnSpc>
                <a:spcPct val="95000"/>
              </a:lnSpc>
              <a:spcBef>
                <a:spcPct val="20000"/>
              </a:spcBef>
              <a:spcAft>
                <a:spcPct val="10000"/>
              </a:spcAft>
              <a:buClr>
                <a:srgbClr val="A30B1A"/>
              </a:buClr>
              <a:buFont typeface="Wingdings" pitchFamily="2" charset="2"/>
              <a:buChar char="n"/>
              <a:defRPr kumimoji="1" sz="2800">
                <a:solidFill>
                  <a:srgbClr val="000000"/>
                </a:solidFill>
                <a:latin typeface="+mn-lt"/>
                <a:ea typeface="+mn-ea"/>
                <a:cs typeface="+mn-cs"/>
              </a:defRPr>
            </a:lvl1pPr>
            <a:lvl2pPr marL="581025" indent="-242888" algn="l" defTabSz="457200" rtl="0" eaLnBrk="0" fontAlgn="base" hangingPunct="0">
              <a:lnSpc>
                <a:spcPct val="95000"/>
              </a:lnSpc>
              <a:spcBef>
                <a:spcPct val="20000"/>
              </a:spcBef>
              <a:spcAft>
                <a:spcPct val="10000"/>
              </a:spcAft>
              <a:buClr>
                <a:srgbClr val="87867E"/>
              </a:buClr>
              <a:buFont typeface="Wingdings" pitchFamily="2" charset="2"/>
              <a:buChar char="n"/>
              <a:defRPr kumimoji="1" sz="2400">
                <a:solidFill>
                  <a:srgbClr val="000000"/>
                </a:solidFill>
                <a:latin typeface="+mn-lt"/>
                <a:ea typeface="+mn-ea"/>
                <a:cs typeface="+mn-cs"/>
              </a:defRPr>
            </a:lvl2pPr>
            <a:lvl3pPr marL="795338" indent="-138113" algn="l" defTabSz="457200" rtl="0" eaLnBrk="0" fontAlgn="base" hangingPunct="0">
              <a:lnSpc>
                <a:spcPct val="95000"/>
              </a:lnSpc>
              <a:spcBef>
                <a:spcPct val="20000"/>
              </a:spcBef>
              <a:spcAft>
                <a:spcPct val="10000"/>
              </a:spcAft>
              <a:buClr>
                <a:srgbClr val="87867E"/>
              </a:buClr>
              <a:buSzPct val="100000"/>
              <a:buChar char="•"/>
              <a:defRPr kumimoji="1" sz="2000">
                <a:solidFill>
                  <a:srgbClr val="000000"/>
                </a:solidFill>
                <a:latin typeface="+mn-lt"/>
                <a:ea typeface="+mn-ea"/>
                <a:cs typeface="+mn-cs"/>
              </a:defRPr>
            </a:lvl3pPr>
            <a:lvl4pPr marL="1014413" indent="-134938" algn="l" defTabSz="457200" rtl="0" eaLnBrk="0" fontAlgn="base" hangingPunct="0">
              <a:lnSpc>
                <a:spcPct val="95000"/>
              </a:lnSpc>
              <a:spcBef>
                <a:spcPct val="20000"/>
              </a:spcBef>
              <a:spcAft>
                <a:spcPct val="10000"/>
              </a:spcAft>
              <a:buClr>
                <a:srgbClr val="87867E"/>
              </a:buClr>
              <a:buSzPct val="100000"/>
              <a:buChar char="•"/>
              <a:defRPr kumimoji="1">
                <a:solidFill>
                  <a:srgbClr val="000000"/>
                </a:solidFill>
                <a:latin typeface="+mn-lt"/>
                <a:ea typeface="+mn-ea"/>
                <a:cs typeface="+mn-cs"/>
              </a:defRPr>
            </a:lvl4pPr>
            <a:lvl5pPr marL="2305050" indent="365125" algn="l" defTabSz="457200" rtl="0" eaLnBrk="0" fontAlgn="base" hangingPunct="0">
              <a:spcBef>
                <a:spcPct val="0"/>
              </a:spcBef>
              <a:spcAft>
                <a:spcPct val="0"/>
              </a:spcAft>
              <a:buBlip>
                <a:blip r:embed="rId4"/>
              </a:buBlip>
              <a:defRPr kumimoji="1" sz="2000">
                <a:solidFill>
                  <a:srgbClr val="000000"/>
                </a:solidFill>
                <a:latin typeface="+mn-lt"/>
                <a:ea typeface="+mn-ea"/>
                <a:cs typeface="+mn-cs"/>
              </a:defRPr>
            </a:lvl5pPr>
            <a:lvl6pPr marL="2762250" indent="365125" algn="l" defTabSz="457200" rtl="0" eaLnBrk="1" fontAlgn="base" hangingPunct="1">
              <a:spcBef>
                <a:spcPct val="0"/>
              </a:spcBef>
              <a:spcAft>
                <a:spcPct val="0"/>
              </a:spcAft>
              <a:buBlip>
                <a:blip r:embed="rId4"/>
              </a:buBlip>
              <a:defRPr kumimoji="1" sz="2000">
                <a:solidFill>
                  <a:srgbClr val="000000"/>
                </a:solidFill>
                <a:latin typeface="+mn-lt"/>
                <a:ea typeface="+mn-ea"/>
                <a:cs typeface="+mn-cs"/>
              </a:defRPr>
            </a:lvl6pPr>
            <a:lvl7pPr marL="3219450" indent="365125" algn="l" defTabSz="457200" rtl="0" eaLnBrk="1" fontAlgn="base" hangingPunct="1">
              <a:spcBef>
                <a:spcPct val="0"/>
              </a:spcBef>
              <a:spcAft>
                <a:spcPct val="0"/>
              </a:spcAft>
              <a:buBlip>
                <a:blip r:embed="rId4"/>
              </a:buBlip>
              <a:defRPr kumimoji="1" sz="2000">
                <a:solidFill>
                  <a:srgbClr val="000000"/>
                </a:solidFill>
                <a:latin typeface="+mn-lt"/>
                <a:ea typeface="+mn-ea"/>
                <a:cs typeface="+mn-cs"/>
              </a:defRPr>
            </a:lvl7pPr>
            <a:lvl8pPr marL="3676650" indent="365125" algn="l" defTabSz="457200" rtl="0" eaLnBrk="1" fontAlgn="base" hangingPunct="1">
              <a:spcBef>
                <a:spcPct val="0"/>
              </a:spcBef>
              <a:spcAft>
                <a:spcPct val="0"/>
              </a:spcAft>
              <a:buBlip>
                <a:blip r:embed="rId4"/>
              </a:buBlip>
              <a:defRPr kumimoji="1" sz="2000">
                <a:solidFill>
                  <a:srgbClr val="000000"/>
                </a:solidFill>
                <a:latin typeface="+mn-lt"/>
                <a:ea typeface="+mn-ea"/>
                <a:cs typeface="+mn-cs"/>
              </a:defRPr>
            </a:lvl8pPr>
            <a:lvl9pPr marL="4133850" indent="365125" algn="l" defTabSz="457200" rtl="0" eaLnBrk="1" fontAlgn="base" hangingPunct="1">
              <a:spcBef>
                <a:spcPct val="0"/>
              </a:spcBef>
              <a:spcAft>
                <a:spcPct val="0"/>
              </a:spcAft>
              <a:buBlip>
                <a:blip r:embed="rId4"/>
              </a:buBlip>
              <a:defRPr kumimoji="1" sz="2000">
                <a:solidFill>
                  <a:srgbClr val="000000"/>
                </a:solidFill>
                <a:latin typeface="+mn-lt"/>
                <a:ea typeface="+mn-ea"/>
                <a:cs typeface="+mn-cs"/>
              </a:defRPr>
            </a:lvl9pPr>
          </a:lstStyle>
          <a:p>
            <a:pPr marL="0" indent="0" eaLnBrk="1" hangingPunct="1">
              <a:buFont typeface="Wingdings" pitchFamily="2" charset="2"/>
              <a:buNone/>
              <a:defRPr/>
            </a:pPr>
            <a:r>
              <a:rPr lang="ja-JP" altLang="en-US" kern="0" dirty="0"/>
              <a:t>・熱源</a:t>
            </a:r>
            <a:r>
              <a:rPr lang="en-US" altLang="ja-JP" kern="0" dirty="0"/>
              <a:t>T</a:t>
            </a:r>
            <a:r>
              <a:rPr lang="en-US" altLang="ja-JP" kern="0" baseline="-25000" dirty="0"/>
              <a:t>2</a:t>
            </a:r>
            <a:r>
              <a:rPr lang="ja-JP" altLang="en-US" kern="0" dirty="0"/>
              <a:t>から</a:t>
            </a:r>
            <a:r>
              <a:rPr lang="en-US" altLang="ja-JP" kern="0" dirty="0">
                <a:solidFill>
                  <a:srgbClr val="FF0000"/>
                </a:solidFill>
              </a:rPr>
              <a:t>Q'</a:t>
            </a:r>
            <a:r>
              <a:rPr lang="en-US" altLang="ja-JP" kern="0" baseline="-25000" dirty="0">
                <a:solidFill>
                  <a:srgbClr val="FF0000"/>
                </a:solidFill>
              </a:rPr>
              <a:t>+</a:t>
            </a:r>
            <a:r>
              <a:rPr lang="ja-JP" altLang="en-US" kern="0" dirty="0"/>
              <a:t>の熱を吸収</a:t>
            </a:r>
            <a:endParaRPr lang="en-US" altLang="ja-JP" kern="0" dirty="0"/>
          </a:p>
        </p:txBody>
      </p:sp>
      <p:sp>
        <p:nvSpPr>
          <p:cNvPr id="103" name="コンテンツ プレースホルダー 2 15">
            <a:extLst>
              <a:ext uri="{FF2B5EF4-FFF2-40B4-BE49-F238E27FC236}">
                <a16:creationId xmlns:a16="http://schemas.microsoft.com/office/drawing/2014/main" id="{A35D4733-4775-41C1-9A51-C822ACBB2F1B}"/>
              </a:ext>
            </a:extLst>
          </p:cNvPr>
          <p:cNvSpPr txBox="1">
            <a:spLocks/>
          </p:cNvSpPr>
          <p:nvPr/>
        </p:nvSpPr>
        <p:spPr bwMode="gray">
          <a:xfrm>
            <a:off x="4295934" y="5926830"/>
            <a:ext cx="3915410" cy="48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90513" indent="-290513" algn="l" defTabSz="457200" rtl="0" eaLnBrk="0" fontAlgn="base" hangingPunct="0">
              <a:lnSpc>
                <a:spcPct val="95000"/>
              </a:lnSpc>
              <a:spcBef>
                <a:spcPct val="20000"/>
              </a:spcBef>
              <a:spcAft>
                <a:spcPct val="10000"/>
              </a:spcAft>
              <a:buClr>
                <a:srgbClr val="A30B1A"/>
              </a:buClr>
              <a:buFont typeface="Wingdings" pitchFamily="2" charset="2"/>
              <a:buChar char="n"/>
              <a:defRPr kumimoji="1" sz="2800">
                <a:solidFill>
                  <a:srgbClr val="000000"/>
                </a:solidFill>
                <a:latin typeface="+mn-lt"/>
                <a:ea typeface="+mn-ea"/>
                <a:cs typeface="+mn-cs"/>
              </a:defRPr>
            </a:lvl1pPr>
            <a:lvl2pPr marL="581025" indent="-242888" algn="l" defTabSz="457200" rtl="0" eaLnBrk="0" fontAlgn="base" hangingPunct="0">
              <a:lnSpc>
                <a:spcPct val="95000"/>
              </a:lnSpc>
              <a:spcBef>
                <a:spcPct val="20000"/>
              </a:spcBef>
              <a:spcAft>
                <a:spcPct val="10000"/>
              </a:spcAft>
              <a:buClr>
                <a:srgbClr val="87867E"/>
              </a:buClr>
              <a:buFont typeface="Wingdings" pitchFamily="2" charset="2"/>
              <a:buChar char="n"/>
              <a:defRPr kumimoji="1" sz="2400">
                <a:solidFill>
                  <a:srgbClr val="000000"/>
                </a:solidFill>
                <a:latin typeface="+mn-lt"/>
                <a:ea typeface="+mn-ea"/>
                <a:cs typeface="+mn-cs"/>
              </a:defRPr>
            </a:lvl2pPr>
            <a:lvl3pPr marL="795338" indent="-138113" algn="l" defTabSz="457200" rtl="0" eaLnBrk="0" fontAlgn="base" hangingPunct="0">
              <a:lnSpc>
                <a:spcPct val="95000"/>
              </a:lnSpc>
              <a:spcBef>
                <a:spcPct val="20000"/>
              </a:spcBef>
              <a:spcAft>
                <a:spcPct val="10000"/>
              </a:spcAft>
              <a:buClr>
                <a:srgbClr val="87867E"/>
              </a:buClr>
              <a:buSzPct val="100000"/>
              <a:buChar char="•"/>
              <a:defRPr kumimoji="1" sz="2000">
                <a:solidFill>
                  <a:srgbClr val="000000"/>
                </a:solidFill>
                <a:latin typeface="+mn-lt"/>
                <a:ea typeface="+mn-ea"/>
                <a:cs typeface="+mn-cs"/>
              </a:defRPr>
            </a:lvl3pPr>
            <a:lvl4pPr marL="1014413" indent="-134938" algn="l" defTabSz="457200" rtl="0" eaLnBrk="0" fontAlgn="base" hangingPunct="0">
              <a:lnSpc>
                <a:spcPct val="95000"/>
              </a:lnSpc>
              <a:spcBef>
                <a:spcPct val="20000"/>
              </a:spcBef>
              <a:spcAft>
                <a:spcPct val="10000"/>
              </a:spcAft>
              <a:buClr>
                <a:srgbClr val="87867E"/>
              </a:buClr>
              <a:buSzPct val="100000"/>
              <a:buChar char="•"/>
              <a:defRPr kumimoji="1">
                <a:solidFill>
                  <a:srgbClr val="000000"/>
                </a:solidFill>
                <a:latin typeface="+mn-lt"/>
                <a:ea typeface="+mn-ea"/>
                <a:cs typeface="+mn-cs"/>
              </a:defRPr>
            </a:lvl4pPr>
            <a:lvl5pPr marL="2305050" indent="365125" algn="l" defTabSz="457200" rtl="0" eaLnBrk="0" fontAlgn="base" hangingPunct="0">
              <a:spcBef>
                <a:spcPct val="0"/>
              </a:spcBef>
              <a:spcAft>
                <a:spcPct val="0"/>
              </a:spcAft>
              <a:buBlip>
                <a:blip r:embed="rId4"/>
              </a:buBlip>
              <a:defRPr kumimoji="1" sz="2000">
                <a:solidFill>
                  <a:srgbClr val="000000"/>
                </a:solidFill>
                <a:latin typeface="+mn-lt"/>
                <a:ea typeface="+mn-ea"/>
                <a:cs typeface="+mn-cs"/>
              </a:defRPr>
            </a:lvl5pPr>
            <a:lvl6pPr marL="2762250" indent="365125" algn="l" defTabSz="457200" rtl="0" eaLnBrk="1" fontAlgn="base" hangingPunct="1">
              <a:spcBef>
                <a:spcPct val="0"/>
              </a:spcBef>
              <a:spcAft>
                <a:spcPct val="0"/>
              </a:spcAft>
              <a:buBlip>
                <a:blip r:embed="rId4"/>
              </a:buBlip>
              <a:defRPr kumimoji="1" sz="2000">
                <a:solidFill>
                  <a:srgbClr val="000000"/>
                </a:solidFill>
                <a:latin typeface="+mn-lt"/>
                <a:ea typeface="+mn-ea"/>
                <a:cs typeface="+mn-cs"/>
              </a:defRPr>
            </a:lvl6pPr>
            <a:lvl7pPr marL="3219450" indent="365125" algn="l" defTabSz="457200" rtl="0" eaLnBrk="1" fontAlgn="base" hangingPunct="1">
              <a:spcBef>
                <a:spcPct val="0"/>
              </a:spcBef>
              <a:spcAft>
                <a:spcPct val="0"/>
              </a:spcAft>
              <a:buBlip>
                <a:blip r:embed="rId4"/>
              </a:buBlip>
              <a:defRPr kumimoji="1" sz="2000">
                <a:solidFill>
                  <a:srgbClr val="000000"/>
                </a:solidFill>
                <a:latin typeface="+mn-lt"/>
                <a:ea typeface="+mn-ea"/>
                <a:cs typeface="+mn-cs"/>
              </a:defRPr>
            </a:lvl7pPr>
            <a:lvl8pPr marL="3676650" indent="365125" algn="l" defTabSz="457200" rtl="0" eaLnBrk="1" fontAlgn="base" hangingPunct="1">
              <a:spcBef>
                <a:spcPct val="0"/>
              </a:spcBef>
              <a:spcAft>
                <a:spcPct val="0"/>
              </a:spcAft>
              <a:buBlip>
                <a:blip r:embed="rId4"/>
              </a:buBlip>
              <a:defRPr kumimoji="1" sz="2000">
                <a:solidFill>
                  <a:srgbClr val="000000"/>
                </a:solidFill>
                <a:latin typeface="+mn-lt"/>
                <a:ea typeface="+mn-ea"/>
                <a:cs typeface="+mn-cs"/>
              </a:defRPr>
            </a:lvl8pPr>
            <a:lvl9pPr marL="4133850" indent="365125" algn="l" defTabSz="457200" rtl="0" eaLnBrk="1" fontAlgn="base" hangingPunct="1">
              <a:spcBef>
                <a:spcPct val="0"/>
              </a:spcBef>
              <a:spcAft>
                <a:spcPct val="0"/>
              </a:spcAft>
              <a:buBlip>
                <a:blip r:embed="rId4"/>
              </a:buBlip>
              <a:defRPr kumimoji="1" sz="2000">
                <a:solidFill>
                  <a:srgbClr val="000000"/>
                </a:solidFill>
                <a:latin typeface="+mn-lt"/>
                <a:ea typeface="+mn-ea"/>
                <a:cs typeface="+mn-cs"/>
              </a:defRPr>
            </a:lvl9pPr>
          </a:lstStyle>
          <a:p>
            <a:pPr marL="0" indent="0" eaLnBrk="1" hangingPunct="1">
              <a:buFont typeface="Wingdings" pitchFamily="2" charset="2"/>
              <a:buNone/>
              <a:defRPr/>
            </a:pPr>
            <a:r>
              <a:rPr lang="ja-JP" altLang="en-US" kern="0" dirty="0"/>
              <a:t>・熱源</a:t>
            </a:r>
            <a:r>
              <a:rPr lang="en-US" altLang="ja-JP" kern="0" dirty="0"/>
              <a:t>T</a:t>
            </a:r>
            <a:r>
              <a:rPr lang="en-US" altLang="ja-JP" kern="0" baseline="-25000" dirty="0"/>
              <a:t>1</a:t>
            </a:r>
            <a:r>
              <a:rPr lang="ja-JP" altLang="en-US" kern="0" dirty="0"/>
              <a:t>へ</a:t>
            </a:r>
            <a:r>
              <a:rPr lang="en-US" altLang="ja-JP" kern="0" dirty="0">
                <a:solidFill>
                  <a:srgbClr val="00B050"/>
                </a:solidFill>
              </a:rPr>
              <a:t>Q'</a:t>
            </a:r>
            <a:r>
              <a:rPr lang="en-US" altLang="ja-JP" kern="0" baseline="-25000" dirty="0">
                <a:solidFill>
                  <a:srgbClr val="00B050"/>
                </a:solidFill>
              </a:rPr>
              <a:t>-</a:t>
            </a:r>
            <a:r>
              <a:rPr lang="ja-JP" altLang="en-US" kern="0" dirty="0"/>
              <a:t>の熱を放出</a:t>
            </a:r>
            <a:endParaRPr lang="en-US" altLang="ja-JP" kern="0" dirty="0"/>
          </a:p>
        </p:txBody>
      </p:sp>
      <p:sp>
        <p:nvSpPr>
          <p:cNvPr id="104" name="コンテンツ プレースホルダー 2 16">
            <a:extLst>
              <a:ext uri="{FF2B5EF4-FFF2-40B4-BE49-F238E27FC236}">
                <a16:creationId xmlns:a16="http://schemas.microsoft.com/office/drawing/2014/main" id="{C98626D0-130E-4264-A70C-3420F0395010}"/>
              </a:ext>
            </a:extLst>
          </p:cNvPr>
          <p:cNvSpPr txBox="1">
            <a:spLocks/>
          </p:cNvSpPr>
          <p:nvPr/>
        </p:nvSpPr>
        <p:spPr bwMode="gray">
          <a:xfrm>
            <a:off x="-7938" y="6386737"/>
            <a:ext cx="5130327" cy="6236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90513" indent="-290513" algn="l" defTabSz="457200" rtl="0" eaLnBrk="0" fontAlgn="base" hangingPunct="0">
              <a:lnSpc>
                <a:spcPct val="95000"/>
              </a:lnSpc>
              <a:spcBef>
                <a:spcPct val="20000"/>
              </a:spcBef>
              <a:spcAft>
                <a:spcPct val="10000"/>
              </a:spcAft>
              <a:buClr>
                <a:srgbClr val="A30B1A"/>
              </a:buClr>
              <a:buFont typeface="Wingdings" pitchFamily="2" charset="2"/>
              <a:buChar char="n"/>
              <a:defRPr kumimoji="1" sz="2800">
                <a:solidFill>
                  <a:srgbClr val="000000"/>
                </a:solidFill>
                <a:latin typeface="+mn-lt"/>
                <a:ea typeface="+mn-ea"/>
                <a:cs typeface="+mn-cs"/>
              </a:defRPr>
            </a:lvl1pPr>
            <a:lvl2pPr marL="581025" indent="-242888" algn="l" defTabSz="457200" rtl="0" eaLnBrk="0" fontAlgn="base" hangingPunct="0">
              <a:lnSpc>
                <a:spcPct val="95000"/>
              </a:lnSpc>
              <a:spcBef>
                <a:spcPct val="20000"/>
              </a:spcBef>
              <a:spcAft>
                <a:spcPct val="10000"/>
              </a:spcAft>
              <a:buClr>
                <a:srgbClr val="87867E"/>
              </a:buClr>
              <a:buFont typeface="Wingdings" pitchFamily="2" charset="2"/>
              <a:buChar char="n"/>
              <a:defRPr kumimoji="1" sz="2400">
                <a:solidFill>
                  <a:srgbClr val="000000"/>
                </a:solidFill>
                <a:latin typeface="+mn-lt"/>
                <a:ea typeface="+mn-ea"/>
                <a:cs typeface="+mn-cs"/>
              </a:defRPr>
            </a:lvl2pPr>
            <a:lvl3pPr marL="795338" indent="-138113" algn="l" defTabSz="457200" rtl="0" eaLnBrk="0" fontAlgn="base" hangingPunct="0">
              <a:lnSpc>
                <a:spcPct val="95000"/>
              </a:lnSpc>
              <a:spcBef>
                <a:spcPct val="20000"/>
              </a:spcBef>
              <a:spcAft>
                <a:spcPct val="10000"/>
              </a:spcAft>
              <a:buClr>
                <a:srgbClr val="87867E"/>
              </a:buClr>
              <a:buSzPct val="100000"/>
              <a:buChar char="•"/>
              <a:defRPr kumimoji="1" sz="2000">
                <a:solidFill>
                  <a:srgbClr val="000000"/>
                </a:solidFill>
                <a:latin typeface="+mn-lt"/>
                <a:ea typeface="+mn-ea"/>
                <a:cs typeface="+mn-cs"/>
              </a:defRPr>
            </a:lvl3pPr>
            <a:lvl4pPr marL="1014413" indent="-134938" algn="l" defTabSz="457200" rtl="0" eaLnBrk="0" fontAlgn="base" hangingPunct="0">
              <a:lnSpc>
                <a:spcPct val="95000"/>
              </a:lnSpc>
              <a:spcBef>
                <a:spcPct val="20000"/>
              </a:spcBef>
              <a:spcAft>
                <a:spcPct val="10000"/>
              </a:spcAft>
              <a:buClr>
                <a:srgbClr val="87867E"/>
              </a:buClr>
              <a:buSzPct val="100000"/>
              <a:buChar char="•"/>
              <a:defRPr kumimoji="1">
                <a:solidFill>
                  <a:srgbClr val="000000"/>
                </a:solidFill>
                <a:latin typeface="+mn-lt"/>
                <a:ea typeface="+mn-ea"/>
                <a:cs typeface="+mn-cs"/>
              </a:defRPr>
            </a:lvl4pPr>
            <a:lvl5pPr marL="2305050" indent="365125" algn="l" defTabSz="457200" rtl="0" eaLnBrk="0" fontAlgn="base" hangingPunct="0">
              <a:spcBef>
                <a:spcPct val="0"/>
              </a:spcBef>
              <a:spcAft>
                <a:spcPct val="0"/>
              </a:spcAft>
              <a:buBlip>
                <a:blip r:embed="rId4"/>
              </a:buBlip>
              <a:defRPr kumimoji="1" sz="2000">
                <a:solidFill>
                  <a:srgbClr val="000000"/>
                </a:solidFill>
                <a:latin typeface="+mn-lt"/>
                <a:ea typeface="+mn-ea"/>
                <a:cs typeface="+mn-cs"/>
              </a:defRPr>
            </a:lvl5pPr>
            <a:lvl6pPr marL="2762250" indent="365125" algn="l" defTabSz="457200" rtl="0" eaLnBrk="1" fontAlgn="base" hangingPunct="1">
              <a:spcBef>
                <a:spcPct val="0"/>
              </a:spcBef>
              <a:spcAft>
                <a:spcPct val="0"/>
              </a:spcAft>
              <a:buBlip>
                <a:blip r:embed="rId4"/>
              </a:buBlip>
              <a:defRPr kumimoji="1" sz="2000">
                <a:solidFill>
                  <a:srgbClr val="000000"/>
                </a:solidFill>
                <a:latin typeface="+mn-lt"/>
                <a:ea typeface="+mn-ea"/>
                <a:cs typeface="+mn-cs"/>
              </a:defRPr>
            </a:lvl6pPr>
            <a:lvl7pPr marL="3219450" indent="365125" algn="l" defTabSz="457200" rtl="0" eaLnBrk="1" fontAlgn="base" hangingPunct="1">
              <a:spcBef>
                <a:spcPct val="0"/>
              </a:spcBef>
              <a:spcAft>
                <a:spcPct val="0"/>
              </a:spcAft>
              <a:buBlip>
                <a:blip r:embed="rId4"/>
              </a:buBlip>
              <a:defRPr kumimoji="1" sz="2000">
                <a:solidFill>
                  <a:srgbClr val="000000"/>
                </a:solidFill>
                <a:latin typeface="+mn-lt"/>
                <a:ea typeface="+mn-ea"/>
                <a:cs typeface="+mn-cs"/>
              </a:defRPr>
            </a:lvl7pPr>
            <a:lvl8pPr marL="3676650" indent="365125" algn="l" defTabSz="457200" rtl="0" eaLnBrk="1" fontAlgn="base" hangingPunct="1">
              <a:spcBef>
                <a:spcPct val="0"/>
              </a:spcBef>
              <a:spcAft>
                <a:spcPct val="0"/>
              </a:spcAft>
              <a:buBlip>
                <a:blip r:embed="rId4"/>
              </a:buBlip>
              <a:defRPr kumimoji="1" sz="2000">
                <a:solidFill>
                  <a:srgbClr val="000000"/>
                </a:solidFill>
                <a:latin typeface="+mn-lt"/>
                <a:ea typeface="+mn-ea"/>
                <a:cs typeface="+mn-cs"/>
              </a:defRPr>
            </a:lvl8pPr>
            <a:lvl9pPr marL="4133850" indent="365125" algn="l" defTabSz="457200" rtl="0" eaLnBrk="1" fontAlgn="base" hangingPunct="1">
              <a:spcBef>
                <a:spcPct val="0"/>
              </a:spcBef>
              <a:spcAft>
                <a:spcPct val="0"/>
              </a:spcAft>
              <a:buBlip>
                <a:blip r:embed="rId4"/>
              </a:buBlip>
              <a:defRPr kumimoji="1" sz="2000">
                <a:solidFill>
                  <a:srgbClr val="000000"/>
                </a:solidFill>
                <a:latin typeface="+mn-lt"/>
                <a:ea typeface="+mn-ea"/>
                <a:cs typeface="+mn-cs"/>
              </a:defRPr>
            </a:lvl9pPr>
          </a:lstStyle>
          <a:p>
            <a:pPr marL="0" indent="0" eaLnBrk="1" hangingPunct="1">
              <a:buFont typeface="Wingdings" pitchFamily="2" charset="2"/>
              <a:buNone/>
              <a:defRPr/>
            </a:pPr>
            <a:r>
              <a:rPr lang="ja-JP" altLang="en-US" kern="0" dirty="0"/>
              <a:t>・仕事</a:t>
            </a:r>
            <a:r>
              <a:rPr lang="en-US" altLang="ja-JP" kern="0" dirty="0">
                <a:solidFill>
                  <a:srgbClr val="7030A0"/>
                </a:solidFill>
              </a:rPr>
              <a:t>W=Q'</a:t>
            </a:r>
            <a:r>
              <a:rPr lang="en-US" altLang="ja-JP" kern="0" baseline="-25000" dirty="0">
                <a:solidFill>
                  <a:srgbClr val="7030A0"/>
                </a:solidFill>
              </a:rPr>
              <a:t>+</a:t>
            </a:r>
            <a:r>
              <a:rPr lang="ja-JP" altLang="en-US" kern="0" dirty="0">
                <a:solidFill>
                  <a:srgbClr val="7030A0"/>
                </a:solidFill>
              </a:rPr>
              <a:t>－</a:t>
            </a:r>
            <a:r>
              <a:rPr lang="en-US" altLang="ja-JP" kern="0" dirty="0">
                <a:solidFill>
                  <a:srgbClr val="7030A0"/>
                </a:solidFill>
              </a:rPr>
              <a:t>Q'</a:t>
            </a:r>
            <a:r>
              <a:rPr lang="en-US" altLang="ja-JP" kern="0" baseline="-25000" dirty="0">
                <a:solidFill>
                  <a:srgbClr val="7030A0"/>
                </a:solidFill>
              </a:rPr>
              <a:t>-</a:t>
            </a:r>
            <a:r>
              <a:rPr lang="ja-JP" altLang="en-US" kern="0" dirty="0"/>
              <a:t>→効率</a:t>
            </a:r>
            <a:endParaRPr lang="en-US" altLang="ja-JP" kern="0" dirty="0"/>
          </a:p>
        </p:txBody>
      </p:sp>
      <p:pic>
        <p:nvPicPr>
          <p:cNvPr id="21" name="図 20" descr="\documentclass{article}&#10;\usepackage{amsmath}&#10;\pagestyle{empty}&#10;\begin{document}&#10;$$ \eta' = 1 - \frac{Q'_{-}}{Q'_{+}} $$&#10;\end{document}" title="IguanaTex Bitmap Display">
            <a:extLst>
              <a:ext uri="{FF2B5EF4-FFF2-40B4-BE49-F238E27FC236}">
                <a16:creationId xmlns:a16="http://schemas.microsoft.com/office/drawing/2014/main" id="{47D2F43E-C256-4B66-A4DB-04CA31929699}"/>
              </a:ext>
            </a:extLst>
          </p:cNvPr>
          <p:cNvPicPr>
            <a:picLocks noChangeAspect="1"/>
          </p:cNvPicPr>
          <p:nvPr>
            <p:custDataLst>
              <p:tags r:id="rId2"/>
            </p:custDataLst>
          </p:nvPr>
        </p:nvPicPr>
        <p:blipFill>
          <a:blip r:embed="rId6" cstate="print">
            <a:extLst>
              <a:ext uri="{28A0092B-C50C-407E-A947-70E740481C1C}">
                <a14:useLocalDpi xmlns:a14="http://schemas.microsoft.com/office/drawing/2010/main" val="0"/>
              </a:ext>
            </a:extLst>
          </a:blip>
          <a:stretch>
            <a:fillRect/>
          </a:stretch>
        </p:blipFill>
        <p:spPr>
          <a:xfrm>
            <a:off x="4053484" y="6341978"/>
            <a:ext cx="1143290" cy="524747"/>
          </a:xfrm>
          <a:prstGeom prst="rect">
            <a:avLst/>
          </a:prstGeom>
        </p:spPr>
      </p:pic>
      <p:sp>
        <p:nvSpPr>
          <p:cNvPr id="32" name="タイトル 1">
            <a:extLst>
              <a:ext uri="{FF2B5EF4-FFF2-40B4-BE49-F238E27FC236}">
                <a16:creationId xmlns:a16="http://schemas.microsoft.com/office/drawing/2014/main" id="{78B9B13A-7CA6-41F3-821F-61B498465A48}"/>
              </a:ext>
            </a:extLst>
          </p:cNvPr>
          <p:cNvSpPr>
            <a:spLocks noGrp="1"/>
          </p:cNvSpPr>
          <p:nvPr>
            <p:ph type="title"/>
          </p:nvPr>
        </p:nvSpPr>
        <p:spPr>
          <a:xfrm>
            <a:off x="184150" y="53975"/>
            <a:ext cx="7146290" cy="693738"/>
          </a:xfrm>
        </p:spPr>
        <p:txBody>
          <a:bodyPr/>
          <a:lstStyle/>
          <a:p>
            <a:pPr eaLnBrk="1" hangingPunct="1"/>
            <a:r>
              <a:rPr lang="en-US" altLang="ja-JP" dirty="0"/>
              <a:t>5. </a:t>
            </a:r>
            <a:r>
              <a:rPr lang="ja-JP" altLang="en-US" dirty="0"/>
              <a:t>カルノーの定理と熱力学第</a:t>
            </a:r>
            <a:r>
              <a:rPr lang="en-US" altLang="ja-JP" dirty="0"/>
              <a:t>2</a:t>
            </a:r>
            <a:r>
              <a:rPr lang="ja-JP" altLang="en-US" dirty="0"/>
              <a:t>法則</a:t>
            </a:r>
          </a:p>
        </p:txBody>
      </p:sp>
    </p:spTree>
    <p:extLst>
      <p:ext uri="{BB962C8B-B14F-4D97-AF65-F5344CB8AC3E}">
        <p14:creationId xmlns:p14="http://schemas.microsoft.com/office/powerpoint/2010/main" val="2066649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7"/>
                                        </p:tgtEl>
                                        <p:attrNameLst>
                                          <p:attrName>style.visibility</p:attrName>
                                        </p:attrNameLst>
                                      </p:cBhvr>
                                      <p:to>
                                        <p:strVal val="visible"/>
                                      </p:to>
                                    </p:set>
                                    <p:anim calcmode="lin" valueType="num">
                                      <p:cBhvr additive="base">
                                        <p:cTn id="7" dur="500" fill="hold"/>
                                        <p:tgtEl>
                                          <p:spTgt spid="97"/>
                                        </p:tgtEl>
                                        <p:attrNameLst>
                                          <p:attrName>ppt_x</p:attrName>
                                        </p:attrNameLst>
                                      </p:cBhvr>
                                      <p:tavLst>
                                        <p:tav tm="0">
                                          <p:val>
                                            <p:strVal val="#ppt_x"/>
                                          </p:val>
                                        </p:tav>
                                        <p:tav tm="100000">
                                          <p:val>
                                            <p:strVal val="#ppt_x"/>
                                          </p:val>
                                        </p:tav>
                                      </p:tavLst>
                                    </p:anim>
                                    <p:anim calcmode="lin" valueType="num">
                                      <p:cBhvr additive="base">
                                        <p:cTn id="8" dur="500" fill="hold"/>
                                        <p:tgtEl>
                                          <p:spTgt spid="9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3"/>
                                        </p:tgtEl>
                                        <p:attrNameLst>
                                          <p:attrName>style.visibility</p:attrName>
                                        </p:attrNameLst>
                                      </p:cBhvr>
                                      <p:to>
                                        <p:strVal val="visible"/>
                                      </p:to>
                                    </p:set>
                                    <p:anim calcmode="lin" valueType="num">
                                      <p:cBhvr additive="base">
                                        <p:cTn id="13" dur="500" fill="hold"/>
                                        <p:tgtEl>
                                          <p:spTgt spid="63"/>
                                        </p:tgtEl>
                                        <p:attrNameLst>
                                          <p:attrName>ppt_x</p:attrName>
                                        </p:attrNameLst>
                                      </p:cBhvr>
                                      <p:tavLst>
                                        <p:tav tm="0">
                                          <p:val>
                                            <p:strVal val="#ppt_x"/>
                                          </p:val>
                                        </p:tav>
                                        <p:tav tm="100000">
                                          <p:val>
                                            <p:strVal val="#ppt_x"/>
                                          </p:val>
                                        </p:tav>
                                      </p:tavLst>
                                    </p:anim>
                                    <p:anim calcmode="lin" valueType="num">
                                      <p:cBhvr additive="base">
                                        <p:cTn id="14" dur="500" fill="hold"/>
                                        <p:tgtEl>
                                          <p:spTgt spid="63"/>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69"/>
                                        </p:tgtEl>
                                        <p:attrNameLst>
                                          <p:attrName>style.visibility</p:attrName>
                                        </p:attrNameLst>
                                      </p:cBhvr>
                                      <p:to>
                                        <p:strVal val="visible"/>
                                      </p:to>
                                    </p:set>
                                    <p:anim calcmode="lin" valueType="num">
                                      <p:cBhvr additive="base">
                                        <p:cTn id="17" dur="500" fill="hold"/>
                                        <p:tgtEl>
                                          <p:spTgt spid="69"/>
                                        </p:tgtEl>
                                        <p:attrNameLst>
                                          <p:attrName>ppt_x</p:attrName>
                                        </p:attrNameLst>
                                      </p:cBhvr>
                                      <p:tavLst>
                                        <p:tav tm="0">
                                          <p:val>
                                            <p:strVal val="#ppt_x"/>
                                          </p:val>
                                        </p:tav>
                                        <p:tav tm="100000">
                                          <p:val>
                                            <p:strVal val="#ppt_x"/>
                                          </p:val>
                                        </p:tav>
                                      </p:tavLst>
                                    </p:anim>
                                    <p:anim calcmode="lin" valueType="num">
                                      <p:cBhvr additive="base">
                                        <p:cTn id="18" dur="500" fill="hold"/>
                                        <p:tgtEl>
                                          <p:spTgt spid="69"/>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96"/>
                                        </p:tgtEl>
                                        <p:attrNameLst>
                                          <p:attrName>style.visibility</p:attrName>
                                        </p:attrNameLst>
                                      </p:cBhvr>
                                      <p:to>
                                        <p:strVal val="visible"/>
                                      </p:to>
                                    </p:set>
                                    <p:anim calcmode="lin" valueType="num">
                                      <p:cBhvr additive="base">
                                        <p:cTn id="21" dur="500" fill="hold"/>
                                        <p:tgtEl>
                                          <p:spTgt spid="96"/>
                                        </p:tgtEl>
                                        <p:attrNameLst>
                                          <p:attrName>ppt_x</p:attrName>
                                        </p:attrNameLst>
                                      </p:cBhvr>
                                      <p:tavLst>
                                        <p:tav tm="0">
                                          <p:val>
                                            <p:strVal val="#ppt_x"/>
                                          </p:val>
                                        </p:tav>
                                        <p:tav tm="100000">
                                          <p:val>
                                            <p:strVal val="#ppt_x"/>
                                          </p:val>
                                        </p:tav>
                                      </p:tavLst>
                                    </p:anim>
                                    <p:anim calcmode="lin" valueType="num">
                                      <p:cBhvr additive="base">
                                        <p:cTn id="22" dur="500" fill="hold"/>
                                        <p:tgtEl>
                                          <p:spTgt spid="96"/>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64"/>
                                        </p:tgtEl>
                                        <p:attrNameLst>
                                          <p:attrName>style.visibility</p:attrName>
                                        </p:attrNameLst>
                                      </p:cBhvr>
                                      <p:to>
                                        <p:strVal val="visible"/>
                                      </p:to>
                                    </p:set>
                                    <p:anim calcmode="lin" valueType="num">
                                      <p:cBhvr additive="base">
                                        <p:cTn id="27" dur="500" fill="hold"/>
                                        <p:tgtEl>
                                          <p:spTgt spid="64"/>
                                        </p:tgtEl>
                                        <p:attrNameLst>
                                          <p:attrName>ppt_x</p:attrName>
                                        </p:attrNameLst>
                                      </p:cBhvr>
                                      <p:tavLst>
                                        <p:tav tm="0">
                                          <p:val>
                                            <p:strVal val="#ppt_x"/>
                                          </p:val>
                                        </p:tav>
                                        <p:tav tm="100000">
                                          <p:val>
                                            <p:strVal val="#ppt_x"/>
                                          </p:val>
                                        </p:tav>
                                      </p:tavLst>
                                    </p:anim>
                                    <p:anim calcmode="lin" valueType="num">
                                      <p:cBhvr additive="base">
                                        <p:cTn id="28" dur="500" fill="hold"/>
                                        <p:tgtEl>
                                          <p:spTgt spid="64"/>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65">
                                            <p:txEl>
                                              <p:pRg st="0" end="0"/>
                                            </p:txEl>
                                          </p:spTgt>
                                        </p:tgtEl>
                                        <p:attrNameLst>
                                          <p:attrName>style.visibility</p:attrName>
                                        </p:attrNameLst>
                                      </p:cBhvr>
                                      <p:to>
                                        <p:strVal val="visible"/>
                                      </p:to>
                                    </p:set>
                                    <p:anim calcmode="lin" valueType="num">
                                      <p:cBhvr additive="base">
                                        <p:cTn id="31" dur="500" fill="hold"/>
                                        <p:tgtEl>
                                          <p:spTgt spid="65">
                                            <p:txEl>
                                              <p:pRg st="0" end="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5">
                                            <p:txEl>
                                              <p:pRg st="0" end="0"/>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98">
                                            <p:txEl>
                                              <p:pRg st="0" end="0"/>
                                            </p:txEl>
                                          </p:spTgt>
                                        </p:tgtEl>
                                        <p:attrNameLst>
                                          <p:attrName>style.visibility</p:attrName>
                                        </p:attrNameLst>
                                      </p:cBhvr>
                                      <p:to>
                                        <p:strVal val="visible"/>
                                      </p:to>
                                    </p:set>
                                    <p:anim calcmode="lin" valueType="num">
                                      <p:cBhvr additive="base">
                                        <p:cTn id="35" dur="500" fill="hold"/>
                                        <p:tgtEl>
                                          <p:spTgt spid="98">
                                            <p:txEl>
                                              <p:pRg st="0" end="0"/>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9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68"/>
                                        </p:tgtEl>
                                        <p:attrNameLst>
                                          <p:attrName>style.visibility</p:attrName>
                                        </p:attrNameLst>
                                      </p:cBhvr>
                                      <p:to>
                                        <p:strVal val="visible"/>
                                      </p:to>
                                    </p:set>
                                    <p:anim calcmode="lin" valueType="num">
                                      <p:cBhvr additive="base">
                                        <p:cTn id="41" dur="500" fill="hold"/>
                                        <p:tgtEl>
                                          <p:spTgt spid="68"/>
                                        </p:tgtEl>
                                        <p:attrNameLst>
                                          <p:attrName>ppt_x</p:attrName>
                                        </p:attrNameLst>
                                      </p:cBhvr>
                                      <p:tavLst>
                                        <p:tav tm="0">
                                          <p:val>
                                            <p:strVal val="#ppt_x"/>
                                          </p:val>
                                        </p:tav>
                                        <p:tav tm="100000">
                                          <p:val>
                                            <p:strVal val="#ppt_x"/>
                                          </p:val>
                                        </p:tav>
                                      </p:tavLst>
                                    </p:anim>
                                    <p:anim calcmode="lin" valueType="num">
                                      <p:cBhvr additive="base">
                                        <p:cTn id="42" dur="500" fill="hold"/>
                                        <p:tgtEl>
                                          <p:spTgt spid="68"/>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67"/>
                                        </p:tgtEl>
                                        <p:attrNameLst>
                                          <p:attrName>style.visibility</p:attrName>
                                        </p:attrNameLst>
                                      </p:cBhvr>
                                      <p:to>
                                        <p:strVal val="visible"/>
                                      </p:to>
                                    </p:set>
                                    <p:anim calcmode="lin" valueType="num">
                                      <p:cBhvr additive="base">
                                        <p:cTn id="45" dur="500" fill="hold"/>
                                        <p:tgtEl>
                                          <p:spTgt spid="67"/>
                                        </p:tgtEl>
                                        <p:attrNameLst>
                                          <p:attrName>ppt_x</p:attrName>
                                        </p:attrNameLst>
                                      </p:cBhvr>
                                      <p:tavLst>
                                        <p:tav tm="0">
                                          <p:val>
                                            <p:strVal val="#ppt_x"/>
                                          </p:val>
                                        </p:tav>
                                        <p:tav tm="100000">
                                          <p:val>
                                            <p:strVal val="#ppt_x"/>
                                          </p:val>
                                        </p:tav>
                                      </p:tavLst>
                                    </p:anim>
                                    <p:anim calcmode="lin" valueType="num">
                                      <p:cBhvr additive="base">
                                        <p:cTn id="46" dur="500" fill="hold"/>
                                        <p:tgtEl>
                                          <p:spTgt spid="67"/>
                                        </p:tgtEl>
                                        <p:attrNameLst>
                                          <p:attrName>ppt_y</p:attrName>
                                        </p:attrNameLst>
                                      </p:cBhvr>
                                      <p:tavLst>
                                        <p:tav tm="0">
                                          <p:val>
                                            <p:strVal val="1+#ppt_h/2"/>
                                          </p:val>
                                        </p:tav>
                                        <p:tav tm="100000">
                                          <p:val>
                                            <p:strVal val="#ppt_y"/>
                                          </p:val>
                                        </p:tav>
                                      </p:tavLst>
                                    </p:anim>
                                  </p:childTnLst>
                                </p:cTn>
                              </p:par>
                              <p:par>
                                <p:cTn id="47" presetID="2" presetClass="entr" presetSubtype="4" fill="hold" nodeType="withEffect">
                                  <p:stCondLst>
                                    <p:cond delay="0"/>
                                  </p:stCondLst>
                                  <p:childTnLst>
                                    <p:set>
                                      <p:cBhvr>
                                        <p:cTn id="48" dur="1" fill="hold">
                                          <p:stCondLst>
                                            <p:cond delay="0"/>
                                          </p:stCondLst>
                                        </p:cTn>
                                        <p:tgtEl>
                                          <p:spTgt spid="99">
                                            <p:txEl>
                                              <p:pRg st="0" end="0"/>
                                            </p:txEl>
                                          </p:spTgt>
                                        </p:tgtEl>
                                        <p:attrNameLst>
                                          <p:attrName>style.visibility</p:attrName>
                                        </p:attrNameLst>
                                      </p:cBhvr>
                                      <p:to>
                                        <p:strVal val="visible"/>
                                      </p:to>
                                    </p:set>
                                    <p:anim calcmode="lin" valueType="num">
                                      <p:cBhvr additive="base">
                                        <p:cTn id="49" dur="500" fill="hold"/>
                                        <p:tgtEl>
                                          <p:spTgt spid="99">
                                            <p:txEl>
                                              <p:pRg st="0" end="0"/>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99">
                                            <p:txEl>
                                              <p:pRg st="0" end="0"/>
                                            </p:txEl>
                                          </p:spTgt>
                                        </p:tgtEl>
                                        <p:attrNameLst>
                                          <p:attrName>ppt_y</p:attrName>
                                        </p:attrNameLst>
                                      </p:cBhvr>
                                      <p:tavLst>
                                        <p:tav tm="0">
                                          <p:val>
                                            <p:strVal val="1+#ppt_h/2"/>
                                          </p:val>
                                        </p:tav>
                                        <p:tav tm="100000">
                                          <p:val>
                                            <p:strVal val="#ppt_y"/>
                                          </p:val>
                                        </p:tav>
                                      </p:tavLst>
                                    </p:anim>
                                  </p:childTnLst>
                                </p:cTn>
                              </p:par>
                              <p:par>
                                <p:cTn id="51" presetID="2" presetClass="entr" presetSubtype="4" fill="hold" nodeType="withEffect">
                                  <p:stCondLst>
                                    <p:cond delay="0"/>
                                  </p:stCondLst>
                                  <p:childTnLst>
                                    <p:set>
                                      <p:cBhvr>
                                        <p:cTn id="52" dur="1" fill="hold">
                                          <p:stCondLst>
                                            <p:cond delay="0"/>
                                          </p:stCondLst>
                                        </p:cTn>
                                        <p:tgtEl>
                                          <p:spTgt spid="17"/>
                                        </p:tgtEl>
                                        <p:attrNameLst>
                                          <p:attrName>style.visibility</p:attrName>
                                        </p:attrNameLst>
                                      </p:cBhvr>
                                      <p:to>
                                        <p:strVal val="visible"/>
                                      </p:to>
                                    </p:set>
                                    <p:anim calcmode="lin" valueType="num">
                                      <p:cBhvr additive="base">
                                        <p:cTn id="53" dur="500" fill="hold"/>
                                        <p:tgtEl>
                                          <p:spTgt spid="17"/>
                                        </p:tgtEl>
                                        <p:attrNameLst>
                                          <p:attrName>ppt_x</p:attrName>
                                        </p:attrNameLst>
                                      </p:cBhvr>
                                      <p:tavLst>
                                        <p:tav tm="0">
                                          <p:val>
                                            <p:strVal val="#ppt_x"/>
                                          </p:val>
                                        </p:tav>
                                        <p:tav tm="100000">
                                          <p:val>
                                            <p:strVal val="#ppt_x"/>
                                          </p:val>
                                        </p:tav>
                                      </p:tavLst>
                                    </p:anim>
                                    <p:anim calcmode="lin" valueType="num">
                                      <p:cBhvr additive="base">
                                        <p:cTn id="54"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grpId="0" nodeType="clickEffect">
                                  <p:stCondLst>
                                    <p:cond delay="0"/>
                                  </p:stCondLst>
                                  <p:childTnLst>
                                    <p:set>
                                      <p:cBhvr>
                                        <p:cTn id="58" dur="1" fill="hold">
                                          <p:stCondLst>
                                            <p:cond delay="0"/>
                                          </p:stCondLst>
                                        </p:cTn>
                                        <p:tgtEl>
                                          <p:spTgt spid="101"/>
                                        </p:tgtEl>
                                        <p:attrNameLst>
                                          <p:attrName>style.visibility</p:attrName>
                                        </p:attrNameLst>
                                      </p:cBhvr>
                                      <p:to>
                                        <p:strVal val="visible"/>
                                      </p:to>
                                    </p:set>
                                    <p:anim calcmode="lin" valueType="num">
                                      <p:cBhvr additive="base">
                                        <p:cTn id="59" dur="500" fill="hold"/>
                                        <p:tgtEl>
                                          <p:spTgt spid="101"/>
                                        </p:tgtEl>
                                        <p:attrNameLst>
                                          <p:attrName>ppt_x</p:attrName>
                                        </p:attrNameLst>
                                      </p:cBhvr>
                                      <p:tavLst>
                                        <p:tav tm="0">
                                          <p:val>
                                            <p:strVal val="#ppt_x"/>
                                          </p:val>
                                        </p:tav>
                                        <p:tav tm="100000">
                                          <p:val>
                                            <p:strVal val="#ppt_x"/>
                                          </p:val>
                                        </p:tav>
                                      </p:tavLst>
                                    </p:anim>
                                    <p:anim calcmode="lin" valueType="num">
                                      <p:cBhvr additive="base">
                                        <p:cTn id="60" dur="500" fill="hold"/>
                                        <p:tgtEl>
                                          <p:spTgt spid="10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04"/>
                                        </p:tgtEl>
                                        <p:attrNameLst>
                                          <p:attrName>style.visibility</p:attrName>
                                        </p:attrNameLst>
                                      </p:cBhvr>
                                      <p:to>
                                        <p:strVal val="visible"/>
                                      </p:to>
                                    </p:set>
                                    <p:anim calcmode="lin" valueType="num">
                                      <p:cBhvr additive="base">
                                        <p:cTn id="63" dur="500" fill="hold"/>
                                        <p:tgtEl>
                                          <p:spTgt spid="104"/>
                                        </p:tgtEl>
                                        <p:attrNameLst>
                                          <p:attrName>ppt_x</p:attrName>
                                        </p:attrNameLst>
                                      </p:cBhvr>
                                      <p:tavLst>
                                        <p:tav tm="0">
                                          <p:val>
                                            <p:strVal val="#ppt_x"/>
                                          </p:val>
                                        </p:tav>
                                        <p:tav tm="100000">
                                          <p:val>
                                            <p:strVal val="#ppt_x"/>
                                          </p:val>
                                        </p:tav>
                                      </p:tavLst>
                                    </p:anim>
                                    <p:anim calcmode="lin" valueType="num">
                                      <p:cBhvr additive="base">
                                        <p:cTn id="64" dur="500" fill="hold"/>
                                        <p:tgtEl>
                                          <p:spTgt spid="104"/>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02"/>
                                        </p:tgtEl>
                                        <p:attrNameLst>
                                          <p:attrName>style.visibility</p:attrName>
                                        </p:attrNameLst>
                                      </p:cBhvr>
                                      <p:to>
                                        <p:strVal val="visible"/>
                                      </p:to>
                                    </p:set>
                                    <p:anim calcmode="lin" valueType="num">
                                      <p:cBhvr additive="base">
                                        <p:cTn id="67" dur="500" fill="hold"/>
                                        <p:tgtEl>
                                          <p:spTgt spid="102"/>
                                        </p:tgtEl>
                                        <p:attrNameLst>
                                          <p:attrName>ppt_x</p:attrName>
                                        </p:attrNameLst>
                                      </p:cBhvr>
                                      <p:tavLst>
                                        <p:tav tm="0">
                                          <p:val>
                                            <p:strVal val="#ppt_x"/>
                                          </p:val>
                                        </p:tav>
                                        <p:tav tm="100000">
                                          <p:val>
                                            <p:strVal val="#ppt_x"/>
                                          </p:val>
                                        </p:tav>
                                      </p:tavLst>
                                    </p:anim>
                                    <p:anim calcmode="lin" valueType="num">
                                      <p:cBhvr additive="base">
                                        <p:cTn id="68" dur="500" fill="hold"/>
                                        <p:tgtEl>
                                          <p:spTgt spid="102"/>
                                        </p:tgtEl>
                                        <p:attrNameLst>
                                          <p:attrName>ppt_y</p:attrName>
                                        </p:attrNameLst>
                                      </p:cBhvr>
                                      <p:tavLst>
                                        <p:tav tm="0">
                                          <p:val>
                                            <p:strVal val="1+#ppt_h/2"/>
                                          </p:val>
                                        </p:tav>
                                        <p:tav tm="100000">
                                          <p:val>
                                            <p:strVal val="#ppt_y"/>
                                          </p:val>
                                        </p:tav>
                                      </p:tavLst>
                                    </p:anim>
                                  </p:childTnLst>
                                </p:cTn>
                              </p:par>
                              <p:par>
                                <p:cTn id="69" presetID="2" presetClass="entr" presetSubtype="4" fill="hold" nodeType="withEffect">
                                  <p:stCondLst>
                                    <p:cond delay="0"/>
                                  </p:stCondLst>
                                  <p:childTnLst>
                                    <p:set>
                                      <p:cBhvr>
                                        <p:cTn id="70" dur="1" fill="hold">
                                          <p:stCondLst>
                                            <p:cond delay="0"/>
                                          </p:stCondLst>
                                        </p:cTn>
                                        <p:tgtEl>
                                          <p:spTgt spid="103">
                                            <p:txEl>
                                              <p:pRg st="0" end="0"/>
                                            </p:txEl>
                                          </p:spTgt>
                                        </p:tgtEl>
                                        <p:attrNameLst>
                                          <p:attrName>style.visibility</p:attrName>
                                        </p:attrNameLst>
                                      </p:cBhvr>
                                      <p:to>
                                        <p:strVal val="visible"/>
                                      </p:to>
                                    </p:set>
                                    <p:anim calcmode="lin" valueType="num">
                                      <p:cBhvr additive="base">
                                        <p:cTn id="71" dur="500" fill="hold"/>
                                        <p:tgtEl>
                                          <p:spTgt spid="103">
                                            <p:txEl>
                                              <p:pRg st="0" end="0"/>
                                            </p:txEl>
                                          </p:spTgt>
                                        </p:tgtEl>
                                        <p:attrNameLst>
                                          <p:attrName>ppt_x</p:attrName>
                                        </p:attrNameLst>
                                      </p:cBhvr>
                                      <p:tavLst>
                                        <p:tav tm="0">
                                          <p:val>
                                            <p:strVal val="#ppt_x"/>
                                          </p:val>
                                        </p:tav>
                                        <p:tav tm="100000">
                                          <p:val>
                                            <p:strVal val="#ppt_x"/>
                                          </p:val>
                                        </p:tav>
                                      </p:tavLst>
                                    </p:anim>
                                    <p:anim calcmode="lin" valueType="num">
                                      <p:cBhvr additive="base">
                                        <p:cTn id="72" dur="500" fill="hold"/>
                                        <p:tgtEl>
                                          <p:spTgt spid="103">
                                            <p:txEl>
                                              <p:pRg st="0" end="0"/>
                                            </p:txEl>
                                          </p:spTgt>
                                        </p:tgtEl>
                                        <p:attrNameLst>
                                          <p:attrName>ppt_y</p:attrName>
                                        </p:attrNameLst>
                                      </p:cBhvr>
                                      <p:tavLst>
                                        <p:tav tm="0">
                                          <p:val>
                                            <p:strVal val="1+#ppt_h/2"/>
                                          </p:val>
                                        </p:tav>
                                        <p:tav tm="100000">
                                          <p:val>
                                            <p:strVal val="#ppt_y"/>
                                          </p:val>
                                        </p:tav>
                                      </p:tavLst>
                                    </p:anim>
                                  </p:childTnLst>
                                </p:cTn>
                              </p:par>
                              <p:par>
                                <p:cTn id="73" presetID="2" presetClass="entr" presetSubtype="4" fill="hold" nodeType="withEffect">
                                  <p:stCondLst>
                                    <p:cond delay="0"/>
                                  </p:stCondLst>
                                  <p:childTnLst>
                                    <p:set>
                                      <p:cBhvr>
                                        <p:cTn id="74" dur="1" fill="hold">
                                          <p:stCondLst>
                                            <p:cond delay="0"/>
                                          </p:stCondLst>
                                        </p:cTn>
                                        <p:tgtEl>
                                          <p:spTgt spid="21"/>
                                        </p:tgtEl>
                                        <p:attrNameLst>
                                          <p:attrName>style.visibility</p:attrName>
                                        </p:attrNameLst>
                                      </p:cBhvr>
                                      <p:to>
                                        <p:strVal val="visible"/>
                                      </p:to>
                                    </p:set>
                                    <p:anim calcmode="lin" valueType="num">
                                      <p:cBhvr additive="base">
                                        <p:cTn id="75" dur="500" fill="hold"/>
                                        <p:tgtEl>
                                          <p:spTgt spid="21"/>
                                        </p:tgtEl>
                                        <p:attrNameLst>
                                          <p:attrName>ppt_x</p:attrName>
                                        </p:attrNameLst>
                                      </p:cBhvr>
                                      <p:tavLst>
                                        <p:tav tm="0">
                                          <p:val>
                                            <p:strVal val="#ppt_x"/>
                                          </p:val>
                                        </p:tav>
                                        <p:tav tm="100000">
                                          <p:val>
                                            <p:strVal val="#ppt_x"/>
                                          </p:val>
                                        </p:tav>
                                      </p:tavLst>
                                    </p:anim>
                                    <p:anim calcmode="lin" valueType="num">
                                      <p:cBhvr additive="base">
                                        <p:cTn id="76"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96" grpId="0"/>
      <p:bldP spid="97" grpId="0"/>
      <p:bldP spid="101" grpId="0"/>
      <p:bldP spid="102" grpId="0"/>
      <p:bldP spid="104"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 name="図 87" descr="\documentclass{article}&#10;\usepackage{amsmath}&#10;\pagestyle{empty}&#10;\begin{document}&#10;$$ \Rightarrow  \frac{Q_{-}}{Q_{+}} \leq \frac{Q'_{-}}{Q_{+}}=\frac{Q'_{-}}{Q'_{+}} $$&#10;\end{document}" title="IguanaTex Bitmap Display">
            <a:extLst>
              <a:ext uri="{FF2B5EF4-FFF2-40B4-BE49-F238E27FC236}">
                <a16:creationId xmlns:a16="http://schemas.microsoft.com/office/drawing/2014/main" id="{69040773-217F-49B5-9942-ED2BC0248B21}"/>
              </a:ext>
            </a:extLst>
          </p:cNvPr>
          <p:cNvPicPr>
            <a:picLocks noChangeAspect="1"/>
          </p:cNvPicPr>
          <p:nvPr>
            <p:custDataLst>
              <p:tags r:id="rId1"/>
            </p:custDataLst>
          </p:nvPr>
        </p:nvPicPr>
        <p:blipFill>
          <a:blip r:embed="rId4" cstate="print">
            <a:extLst>
              <a:ext uri="{28A0092B-C50C-407E-A947-70E740481C1C}">
                <a14:useLocalDpi xmlns:a14="http://schemas.microsoft.com/office/drawing/2010/main" val="0"/>
              </a:ext>
            </a:extLst>
          </a:blip>
          <a:stretch>
            <a:fillRect/>
          </a:stretch>
        </p:blipFill>
        <p:spPr>
          <a:xfrm>
            <a:off x="2237483" y="4867469"/>
            <a:ext cx="2251865" cy="631621"/>
          </a:xfrm>
          <a:prstGeom prst="rect">
            <a:avLst/>
          </a:prstGeom>
        </p:spPr>
      </p:pic>
      <p:sp>
        <p:nvSpPr>
          <p:cNvPr id="126" name="正方形/長方形 1">
            <a:extLst>
              <a:ext uri="{FF2B5EF4-FFF2-40B4-BE49-F238E27FC236}">
                <a16:creationId xmlns:a16="http://schemas.microsoft.com/office/drawing/2014/main" id="{490B8EB3-8035-4FC6-B51C-353C56243312}"/>
              </a:ext>
            </a:extLst>
          </p:cNvPr>
          <p:cNvSpPr>
            <a:spLocks noChangeArrowheads="1"/>
          </p:cNvSpPr>
          <p:nvPr/>
        </p:nvSpPr>
        <p:spPr bwMode="gray">
          <a:xfrm>
            <a:off x="-7938" y="6373813"/>
            <a:ext cx="9144001" cy="484187"/>
          </a:xfrm>
          <a:prstGeom prst="rect">
            <a:avLst/>
          </a:prstGeom>
          <a:solidFill>
            <a:schemeClr val="bg1"/>
          </a:solidFill>
          <a:ln w="9525" algn="ctr">
            <a:solidFill>
              <a:schemeClr val="bg1"/>
            </a:solidFill>
            <a:miter lim="800000"/>
            <a:headEnd/>
            <a:tailEnd/>
          </a:ln>
        </p:spPr>
        <p:txBody>
          <a:bodyPr wrap="none" anchor="ctr"/>
          <a:lstStyle>
            <a:lvl1pPr>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a:buBlip>
                <a:blip r:embed="rId5"/>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5"/>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5"/>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5"/>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5"/>
              </a:buBlip>
              <a:defRPr kumimoji="1" sz="2000">
                <a:solidFill>
                  <a:srgbClr val="000000"/>
                </a:solidFill>
                <a:latin typeface="Arial" charset="0"/>
                <a:ea typeface="ＭＳ Ｐゴシック" charset="-128"/>
                <a:cs typeface="Arial" charset="0"/>
              </a:defRPr>
            </a:lvl9pPr>
          </a:lstStyle>
          <a:p>
            <a:pPr algn="ctr" eaLnBrk="1" hangingPunct="1">
              <a:lnSpc>
                <a:spcPct val="100000"/>
              </a:lnSpc>
              <a:spcBef>
                <a:spcPct val="0"/>
              </a:spcBef>
              <a:spcAft>
                <a:spcPct val="0"/>
              </a:spcAft>
              <a:buClrTx/>
              <a:buFontTx/>
              <a:buNone/>
            </a:pPr>
            <a:endParaRPr lang="ja-JP" altLang="en-US" sz="1800">
              <a:solidFill>
                <a:schemeClr val="tx1"/>
              </a:solidFill>
              <a:latin typeface="Calibri" pitchFamily="34" charset="0"/>
            </a:endParaRPr>
          </a:p>
        </p:txBody>
      </p:sp>
      <p:sp>
        <p:nvSpPr>
          <p:cNvPr id="96" name="コンテンツ プレースホルダー 2 9">
            <a:extLst>
              <a:ext uri="{FF2B5EF4-FFF2-40B4-BE49-F238E27FC236}">
                <a16:creationId xmlns:a16="http://schemas.microsoft.com/office/drawing/2014/main" id="{D40464F8-7464-42E1-929E-BDE1B6F3E81E}"/>
              </a:ext>
            </a:extLst>
          </p:cNvPr>
          <p:cNvSpPr txBox="1">
            <a:spLocks/>
          </p:cNvSpPr>
          <p:nvPr/>
        </p:nvSpPr>
        <p:spPr bwMode="gray">
          <a:xfrm>
            <a:off x="60209" y="4315133"/>
            <a:ext cx="5130327" cy="48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90513" indent="-290513" algn="l" defTabSz="457200" rtl="0" eaLnBrk="0" fontAlgn="base" hangingPunct="0">
              <a:lnSpc>
                <a:spcPct val="95000"/>
              </a:lnSpc>
              <a:spcBef>
                <a:spcPct val="20000"/>
              </a:spcBef>
              <a:spcAft>
                <a:spcPct val="10000"/>
              </a:spcAft>
              <a:buClr>
                <a:srgbClr val="A30B1A"/>
              </a:buClr>
              <a:buFont typeface="Wingdings" pitchFamily="2" charset="2"/>
              <a:buChar char="n"/>
              <a:defRPr kumimoji="1" sz="2800">
                <a:solidFill>
                  <a:srgbClr val="000000"/>
                </a:solidFill>
                <a:latin typeface="+mn-lt"/>
                <a:ea typeface="+mn-ea"/>
                <a:cs typeface="+mn-cs"/>
              </a:defRPr>
            </a:lvl1pPr>
            <a:lvl2pPr marL="581025" indent="-242888" algn="l" defTabSz="457200" rtl="0" eaLnBrk="0" fontAlgn="base" hangingPunct="0">
              <a:lnSpc>
                <a:spcPct val="95000"/>
              </a:lnSpc>
              <a:spcBef>
                <a:spcPct val="20000"/>
              </a:spcBef>
              <a:spcAft>
                <a:spcPct val="10000"/>
              </a:spcAft>
              <a:buClr>
                <a:srgbClr val="87867E"/>
              </a:buClr>
              <a:buFont typeface="Wingdings" pitchFamily="2" charset="2"/>
              <a:buChar char="n"/>
              <a:defRPr kumimoji="1" sz="2400">
                <a:solidFill>
                  <a:srgbClr val="000000"/>
                </a:solidFill>
                <a:latin typeface="+mn-lt"/>
                <a:ea typeface="+mn-ea"/>
                <a:cs typeface="+mn-cs"/>
              </a:defRPr>
            </a:lvl2pPr>
            <a:lvl3pPr marL="795338" indent="-138113" algn="l" defTabSz="457200" rtl="0" eaLnBrk="0" fontAlgn="base" hangingPunct="0">
              <a:lnSpc>
                <a:spcPct val="95000"/>
              </a:lnSpc>
              <a:spcBef>
                <a:spcPct val="20000"/>
              </a:spcBef>
              <a:spcAft>
                <a:spcPct val="10000"/>
              </a:spcAft>
              <a:buClr>
                <a:srgbClr val="87867E"/>
              </a:buClr>
              <a:buSzPct val="100000"/>
              <a:buChar char="•"/>
              <a:defRPr kumimoji="1" sz="2000">
                <a:solidFill>
                  <a:srgbClr val="000000"/>
                </a:solidFill>
                <a:latin typeface="+mn-lt"/>
                <a:ea typeface="+mn-ea"/>
                <a:cs typeface="+mn-cs"/>
              </a:defRPr>
            </a:lvl3pPr>
            <a:lvl4pPr marL="1014413" indent="-134938" algn="l" defTabSz="457200" rtl="0" eaLnBrk="0" fontAlgn="base" hangingPunct="0">
              <a:lnSpc>
                <a:spcPct val="95000"/>
              </a:lnSpc>
              <a:spcBef>
                <a:spcPct val="20000"/>
              </a:spcBef>
              <a:spcAft>
                <a:spcPct val="10000"/>
              </a:spcAft>
              <a:buClr>
                <a:srgbClr val="87867E"/>
              </a:buClr>
              <a:buSzPct val="100000"/>
              <a:buChar char="•"/>
              <a:defRPr kumimoji="1">
                <a:solidFill>
                  <a:srgbClr val="000000"/>
                </a:solidFill>
                <a:latin typeface="+mn-lt"/>
                <a:ea typeface="+mn-ea"/>
                <a:cs typeface="+mn-cs"/>
              </a:defRPr>
            </a:lvl4pPr>
            <a:lvl5pPr marL="2305050" indent="365125" algn="l" defTabSz="457200" rtl="0" eaLnBrk="0" fontAlgn="base" hangingPunct="0">
              <a:spcBef>
                <a:spcPct val="0"/>
              </a:spcBef>
              <a:spcAft>
                <a:spcPct val="0"/>
              </a:spcAft>
              <a:buBlip>
                <a:blip r:embed="rId5"/>
              </a:buBlip>
              <a:defRPr kumimoji="1" sz="2000">
                <a:solidFill>
                  <a:srgbClr val="000000"/>
                </a:solidFill>
                <a:latin typeface="+mn-lt"/>
                <a:ea typeface="+mn-ea"/>
                <a:cs typeface="+mn-cs"/>
              </a:defRPr>
            </a:lvl5pPr>
            <a:lvl6pPr marL="2762250" indent="365125" algn="l" defTabSz="457200" rtl="0" eaLnBrk="1" fontAlgn="base" hangingPunct="1">
              <a:spcBef>
                <a:spcPct val="0"/>
              </a:spcBef>
              <a:spcAft>
                <a:spcPct val="0"/>
              </a:spcAft>
              <a:buBlip>
                <a:blip r:embed="rId5"/>
              </a:buBlip>
              <a:defRPr kumimoji="1" sz="2000">
                <a:solidFill>
                  <a:srgbClr val="000000"/>
                </a:solidFill>
                <a:latin typeface="+mn-lt"/>
                <a:ea typeface="+mn-ea"/>
                <a:cs typeface="+mn-cs"/>
              </a:defRPr>
            </a:lvl6pPr>
            <a:lvl7pPr marL="3219450" indent="365125" algn="l" defTabSz="457200" rtl="0" eaLnBrk="1" fontAlgn="base" hangingPunct="1">
              <a:spcBef>
                <a:spcPct val="0"/>
              </a:spcBef>
              <a:spcAft>
                <a:spcPct val="0"/>
              </a:spcAft>
              <a:buBlip>
                <a:blip r:embed="rId5"/>
              </a:buBlip>
              <a:defRPr kumimoji="1" sz="2000">
                <a:solidFill>
                  <a:srgbClr val="000000"/>
                </a:solidFill>
                <a:latin typeface="+mn-lt"/>
                <a:ea typeface="+mn-ea"/>
                <a:cs typeface="+mn-cs"/>
              </a:defRPr>
            </a:lvl7pPr>
            <a:lvl8pPr marL="3676650" indent="365125" algn="l" defTabSz="457200" rtl="0" eaLnBrk="1" fontAlgn="base" hangingPunct="1">
              <a:spcBef>
                <a:spcPct val="0"/>
              </a:spcBef>
              <a:spcAft>
                <a:spcPct val="0"/>
              </a:spcAft>
              <a:buBlip>
                <a:blip r:embed="rId5"/>
              </a:buBlip>
              <a:defRPr kumimoji="1" sz="2000">
                <a:solidFill>
                  <a:srgbClr val="000000"/>
                </a:solidFill>
                <a:latin typeface="+mn-lt"/>
                <a:ea typeface="+mn-ea"/>
                <a:cs typeface="+mn-cs"/>
              </a:defRPr>
            </a:lvl8pPr>
            <a:lvl9pPr marL="4133850" indent="365125" algn="l" defTabSz="457200" rtl="0" eaLnBrk="1" fontAlgn="base" hangingPunct="1">
              <a:spcBef>
                <a:spcPct val="0"/>
              </a:spcBef>
              <a:spcAft>
                <a:spcPct val="0"/>
              </a:spcAft>
              <a:buBlip>
                <a:blip r:embed="rId5"/>
              </a:buBlip>
              <a:defRPr kumimoji="1" sz="2000">
                <a:solidFill>
                  <a:srgbClr val="000000"/>
                </a:solidFill>
                <a:latin typeface="+mn-lt"/>
                <a:ea typeface="+mn-ea"/>
                <a:cs typeface="+mn-cs"/>
              </a:defRPr>
            </a:lvl9pPr>
          </a:lstStyle>
          <a:p>
            <a:pPr marL="0" indent="0" eaLnBrk="1" hangingPunct="1">
              <a:buFont typeface="Wingdings" pitchFamily="2" charset="2"/>
              <a:buNone/>
              <a:defRPr/>
            </a:pPr>
            <a:r>
              <a:rPr lang="ja-JP" altLang="en-US" kern="0" dirty="0"/>
              <a:t>⇒</a:t>
            </a:r>
            <a:r>
              <a:rPr lang="ja-JP" altLang="en-US" kern="0" dirty="0">
                <a:solidFill>
                  <a:srgbClr val="FF0000"/>
                </a:solidFill>
              </a:rPr>
              <a:t>トムソンの原理に反する。</a:t>
            </a:r>
            <a:endParaRPr lang="en-US" altLang="ja-JP" kern="0" dirty="0">
              <a:solidFill>
                <a:srgbClr val="FF0000"/>
              </a:solidFill>
            </a:endParaRPr>
          </a:p>
        </p:txBody>
      </p:sp>
      <p:sp>
        <p:nvSpPr>
          <p:cNvPr id="97" name="コンテンツ プレースホルダー 2 10 1">
            <a:extLst>
              <a:ext uri="{FF2B5EF4-FFF2-40B4-BE49-F238E27FC236}">
                <a16:creationId xmlns:a16="http://schemas.microsoft.com/office/drawing/2014/main" id="{CFC312A1-B885-428E-9083-636A4BA3C36F}"/>
              </a:ext>
            </a:extLst>
          </p:cNvPr>
          <p:cNvSpPr txBox="1">
            <a:spLocks/>
          </p:cNvSpPr>
          <p:nvPr/>
        </p:nvSpPr>
        <p:spPr bwMode="gray">
          <a:xfrm>
            <a:off x="109246" y="3858617"/>
            <a:ext cx="8102097" cy="5496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90513" indent="-290513" algn="l" defTabSz="457200" rtl="0" eaLnBrk="0" fontAlgn="base" hangingPunct="0">
              <a:lnSpc>
                <a:spcPct val="95000"/>
              </a:lnSpc>
              <a:spcBef>
                <a:spcPct val="20000"/>
              </a:spcBef>
              <a:spcAft>
                <a:spcPct val="10000"/>
              </a:spcAft>
              <a:buClr>
                <a:srgbClr val="A30B1A"/>
              </a:buClr>
              <a:buFont typeface="Wingdings" pitchFamily="2" charset="2"/>
              <a:buChar char="n"/>
              <a:defRPr kumimoji="1" sz="2800">
                <a:solidFill>
                  <a:srgbClr val="000000"/>
                </a:solidFill>
                <a:latin typeface="+mn-lt"/>
                <a:ea typeface="+mn-ea"/>
                <a:cs typeface="+mn-cs"/>
              </a:defRPr>
            </a:lvl1pPr>
            <a:lvl2pPr marL="581025" indent="-242888" algn="l" defTabSz="457200" rtl="0" eaLnBrk="0" fontAlgn="base" hangingPunct="0">
              <a:lnSpc>
                <a:spcPct val="95000"/>
              </a:lnSpc>
              <a:spcBef>
                <a:spcPct val="20000"/>
              </a:spcBef>
              <a:spcAft>
                <a:spcPct val="10000"/>
              </a:spcAft>
              <a:buClr>
                <a:srgbClr val="87867E"/>
              </a:buClr>
              <a:buFont typeface="Wingdings" pitchFamily="2" charset="2"/>
              <a:buChar char="n"/>
              <a:defRPr kumimoji="1" sz="2400">
                <a:solidFill>
                  <a:srgbClr val="000000"/>
                </a:solidFill>
                <a:latin typeface="+mn-lt"/>
                <a:ea typeface="+mn-ea"/>
                <a:cs typeface="+mn-cs"/>
              </a:defRPr>
            </a:lvl2pPr>
            <a:lvl3pPr marL="795338" indent="-138113" algn="l" defTabSz="457200" rtl="0" eaLnBrk="0" fontAlgn="base" hangingPunct="0">
              <a:lnSpc>
                <a:spcPct val="95000"/>
              </a:lnSpc>
              <a:spcBef>
                <a:spcPct val="20000"/>
              </a:spcBef>
              <a:spcAft>
                <a:spcPct val="10000"/>
              </a:spcAft>
              <a:buClr>
                <a:srgbClr val="87867E"/>
              </a:buClr>
              <a:buSzPct val="100000"/>
              <a:buChar char="•"/>
              <a:defRPr kumimoji="1" sz="2000">
                <a:solidFill>
                  <a:srgbClr val="000000"/>
                </a:solidFill>
                <a:latin typeface="+mn-lt"/>
                <a:ea typeface="+mn-ea"/>
                <a:cs typeface="+mn-cs"/>
              </a:defRPr>
            </a:lvl3pPr>
            <a:lvl4pPr marL="1014413" indent="-134938" algn="l" defTabSz="457200" rtl="0" eaLnBrk="0" fontAlgn="base" hangingPunct="0">
              <a:lnSpc>
                <a:spcPct val="95000"/>
              </a:lnSpc>
              <a:spcBef>
                <a:spcPct val="20000"/>
              </a:spcBef>
              <a:spcAft>
                <a:spcPct val="10000"/>
              </a:spcAft>
              <a:buClr>
                <a:srgbClr val="87867E"/>
              </a:buClr>
              <a:buSzPct val="100000"/>
              <a:buChar char="•"/>
              <a:defRPr kumimoji="1">
                <a:solidFill>
                  <a:srgbClr val="000000"/>
                </a:solidFill>
                <a:latin typeface="+mn-lt"/>
                <a:ea typeface="+mn-ea"/>
                <a:cs typeface="+mn-cs"/>
              </a:defRPr>
            </a:lvl4pPr>
            <a:lvl5pPr marL="2305050" indent="365125" algn="l" defTabSz="457200" rtl="0" eaLnBrk="0" fontAlgn="base" hangingPunct="0">
              <a:spcBef>
                <a:spcPct val="0"/>
              </a:spcBef>
              <a:spcAft>
                <a:spcPct val="0"/>
              </a:spcAft>
              <a:buBlip>
                <a:blip r:embed="rId5"/>
              </a:buBlip>
              <a:defRPr kumimoji="1" sz="2000">
                <a:solidFill>
                  <a:srgbClr val="000000"/>
                </a:solidFill>
                <a:latin typeface="+mn-lt"/>
                <a:ea typeface="+mn-ea"/>
                <a:cs typeface="+mn-cs"/>
              </a:defRPr>
            </a:lvl5pPr>
            <a:lvl6pPr marL="2762250" indent="365125" algn="l" defTabSz="457200" rtl="0" eaLnBrk="1" fontAlgn="base" hangingPunct="1">
              <a:spcBef>
                <a:spcPct val="0"/>
              </a:spcBef>
              <a:spcAft>
                <a:spcPct val="0"/>
              </a:spcAft>
              <a:buBlip>
                <a:blip r:embed="rId5"/>
              </a:buBlip>
              <a:defRPr kumimoji="1" sz="2000">
                <a:solidFill>
                  <a:srgbClr val="000000"/>
                </a:solidFill>
                <a:latin typeface="+mn-lt"/>
                <a:ea typeface="+mn-ea"/>
                <a:cs typeface="+mn-cs"/>
              </a:defRPr>
            </a:lvl6pPr>
            <a:lvl7pPr marL="3219450" indent="365125" algn="l" defTabSz="457200" rtl="0" eaLnBrk="1" fontAlgn="base" hangingPunct="1">
              <a:spcBef>
                <a:spcPct val="0"/>
              </a:spcBef>
              <a:spcAft>
                <a:spcPct val="0"/>
              </a:spcAft>
              <a:buBlip>
                <a:blip r:embed="rId5"/>
              </a:buBlip>
              <a:defRPr kumimoji="1" sz="2000">
                <a:solidFill>
                  <a:srgbClr val="000000"/>
                </a:solidFill>
                <a:latin typeface="+mn-lt"/>
                <a:ea typeface="+mn-ea"/>
                <a:cs typeface="+mn-cs"/>
              </a:defRPr>
            </a:lvl7pPr>
            <a:lvl8pPr marL="3676650" indent="365125" algn="l" defTabSz="457200" rtl="0" eaLnBrk="1" fontAlgn="base" hangingPunct="1">
              <a:spcBef>
                <a:spcPct val="0"/>
              </a:spcBef>
              <a:spcAft>
                <a:spcPct val="0"/>
              </a:spcAft>
              <a:buBlip>
                <a:blip r:embed="rId5"/>
              </a:buBlip>
              <a:defRPr kumimoji="1" sz="2000">
                <a:solidFill>
                  <a:srgbClr val="000000"/>
                </a:solidFill>
                <a:latin typeface="+mn-lt"/>
                <a:ea typeface="+mn-ea"/>
                <a:cs typeface="+mn-cs"/>
              </a:defRPr>
            </a:lvl8pPr>
            <a:lvl9pPr marL="4133850" indent="365125" algn="l" defTabSz="457200" rtl="0" eaLnBrk="1" fontAlgn="base" hangingPunct="1">
              <a:spcBef>
                <a:spcPct val="0"/>
              </a:spcBef>
              <a:spcAft>
                <a:spcPct val="0"/>
              </a:spcAft>
              <a:buBlip>
                <a:blip r:embed="rId5"/>
              </a:buBlip>
              <a:defRPr kumimoji="1" sz="2000">
                <a:solidFill>
                  <a:srgbClr val="000000"/>
                </a:solidFill>
                <a:latin typeface="+mn-lt"/>
                <a:ea typeface="+mn-ea"/>
                <a:cs typeface="+mn-cs"/>
              </a:defRPr>
            </a:lvl9pPr>
          </a:lstStyle>
          <a:p>
            <a:pPr marL="0" indent="0" eaLnBrk="1" hangingPunct="1">
              <a:buFont typeface="Wingdings" pitchFamily="2" charset="2"/>
              <a:buNone/>
              <a:defRPr/>
            </a:pPr>
            <a:r>
              <a:rPr lang="en-US" altLang="ja-JP" kern="0" dirty="0">
                <a:solidFill>
                  <a:srgbClr val="00B050"/>
                </a:solidFill>
              </a:rPr>
              <a:t>Q</a:t>
            </a:r>
            <a:r>
              <a:rPr lang="en-US" altLang="ja-JP" kern="0" baseline="-25000" dirty="0">
                <a:solidFill>
                  <a:srgbClr val="00B050"/>
                </a:solidFill>
              </a:rPr>
              <a:t>-</a:t>
            </a:r>
            <a:r>
              <a:rPr lang="ja-JP" altLang="en-US" kern="0" dirty="0">
                <a:solidFill>
                  <a:srgbClr val="00B050"/>
                </a:solidFill>
              </a:rPr>
              <a:t>－</a:t>
            </a:r>
            <a:r>
              <a:rPr lang="en-US" altLang="ja-JP" kern="0" dirty="0">
                <a:solidFill>
                  <a:srgbClr val="00B050"/>
                </a:solidFill>
              </a:rPr>
              <a:t>Q'</a:t>
            </a:r>
            <a:r>
              <a:rPr lang="en-US" altLang="ja-JP" kern="0" baseline="-25000" dirty="0">
                <a:solidFill>
                  <a:srgbClr val="00B050"/>
                </a:solidFill>
              </a:rPr>
              <a:t>-</a:t>
            </a:r>
            <a:r>
              <a:rPr lang="en-US" altLang="ja-JP" kern="0" dirty="0">
                <a:solidFill>
                  <a:srgbClr val="00B050"/>
                </a:solidFill>
              </a:rPr>
              <a:t>&gt;0</a:t>
            </a:r>
            <a:r>
              <a:rPr lang="ja-JP" altLang="en-US" kern="0" dirty="0"/>
              <a:t>→</a:t>
            </a:r>
            <a:r>
              <a:rPr lang="en-US" altLang="ja-JP" kern="0" dirty="0"/>
              <a:t>T</a:t>
            </a:r>
            <a:r>
              <a:rPr lang="en-US" altLang="ja-JP" kern="0" baseline="-25000" dirty="0"/>
              <a:t>1</a:t>
            </a:r>
            <a:r>
              <a:rPr lang="ja-JP" altLang="en-US" kern="0" dirty="0"/>
              <a:t>から吸収した熱が全て仕事</a:t>
            </a:r>
            <a:r>
              <a:rPr lang="en-US" altLang="ja-JP" kern="0" dirty="0"/>
              <a:t>W</a:t>
            </a:r>
            <a:r>
              <a:rPr lang="ja-JP" altLang="en-US" kern="0" dirty="0"/>
              <a:t>に変換</a:t>
            </a:r>
            <a:endParaRPr lang="en-US" altLang="ja-JP" kern="0" dirty="0"/>
          </a:p>
        </p:txBody>
      </p:sp>
      <p:sp>
        <p:nvSpPr>
          <p:cNvPr id="99" name="コンテンツ プレースホルダー 2 12">
            <a:extLst>
              <a:ext uri="{FF2B5EF4-FFF2-40B4-BE49-F238E27FC236}">
                <a16:creationId xmlns:a16="http://schemas.microsoft.com/office/drawing/2014/main" id="{7F2F1C3E-944A-4FC0-AB9B-0B387C218C22}"/>
              </a:ext>
            </a:extLst>
          </p:cNvPr>
          <p:cNvSpPr txBox="1">
            <a:spLocks/>
          </p:cNvSpPr>
          <p:nvPr/>
        </p:nvSpPr>
        <p:spPr bwMode="gray">
          <a:xfrm>
            <a:off x="51002" y="3368001"/>
            <a:ext cx="8864624" cy="4515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90513" indent="-290513" algn="l" defTabSz="457200" rtl="0" eaLnBrk="0" fontAlgn="base" hangingPunct="0">
              <a:lnSpc>
                <a:spcPct val="95000"/>
              </a:lnSpc>
              <a:spcBef>
                <a:spcPct val="20000"/>
              </a:spcBef>
              <a:spcAft>
                <a:spcPct val="10000"/>
              </a:spcAft>
              <a:buClr>
                <a:srgbClr val="A30B1A"/>
              </a:buClr>
              <a:buFont typeface="Wingdings" pitchFamily="2" charset="2"/>
              <a:buChar char="n"/>
              <a:defRPr kumimoji="1" sz="2800">
                <a:solidFill>
                  <a:srgbClr val="000000"/>
                </a:solidFill>
                <a:latin typeface="+mn-lt"/>
                <a:ea typeface="+mn-ea"/>
                <a:cs typeface="+mn-cs"/>
              </a:defRPr>
            </a:lvl1pPr>
            <a:lvl2pPr marL="581025" indent="-242888" algn="l" defTabSz="457200" rtl="0" eaLnBrk="0" fontAlgn="base" hangingPunct="0">
              <a:lnSpc>
                <a:spcPct val="95000"/>
              </a:lnSpc>
              <a:spcBef>
                <a:spcPct val="20000"/>
              </a:spcBef>
              <a:spcAft>
                <a:spcPct val="10000"/>
              </a:spcAft>
              <a:buClr>
                <a:srgbClr val="87867E"/>
              </a:buClr>
              <a:buFont typeface="Wingdings" pitchFamily="2" charset="2"/>
              <a:buChar char="n"/>
              <a:defRPr kumimoji="1" sz="2400">
                <a:solidFill>
                  <a:srgbClr val="000000"/>
                </a:solidFill>
                <a:latin typeface="+mn-lt"/>
                <a:ea typeface="+mn-ea"/>
                <a:cs typeface="+mn-cs"/>
              </a:defRPr>
            </a:lvl2pPr>
            <a:lvl3pPr marL="795338" indent="-138113" algn="l" defTabSz="457200" rtl="0" eaLnBrk="0" fontAlgn="base" hangingPunct="0">
              <a:lnSpc>
                <a:spcPct val="95000"/>
              </a:lnSpc>
              <a:spcBef>
                <a:spcPct val="20000"/>
              </a:spcBef>
              <a:spcAft>
                <a:spcPct val="10000"/>
              </a:spcAft>
              <a:buClr>
                <a:srgbClr val="87867E"/>
              </a:buClr>
              <a:buSzPct val="100000"/>
              <a:buChar char="•"/>
              <a:defRPr kumimoji="1" sz="2000">
                <a:solidFill>
                  <a:srgbClr val="000000"/>
                </a:solidFill>
                <a:latin typeface="+mn-lt"/>
                <a:ea typeface="+mn-ea"/>
                <a:cs typeface="+mn-cs"/>
              </a:defRPr>
            </a:lvl3pPr>
            <a:lvl4pPr marL="1014413" indent="-134938" algn="l" defTabSz="457200" rtl="0" eaLnBrk="0" fontAlgn="base" hangingPunct="0">
              <a:lnSpc>
                <a:spcPct val="95000"/>
              </a:lnSpc>
              <a:spcBef>
                <a:spcPct val="20000"/>
              </a:spcBef>
              <a:spcAft>
                <a:spcPct val="10000"/>
              </a:spcAft>
              <a:buClr>
                <a:srgbClr val="87867E"/>
              </a:buClr>
              <a:buSzPct val="100000"/>
              <a:buChar char="•"/>
              <a:defRPr kumimoji="1">
                <a:solidFill>
                  <a:srgbClr val="000000"/>
                </a:solidFill>
                <a:latin typeface="+mn-lt"/>
                <a:ea typeface="+mn-ea"/>
                <a:cs typeface="+mn-cs"/>
              </a:defRPr>
            </a:lvl4pPr>
            <a:lvl5pPr marL="2305050" indent="365125" algn="l" defTabSz="457200" rtl="0" eaLnBrk="0" fontAlgn="base" hangingPunct="0">
              <a:spcBef>
                <a:spcPct val="0"/>
              </a:spcBef>
              <a:spcAft>
                <a:spcPct val="0"/>
              </a:spcAft>
              <a:buBlip>
                <a:blip r:embed="rId5"/>
              </a:buBlip>
              <a:defRPr kumimoji="1" sz="2000">
                <a:solidFill>
                  <a:srgbClr val="000000"/>
                </a:solidFill>
                <a:latin typeface="+mn-lt"/>
                <a:ea typeface="+mn-ea"/>
                <a:cs typeface="+mn-cs"/>
              </a:defRPr>
            </a:lvl5pPr>
            <a:lvl6pPr marL="2762250" indent="365125" algn="l" defTabSz="457200" rtl="0" eaLnBrk="1" fontAlgn="base" hangingPunct="1">
              <a:spcBef>
                <a:spcPct val="0"/>
              </a:spcBef>
              <a:spcAft>
                <a:spcPct val="0"/>
              </a:spcAft>
              <a:buBlip>
                <a:blip r:embed="rId5"/>
              </a:buBlip>
              <a:defRPr kumimoji="1" sz="2000">
                <a:solidFill>
                  <a:srgbClr val="000000"/>
                </a:solidFill>
                <a:latin typeface="+mn-lt"/>
                <a:ea typeface="+mn-ea"/>
                <a:cs typeface="+mn-cs"/>
              </a:defRPr>
            </a:lvl6pPr>
            <a:lvl7pPr marL="3219450" indent="365125" algn="l" defTabSz="457200" rtl="0" eaLnBrk="1" fontAlgn="base" hangingPunct="1">
              <a:spcBef>
                <a:spcPct val="0"/>
              </a:spcBef>
              <a:spcAft>
                <a:spcPct val="0"/>
              </a:spcAft>
              <a:buBlip>
                <a:blip r:embed="rId5"/>
              </a:buBlip>
              <a:defRPr kumimoji="1" sz="2000">
                <a:solidFill>
                  <a:srgbClr val="000000"/>
                </a:solidFill>
                <a:latin typeface="+mn-lt"/>
                <a:ea typeface="+mn-ea"/>
                <a:cs typeface="+mn-cs"/>
              </a:defRPr>
            </a:lvl7pPr>
            <a:lvl8pPr marL="3676650" indent="365125" algn="l" defTabSz="457200" rtl="0" eaLnBrk="1" fontAlgn="base" hangingPunct="1">
              <a:spcBef>
                <a:spcPct val="0"/>
              </a:spcBef>
              <a:spcAft>
                <a:spcPct val="0"/>
              </a:spcAft>
              <a:buBlip>
                <a:blip r:embed="rId5"/>
              </a:buBlip>
              <a:defRPr kumimoji="1" sz="2000">
                <a:solidFill>
                  <a:srgbClr val="000000"/>
                </a:solidFill>
                <a:latin typeface="+mn-lt"/>
                <a:ea typeface="+mn-ea"/>
                <a:cs typeface="+mn-cs"/>
              </a:defRPr>
            </a:lvl8pPr>
            <a:lvl9pPr marL="4133850" indent="365125" algn="l" defTabSz="457200" rtl="0" eaLnBrk="1" fontAlgn="base" hangingPunct="1">
              <a:spcBef>
                <a:spcPct val="0"/>
              </a:spcBef>
              <a:spcAft>
                <a:spcPct val="0"/>
              </a:spcAft>
              <a:buBlip>
                <a:blip r:embed="rId5"/>
              </a:buBlip>
              <a:defRPr kumimoji="1" sz="2000">
                <a:solidFill>
                  <a:srgbClr val="000000"/>
                </a:solidFill>
                <a:latin typeface="+mn-lt"/>
                <a:ea typeface="+mn-ea"/>
                <a:cs typeface="+mn-cs"/>
              </a:defRPr>
            </a:lvl9pPr>
          </a:lstStyle>
          <a:p>
            <a:pPr marL="0" indent="0" eaLnBrk="1" hangingPunct="1">
              <a:buFont typeface="Wingdings" pitchFamily="2" charset="2"/>
              <a:buNone/>
              <a:defRPr/>
            </a:pPr>
            <a:r>
              <a:rPr lang="ja-JP" altLang="en-US" kern="0" dirty="0"/>
              <a:t>「一般機関」</a:t>
            </a:r>
            <a:r>
              <a:rPr lang="en-US" altLang="ja-JP" kern="0" dirty="0"/>
              <a:t>+</a:t>
            </a:r>
            <a:r>
              <a:rPr lang="ja-JP" altLang="en-US" kern="0" dirty="0"/>
              <a:t>「可逆機関の逆」の合成</a:t>
            </a:r>
            <a:r>
              <a:rPr lang="en-US" altLang="ja-JP" kern="0" dirty="0"/>
              <a:t>(</a:t>
            </a:r>
            <a:r>
              <a:rPr lang="en-US" altLang="ja-JP" kern="0" dirty="0">
                <a:solidFill>
                  <a:schemeClr val="accent1"/>
                </a:solidFill>
              </a:rPr>
              <a:t>Q</a:t>
            </a:r>
            <a:r>
              <a:rPr lang="en-US" altLang="ja-JP" kern="0" baseline="-25000" dirty="0">
                <a:solidFill>
                  <a:schemeClr val="accent1"/>
                </a:solidFill>
              </a:rPr>
              <a:t>+</a:t>
            </a:r>
            <a:r>
              <a:rPr lang="en-US" altLang="ja-JP" kern="0" dirty="0">
                <a:solidFill>
                  <a:schemeClr val="accent1"/>
                </a:solidFill>
              </a:rPr>
              <a:t>=Q</a:t>
            </a:r>
            <a:r>
              <a:rPr lang="en-US" altLang="ja-JP" kern="0" baseline="-25000" dirty="0">
                <a:solidFill>
                  <a:schemeClr val="accent1"/>
                </a:solidFill>
              </a:rPr>
              <a:t>+</a:t>
            </a:r>
            <a:r>
              <a:rPr lang="en-US" altLang="ja-JP" kern="0" dirty="0">
                <a:solidFill>
                  <a:schemeClr val="accent1"/>
                </a:solidFill>
              </a:rPr>
              <a:t>'</a:t>
            </a:r>
            <a:r>
              <a:rPr lang="ja-JP" altLang="en-US" kern="0" dirty="0"/>
              <a:t>に調整</a:t>
            </a:r>
            <a:r>
              <a:rPr lang="en-US" altLang="ja-JP" kern="0" dirty="0"/>
              <a:t>)</a:t>
            </a:r>
          </a:p>
        </p:txBody>
      </p:sp>
      <p:grpSp>
        <p:nvGrpSpPr>
          <p:cNvPr id="18" name="グループ化 17">
            <a:extLst>
              <a:ext uri="{FF2B5EF4-FFF2-40B4-BE49-F238E27FC236}">
                <a16:creationId xmlns:a16="http://schemas.microsoft.com/office/drawing/2014/main" id="{7808C41C-B6D8-4316-8481-183E3067AC0E}"/>
              </a:ext>
            </a:extLst>
          </p:cNvPr>
          <p:cNvGrpSpPr/>
          <p:nvPr/>
        </p:nvGrpSpPr>
        <p:grpSpPr>
          <a:xfrm>
            <a:off x="3143237" y="822532"/>
            <a:ext cx="3137718" cy="2415838"/>
            <a:chOff x="3143237" y="822532"/>
            <a:chExt cx="3137718" cy="2415838"/>
          </a:xfrm>
        </p:grpSpPr>
        <p:cxnSp>
          <p:nvCxnSpPr>
            <p:cNvPr id="31" name="直線矢印コネクタ 30">
              <a:extLst>
                <a:ext uri="{FF2B5EF4-FFF2-40B4-BE49-F238E27FC236}">
                  <a16:creationId xmlns:a16="http://schemas.microsoft.com/office/drawing/2014/main" id="{D524D962-0923-4CD5-85F1-AB0439659633}"/>
                </a:ext>
              </a:extLst>
            </p:cNvPr>
            <p:cNvCxnSpPr>
              <a:cxnSpLocks/>
            </p:cNvCxnSpPr>
            <p:nvPr/>
          </p:nvCxnSpPr>
          <p:spPr bwMode="auto">
            <a:xfrm flipV="1">
              <a:off x="3508997" y="876170"/>
              <a:ext cx="0" cy="2362200"/>
            </a:xfrm>
            <a:prstGeom prst="straightConnector1">
              <a:avLst/>
            </a:prstGeom>
            <a:gradFill rotWithShape="0">
              <a:gsLst>
                <a:gs pos="0">
                  <a:srgbClr val="FFFFFF"/>
                </a:gs>
                <a:gs pos="100000">
                  <a:srgbClr val="C8C8C8"/>
                </a:gs>
              </a:gsLst>
              <a:lin ang="5400000" scaled="1"/>
            </a:gradFill>
            <a:ln w="9525" cap="flat" cmpd="sng" algn="ctr">
              <a:solidFill>
                <a:srgbClr val="505050"/>
              </a:solidFill>
              <a:prstDash val="solid"/>
              <a:round/>
              <a:headEnd type="none" w="med" len="med"/>
              <a:tailEnd type="triangle"/>
            </a:ln>
            <a:effectLst/>
          </p:spPr>
        </p:cxnSp>
        <p:cxnSp>
          <p:nvCxnSpPr>
            <p:cNvPr id="32" name="直線矢印コネクタ 31">
              <a:extLst>
                <a:ext uri="{FF2B5EF4-FFF2-40B4-BE49-F238E27FC236}">
                  <a16:creationId xmlns:a16="http://schemas.microsoft.com/office/drawing/2014/main" id="{EB69DC0B-46D2-42D8-888D-C4C6A6FED6E6}"/>
                </a:ext>
              </a:extLst>
            </p:cNvPr>
            <p:cNvCxnSpPr>
              <a:cxnSpLocks/>
            </p:cNvCxnSpPr>
            <p:nvPr/>
          </p:nvCxnSpPr>
          <p:spPr bwMode="auto">
            <a:xfrm flipV="1">
              <a:off x="3143237" y="2872610"/>
              <a:ext cx="2926080" cy="30480"/>
            </a:xfrm>
            <a:prstGeom prst="straightConnector1">
              <a:avLst/>
            </a:prstGeom>
            <a:gradFill rotWithShape="0">
              <a:gsLst>
                <a:gs pos="0">
                  <a:srgbClr val="FFFFFF"/>
                </a:gs>
                <a:gs pos="100000">
                  <a:srgbClr val="C8C8C8"/>
                </a:gs>
              </a:gsLst>
              <a:lin ang="5400000" scaled="1"/>
            </a:gradFill>
            <a:ln w="9525" cap="flat" cmpd="sng" algn="ctr">
              <a:solidFill>
                <a:srgbClr val="505050"/>
              </a:solidFill>
              <a:prstDash val="solid"/>
              <a:round/>
              <a:headEnd type="none" w="med" len="med"/>
              <a:tailEnd type="triangle"/>
            </a:ln>
            <a:effectLst/>
          </p:spPr>
        </p:cxnSp>
        <p:sp>
          <p:nvSpPr>
            <p:cNvPr id="33" name="コンテンツ プレースホルダー 2 2 1">
              <a:extLst>
                <a:ext uri="{FF2B5EF4-FFF2-40B4-BE49-F238E27FC236}">
                  <a16:creationId xmlns:a16="http://schemas.microsoft.com/office/drawing/2014/main" id="{DE855594-7AC1-480F-9BAE-0902458EBD96}"/>
                </a:ext>
              </a:extLst>
            </p:cNvPr>
            <p:cNvSpPr txBox="1">
              <a:spLocks/>
            </p:cNvSpPr>
            <p:nvPr/>
          </p:nvSpPr>
          <p:spPr bwMode="gray">
            <a:xfrm>
              <a:off x="5801138" y="2503077"/>
              <a:ext cx="305354"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90513" indent="-290513" algn="l" defTabSz="457200" rtl="0" eaLnBrk="0" fontAlgn="base" hangingPunct="0">
                <a:lnSpc>
                  <a:spcPct val="95000"/>
                </a:lnSpc>
                <a:spcBef>
                  <a:spcPct val="20000"/>
                </a:spcBef>
                <a:spcAft>
                  <a:spcPct val="10000"/>
                </a:spcAft>
                <a:buClr>
                  <a:srgbClr val="A30B1A"/>
                </a:buClr>
                <a:buFont typeface="Wingdings" pitchFamily="2" charset="2"/>
                <a:buChar char="n"/>
                <a:defRPr kumimoji="1" sz="2800">
                  <a:solidFill>
                    <a:srgbClr val="000000"/>
                  </a:solidFill>
                  <a:latin typeface="+mn-lt"/>
                  <a:ea typeface="+mn-ea"/>
                  <a:cs typeface="+mn-cs"/>
                </a:defRPr>
              </a:lvl1pPr>
              <a:lvl2pPr marL="581025" indent="-242888" algn="l" defTabSz="457200" rtl="0" eaLnBrk="0" fontAlgn="base" hangingPunct="0">
                <a:lnSpc>
                  <a:spcPct val="95000"/>
                </a:lnSpc>
                <a:spcBef>
                  <a:spcPct val="20000"/>
                </a:spcBef>
                <a:spcAft>
                  <a:spcPct val="10000"/>
                </a:spcAft>
                <a:buClr>
                  <a:srgbClr val="87867E"/>
                </a:buClr>
                <a:buFont typeface="Wingdings" pitchFamily="2" charset="2"/>
                <a:buChar char="n"/>
                <a:defRPr kumimoji="1" sz="2400">
                  <a:solidFill>
                    <a:srgbClr val="000000"/>
                  </a:solidFill>
                  <a:latin typeface="+mn-lt"/>
                  <a:ea typeface="+mn-ea"/>
                  <a:cs typeface="+mn-cs"/>
                </a:defRPr>
              </a:lvl2pPr>
              <a:lvl3pPr marL="795338" indent="-138113" algn="l" defTabSz="457200" rtl="0" eaLnBrk="0" fontAlgn="base" hangingPunct="0">
                <a:lnSpc>
                  <a:spcPct val="95000"/>
                </a:lnSpc>
                <a:spcBef>
                  <a:spcPct val="20000"/>
                </a:spcBef>
                <a:spcAft>
                  <a:spcPct val="10000"/>
                </a:spcAft>
                <a:buClr>
                  <a:srgbClr val="87867E"/>
                </a:buClr>
                <a:buSzPct val="100000"/>
                <a:buChar char="•"/>
                <a:defRPr kumimoji="1" sz="2000">
                  <a:solidFill>
                    <a:srgbClr val="000000"/>
                  </a:solidFill>
                  <a:latin typeface="+mn-lt"/>
                  <a:ea typeface="+mn-ea"/>
                  <a:cs typeface="+mn-cs"/>
                </a:defRPr>
              </a:lvl3pPr>
              <a:lvl4pPr marL="1014413" indent="-134938" algn="l" defTabSz="457200" rtl="0" eaLnBrk="0" fontAlgn="base" hangingPunct="0">
                <a:lnSpc>
                  <a:spcPct val="95000"/>
                </a:lnSpc>
                <a:spcBef>
                  <a:spcPct val="20000"/>
                </a:spcBef>
                <a:spcAft>
                  <a:spcPct val="10000"/>
                </a:spcAft>
                <a:buClr>
                  <a:srgbClr val="87867E"/>
                </a:buClr>
                <a:buSzPct val="100000"/>
                <a:buChar char="•"/>
                <a:defRPr kumimoji="1">
                  <a:solidFill>
                    <a:srgbClr val="000000"/>
                  </a:solidFill>
                  <a:latin typeface="+mn-lt"/>
                  <a:ea typeface="+mn-ea"/>
                  <a:cs typeface="+mn-cs"/>
                </a:defRPr>
              </a:lvl4pPr>
              <a:lvl5pPr marL="2305050" indent="365125" algn="l" defTabSz="457200" rtl="0" eaLnBrk="0" fontAlgn="base" hangingPunct="0">
                <a:spcBef>
                  <a:spcPct val="0"/>
                </a:spcBef>
                <a:spcAft>
                  <a:spcPct val="0"/>
                </a:spcAft>
                <a:buBlip>
                  <a:blip r:embed="rId5"/>
                </a:buBlip>
                <a:defRPr kumimoji="1" sz="2000">
                  <a:solidFill>
                    <a:srgbClr val="000000"/>
                  </a:solidFill>
                  <a:latin typeface="+mn-lt"/>
                  <a:ea typeface="+mn-ea"/>
                  <a:cs typeface="+mn-cs"/>
                </a:defRPr>
              </a:lvl5pPr>
              <a:lvl6pPr marL="2762250" indent="365125" algn="l" defTabSz="457200" rtl="0" eaLnBrk="1" fontAlgn="base" hangingPunct="1">
                <a:spcBef>
                  <a:spcPct val="0"/>
                </a:spcBef>
                <a:spcAft>
                  <a:spcPct val="0"/>
                </a:spcAft>
                <a:buBlip>
                  <a:blip r:embed="rId5"/>
                </a:buBlip>
                <a:defRPr kumimoji="1" sz="2000">
                  <a:solidFill>
                    <a:srgbClr val="000000"/>
                  </a:solidFill>
                  <a:latin typeface="+mn-lt"/>
                  <a:ea typeface="+mn-ea"/>
                  <a:cs typeface="+mn-cs"/>
                </a:defRPr>
              </a:lvl6pPr>
              <a:lvl7pPr marL="3219450" indent="365125" algn="l" defTabSz="457200" rtl="0" eaLnBrk="1" fontAlgn="base" hangingPunct="1">
                <a:spcBef>
                  <a:spcPct val="0"/>
                </a:spcBef>
                <a:spcAft>
                  <a:spcPct val="0"/>
                </a:spcAft>
                <a:buBlip>
                  <a:blip r:embed="rId5"/>
                </a:buBlip>
                <a:defRPr kumimoji="1" sz="2000">
                  <a:solidFill>
                    <a:srgbClr val="000000"/>
                  </a:solidFill>
                  <a:latin typeface="+mn-lt"/>
                  <a:ea typeface="+mn-ea"/>
                  <a:cs typeface="+mn-cs"/>
                </a:defRPr>
              </a:lvl7pPr>
              <a:lvl8pPr marL="3676650" indent="365125" algn="l" defTabSz="457200" rtl="0" eaLnBrk="1" fontAlgn="base" hangingPunct="1">
                <a:spcBef>
                  <a:spcPct val="0"/>
                </a:spcBef>
                <a:spcAft>
                  <a:spcPct val="0"/>
                </a:spcAft>
                <a:buBlip>
                  <a:blip r:embed="rId5"/>
                </a:buBlip>
                <a:defRPr kumimoji="1" sz="2000">
                  <a:solidFill>
                    <a:srgbClr val="000000"/>
                  </a:solidFill>
                  <a:latin typeface="+mn-lt"/>
                  <a:ea typeface="+mn-ea"/>
                  <a:cs typeface="+mn-cs"/>
                </a:defRPr>
              </a:lvl8pPr>
              <a:lvl9pPr marL="4133850" indent="365125" algn="l" defTabSz="457200" rtl="0" eaLnBrk="1" fontAlgn="base" hangingPunct="1">
                <a:spcBef>
                  <a:spcPct val="0"/>
                </a:spcBef>
                <a:spcAft>
                  <a:spcPct val="0"/>
                </a:spcAft>
                <a:buBlip>
                  <a:blip r:embed="rId5"/>
                </a:buBlip>
                <a:defRPr kumimoji="1" sz="2000">
                  <a:solidFill>
                    <a:srgbClr val="000000"/>
                  </a:solidFill>
                  <a:latin typeface="+mn-lt"/>
                  <a:ea typeface="+mn-ea"/>
                  <a:cs typeface="+mn-cs"/>
                </a:defRPr>
              </a:lvl9pPr>
            </a:lstStyle>
            <a:p>
              <a:pPr marL="0" indent="0" eaLnBrk="1" hangingPunct="1">
                <a:buFont typeface="Wingdings" pitchFamily="2" charset="2"/>
                <a:buNone/>
                <a:defRPr/>
              </a:pPr>
              <a:r>
                <a:rPr lang="en-US" altLang="ja-JP" kern="0" dirty="0"/>
                <a:t>V</a:t>
              </a:r>
            </a:p>
          </p:txBody>
        </p:sp>
        <p:sp>
          <p:nvSpPr>
            <p:cNvPr id="34" name="コンテンツ プレースホルダー 2 3 1">
              <a:extLst>
                <a:ext uri="{FF2B5EF4-FFF2-40B4-BE49-F238E27FC236}">
                  <a16:creationId xmlns:a16="http://schemas.microsoft.com/office/drawing/2014/main" id="{DE1039CE-0356-4CE1-8AC1-E4E913E83C4D}"/>
                </a:ext>
              </a:extLst>
            </p:cNvPr>
            <p:cNvSpPr txBox="1">
              <a:spLocks/>
            </p:cNvSpPr>
            <p:nvPr/>
          </p:nvSpPr>
          <p:spPr bwMode="gray">
            <a:xfrm>
              <a:off x="3143237" y="823941"/>
              <a:ext cx="305354"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90513" indent="-290513" algn="l" defTabSz="457200" rtl="0" eaLnBrk="0" fontAlgn="base" hangingPunct="0">
                <a:lnSpc>
                  <a:spcPct val="95000"/>
                </a:lnSpc>
                <a:spcBef>
                  <a:spcPct val="20000"/>
                </a:spcBef>
                <a:spcAft>
                  <a:spcPct val="10000"/>
                </a:spcAft>
                <a:buClr>
                  <a:srgbClr val="A30B1A"/>
                </a:buClr>
                <a:buFont typeface="Wingdings" pitchFamily="2" charset="2"/>
                <a:buChar char="n"/>
                <a:defRPr kumimoji="1" sz="2800">
                  <a:solidFill>
                    <a:srgbClr val="000000"/>
                  </a:solidFill>
                  <a:latin typeface="+mn-lt"/>
                  <a:ea typeface="+mn-ea"/>
                  <a:cs typeface="+mn-cs"/>
                </a:defRPr>
              </a:lvl1pPr>
              <a:lvl2pPr marL="581025" indent="-242888" algn="l" defTabSz="457200" rtl="0" eaLnBrk="0" fontAlgn="base" hangingPunct="0">
                <a:lnSpc>
                  <a:spcPct val="95000"/>
                </a:lnSpc>
                <a:spcBef>
                  <a:spcPct val="20000"/>
                </a:spcBef>
                <a:spcAft>
                  <a:spcPct val="10000"/>
                </a:spcAft>
                <a:buClr>
                  <a:srgbClr val="87867E"/>
                </a:buClr>
                <a:buFont typeface="Wingdings" pitchFamily="2" charset="2"/>
                <a:buChar char="n"/>
                <a:defRPr kumimoji="1" sz="2400">
                  <a:solidFill>
                    <a:srgbClr val="000000"/>
                  </a:solidFill>
                  <a:latin typeface="+mn-lt"/>
                  <a:ea typeface="+mn-ea"/>
                  <a:cs typeface="+mn-cs"/>
                </a:defRPr>
              </a:lvl2pPr>
              <a:lvl3pPr marL="795338" indent="-138113" algn="l" defTabSz="457200" rtl="0" eaLnBrk="0" fontAlgn="base" hangingPunct="0">
                <a:lnSpc>
                  <a:spcPct val="95000"/>
                </a:lnSpc>
                <a:spcBef>
                  <a:spcPct val="20000"/>
                </a:spcBef>
                <a:spcAft>
                  <a:spcPct val="10000"/>
                </a:spcAft>
                <a:buClr>
                  <a:srgbClr val="87867E"/>
                </a:buClr>
                <a:buSzPct val="100000"/>
                <a:buChar char="•"/>
                <a:defRPr kumimoji="1" sz="2000">
                  <a:solidFill>
                    <a:srgbClr val="000000"/>
                  </a:solidFill>
                  <a:latin typeface="+mn-lt"/>
                  <a:ea typeface="+mn-ea"/>
                  <a:cs typeface="+mn-cs"/>
                </a:defRPr>
              </a:lvl3pPr>
              <a:lvl4pPr marL="1014413" indent="-134938" algn="l" defTabSz="457200" rtl="0" eaLnBrk="0" fontAlgn="base" hangingPunct="0">
                <a:lnSpc>
                  <a:spcPct val="95000"/>
                </a:lnSpc>
                <a:spcBef>
                  <a:spcPct val="20000"/>
                </a:spcBef>
                <a:spcAft>
                  <a:spcPct val="10000"/>
                </a:spcAft>
                <a:buClr>
                  <a:srgbClr val="87867E"/>
                </a:buClr>
                <a:buSzPct val="100000"/>
                <a:buChar char="•"/>
                <a:defRPr kumimoji="1">
                  <a:solidFill>
                    <a:srgbClr val="000000"/>
                  </a:solidFill>
                  <a:latin typeface="+mn-lt"/>
                  <a:ea typeface="+mn-ea"/>
                  <a:cs typeface="+mn-cs"/>
                </a:defRPr>
              </a:lvl4pPr>
              <a:lvl5pPr marL="2305050" indent="365125" algn="l" defTabSz="457200" rtl="0" eaLnBrk="0" fontAlgn="base" hangingPunct="0">
                <a:spcBef>
                  <a:spcPct val="0"/>
                </a:spcBef>
                <a:spcAft>
                  <a:spcPct val="0"/>
                </a:spcAft>
                <a:buBlip>
                  <a:blip r:embed="rId5"/>
                </a:buBlip>
                <a:defRPr kumimoji="1" sz="2000">
                  <a:solidFill>
                    <a:srgbClr val="000000"/>
                  </a:solidFill>
                  <a:latin typeface="+mn-lt"/>
                  <a:ea typeface="+mn-ea"/>
                  <a:cs typeface="+mn-cs"/>
                </a:defRPr>
              </a:lvl5pPr>
              <a:lvl6pPr marL="2762250" indent="365125" algn="l" defTabSz="457200" rtl="0" eaLnBrk="1" fontAlgn="base" hangingPunct="1">
                <a:spcBef>
                  <a:spcPct val="0"/>
                </a:spcBef>
                <a:spcAft>
                  <a:spcPct val="0"/>
                </a:spcAft>
                <a:buBlip>
                  <a:blip r:embed="rId5"/>
                </a:buBlip>
                <a:defRPr kumimoji="1" sz="2000">
                  <a:solidFill>
                    <a:srgbClr val="000000"/>
                  </a:solidFill>
                  <a:latin typeface="+mn-lt"/>
                  <a:ea typeface="+mn-ea"/>
                  <a:cs typeface="+mn-cs"/>
                </a:defRPr>
              </a:lvl6pPr>
              <a:lvl7pPr marL="3219450" indent="365125" algn="l" defTabSz="457200" rtl="0" eaLnBrk="1" fontAlgn="base" hangingPunct="1">
                <a:spcBef>
                  <a:spcPct val="0"/>
                </a:spcBef>
                <a:spcAft>
                  <a:spcPct val="0"/>
                </a:spcAft>
                <a:buBlip>
                  <a:blip r:embed="rId5"/>
                </a:buBlip>
                <a:defRPr kumimoji="1" sz="2000">
                  <a:solidFill>
                    <a:srgbClr val="000000"/>
                  </a:solidFill>
                  <a:latin typeface="+mn-lt"/>
                  <a:ea typeface="+mn-ea"/>
                  <a:cs typeface="+mn-cs"/>
                </a:defRPr>
              </a:lvl7pPr>
              <a:lvl8pPr marL="3676650" indent="365125" algn="l" defTabSz="457200" rtl="0" eaLnBrk="1" fontAlgn="base" hangingPunct="1">
                <a:spcBef>
                  <a:spcPct val="0"/>
                </a:spcBef>
                <a:spcAft>
                  <a:spcPct val="0"/>
                </a:spcAft>
                <a:buBlip>
                  <a:blip r:embed="rId5"/>
                </a:buBlip>
                <a:defRPr kumimoji="1" sz="2000">
                  <a:solidFill>
                    <a:srgbClr val="000000"/>
                  </a:solidFill>
                  <a:latin typeface="+mn-lt"/>
                  <a:ea typeface="+mn-ea"/>
                  <a:cs typeface="+mn-cs"/>
                </a:defRPr>
              </a:lvl8pPr>
              <a:lvl9pPr marL="4133850" indent="365125" algn="l" defTabSz="457200" rtl="0" eaLnBrk="1" fontAlgn="base" hangingPunct="1">
                <a:spcBef>
                  <a:spcPct val="0"/>
                </a:spcBef>
                <a:spcAft>
                  <a:spcPct val="0"/>
                </a:spcAft>
                <a:buBlip>
                  <a:blip r:embed="rId5"/>
                </a:buBlip>
                <a:defRPr kumimoji="1" sz="2000">
                  <a:solidFill>
                    <a:srgbClr val="000000"/>
                  </a:solidFill>
                  <a:latin typeface="+mn-lt"/>
                  <a:ea typeface="+mn-ea"/>
                  <a:cs typeface="+mn-cs"/>
                </a:defRPr>
              </a:lvl9pPr>
            </a:lstStyle>
            <a:p>
              <a:pPr marL="0" indent="0" eaLnBrk="1" hangingPunct="1">
                <a:buFont typeface="Wingdings" pitchFamily="2" charset="2"/>
                <a:buNone/>
                <a:defRPr/>
              </a:pPr>
              <a:r>
                <a:rPr lang="en-US" altLang="ja-JP" kern="0" dirty="0"/>
                <a:t>p</a:t>
              </a:r>
            </a:p>
          </p:txBody>
        </p:sp>
        <p:sp>
          <p:nvSpPr>
            <p:cNvPr id="35" name="コンテンツ プレースホルダー 2 4 1">
              <a:extLst>
                <a:ext uri="{FF2B5EF4-FFF2-40B4-BE49-F238E27FC236}">
                  <a16:creationId xmlns:a16="http://schemas.microsoft.com/office/drawing/2014/main" id="{27EA312D-FD77-4043-8861-3CCADDE6DAAD}"/>
                </a:ext>
              </a:extLst>
            </p:cNvPr>
            <p:cNvSpPr txBox="1">
              <a:spLocks/>
            </p:cNvSpPr>
            <p:nvPr/>
          </p:nvSpPr>
          <p:spPr bwMode="gray">
            <a:xfrm>
              <a:off x="3173440" y="2563044"/>
              <a:ext cx="305354"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90513" indent="-290513" algn="l" defTabSz="457200" rtl="0" eaLnBrk="0" fontAlgn="base" hangingPunct="0">
                <a:lnSpc>
                  <a:spcPct val="95000"/>
                </a:lnSpc>
                <a:spcBef>
                  <a:spcPct val="20000"/>
                </a:spcBef>
                <a:spcAft>
                  <a:spcPct val="10000"/>
                </a:spcAft>
                <a:buClr>
                  <a:srgbClr val="A30B1A"/>
                </a:buClr>
                <a:buFont typeface="Wingdings" pitchFamily="2" charset="2"/>
                <a:buChar char="n"/>
                <a:defRPr kumimoji="1" sz="2800">
                  <a:solidFill>
                    <a:srgbClr val="000000"/>
                  </a:solidFill>
                  <a:latin typeface="+mn-lt"/>
                  <a:ea typeface="+mn-ea"/>
                  <a:cs typeface="+mn-cs"/>
                </a:defRPr>
              </a:lvl1pPr>
              <a:lvl2pPr marL="581025" indent="-242888" algn="l" defTabSz="457200" rtl="0" eaLnBrk="0" fontAlgn="base" hangingPunct="0">
                <a:lnSpc>
                  <a:spcPct val="95000"/>
                </a:lnSpc>
                <a:spcBef>
                  <a:spcPct val="20000"/>
                </a:spcBef>
                <a:spcAft>
                  <a:spcPct val="10000"/>
                </a:spcAft>
                <a:buClr>
                  <a:srgbClr val="87867E"/>
                </a:buClr>
                <a:buFont typeface="Wingdings" pitchFamily="2" charset="2"/>
                <a:buChar char="n"/>
                <a:defRPr kumimoji="1" sz="2400">
                  <a:solidFill>
                    <a:srgbClr val="000000"/>
                  </a:solidFill>
                  <a:latin typeface="+mn-lt"/>
                  <a:ea typeface="+mn-ea"/>
                  <a:cs typeface="+mn-cs"/>
                </a:defRPr>
              </a:lvl2pPr>
              <a:lvl3pPr marL="795338" indent="-138113" algn="l" defTabSz="457200" rtl="0" eaLnBrk="0" fontAlgn="base" hangingPunct="0">
                <a:lnSpc>
                  <a:spcPct val="95000"/>
                </a:lnSpc>
                <a:spcBef>
                  <a:spcPct val="20000"/>
                </a:spcBef>
                <a:spcAft>
                  <a:spcPct val="10000"/>
                </a:spcAft>
                <a:buClr>
                  <a:srgbClr val="87867E"/>
                </a:buClr>
                <a:buSzPct val="100000"/>
                <a:buChar char="•"/>
                <a:defRPr kumimoji="1" sz="2000">
                  <a:solidFill>
                    <a:srgbClr val="000000"/>
                  </a:solidFill>
                  <a:latin typeface="+mn-lt"/>
                  <a:ea typeface="+mn-ea"/>
                  <a:cs typeface="+mn-cs"/>
                </a:defRPr>
              </a:lvl3pPr>
              <a:lvl4pPr marL="1014413" indent="-134938" algn="l" defTabSz="457200" rtl="0" eaLnBrk="0" fontAlgn="base" hangingPunct="0">
                <a:lnSpc>
                  <a:spcPct val="95000"/>
                </a:lnSpc>
                <a:spcBef>
                  <a:spcPct val="20000"/>
                </a:spcBef>
                <a:spcAft>
                  <a:spcPct val="10000"/>
                </a:spcAft>
                <a:buClr>
                  <a:srgbClr val="87867E"/>
                </a:buClr>
                <a:buSzPct val="100000"/>
                <a:buChar char="•"/>
                <a:defRPr kumimoji="1">
                  <a:solidFill>
                    <a:srgbClr val="000000"/>
                  </a:solidFill>
                  <a:latin typeface="+mn-lt"/>
                  <a:ea typeface="+mn-ea"/>
                  <a:cs typeface="+mn-cs"/>
                </a:defRPr>
              </a:lvl4pPr>
              <a:lvl5pPr marL="2305050" indent="365125" algn="l" defTabSz="457200" rtl="0" eaLnBrk="0" fontAlgn="base" hangingPunct="0">
                <a:spcBef>
                  <a:spcPct val="0"/>
                </a:spcBef>
                <a:spcAft>
                  <a:spcPct val="0"/>
                </a:spcAft>
                <a:buBlip>
                  <a:blip r:embed="rId5"/>
                </a:buBlip>
                <a:defRPr kumimoji="1" sz="2000">
                  <a:solidFill>
                    <a:srgbClr val="000000"/>
                  </a:solidFill>
                  <a:latin typeface="+mn-lt"/>
                  <a:ea typeface="+mn-ea"/>
                  <a:cs typeface="+mn-cs"/>
                </a:defRPr>
              </a:lvl5pPr>
              <a:lvl6pPr marL="2762250" indent="365125" algn="l" defTabSz="457200" rtl="0" eaLnBrk="1" fontAlgn="base" hangingPunct="1">
                <a:spcBef>
                  <a:spcPct val="0"/>
                </a:spcBef>
                <a:spcAft>
                  <a:spcPct val="0"/>
                </a:spcAft>
                <a:buBlip>
                  <a:blip r:embed="rId5"/>
                </a:buBlip>
                <a:defRPr kumimoji="1" sz="2000">
                  <a:solidFill>
                    <a:srgbClr val="000000"/>
                  </a:solidFill>
                  <a:latin typeface="+mn-lt"/>
                  <a:ea typeface="+mn-ea"/>
                  <a:cs typeface="+mn-cs"/>
                </a:defRPr>
              </a:lvl6pPr>
              <a:lvl7pPr marL="3219450" indent="365125" algn="l" defTabSz="457200" rtl="0" eaLnBrk="1" fontAlgn="base" hangingPunct="1">
                <a:spcBef>
                  <a:spcPct val="0"/>
                </a:spcBef>
                <a:spcAft>
                  <a:spcPct val="0"/>
                </a:spcAft>
                <a:buBlip>
                  <a:blip r:embed="rId5"/>
                </a:buBlip>
                <a:defRPr kumimoji="1" sz="2000">
                  <a:solidFill>
                    <a:srgbClr val="000000"/>
                  </a:solidFill>
                  <a:latin typeface="+mn-lt"/>
                  <a:ea typeface="+mn-ea"/>
                  <a:cs typeface="+mn-cs"/>
                </a:defRPr>
              </a:lvl7pPr>
              <a:lvl8pPr marL="3676650" indent="365125" algn="l" defTabSz="457200" rtl="0" eaLnBrk="1" fontAlgn="base" hangingPunct="1">
                <a:spcBef>
                  <a:spcPct val="0"/>
                </a:spcBef>
                <a:spcAft>
                  <a:spcPct val="0"/>
                </a:spcAft>
                <a:buBlip>
                  <a:blip r:embed="rId5"/>
                </a:buBlip>
                <a:defRPr kumimoji="1" sz="2000">
                  <a:solidFill>
                    <a:srgbClr val="000000"/>
                  </a:solidFill>
                  <a:latin typeface="+mn-lt"/>
                  <a:ea typeface="+mn-ea"/>
                  <a:cs typeface="+mn-cs"/>
                </a:defRPr>
              </a:lvl8pPr>
              <a:lvl9pPr marL="4133850" indent="365125" algn="l" defTabSz="457200" rtl="0" eaLnBrk="1" fontAlgn="base" hangingPunct="1">
                <a:spcBef>
                  <a:spcPct val="0"/>
                </a:spcBef>
                <a:spcAft>
                  <a:spcPct val="0"/>
                </a:spcAft>
                <a:buBlip>
                  <a:blip r:embed="rId5"/>
                </a:buBlip>
                <a:defRPr kumimoji="1" sz="2000">
                  <a:solidFill>
                    <a:srgbClr val="000000"/>
                  </a:solidFill>
                  <a:latin typeface="+mn-lt"/>
                  <a:ea typeface="+mn-ea"/>
                  <a:cs typeface="+mn-cs"/>
                </a:defRPr>
              </a:lvl9pPr>
            </a:lstStyle>
            <a:p>
              <a:pPr marL="0" indent="0" eaLnBrk="1" hangingPunct="1">
                <a:buFont typeface="Wingdings" pitchFamily="2" charset="2"/>
                <a:buNone/>
                <a:defRPr/>
              </a:pPr>
              <a:r>
                <a:rPr lang="en-US" altLang="ja-JP" kern="0" dirty="0"/>
                <a:t>O</a:t>
              </a:r>
            </a:p>
          </p:txBody>
        </p:sp>
        <p:sp>
          <p:nvSpPr>
            <p:cNvPr id="36" name="楕円 35">
              <a:extLst>
                <a:ext uri="{FF2B5EF4-FFF2-40B4-BE49-F238E27FC236}">
                  <a16:creationId xmlns:a16="http://schemas.microsoft.com/office/drawing/2014/main" id="{F33284C8-D8EE-4244-8E99-DE14C07C177D}"/>
                </a:ext>
              </a:extLst>
            </p:cNvPr>
            <p:cNvSpPr/>
            <p:nvPr/>
          </p:nvSpPr>
          <p:spPr bwMode="gray">
            <a:xfrm rot="2230109">
              <a:off x="3413528" y="2298692"/>
              <a:ext cx="1408959" cy="280758"/>
            </a:xfrm>
            <a:prstGeom prst="ellipse">
              <a:avLst/>
            </a:prstGeom>
            <a:solidFill>
              <a:schemeClr val="accent4">
                <a:lumMod val="20000"/>
                <a:lumOff val="80000"/>
              </a:schemeClr>
            </a:solidFill>
            <a:ln w="9525" algn="ctr">
              <a:solidFill>
                <a:srgbClr val="0070C0"/>
              </a:solidFill>
              <a:miter lim="800000"/>
              <a:headEnd/>
              <a:tailEnd/>
            </a:ln>
            <a:effectLst/>
          </p:spPr>
          <p:txBody>
            <a:bodyPr wrap="none" rtlCol="0" anchor="ctr"/>
            <a:lstStyle/>
            <a:p>
              <a:pPr algn="ctr"/>
              <a:r>
                <a:rPr kumimoji="1" lang="en-US" altLang="ja-JP" dirty="0"/>
                <a:t>T</a:t>
              </a:r>
              <a:r>
                <a:rPr kumimoji="1" lang="en-US" altLang="ja-JP" baseline="-25000" dirty="0"/>
                <a:t>1</a:t>
              </a:r>
              <a:r>
                <a:rPr kumimoji="1" lang="en-US" altLang="ja-JP" dirty="0"/>
                <a:t>(</a:t>
              </a:r>
              <a:r>
                <a:rPr kumimoji="1" lang="ja-JP" altLang="en-US" dirty="0"/>
                <a:t>低温</a:t>
              </a:r>
              <a:r>
                <a:rPr kumimoji="1" lang="en-US" altLang="ja-JP" dirty="0"/>
                <a:t>)</a:t>
              </a:r>
              <a:endParaRPr kumimoji="1" lang="ja-JP" altLang="en-US" dirty="0"/>
            </a:p>
          </p:txBody>
        </p:sp>
        <p:sp>
          <p:nvSpPr>
            <p:cNvPr id="37" name="楕円 36">
              <a:extLst>
                <a:ext uri="{FF2B5EF4-FFF2-40B4-BE49-F238E27FC236}">
                  <a16:creationId xmlns:a16="http://schemas.microsoft.com/office/drawing/2014/main" id="{438B2E9F-05C8-4C63-AE25-902B638F4798}"/>
                </a:ext>
              </a:extLst>
            </p:cNvPr>
            <p:cNvSpPr/>
            <p:nvPr/>
          </p:nvSpPr>
          <p:spPr bwMode="gray">
            <a:xfrm rot="2230109">
              <a:off x="4422328" y="1222440"/>
              <a:ext cx="1693018" cy="235033"/>
            </a:xfrm>
            <a:prstGeom prst="ellipse">
              <a:avLst/>
            </a:prstGeom>
            <a:solidFill>
              <a:schemeClr val="accent5">
                <a:lumMod val="20000"/>
                <a:lumOff val="80000"/>
              </a:schemeClr>
            </a:solidFill>
            <a:ln w="9525" algn="ctr">
              <a:solidFill>
                <a:schemeClr val="accent1"/>
              </a:solidFill>
              <a:miter lim="800000"/>
              <a:headEnd/>
              <a:tailEnd/>
            </a:ln>
            <a:effectLst/>
          </p:spPr>
          <p:txBody>
            <a:bodyPr wrap="none" rtlCol="0" anchor="ctr"/>
            <a:lstStyle/>
            <a:p>
              <a:pPr algn="ctr"/>
              <a:r>
                <a:rPr kumimoji="1" lang="en-US" altLang="ja-JP" dirty="0"/>
                <a:t>T</a:t>
              </a:r>
              <a:r>
                <a:rPr kumimoji="1" lang="en-US" altLang="ja-JP" baseline="-25000" dirty="0"/>
                <a:t>2</a:t>
              </a:r>
              <a:r>
                <a:rPr kumimoji="1" lang="en-US" altLang="ja-JP" dirty="0"/>
                <a:t>(</a:t>
              </a:r>
              <a:r>
                <a:rPr lang="ja-JP" altLang="en-US" dirty="0"/>
                <a:t>高</a:t>
              </a:r>
              <a:r>
                <a:rPr kumimoji="1" lang="ja-JP" altLang="en-US" dirty="0"/>
                <a:t>温</a:t>
              </a:r>
              <a:r>
                <a:rPr kumimoji="1" lang="en-US" altLang="ja-JP" dirty="0"/>
                <a:t>)</a:t>
              </a:r>
              <a:endParaRPr kumimoji="1" lang="ja-JP" altLang="en-US" dirty="0"/>
            </a:p>
          </p:txBody>
        </p:sp>
        <p:sp>
          <p:nvSpPr>
            <p:cNvPr id="38" name="楕円 37">
              <a:extLst>
                <a:ext uri="{FF2B5EF4-FFF2-40B4-BE49-F238E27FC236}">
                  <a16:creationId xmlns:a16="http://schemas.microsoft.com/office/drawing/2014/main" id="{5A5C8B9D-26B3-49CF-B76C-79DEBF060CEF}"/>
                </a:ext>
              </a:extLst>
            </p:cNvPr>
            <p:cNvSpPr/>
            <p:nvPr/>
          </p:nvSpPr>
          <p:spPr bwMode="gray">
            <a:xfrm>
              <a:off x="4323414" y="1649805"/>
              <a:ext cx="1127760" cy="772076"/>
            </a:xfrm>
            <a:prstGeom prst="ellipse">
              <a:avLst/>
            </a:prstGeom>
            <a:solidFill>
              <a:schemeClr val="accent3">
                <a:lumMod val="20000"/>
                <a:lumOff val="80000"/>
              </a:schemeClr>
            </a:solidFill>
            <a:ln w="9525" algn="ctr">
              <a:solidFill>
                <a:srgbClr val="00B050"/>
              </a:solidFill>
              <a:miter lim="800000"/>
              <a:headEnd/>
              <a:tailEnd/>
            </a:ln>
            <a:effectLst/>
          </p:spPr>
          <p:txBody>
            <a:bodyPr wrap="none" rtlCol="0" anchor="ctr"/>
            <a:lstStyle/>
            <a:p>
              <a:pPr algn="ctr"/>
              <a:r>
                <a:rPr lang="ja-JP" altLang="en-US" dirty="0"/>
                <a:t>熱機関</a:t>
              </a:r>
              <a:endParaRPr kumimoji="1" lang="ja-JP" altLang="en-US" dirty="0"/>
            </a:p>
          </p:txBody>
        </p:sp>
        <p:cxnSp>
          <p:nvCxnSpPr>
            <p:cNvPr id="39" name="直線矢印コネクタ 38">
              <a:extLst>
                <a:ext uri="{FF2B5EF4-FFF2-40B4-BE49-F238E27FC236}">
                  <a16:creationId xmlns:a16="http://schemas.microsoft.com/office/drawing/2014/main" id="{0D837DA9-2D0B-49BB-A4EB-595C00635683}"/>
                </a:ext>
              </a:extLst>
            </p:cNvPr>
            <p:cNvCxnSpPr>
              <a:cxnSpLocks/>
            </p:cNvCxnSpPr>
            <p:nvPr/>
          </p:nvCxnSpPr>
          <p:spPr bwMode="auto">
            <a:xfrm flipV="1">
              <a:off x="5190536" y="1425217"/>
              <a:ext cx="6238" cy="383744"/>
            </a:xfrm>
            <a:prstGeom prst="straightConnector1">
              <a:avLst/>
            </a:prstGeom>
            <a:gradFill rotWithShape="0">
              <a:gsLst>
                <a:gs pos="0">
                  <a:srgbClr val="FFFFFF"/>
                </a:gs>
                <a:gs pos="100000">
                  <a:srgbClr val="C8C8C8"/>
                </a:gs>
              </a:gsLst>
              <a:lin ang="5400000" scaled="1"/>
            </a:gradFill>
            <a:ln w="9525" cap="flat" cmpd="sng" algn="ctr">
              <a:solidFill>
                <a:srgbClr val="00B050"/>
              </a:solidFill>
              <a:prstDash val="solid"/>
              <a:round/>
              <a:headEnd type="none" w="med" len="med"/>
              <a:tailEnd type="triangle"/>
            </a:ln>
            <a:effectLst/>
          </p:spPr>
        </p:cxnSp>
        <p:cxnSp>
          <p:nvCxnSpPr>
            <p:cNvPr id="40" name="直線矢印コネクタ 39">
              <a:extLst>
                <a:ext uri="{FF2B5EF4-FFF2-40B4-BE49-F238E27FC236}">
                  <a16:creationId xmlns:a16="http://schemas.microsoft.com/office/drawing/2014/main" id="{CE5D5BB1-A3AD-4D68-AF32-0658256AA847}"/>
                </a:ext>
              </a:extLst>
            </p:cNvPr>
            <p:cNvCxnSpPr>
              <a:cxnSpLocks/>
            </p:cNvCxnSpPr>
            <p:nvPr/>
          </p:nvCxnSpPr>
          <p:spPr bwMode="auto">
            <a:xfrm flipV="1">
              <a:off x="4533868" y="2353879"/>
              <a:ext cx="101283" cy="216958"/>
            </a:xfrm>
            <a:prstGeom prst="straightConnector1">
              <a:avLst/>
            </a:prstGeom>
            <a:gradFill rotWithShape="0">
              <a:gsLst>
                <a:gs pos="0">
                  <a:srgbClr val="FFFFFF"/>
                </a:gs>
                <a:gs pos="100000">
                  <a:srgbClr val="C8C8C8"/>
                </a:gs>
              </a:gsLst>
              <a:lin ang="5400000" scaled="1"/>
            </a:gradFill>
            <a:ln w="9525" cap="flat" cmpd="sng" algn="ctr">
              <a:solidFill>
                <a:srgbClr val="00B050"/>
              </a:solidFill>
              <a:prstDash val="solid"/>
              <a:round/>
              <a:headEnd type="none" w="med" len="med"/>
              <a:tailEnd type="triangle"/>
            </a:ln>
            <a:effectLst/>
          </p:spPr>
        </p:cxnSp>
        <p:sp>
          <p:nvSpPr>
            <p:cNvPr id="41" name="コンテンツ プレースホルダー 2 5 1">
              <a:extLst>
                <a:ext uri="{FF2B5EF4-FFF2-40B4-BE49-F238E27FC236}">
                  <a16:creationId xmlns:a16="http://schemas.microsoft.com/office/drawing/2014/main" id="{65D00B90-B735-4D5C-BF79-879C8A10EAA1}"/>
                </a:ext>
              </a:extLst>
            </p:cNvPr>
            <p:cNvSpPr txBox="1">
              <a:spLocks/>
            </p:cNvSpPr>
            <p:nvPr/>
          </p:nvSpPr>
          <p:spPr bwMode="gray">
            <a:xfrm>
              <a:off x="4674187" y="2427426"/>
              <a:ext cx="713870"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90513" indent="-290513" algn="l" defTabSz="457200" rtl="0" eaLnBrk="0" fontAlgn="base" hangingPunct="0">
                <a:lnSpc>
                  <a:spcPct val="95000"/>
                </a:lnSpc>
                <a:spcBef>
                  <a:spcPct val="20000"/>
                </a:spcBef>
                <a:spcAft>
                  <a:spcPct val="10000"/>
                </a:spcAft>
                <a:buClr>
                  <a:srgbClr val="A30B1A"/>
                </a:buClr>
                <a:buFont typeface="Wingdings" pitchFamily="2" charset="2"/>
                <a:buChar char="n"/>
                <a:defRPr kumimoji="1" sz="2800">
                  <a:solidFill>
                    <a:srgbClr val="000000"/>
                  </a:solidFill>
                  <a:latin typeface="+mn-lt"/>
                  <a:ea typeface="+mn-ea"/>
                  <a:cs typeface="+mn-cs"/>
                </a:defRPr>
              </a:lvl1pPr>
              <a:lvl2pPr marL="581025" indent="-242888" algn="l" defTabSz="457200" rtl="0" eaLnBrk="0" fontAlgn="base" hangingPunct="0">
                <a:lnSpc>
                  <a:spcPct val="95000"/>
                </a:lnSpc>
                <a:spcBef>
                  <a:spcPct val="20000"/>
                </a:spcBef>
                <a:spcAft>
                  <a:spcPct val="10000"/>
                </a:spcAft>
                <a:buClr>
                  <a:srgbClr val="87867E"/>
                </a:buClr>
                <a:buFont typeface="Wingdings" pitchFamily="2" charset="2"/>
                <a:buChar char="n"/>
                <a:defRPr kumimoji="1" sz="2400">
                  <a:solidFill>
                    <a:srgbClr val="000000"/>
                  </a:solidFill>
                  <a:latin typeface="+mn-lt"/>
                  <a:ea typeface="+mn-ea"/>
                  <a:cs typeface="+mn-cs"/>
                </a:defRPr>
              </a:lvl2pPr>
              <a:lvl3pPr marL="795338" indent="-138113" algn="l" defTabSz="457200" rtl="0" eaLnBrk="0" fontAlgn="base" hangingPunct="0">
                <a:lnSpc>
                  <a:spcPct val="95000"/>
                </a:lnSpc>
                <a:spcBef>
                  <a:spcPct val="20000"/>
                </a:spcBef>
                <a:spcAft>
                  <a:spcPct val="10000"/>
                </a:spcAft>
                <a:buClr>
                  <a:srgbClr val="87867E"/>
                </a:buClr>
                <a:buSzPct val="100000"/>
                <a:buChar char="•"/>
                <a:defRPr kumimoji="1" sz="2000">
                  <a:solidFill>
                    <a:srgbClr val="000000"/>
                  </a:solidFill>
                  <a:latin typeface="+mn-lt"/>
                  <a:ea typeface="+mn-ea"/>
                  <a:cs typeface="+mn-cs"/>
                </a:defRPr>
              </a:lvl3pPr>
              <a:lvl4pPr marL="1014413" indent="-134938" algn="l" defTabSz="457200" rtl="0" eaLnBrk="0" fontAlgn="base" hangingPunct="0">
                <a:lnSpc>
                  <a:spcPct val="95000"/>
                </a:lnSpc>
                <a:spcBef>
                  <a:spcPct val="20000"/>
                </a:spcBef>
                <a:spcAft>
                  <a:spcPct val="10000"/>
                </a:spcAft>
                <a:buClr>
                  <a:srgbClr val="87867E"/>
                </a:buClr>
                <a:buSzPct val="100000"/>
                <a:buChar char="•"/>
                <a:defRPr kumimoji="1">
                  <a:solidFill>
                    <a:srgbClr val="000000"/>
                  </a:solidFill>
                  <a:latin typeface="+mn-lt"/>
                  <a:ea typeface="+mn-ea"/>
                  <a:cs typeface="+mn-cs"/>
                </a:defRPr>
              </a:lvl4pPr>
              <a:lvl5pPr marL="2305050" indent="365125" algn="l" defTabSz="457200" rtl="0" eaLnBrk="0" fontAlgn="base" hangingPunct="0">
                <a:spcBef>
                  <a:spcPct val="0"/>
                </a:spcBef>
                <a:spcAft>
                  <a:spcPct val="0"/>
                </a:spcAft>
                <a:buBlip>
                  <a:blip r:embed="rId5"/>
                </a:buBlip>
                <a:defRPr kumimoji="1" sz="2000">
                  <a:solidFill>
                    <a:srgbClr val="000000"/>
                  </a:solidFill>
                  <a:latin typeface="+mn-lt"/>
                  <a:ea typeface="+mn-ea"/>
                  <a:cs typeface="+mn-cs"/>
                </a:defRPr>
              </a:lvl5pPr>
              <a:lvl6pPr marL="2762250" indent="365125" algn="l" defTabSz="457200" rtl="0" eaLnBrk="1" fontAlgn="base" hangingPunct="1">
                <a:spcBef>
                  <a:spcPct val="0"/>
                </a:spcBef>
                <a:spcAft>
                  <a:spcPct val="0"/>
                </a:spcAft>
                <a:buBlip>
                  <a:blip r:embed="rId5"/>
                </a:buBlip>
                <a:defRPr kumimoji="1" sz="2000">
                  <a:solidFill>
                    <a:srgbClr val="000000"/>
                  </a:solidFill>
                  <a:latin typeface="+mn-lt"/>
                  <a:ea typeface="+mn-ea"/>
                  <a:cs typeface="+mn-cs"/>
                </a:defRPr>
              </a:lvl6pPr>
              <a:lvl7pPr marL="3219450" indent="365125" algn="l" defTabSz="457200" rtl="0" eaLnBrk="1" fontAlgn="base" hangingPunct="1">
                <a:spcBef>
                  <a:spcPct val="0"/>
                </a:spcBef>
                <a:spcAft>
                  <a:spcPct val="0"/>
                </a:spcAft>
                <a:buBlip>
                  <a:blip r:embed="rId5"/>
                </a:buBlip>
                <a:defRPr kumimoji="1" sz="2000">
                  <a:solidFill>
                    <a:srgbClr val="000000"/>
                  </a:solidFill>
                  <a:latin typeface="+mn-lt"/>
                  <a:ea typeface="+mn-ea"/>
                  <a:cs typeface="+mn-cs"/>
                </a:defRPr>
              </a:lvl7pPr>
              <a:lvl8pPr marL="3676650" indent="365125" algn="l" defTabSz="457200" rtl="0" eaLnBrk="1" fontAlgn="base" hangingPunct="1">
                <a:spcBef>
                  <a:spcPct val="0"/>
                </a:spcBef>
                <a:spcAft>
                  <a:spcPct val="0"/>
                </a:spcAft>
                <a:buBlip>
                  <a:blip r:embed="rId5"/>
                </a:buBlip>
                <a:defRPr kumimoji="1" sz="2000">
                  <a:solidFill>
                    <a:srgbClr val="000000"/>
                  </a:solidFill>
                  <a:latin typeface="+mn-lt"/>
                  <a:ea typeface="+mn-ea"/>
                  <a:cs typeface="+mn-cs"/>
                </a:defRPr>
              </a:lvl8pPr>
              <a:lvl9pPr marL="4133850" indent="365125" algn="l" defTabSz="457200" rtl="0" eaLnBrk="1" fontAlgn="base" hangingPunct="1">
                <a:spcBef>
                  <a:spcPct val="0"/>
                </a:spcBef>
                <a:spcAft>
                  <a:spcPct val="0"/>
                </a:spcAft>
                <a:buBlip>
                  <a:blip r:embed="rId5"/>
                </a:buBlip>
                <a:defRPr kumimoji="1" sz="2000">
                  <a:solidFill>
                    <a:srgbClr val="000000"/>
                  </a:solidFill>
                  <a:latin typeface="+mn-lt"/>
                  <a:ea typeface="+mn-ea"/>
                  <a:cs typeface="+mn-cs"/>
                </a:defRPr>
              </a:lvl9pPr>
            </a:lstStyle>
            <a:p>
              <a:pPr marL="0" indent="0" eaLnBrk="1" hangingPunct="1">
                <a:buFont typeface="Wingdings" pitchFamily="2" charset="2"/>
                <a:buNone/>
                <a:defRPr/>
              </a:pPr>
              <a:r>
                <a:rPr lang="en-US" altLang="ja-JP" kern="0" dirty="0">
                  <a:solidFill>
                    <a:srgbClr val="00B050"/>
                  </a:solidFill>
                </a:rPr>
                <a:t>Q</a:t>
              </a:r>
              <a:r>
                <a:rPr lang="en-US" altLang="ja-JP" kern="0" baseline="-25000" dirty="0">
                  <a:solidFill>
                    <a:srgbClr val="00B050"/>
                  </a:solidFill>
                </a:rPr>
                <a:t>-</a:t>
              </a:r>
            </a:p>
          </p:txBody>
        </p:sp>
        <p:cxnSp>
          <p:nvCxnSpPr>
            <p:cNvPr id="42" name="直線矢印コネクタ 41">
              <a:extLst>
                <a:ext uri="{FF2B5EF4-FFF2-40B4-BE49-F238E27FC236}">
                  <a16:creationId xmlns:a16="http://schemas.microsoft.com/office/drawing/2014/main" id="{59EB6FA6-4F07-45CE-B4C1-374044193817}"/>
                </a:ext>
              </a:extLst>
            </p:cNvPr>
            <p:cNvCxnSpPr>
              <a:cxnSpLocks/>
            </p:cNvCxnSpPr>
            <p:nvPr/>
          </p:nvCxnSpPr>
          <p:spPr bwMode="auto">
            <a:xfrm>
              <a:off x="5268837" y="2176004"/>
              <a:ext cx="305375" cy="18807"/>
            </a:xfrm>
            <a:prstGeom prst="straightConnector1">
              <a:avLst/>
            </a:prstGeom>
            <a:gradFill rotWithShape="0">
              <a:gsLst>
                <a:gs pos="0">
                  <a:srgbClr val="FFFFFF"/>
                </a:gs>
                <a:gs pos="100000">
                  <a:srgbClr val="C8C8C8"/>
                </a:gs>
              </a:gsLst>
              <a:lin ang="5400000" scaled="1"/>
            </a:gradFill>
            <a:ln w="9525" cap="flat" cmpd="sng" algn="ctr">
              <a:solidFill>
                <a:srgbClr val="7030A0"/>
              </a:solidFill>
              <a:prstDash val="solid"/>
              <a:round/>
              <a:headEnd type="none" w="med" len="med"/>
              <a:tailEnd type="triangle"/>
            </a:ln>
            <a:effectLst/>
          </p:spPr>
        </p:cxnSp>
        <p:sp>
          <p:nvSpPr>
            <p:cNvPr id="43" name="コンテンツ プレースホルダー 2 6 1">
              <a:extLst>
                <a:ext uri="{FF2B5EF4-FFF2-40B4-BE49-F238E27FC236}">
                  <a16:creationId xmlns:a16="http://schemas.microsoft.com/office/drawing/2014/main" id="{24ACBC7C-7E7F-40E7-BB50-A4DB298B89CC}"/>
                </a:ext>
              </a:extLst>
            </p:cNvPr>
            <p:cNvSpPr txBox="1">
              <a:spLocks/>
            </p:cNvSpPr>
            <p:nvPr/>
          </p:nvSpPr>
          <p:spPr bwMode="gray">
            <a:xfrm>
              <a:off x="5010499" y="2273228"/>
              <a:ext cx="1270456" cy="5450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90513" indent="-290513" algn="l" defTabSz="457200" rtl="0" eaLnBrk="0" fontAlgn="base" hangingPunct="0">
                <a:lnSpc>
                  <a:spcPct val="95000"/>
                </a:lnSpc>
                <a:spcBef>
                  <a:spcPct val="20000"/>
                </a:spcBef>
                <a:spcAft>
                  <a:spcPct val="10000"/>
                </a:spcAft>
                <a:buClr>
                  <a:srgbClr val="A30B1A"/>
                </a:buClr>
                <a:buFont typeface="Wingdings" pitchFamily="2" charset="2"/>
                <a:buChar char="n"/>
                <a:defRPr kumimoji="1" sz="2800">
                  <a:solidFill>
                    <a:srgbClr val="000000"/>
                  </a:solidFill>
                  <a:latin typeface="+mn-lt"/>
                  <a:ea typeface="+mn-ea"/>
                  <a:cs typeface="+mn-cs"/>
                </a:defRPr>
              </a:lvl1pPr>
              <a:lvl2pPr marL="581025" indent="-242888" algn="l" defTabSz="457200" rtl="0" eaLnBrk="0" fontAlgn="base" hangingPunct="0">
                <a:lnSpc>
                  <a:spcPct val="95000"/>
                </a:lnSpc>
                <a:spcBef>
                  <a:spcPct val="20000"/>
                </a:spcBef>
                <a:spcAft>
                  <a:spcPct val="10000"/>
                </a:spcAft>
                <a:buClr>
                  <a:srgbClr val="87867E"/>
                </a:buClr>
                <a:buFont typeface="Wingdings" pitchFamily="2" charset="2"/>
                <a:buChar char="n"/>
                <a:defRPr kumimoji="1" sz="2400">
                  <a:solidFill>
                    <a:srgbClr val="000000"/>
                  </a:solidFill>
                  <a:latin typeface="+mn-lt"/>
                  <a:ea typeface="+mn-ea"/>
                  <a:cs typeface="+mn-cs"/>
                </a:defRPr>
              </a:lvl2pPr>
              <a:lvl3pPr marL="795338" indent="-138113" algn="l" defTabSz="457200" rtl="0" eaLnBrk="0" fontAlgn="base" hangingPunct="0">
                <a:lnSpc>
                  <a:spcPct val="95000"/>
                </a:lnSpc>
                <a:spcBef>
                  <a:spcPct val="20000"/>
                </a:spcBef>
                <a:spcAft>
                  <a:spcPct val="10000"/>
                </a:spcAft>
                <a:buClr>
                  <a:srgbClr val="87867E"/>
                </a:buClr>
                <a:buSzPct val="100000"/>
                <a:buChar char="•"/>
                <a:defRPr kumimoji="1" sz="2000">
                  <a:solidFill>
                    <a:srgbClr val="000000"/>
                  </a:solidFill>
                  <a:latin typeface="+mn-lt"/>
                  <a:ea typeface="+mn-ea"/>
                  <a:cs typeface="+mn-cs"/>
                </a:defRPr>
              </a:lvl3pPr>
              <a:lvl4pPr marL="1014413" indent="-134938" algn="l" defTabSz="457200" rtl="0" eaLnBrk="0" fontAlgn="base" hangingPunct="0">
                <a:lnSpc>
                  <a:spcPct val="95000"/>
                </a:lnSpc>
                <a:spcBef>
                  <a:spcPct val="20000"/>
                </a:spcBef>
                <a:spcAft>
                  <a:spcPct val="10000"/>
                </a:spcAft>
                <a:buClr>
                  <a:srgbClr val="87867E"/>
                </a:buClr>
                <a:buSzPct val="100000"/>
                <a:buChar char="•"/>
                <a:defRPr kumimoji="1">
                  <a:solidFill>
                    <a:srgbClr val="000000"/>
                  </a:solidFill>
                  <a:latin typeface="+mn-lt"/>
                  <a:ea typeface="+mn-ea"/>
                  <a:cs typeface="+mn-cs"/>
                </a:defRPr>
              </a:lvl4pPr>
              <a:lvl5pPr marL="2305050" indent="365125" algn="l" defTabSz="457200" rtl="0" eaLnBrk="0" fontAlgn="base" hangingPunct="0">
                <a:spcBef>
                  <a:spcPct val="0"/>
                </a:spcBef>
                <a:spcAft>
                  <a:spcPct val="0"/>
                </a:spcAft>
                <a:buBlip>
                  <a:blip r:embed="rId5"/>
                </a:buBlip>
                <a:defRPr kumimoji="1" sz="2000">
                  <a:solidFill>
                    <a:srgbClr val="000000"/>
                  </a:solidFill>
                  <a:latin typeface="+mn-lt"/>
                  <a:ea typeface="+mn-ea"/>
                  <a:cs typeface="+mn-cs"/>
                </a:defRPr>
              </a:lvl5pPr>
              <a:lvl6pPr marL="2762250" indent="365125" algn="l" defTabSz="457200" rtl="0" eaLnBrk="1" fontAlgn="base" hangingPunct="1">
                <a:spcBef>
                  <a:spcPct val="0"/>
                </a:spcBef>
                <a:spcAft>
                  <a:spcPct val="0"/>
                </a:spcAft>
                <a:buBlip>
                  <a:blip r:embed="rId5"/>
                </a:buBlip>
                <a:defRPr kumimoji="1" sz="2000">
                  <a:solidFill>
                    <a:srgbClr val="000000"/>
                  </a:solidFill>
                  <a:latin typeface="+mn-lt"/>
                  <a:ea typeface="+mn-ea"/>
                  <a:cs typeface="+mn-cs"/>
                </a:defRPr>
              </a:lvl6pPr>
              <a:lvl7pPr marL="3219450" indent="365125" algn="l" defTabSz="457200" rtl="0" eaLnBrk="1" fontAlgn="base" hangingPunct="1">
                <a:spcBef>
                  <a:spcPct val="0"/>
                </a:spcBef>
                <a:spcAft>
                  <a:spcPct val="0"/>
                </a:spcAft>
                <a:buBlip>
                  <a:blip r:embed="rId5"/>
                </a:buBlip>
                <a:defRPr kumimoji="1" sz="2000">
                  <a:solidFill>
                    <a:srgbClr val="000000"/>
                  </a:solidFill>
                  <a:latin typeface="+mn-lt"/>
                  <a:ea typeface="+mn-ea"/>
                  <a:cs typeface="+mn-cs"/>
                </a:defRPr>
              </a:lvl7pPr>
              <a:lvl8pPr marL="3676650" indent="365125" algn="l" defTabSz="457200" rtl="0" eaLnBrk="1" fontAlgn="base" hangingPunct="1">
                <a:spcBef>
                  <a:spcPct val="0"/>
                </a:spcBef>
                <a:spcAft>
                  <a:spcPct val="0"/>
                </a:spcAft>
                <a:buBlip>
                  <a:blip r:embed="rId5"/>
                </a:buBlip>
                <a:defRPr kumimoji="1" sz="2000">
                  <a:solidFill>
                    <a:srgbClr val="000000"/>
                  </a:solidFill>
                  <a:latin typeface="+mn-lt"/>
                  <a:ea typeface="+mn-ea"/>
                  <a:cs typeface="+mn-cs"/>
                </a:defRPr>
              </a:lvl8pPr>
              <a:lvl9pPr marL="4133850" indent="365125" algn="l" defTabSz="457200" rtl="0" eaLnBrk="1" fontAlgn="base" hangingPunct="1">
                <a:spcBef>
                  <a:spcPct val="0"/>
                </a:spcBef>
                <a:spcAft>
                  <a:spcPct val="0"/>
                </a:spcAft>
                <a:buBlip>
                  <a:blip r:embed="rId5"/>
                </a:buBlip>
                <a:defRPr kumimoji="1" sz="2000">
                  <a:solidFill>
                    <a:srgbClr val="000000"/>
                  </a:solidFill>
                  <a:latin typeface="+mn-lt"/>
                  <a:ea typeface="+mn-ea"/>
                  <a:cs typeface="+mn-cs"/>
                </a:defRPr>
              </a:lvl9pPr>
            </a:lstStyle>
            <a:p>
              <a:pPr marL="0" indent="0" eaLnBrk="1" hangingPunct="1">
                <a:buFont typeface="Wingdings" pitchFamily="2" charset="2"/>
                <a:buNone/>
                <a:defRPr/>
              </a:pPr>
              <a:r>
                <a:rPr lang="en-US" altLang="ja-JP" sz="1800" kern="0" dirty="0">
                  <a:solidFill>
                    <a:srgbClr val="7030A0"/>
                  </a:solidFill>
                </a:rPr>
                <a:t>W=</a:t>
              </a:r>
              <a:r>
                <a:rPr lang="ja-JP" altLang="en-US" sz="1800" kern="0" dirty="0">
                  <a:solidFill>
                    <a:srgbClr val="7030A0"/>
                  </a:solidFill>
                </a:rPr>
                <a:t>－</a:t>
              </a:r>
              <a:r>
                <a:rPr lang="en-US" altLang="ja-JP" sz="1800" kern="0" dirty="0">
                  <a:solidFill>
                    <a:srgbClr val="7030A0"/>
                  </a:solidFill>
                </a:rPr>
                <a:t>Q</a:t>
              </a:r>
              <a:r>
                <a:rPr lang="en-US" altLang="ja-JP" sz="1800" kern="0" baseline="-25000" dirty="0">
                  <a:solidFill>
                    <a:srgbClr val="7030A0"/>
                  </a:solidFill>
                </a:rPr>
                <a:t>+</a:t>
              </a:r>
              <a:r>
                <a:rPr lang="en-US" altLang="ja-JP" sz="1800" kern="0" dirty="0">
                  <a:solidFill>
                    <a:srgbClr val="7030A0"/>
                  </a:solidFill>
                </a:rPr>
                <a:t>+Q</a:t>
              </a:r>
              <a:r>
                <a:rPr lang="en-US" altLang="ja-JP" sz="1800" kern="0" baseline="-25000" dirty="0">
                  <a:solidFill>
                    <a:srgbClr val="7030A0"/>
                  </a:solidFill>
                </a:rPr>
                <a:t>-</a:t>
              </a:r>
            </a:p>
          </p:txBody>
        </p:sp>
        <p:sp>
          <p:nvSpPr>
            <p:cNvPr id="44" name="コンテンツ プレースホルダー 2 7 1">
              <a:extLst>
                <a:ext uri="{FF2B5EF4-FFF2-40B4-BE49-F238E27FC236}">
                  <a16:creationId xmlns:a16="http://schemas.microsoft.com/office/drawing/2014/main" id="{4D26A752-97B6-4C12-B194-DEF1F373F450}"/>
                </a:ext>
              </a:extLst>
            </p:cNvPr>
            <p:cNvSpPr txBox="1">
              <a:spLocks/>
            </p:cNvSpPr>
            <p:nvPr/>
          </p:nvSpPr>
          <p:spPr bwMode="gray">
            <a:xfrm>
              <a:off x="5377630" y="1585114"/>
              <a:ext cx="713870" cy="3273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90513" indent="-290513" algn="l" defTabSz="457200" rtl="0" eaLnBrk="0" fontAlgn="base" hangingPunct="0">
                <a:lnSpc>
                  <a:spcPct val="95000"/>
                </a:lnSpc>
                <a:spcBef>
                  <a:spcPct val="20000"/>
                </a:spcBef>
                <a:spcAft>
                  <a:spcPct val="10000"/>
                </a:spcAft>
                <a:buClr>
                  <a:srgbClr val="A30B1A"/>
                </a:buClr>
                <a:buFont typeface="Wingdings" pitchFamily="2" charset="2"/>
                <a:buChar char="n"/>
                <a:defRPr kumimoji="1" sz="2800">
                  <a:solidFill>
                    <a:srgbClr val="000000"/>
                  </a:solidFill>
                  <a:latin typeface="+mn-lt"/>
                  <a:ea typeface="+mn-ea"/>
                  <a:cs typeface="+mn-cs"/>
                </a:defRPr>
              </a:lvl1pPr>
              <a:lvl2pPr marL="581025" indent="-242888" algn="l" defTabSz="457200" rtl="0" eaLnBrk="0" fontAlgn="base" hangingPunct="0">
                <a:lnSpc>
                  <a:spcPct val="95000"/>
                </a:lnSpc>
                <a:spcBef>
                  <a:spcPct val="20000"/>
                </a:spcBef>
                <a:spcAft>
                  <a:spcPct val="10000"/>
                </a:spcAft>
                <a:buClr>
                  <a:srgbClr val="87867E"/>
                </a:buClr>
                <a:buFont typeface="Wingdings" pitchFamily="2" charset="2"/>
                <a:buChar char="n"/>
                <a:defRPr kumimoji="1" sz="2400">
                  <a:solidFill>
                    <a:srgbClr val="000000"/>
                  </a:solidFill>
                  <a:latin typeface="+mn-lt"/>
                  <a:ea typeface="+mn-ea"/>
                  <a:cs typeface="+mn-cs"/>
                </a:defRPr>
              </a:lvl2pPr>
              <a:lvl3pPr marL="795338" indent="-138113" algn="l" defTabSz="457200" rtl="0" eaLnBrk="0" fontAlgn="base" hangingPunct="0">
                <a:lnSpc>
                  <a:spcPct val="95000"/>
                </a:lnSpc>
                <a:spcBef>
                  <a:spcPct val="20000"/>
                </a:spcBef>
                <a:spcAft>
                  <a:spcPct val="10000"/>
                </a:spcAft>
                <a:buClr>
                  <a:srgbClr val="87867E"/>
                </a:buClr>
                <a:buSzPct val="100000"/>
                <a:buChar char="•"/>
                <a:defRPr kumimoji="1" sz="2000">
                  <a:solidFill>
                    <a:srgbClr val="000000"/>
                  </a:solidFill>
                  <a:latin typeface="+mn-lt"/>
                  <a:ea typeface="+mn-ea"/>
                  <a:cs typeface="+mn-cs"/>
                </a:defRPr>
              </a:lvl3pPr>
              <a:lvl4pPr marL="1014413" indent="-134938" algn="l" defTabSz="457200" rtl="0" eaLnBrk="0" fontAlgn="base" hangingPunct="0">
                <a:lnSpc>
                  <a:spcPct val="95000"/>
                </a:lnSpc>
                <a:spcBef>
                  <a:spcPct val="20000"/>
                </a:spcBef>
                <a:spcAft>
                  <a:spcPct val="10000"/>
                </a:spcAft>
                <a:buClr>
                  <a:srgbClr val="87867E"/>
                </a:buClr>
                <a:buSzPct val="100000"/>
                <a:buChar char="•"/>
                <a:defRPr kumimoji="1">
                  <a:solidFill>
                    <a:srgbClr val="000000"/>
                  </a:solidFill>
                  <a:latin typeface="+mn-lt"/>
                  <a:ea typeface="+mn-ea"/>
                  <a:cs typeface="+mn-cs"/>
                </a:defRPr>
              </a:lvl4pPr>
              <a:lvl5pPr marL="2305050" indent="365125" algn="l" defTabSz="457200" rtl="0" eaLnBrk="0" fontAlgn="base" hangingPunct="0">
                <a:spcBef>
                  <a:spcPct val="0"/>
                </a:spcBef>
                <a:spcAft>
                  <a:spcPct val="0"/>
                </a:spcAft>
                <a:buBlip>
                  <a:blip r:embed="rId5"/>
                </a:buBlip>
                <a:defRPr kumimoji="1" sz="2000">
                  <a:solidFill>
                    <a:srgbClr val="000000"/>
                  </a:solidFill>
                  <a:latin typeface="+mn-lt"/>
                  <a:ea typeface="+mn-ea"/>
                  <a:cs typeface="+mn-cs"/>
                </a:defRPr>
              </a:lvl5pPr>
              <a:lvl6pPr marL="2762250" indent="365125" algn="l" defTabSz="457200" rtl="0" eaLnBrk="1" fontAlgn="base" hangingPunct="1">
                <a:spcBef>
                  <a:spcPct val="0"/>
                </a:spcBef>
                <a:spcAft>
                  <a:spcPct val="0"/>
                </a:spcAft>
                <a:buBlip>
                  <a:blip r:embed="rId5"/>
                </a:buBlip>
                <a:defRPr kumimoji="1" sz="2000">
                  <a:solidFill>
                    <a:srgbClr val="000000"/>
                  </a:solidFill>
                  <a:latin typeface="+mn-lt"/>
                  <a:ea typeface="+mn-ea"/>
                  <a:cs typeface="+mn-cs"/>
                </a:defRPr>
              </a:lvl6pPr>
              <a:lvl7pPr marL="3219450" indent="365125" algn="l" defTabSz="457200" rtl="0" eaLnBrk="1" fontAlgn="base" hangingPunct="1">
                <a:spcBef>
                  <a:spcPct val="0"/>
                </a:spcBef>
                <a:spcAft>
                  <a:spcPct val="0"/>
                </a:spcAft>
                <a:buBlip>
                  <a:blip r:embed="rId5"/>
                </a:buBlip>
                <a:defRPr kumimoji="1" sz="2000">
                  <a:solidFill>
                    <a:srgbClr val="000000"/>
                  </a:solidFill>
                  <a:latin typeface="+mn-lt"/>
                  <a:ea typeface="+mn-ea"/>
                  <a:cs typeface="+mn-cs"/>
                </a:defRPr>
              </a:lvl7pPr>
              <a:lvl8pPr marL="3676650" indent="365125" algn="l" defTabSz="457200" rtl="0" eaLnBrk="1" fontAlgn="base" hangingPunct="1">
                <a:spcBef>
                  <a:spcPct val="0"/>
                </a:spcBef>
                <a:spcAft>
                  <a:spcPct val="0"/>
                </a:spcAft>
                <a:buBlip>
                  <a:blip r:embed="rId5"/>
                </a:buBlip>
                <a:defRPr kumimoji="1" sz="2000">
                  <a:solidFill>
                    <a:srgbClr val="000000"/>
                  </a:solidFill>
                  <a:latin typeface="+mn-lt"/>
                  <a:ea typeface="+mn-ea"/>
                  <a:cs typeface="+mn-cs"/>
                </a:defRPr>
              </a:lvl8pPr>
              <a:lvl9pPr marL="4133850" indent="365125" algn="l" defTabSz="457200" rtl="0" eaLnBrk="1" fontAlgn="base" hangingPunct="1">
                <a:spcBef>
                  <a:spcPct val="0"/>
                </a:spcBef>
                <a:spcAft>
                  <a:spcPct val="0"/>
                </a:spcAft>
                <a:buBlip>
                  <a:blip r:embed="rId5"/>
                </a:buBlip>
                <a:defRPr kumimoji="1" sz="2000">
                  <a:solidFill>
                    <a:srgbClr val="000000"/>
                  </a:solidFill>
                  <a:latin typeface="+mn-lt"/>
                  <a:ea typeface="+mn-ea"/>
                  <a:cs typeface="+mn-cs"/>
                </a:defRPr>
              </a:lvl9pPr>
            </a:lstStyle>
            <a:p>
              <a:pPr marL="0" indent="0" eaLnBrk="1" hangingPunct="1">
                <a:buFont typeface="Wingdings" pitchFamily="2" charset="2"/>
                <a:buNone/>
                <a:defRPr/>
              </a:pPr>
              <a:r>
                <a:rPr lang="en-US" altLang="ja-JP" kern="0" dirty="0">
                  <a:solidFill>
                    <a:schemeClr val="accent1"/>
                  </a:solidFill>
                </a:rPr>
                <a:t>Q</a:t>
              </a:r>
              <a:r>
                <a:rPr lang="en-US" altLang="ja-JP" kern="0" baseline="-25000" dirty="0">
                  <a:solidFill>
                    <a:schemeClr val="accent1"/>
                  </a:solidFill>
                </a:rPr>
                <a:t>+</a:t>
              </a:r>
            </a:p>
          </p:txBody>
        </p:sp>
        <p:sp>
          <p:nvSpPr>
            <p:cNvPr id="45" name="コンテンツ プレースホルダー 2 8 1">
              <a:extLst>
                <a:ext uri="{FF2B5EF4-FFF2-40B4-BE49-F238E27FC236}">
                  <a16:creationId xmlns:a16="http://schemas.microsoft.com/office/drawing/2014/main" id="{FB8822A6-CE33-48F1-8B24-52C6B067F9B1}"/>
                </a:ext>
              </a:extLst>
            </p:cNvPr>
            <p:cNvSpPr txBox="1">
              <a:spLocks/>
            </p:cNvSpPr>
            <p:nvPr/>
          </p:nvSpPr>
          <p:spPr bwMode="gray">
            <a:xfrm>
              <a:off x="3604271" y="822532"/>
              <a:ext cx="897458" cy="13449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90513" indent="-290513" algn="l" defTabSz="457200" rtl="0" eaLnBrk="0" fontAlgn="base" hangingPunct="0">
                <a:lnSpc>
                  <a:spcPct val="95000"/>
                </a:lnSpc>
                <a:spcBef>
                  <a:spcPct val="20000"/>
                </a:spcBef>
                <a:spcAft>
                  <a:spcPct val="10000"/>
                </a:spcAft>
                <a:buClr>
                  <a:srgbClr val="A30B1A"/>
                </a:buClr>
                <a:buFont typeface="Wingdings" pitchFamily="2" charset="2"/>
                <a:buChar char="n"/>
                <a:defRPr kumimoji="1" sz="2800">
                  <a:solidFill>
                    <a:srgbClr val="000000"/>
                  </a:solidFill>
                  <a:latin typeface="+mn-lt"/>
                  <a:ea typeface="+mn-ea"/>
                  <a:cs typeface="+mn-cs"/>
                </a:defRPr>
              </a:lvl1pPr>
              <a:lvl2pPr marL="581025" indent="-242888" algn="l" defTabSz="457200" rtl="0" eaLnBrk="0" fontAlgn="base" hangingPunct="0">
                <a:lnSpc>
                  <a:spcPct val="95000"/>
                </a:lnSpc>
                <a:spcBef>
                  <a:spcPct val="20000"/>
                </a:spcBef>
                <a:spcAft>
                  <a:spcPct val="10000"/>
                </a:spcAft>
                <a:buClr>
                  <a:srgbClr val="87867E"/>
                </a:buClr>
                <a:buFont typeface="Wingdings" pitchFamily="2" charset="2"/>
                <a:buChar char="n"/>
                <a:defRPr kumimoji="1" sz="2400">
                  <a:solidFill>
                    <a:srgbClr val="000000"/>
                  </a:solidFill>
                  <a:latin typeface="+mn-lt"/>
                  <a:ea typeface="+mn-ea"/>
                  <a:cs typeface="+mn-cs"/>
                </a:defRPr>
              </a:lvl2pPr>
              <a:lvl3pPr marL="795338" indent="-138113" algn="l" defTabSz="457200" rtl="0" eaLnBrk="0" fontAlgn="base" hangingPunct="0">
                <a:lnSpc>
                  <a:spcPct val="95000"/>
                </a:lnSpc>
                <a:spcBef>
                  <a:spcPct val="20000"/>
                </a:spcBef>
                <a:spcAft>
                  <a:spcPct val="10000"/>
                </a:spcAft>
                <a:buClr>
                  <a:srgbClr val="87867E"/>
                </a:buClr>
                <a:buSzPct val="100000"/>
                <a:buChar char="•"/>
                <a:defRPr kumimoji="1" sz="2000">
                  <a:solidFill>
                    <a:srgbClr val="000000"/>
                  </a:solidFill>
                  <a:latin typeface="+mn-lt"/>
                  <a:ea typeface="+mn-ea"/>
                  <a:cs typeface="+mn-cs"/>
                </a:defRPr>
              </a:lvl3pPr>
              <a:lvl4pPr marL="1014413" indent="-134938" algn="l" defTabSz="457200" rtl="0" eaLnBrk="0" fontAlgn="base" hangingPunct="0">
                <a:lnSpc>
                  <a:spcPct val="95000"/>
                </a:lnSpc>
                <a:spcBef>
                  <a:spcPct val="20000"/>
                </a:spcBef>
                <a:spcAft>
                  <a:spcPct val="10000"/>
                </a:spcAft>
                <a:buClr>
                  <a:srgbClr val="87867E"/>
                </a:buClr>
                <a:buSzPct val="100000"/>
                <a:buChar char="•"/>
                <a:defRPr kumimoji="1">
                  <a:solidFill>
                    <a:srgbClr val="000000"/>
                  </a:solidFill>
                  <a:latin typeface="+mn-lt"/>
                  <a:ea typeface="+mn-ea"/>
                  <a:cs typeface="+mn-cs"/>
                </a:defRPr>
              </a:lvl4pPr>
              <a:lvl5pPr marL="2305050" indent="365125" algn="l" defTabSz="457200" rtl="0" eaLnBrk="0" fontAlgn="base" hangingPunct="0">
                <a:spcBef>
                  <a:spcPct val="0"/>
                </a:spcBef>
                <a:spcAft>
                  <a:spcPct val="0"/>
                </a:spcAft>
                <a:buBlip>
                  <a:blip r:embed="rId5"/>
                </a:buBlip>
                <a:defRPr kumimoji="1" sz="2000">
                  <a:solidFill>
                    <a:srgbClr val="000000"/>
                  </a:solidFill>
                  <a:latin typeface="+mn-lt"/>
                  <a:ea typeface="+mn-ea"/>
                  <a:cs typeface="+mn-cs"/>
                </a:defRPr>
              </a:lvl5pPr>
              <a:lvl6pPr marL="2762250" indent="365125" algn="l" defTabSz="457200" rtl="0" eaLnBrk="1" fontAlgn="base" hangingPunct="1">
                <a:spcBef>
                  <a:spcPct val="0"/>
                </a:spcBef>
                <a:spcAft>
                  <a:spcPct val="0"/>
                </a:spcAft>
                <a:buBlip>
                  <a:blip r:embed="rId5"/>
                </a:buBlip>
                <a:defRPr kumimoji="1" sz="2000">
                  <a:solidFill>
                    <a:srgbClr val="000000"/>
                  </a:solidFill>
                  <a:latin typeface="+mn-lt"/>
                  <a:ea typeface="+mn-ea"/>
                  <a:cs typeface="+mn-cs"/>
                </a:defRPr>
              </a:lvl6pPr>
              <a:lvl7pPr marL="3219450" indent="365125" algn="l" defTabSz="457200" rtl="0" eaLnBrk="1" fontAlgn="base" hangingPunct="1">
                <a:spcBef>
                  <a:spcPct val="0"/>
                </a:spcBef>
                <a:spcAft>
                  <a:spcPct val="0"/>
                </a:spcAft>
                <a:buBlip>
                  <a:blip r:embed="rId5"/>
                </a:buBlip>
                <a:defRPr kumimoji="1" sz="2000">
                  <a:solidFill>
                    <a:srgbClr val="000000"/>
                  </a:solidFill>
                  <a:latin typeface="+mn-lt"/>
                  <a:ea typeface="+mn-ea"/>
                  <a:cs typeface="+mn-cs"/>
                </a:defRPr>
              </a:lvl7pPr>
              <a:lvl8pPr marL="3676650" indent="365125" algn="l" defTabSz="457200" rtl="0" eaLnBrk="1" fontAlgn="base" hangingPunct="1">
                <a:spcBef>
                  <a:spcPct val="0"/>
                </a:spcBef>
                <a:spcAft>
                  <a:spcPct val="0"/>
                </a:spcAft>
                <a:buBlip>
                  <a:blip r:embed="rId5"/>
                </a:buBlip>
                <a:defRPr kumimoji="1" sz="2000">
                  <a:solidFill>
                    <a:srgbClr val="000000"/>
                  </a:solidFill>
                  <a:latin typeface="+mn-lt"/>
                  <a:ea typeface="+mn-ea"/>
                  <a:cs typeface="+mn-cs"/>
                </a:defRPr>
              </a:lvl8pPr>
              <a:lvl9pPr marL="4133850" indent="365125" algn="l" defTabSz="457200" rtl="0" eaLnBrk="1" fontAlgn="base" hangingPunct="1">
                <a:spcBef>
                  <a:spcPct val="0"/>
                </a:spcBef>
                <a:spcAft>
                  <a:spcPct val="0"/>
                </a:spcAft>
                <a:buBlip>
                  <a:blip r:embed="rId5"/>
                </a:buBlip>
                <a:defRPr kumimoji="1" sz="2000">
                  <a:solidFill>
                    <a:srgbClr val="000000"/>
                  </a:solidFill>
                  <a:latin typeface="+mn-lt"/>
                  <a:ea typeface="+mn-ea"/>
                  <a:cs typeface="+mn-cs"/>
                </a:defRPr>
              </a:lvl9pPr>
            </a:lstStyle>
            <a:p>
              <a:pPr marL="0" indent="0" eaLnBrk="1" hangingPunct="1">
                <a:buFont typeface="Wingdings" pitchFamily="2" charset="2"/>
                <a:buNone/>
                <a:defRPr/>
              </a:pPr>
              <a:r>
                <a:rPr lang="ja-JP" altLang="en-US" kern="0" dirty="0"/>
                <a:t>可逆機関の逆</a:t>
              </a:r>
              <a:endParaRPr lang="en-US" altLang="ja-JP" kern="0" dirty="0"/>
            </a:p>
          </p:txBody>
        </p:sp>
      </p:grpSp>
      <p:sp>
        <p:nvSpPr>
          <p:cNvPr id="59" name="コンテンツ プレースホルダー 2 8 2">
            <a:extLst>
              <a:ext uri="{FF2B5EF4-FFF2-40B4-BE49-F238E27FC236}">
                <a16:creationId xmlns:a16="http://schemas.microsoft.com/office/drawing/2014/main" id="{7FF3C2EE-93BE-4183-8730-638C82F4AA57}"/>
              </a:ext>
            </a:extLst>
          </p:cNvPr>
          <p:cNvSpPr txBox="1">
            <a:spLocks/>
          </p:cNvSpPr>
          <p:nvPr/>
        </p:nvSpPr>
        <p:spPr bwMode="gray">
          <a:xfrm>
            <a:off x="2952513" y="1654466"/>
            <a:ext cx="403430" cy="616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90513" indent="-290513" algn="l" defTabSz="457200" rtl="0" eaLnBrk="0" fontAlgn="base" hangingPunct="0">
              <a:lnSpc>
                <a:spcPct val="95000"/>
              </a:lnSpc>
              <a:spcBef>
                <a:spcPct val="20000"/>
              </a:spcBef>
              <a:spcAft>
                <a:spcPct val="10000"/>
              </a:spcAft>
              <a:buClr>
                <a:srgbClr val="A30B1A"/>
              </a:buClr>
              <a:buFont typeface="Wingdings" pitchFamily="2" charset="2"/>
              <a:buChar char="n"/>
              <a:defRPr kumimoji="1" sz="2800">
                <a:solidFill>
                  <a:srgbClr val="000000"/>
                </a:solidFill>
                <a:latin typeface="+mn-lt"/>
                <a:ea typeface="+mn-ea"/>
                <a:cs typeface="+mn-cs"/>
              </a:defRPr>
            </a:lvl1pPr>
            <a:lvl2pPr marL="581025" indent="-242888" algn="l" defTabSz="457200" rtl="0" eaLnBrk="0" fontAlgn="base" hangingPunct="0">
              <a:lnSpc>
                <a:spcPct val="95000"/>
              </a:lnSpc>
              <a:spcBef>
                <a:spcPct val="20000"/>
              </a:spcBef>
              <a:spcAft>
                <a:spcPct val="10000"/>
              </a:spcAft>
              <a:buClr>
                <a:srgbClr val="87867E"/>
              </a:buClr>
              <a:buFont typeface="Wingdings" pitchFamily="2" charset="2"/>
              <a:buChar char="n"/>
              <a:defRPr kumimoji="1" sz="2400">
                <a:solidFill>
                  <a:srgbClr val="000000"/>
                </a:solidFill>
                <a:latin typeface="+mn-lt"/>
                <a:ea typeface="+mn-ea"/>
                <a:cs typeface="+mn-cs"/>
              </a:defRPr>
            </a:lvl2pPr>
            <a:lvl3pPr marL="795338" indent="-138113" algn="l" defTabSz="457200" rtl="0" eaLnBrk="0" fontAlgn="base" hangingPunct="0">
              <a:lnSpc>
                <a:spcPct val="95000"/>
              </a:lnSpc>
              <a:spcBef>
                <a:spcPct val="20000"/>
              </a:spcBef>
              <a:spcAft>
                <a:spcPct val="10000"/>
              </a:spcAft>
              <a:buClr>
                <a:srgbClr val="87867E"/>
              </a:buClr>
              <a:buSzPct val="100000"/>
              <a:buChar char="•"/>
              <a:defRPr kumimoji="1" sz="2000">
                <a:solidFill>
                  <a:srgbClr val="000000"/>
                </a:solidFill>
                <a:latin typeface="+mn-lt"/>
                <a:ea typeface="+mn-ea"/>
                <a:cs typeface="+mn-cs"/>
              </a:defRPr>
            </a:lvl3pPr>
            <a:lvl4pPr marL="1014413" indent="-134938" algn="l" defTabSz="457200" rtl="0" eaLnBrk="0" fontAlgn="base" hangingPunct="0">
              <a:lnSpc>
                <a:spcPct val="95000"/>
              </a:lnSpc>
              <a:spcBef>
                <a:spcPct val="20000"/>
              </a:spcBef>
              <a:spcAft>
                <a:spcPct val="10000"/>
              </a:spcAft>
              <a:buClr>
                <a:srgbClr val="87867E"/>
              </a:buClr>
              <a:buSzPct val="100000"/>
              <a:buChar char="•"/>
              <a:defRPr kumimoji="1">
                <a:solidFill>
                  <a:srgbClr val="000000"/>
                </a:solidFill>
                <a:latin typeface="+mn-lt"/>
                <a:ea typeface="+mn-ea"/>
                <a:cs typeface="+mn-cs"/>
              </a:defRPr>
            </a:lvl4pPr>
            <a:lvl5pPr marL="2305050" indent="365125" algn="l" defTabSz="457200" rtl="0" eaLnBrk="0" fontAlgn="base" hangingPunct="0">
              <a:spcBef>
                <a:spcPct val="0"/>
              </a:spcBef>
              <a:spcAft>
                <a:spcPct val="0"/>
              </a:spcAft>
              <a:buBlip>
                <a:blip r:embed="rId5"/>
              </a:buBlip>
              <a:defRPr kumimoji="1" sz="2000">
                <a:solidFill>
                  <a:srgbClr val="000000"/>
                </a:solidFill>
                <a:latin typeface="+mn-lt"/>
                <a:ea typeface="+mn-ea"/>
                <a:cs typeface="+mn-cs"/>
              </a:defRPr>
            </a:lvl5pPr>
            <a:lvl6pPr marL="2762250" indent="365125" algn="l" defTabSz="457200" rtl="0" eaLnBrk="1" fontAlgn="base" hangingPunct="1">
              <a:spcBef>
                <a:spcPct val="0"/>
              </a:spcBef>
              <a:spcAft>
                <a:spcPct val="0"/>
              </a:spcAft>
              <a:buBlip>
                <a:blip r:embed="rId5"/>
              </a:buBlip>
              <a:defRPr kumimoji="1" sz="2000">
                <a:solidFill>
                  <a:srgbClr val="000000"/>
                </a:solidFill>
                <a:latin typeface="+mn-lt"/>
                <a:ea typeface="+mn-ea"/>
                <a:cs typeface="+mn-cs"/>
              </a:defRPr>
            </a:lvl6pPr>
            <a:lvl7pPr marL="3219450" indent="365125" algn="l" defTabSz="457200" rtl="0" eaLnBrk="1" fontAlgn="base" hangingPunct="1">
              <a:spcBef>
                <a:spcPct val="0"/>
              </a:spcBef>
              <a:spcAft>
                <a:spcPct val="0"/>
              </a:spcAft>
              <a:buBlip>
                <a:blip r:embed="rId5"/>
              </a:buBlip>
              <a:defRPr kumimoji="1" sz="2000">
                <a:solidFill>
                  <a:srgbClr val="000000"/>
                </a:solidFill>
                <a:latin typeface="+mn-lt"/>
                <a:ea typeface="+mn-ea"/>
                <a:cs typeface="+mn-cs"/>
              </a:defRPr>
            </a:lvl7pPr>
            <a:lvl8pPr marL="3676650" indent="365125" algn="l" defTabSz="457200" rtl="0" eaLnBrk="1" fontAlgn="base" hangingPunct="1">
              <a:spcBef>
                <a:spcPct val="0"/>
              </a:spcBef>
              <a:spcAft>
                <a:spcPct val="0"/>
              </a:spcAft>
              <a:buBlip>
                <a:blip r:embed="rId5"/>
              </a:buBlip>
              <a:defRPr kumimoji="1" sz="2000">
                <a:solidFill>
                  <a:srgbClr val="000000"/>
                </a:solidFill>
                <a:latin typeface="+mn-lt"/>
                <a:ea typeface="+mn-ea"/>
                <a:cs typeface="+mn-cs"/>
              </a:defRPr>
            </a:lvl8pPr>
            <a:lvl9pPr marL="4133850" indent="365125" algn="l" defTabSz="457200" rtl="0" eaLnBrk="1" fontAlgn="base" hangingPunct="1">
              <a:spcBef>
                <a:spcPct val="0"/>
              </a:spcBef>
              <a:spcAft>
                <a:spcPct val="0"/>
              </a:spcAft>
              <a:buBlip>
                <a:blip r:embed="rId5"/>
              </a:buBlip>
              <a:defRPr kumimoji="1" sz="2000">
                <a:solidFill>
                  <a:srgbClr val="000000"/>
                </a:solidFill>
                <a:latin typeface="+mn-lt"/>
                <a:ea typeface="+mn-ea"/>
                <a:cs typeface="+mn-cs"/>
              </a:defRPr>
            </a:lvl9pPr>
          </a:lstStyle>
          <a:p>
            <a:pPr marL="0" indent="0" eaLnBrk="1" hangingPunct="1">
              <a:buFont typeface="Wingdings" pitchFamily="2" charset="2"/>
              <a:buNone/>
              <a:defRPr/>
            </a:pPr>
            <a:r>
              <a:rPr lang="en-US" altLang="ja-JP" sz="4000" kern="0" dirty="0"/>
              <a:t>+</a:t>
            </a:r>
          </a:p>
        </p:txBody>
      </p:sp>
      <p:sp>
        <p:nvSpPr>
          <p:cNvPr id="61" name="コンテンツ プレースホルダー 2 8 3">
            <a:extLst>
              <a:ext uri="{FF2B5EF4-FFF2-40B4-BE49-F238E27FC236}">
                <a16:creationId xmlns:a16="http://schemas.microsoft.com/office/drawing/2014/main" id="{24FC29E7-0C21-466D-BE0F-8E7045763EBF}"/>
              </a:ext>
            </a:extLst>
          </p:cNvPr>
          <p:cNvSpPr txBox="1">
            <a:spLocks/>
          </p:cNvSpPr>
          <p:nvPr/>
        </p:nvSpPr>
        <p:spPr bwMode="gray">
          <a:xfrm>
            <a:off x="6034377" y="1630040"/>
            <a:ext cx="403430" cy="616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90513" indent="-290513" algn="l" defTabSz="457200" rtl="0" eaLnBrk="0" fontAlgn="base" hangingPunct="0">
              <a:lnSpc>
                <a:spcPct val="95000"/>
              </a:lnSpc>
              <a:spcBef>
                <a:spcPct val="20000"/>
              </a:spcBef>
              <a:spcAft>
                <a:spcPct val="10000"/>
              </a:spcAft>
              <a:buClr>
                <a:srgbClr val="A30B1A"/>
              </a:buClr>
              <a:buFont typeface="Wingdings" pitchFamily="2" charset="2"/>
              <a:buChar char="n"/>
              <a:defRPr kumimoji="1" sz="2800">
                <a:solidFill>
                  <a:srgbClr val="000000"/>
                </a:solidFill>
                <a:latin typeface="+mn-lt"/>
                <a:ea typeface="+mn-ea"/>
                <a:cs typeface="+mn-cs"/>
              </a:defRPr>
            </a:lvl1pPr>
            <a:lvl2pPr marL="581025" indent="-242888" algn="l" defTabSz="457200" rtl="0" eaLnBrk="0" fontAlgn="base" hangingPunct="0">
              <a:lnSpc>
                <a:spcPct val="95000"/>
              </a:lnSpc>
              <a:spcBef>
                <a:spcPct val="20000"/>
              </a:spcBef>
              <a:spcAft>
                <a:spcPct val="10000"/>
              </a:spcAft>
              <a:buClr>
                <a:srgbClr val="87867E"/>
              </a:buClr>
              <a:buFont typeface="Wingdings" pitchFamily="2" charset="2"/>
              <a:buChar char="n"/>
              <a:defRPr kumimoji="1" sz="2400">
                <a:solidFill>
                  <a:srgbClr val="000000"/>
                </a:solidFill>
                <a:latin typeface="+mn-lt"/>
                <a:ea typeface="+mn-ea"/>
                <a:cs typeface="+mn-cs"/>
              </a:defRPr>
            </a:lvl2pPr>
            <a:lvl3pPr marL="795338" indent="-138113" algn="l" defTabSz="457200" rtl="0" eaLnBrk="0" fontAlgn="base" hangingPunct="0">
              <a:lnSpc>
                <a:spcPct val="95000"/>
              </a:lnSpc>
              <a:spcBef>
                <a:spcPct val="20000"/>
              </a:spcBef>
              <a:spcAft>
                <a:spcPct val="10000"/>
              </a:spcAft>
              <a:buClr>
                <a:srgbClr val="87867E"/>
              </a:buClr>
              <a:buSzPct val="100000"/>
              <a:buChar char="•"/>
              <a:defRPr kumimoji="1" sz="2000">
                <a:solidFill>
                  <a:srgbClr val="000000"/>
                </a:solidFill>
                <a:latin typeface="+mn-lt"/>
                <a:ea typeface="+mn-ea"/>
                <a:cs typeface="+mn-cs"/>
              </a:defRPr>
            </a:lvl3pPr>
            <a:lvl4pPr marL="1014413" indent="-134938" algn="l" defTabSz="457200" rtl="0" eaLnBrk="0" fontAlgn="base" hangingPunct="0">
              <a:lnSpc>
                <a:spcPct val="95000"/>
              </a:lnSpc>
              <a:spcBef>
                <a:spcPct val="20000"/>
              </a:spcBef>
              <a:spcAft>
                <a:spcPct val="10000"/>
              </a:spcAft>
              <a:buClr>
                <a:srgbClr val="87867E"/>
              </a:buClr>
              <a:buSzPct val="100000"/>
              <a:buChar char="•"/>
              <a:defRPr kumimoji="1">
                <a:solidFill>
                  <a:srgbClr val="000000"/>
                </a:solidFill>
                <a:latin typeface="+mn-lt"/>
                <a:ea typeface="+mn-ea"/>
                <a:cs typeface="+mn-cs"/>
              </a:defRPr>
            </a:lvl4pPr>
            <a:lvl5pPr marL="2305050" indent="365125" algn="l" defTabSz="457200" rtl="0" eaLnBrk="0" fontAlgn="base" hangingPunct="0">
              <a:spcBef>
                <a:spcPct val="0"/>
              </a:spcBef>
              <a:spcAft>
                <a:spcPct val="0"/>
              </a:spcAft>
              <a:buBlip>
                <a:blip r:embed="rId5"/>
              </a:buBlip>
              <a:defRPr kumimoji="1" sz="2000">
                <a:solidFill>
                  <a:srgbClr val="000000"/>
                </a:solidFill>
                <a:latin typeface="+mn-lt"/>
                <a:ea typeface="+mn-ea"/>
                <a:cs typeface="+mn-cs"/>
              </a:defRPr>
            </a:lvl5pPr>
            <a:lvl6pPr marL="2762250" indent="365125" algn="l" defTabSz="457200" rtl="0" eaLnBrk="1" fontAlgn="base" hangingPunct="1">
              <a:spcBef>
                <a:spcPct val="0"/>
              </a:spcBef>
              <a:spcAft>
                <a:spcPct val="0"/>
              </a:spcAft>
              <a:buBlip>
                <a:blip r:embed="rId5"/>
              </a:buBlip>
              <a:defRPr kumimoji="1" sz="2000">
                <a:solidFill>
                  <a:srgbClr val="000000"/>
                </a:solidFill>
                <a:latin typeface="+mn-lt"/>
                <a:ea typeface="+mn-ea"/>
                <a:cs typeface="+mn-cs"/>
              </a:defRPr>
            </a:lvl6pPr>
            <a:lvl7pPr marL="3219450" indent="365125" algn="l" defTabSz="457200" rtl="0" eaLnBrk="1" fontAlgn="base" hangingPunct="1">
              <a:spcBef>
                <a:spcPct val="0"/>
              </a:spcBef>
              <a:spcAft>
                <a:spcPct val="0"/>
              </a:spcAft>
              <a:buBlip>
                <a:blip r:embed="rId5"/>
              </a:buBlip>
              <a:defRPr kumimoji="1" sz="2000">
                <a:solidFill>
                  <a:srgbClr val="000000"/>
                </a:solidFill>
                <a:latin typeface="+mn-lt"/>
                <a:ea typeface="+mn-ea"/>
                <a:cs typeface="+mn-cs"/>
              </a:defRPr>
            </a:lvl7pPr>
            <a:lvl8pPr marL="3676650" indent="365125" algn="l" defTabSz="457200" rtl="0" eaLnBrk="1" fontAlgn="base" hangingPunct="1">
              <a:spcBef>
                <a:spcPct val="0"/>
              </a:spcBef>
              <a:spcAft>
                <a:spcPct val="0"/>
              </a:spcAft>
              <a:buBlip>
                <a:blip r:embed="rId5"/>
              </a:buBlip>
              <a:defRPr kumimoji="1" sz="2000">
                <a:solidFill>
                  <a:srgbClr val="000000"/>
                </a:solidFill>
                <a:latin typeface="+mn-lt"/>
                <a:ea typeface="+mn-ea"/>
                <a:cs typeface="+mn-cs"/>
              </a:defRPr>
            </a:lvl8pPr>
            <a:lvl9pPr marL="4133850" indent="365125" algn="l" defTabSz="457200" rtl="0" eaLnBrk="1" fontAlgn="base" hangingPunct="1">
              <a:spcBef>
                <a:spcPct val="0"/>
              </a:spcBef>
              <a:spcAft>
                <a:spcPct val="0"/>
              </a:spcAft>
              <a:buBlip>
                <a:blip r:embed="rId5"/>
              </a:buBlip>
              <a:defRPr kumimoji="1" sz="2000">
                <a:solidFill>
                  <a:srgbClr val="000000"/>
                </a:solidFill>
                <a:latin typeface="+mn-lt"/>
                <a:ea typeface="+mn-ea"/>
                <a:cs typeface="+mn-cs"/>
              </a:defRPr>
            </a:lvl9pPr>
          </a:lstStyle>
          <a:p>
            <a:pPr marL="0" indent="0" eaLnBrk="1" hangingPunct="1">
              <a:buFont typeface="Wingdings" pitchFamily="2" charset="2"/>
              <a:buNone/>
              <a:defRPr/>
            </a:pPr>
            <a:r>
              <a:rPr lang="en-US" altLang="ja-JP" sz="4000" kern="0" dirty="0"/>
              <a:t>=</a:t>
            </a:r>
          </a:p>
        </p:txBody>
      </p:sp>
      <p:grpSp>
        <p:nvGrpSpPr>
          <p:cNvPr id="56" name="グループ化 55">
            <a:extLst>
              <a:ext uri="{FF2B5EF4-FFF2-40B4-BE49-F238E27FC236}">
                <a16:creationId xmlns:a16="http://schemas.microsoft.com/office/drawing/2014/main" id="{6975C815-6E36-496B-AF8B-81E1898D1154}"/>
              </a:ext>
            </a:extLst>
          </p:cNvPr>
          <p:cNvGrpSpPr/>
          <p:nvPr/>
        </p:nvGrpSpPr>
        <p:grpSpPr>
          <a:xfrm>
            <a:off x="6143840" y="844871"/>
            <a:ext cx="3000160" cy="2414429"/>
            <a:chOff x="6143840" y="844871"/>
            <a:chExt cx="3000160" cy="2414429"/>
          </a:xfrm>
        </p:grpSpPr>
        <p:sp>
          <p:nvSpPr>
            <p:cNvPr id="98" name="コンテンツ プレースホルダー 2 11">
              <a:extLst>
                <a:ext uri="{FF2B5EF4-FFF2-40B4-BE49-F238E27FC236}">
                  <a16:creationId xmlns:a16="http://schemas.microsoft.com/office/drawing/2014/main" id="{F9376ABC-61ED-4B2D-8AAE-2D0E78AB01DF}"/>
                </a:ext>
              </a:extLst>
            </p:cNvPr>
            <p:cNvSpPr txBox="1">
              <a:spLocks/>
            </p:cNvSpPr>
            <p:nvPr/>
          </p:nvSpPr>
          <p:spPr bwMode="gray">
            <a:xfrm>
              <a:off x="6606631" y="941629"/>
              <a:ext cx="1149968" cy="48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90513" indent="-290513" algn="l" defTabSz="457200" rtl="0" eaLnBrk="0" fontAlgn="base" hangingPunct="0">
                <a:lnSpc>
                  <a:spcPct val="95000"/>
                </a:lnSpc>
                <a:spcBef>
                  <a:spcPct val="20000"/>
                </a:spcBef>
                <a:spcAft>
                  <a:spcPct val="10000"/>
                </a:spcAft>
                <a:buClr>
                  <a:srgbClr val="A30B1A"/>
                </a:buClr>
                <a:buFont typeface="Wingdings" pitchFamily="2" charset="2"/>
                <a:buChar char="n"/>
                <a:defRPr kumimoji="1" sz="2800">
                  <a:solidFill>
                    <a:srgbClr val="000000"/>
                  </a:solidFill>
                  <a:latin typeface="+mn-lt"/>
                  <a:ea typeface="+mn-ea"/>
                  <a:cs typeface="+mn-cs"/>
                </a:defRPr>
              </a:lvl1pPr>
              <a:lvl2pPr marL="581025" indent="-242888" algn="l" defTabSz="457200" rtl="0" eaLnBrk="0" fontAlgn="base" hangingPunct="0">
                <a:lnSpc>
                  <a:spcPct val="95000"/>
                </a:lnSpc>
                <a:spcBef>
                  <a:spcPct val="20000"/>
                </a:spcBef>
                <a:spcAft>
                  <a:spcPct val="10000"/>
                </a:spcAft>
                <a:buClr>
                  <a:srgbClr val="87867E"/>
                </a:buClr>
                <a:buFont typeface="Wingdings" pitchFamily="2" charset="2"/>
                <a:buChar char="n"/>
                <a:defRPr kumimoji="1" sz="2400">
                  <a:solidFill>
                    <a:srgbClr val="000000"/>
                  </a:solidFill>
                  <a:latin typeface="+mn-lt"/>
                  <a:ea typeface="+mn-ea"/>
                  <a:cs typeface="+mn-cs"/>
                </a:defRPr>
              </a:lvl2pPr>
              <a:lvl3pPr marL="795338" indent="-138113" algn="l" defTabSz="457200" rtl="0" eaLnBrk="0" fontAlgn="base" hangingPunct="0">
                <a:lnSpc>
                  <a:spcPct val="95000"/>
                </a:lnSpc>
                <a:spcBef>
                  <a:spcPct val="20000"/>
                </a:spcBef>
                <a:spcAft>
                  <a:spcPct val="10000"/>
                </a:spcAft>
                <a:buClr>
                  <a:srgbClr val="87867E"/>
                </a:buClr>
                <a:buSzPct val="100000"/>
                <a:buChar char="•"/>
                <a:defRPr kumimoji="1" sz="2000">
                  <a:solidFill>
                    <a:srgbClr val="000000"/>
                  </a:solidFill>
                  <a:latin typeface="+mn-lt"/>
                  <a:ea typeface="+mn-ea"/>
                  <a:cs typeface="+mn-cs"/>
                </a:defRPr>
              </a:lvl3pPr>
              <a:lvl4pPr marL="1014413" indent="-134938" algn="l" defTabSz="457200" rtl="0" eaLnBrk="0" fontAlgn="base" hangingPunct="0">
                <a:lnSpc>
                  <a:spcPct val="95000"/>
                </a:lnSpc>
                <a:spcBef>
                  <a:spcPct val="20000"/>
                </a:spcBef>
                <a:spcAft>
                  <a:spcPct val="10000"/>
                </a:spcAft>
                <a:buClr>
                  <a:srgbClr val="87867E"/>
                </a:buClr>
                <a:buSzPct val="100000"/>
                <a:buChar char="•"/>
                <a:defRPr kumimoji="1">
                  <a:solidFill>
                    <a:srgbClr val="000000"/>
                  </a:solidFill>
                  <a:latin typeface="+mn-lt"/>
                  <a:ea typeface="+mn-ea"/>
                  <a:cs typeface="+mn-cs"/>
                </a:defRPr>
              </a:lvl4pPr>
              <a:lvl5pPr marL="2305050" indent="365125" algn="l" defTabSz="457200" rtl="0" eaLnBrk="0" fontAlgn="base" hangingPunct="0">
                <a:spcBef>
                  <a:spcPct val="0"/>
                </a:spcBef>
                <a:spcAft>
                  <a:spcPct val="0"/>
                </a:spcAft>
                <a:buBlip>
                  <a:blip r:embed="rId5"/>
                </a:buBlip>
                <a:defRPr kumimoji="1" sz="2000">
                  <a:solidFill>
                    <a:srgbClr val="000000"/>
                  </a:solidFill>
                  <a:latin typeface="+mn-lt"/>
                  <a:ea typeface="+mn-ea"/>
                  <a:cs typeface="+mn-cs"/>
                </a:defRPr>
              </a:lvl5pPr>
              <a:lvl6pPr marL="2762250" indent="365125" algn="l" defTabSz="457200" rtl="0" eaLnBrk="1" fontAlgn="base" hangingPunct="1">
                <a:spcBef>
                  <a:spcPct val="0"/>
                </a:spcBef>
                <a:spcAft>
                  <a:spcPct val="0"/>
                </a:spcAft>
                <a:buBlip>
                  <a:blip r:embed="rId5"/>
                </a:buBlip>
                <a:defRPr kumimoji="1" sz="2000">
                  <a:solidFill>
                    <a:srgbClr val="000000"/>
                  </a:solidFill>
                  <a:latin typeface="+mn-lt"/>
                  <a:ea typeface="+mn-ea"/>
                  <a:cs typeface="+mn-cs"/>
                </a:defRPr>
              </a:lvl6pPr>
              <a:lvl7pPr marL="3219450" indent="365125" algn="l" defTabSz="457200" rtl="0" eaLnBrk="1" fontAlgn="base" hangingPunct="1">
                <a:spcBef>
                  <a:spcPct val="0"/>
                </a:spcBef>
                <a:spcAft>
                  <a:spcPct val="0"/>
                </a:spcAft>
                <a:buBlip>
                  <a:blip r:embed="rId5"/>
                </a:buBlip>
                <a:defRPr kumimoji="1" sz="2000">
                  <a:solidFill>
                    <a:srgbClr val="000000"/>
                  </a:solidFill>
                  <a:latin typeface="+mn-lt"/>
                  <a:ea typeface="+mn-ea"/>
                  <a:cs typeface="+mn-cs"/>
                </a:defRPr>
              </a:lvl7pPr>
              <a:lvl8pPr marL="3676650" indent="365125" algn="l" defTabSz="457200" rtl="0" eaLnBrk="1" fontAlgn="base" hangingPunct="1">
                <a:spcBef>
                  <a:spcPct val="0"/>
                </a:spcBef>
                <a:spcAft>
                  <a:spcPct val="0"/>
                </a:spcAft>
                <a:buBlip>
                  <a:blip r:embed="rId5"/>
                </a:buBlip>
                <a:defRPr kumimoji="1" sz="2000">
                  <a:solidFill>
                    <a:srgbClr val="000000"/>
                  </a:solidFill>
                  <a:latin typeface="+mn-lt"/>
                  <a:ea typeface="+mn-ea"/>
                  <a:cs typeface="+mn-cs"/>
                </a:defRPr>
              </a:lvl8pPr>
              <a:lvl9pPr marL="4133850" indent="365125" algn="l" defTabSz="457200" rtl="0" eaLnBrk="1" fontAlgn="base" hangingPunct="1">
                <a:spcBef>
                  <a:spcPct val="0"/>
                </a:spcBef>
                <a:spcAft>
                  <a:spcPct val="0"/>
                </a:spcAft>
                <a:buBlip>
                  <a:blip r:embed="rId5"/>
                </a:buBlip>
                <a:defRPr kumimoji="1" sz="2000">
                  <a:solidFill>
                    <a:srgbClr val="000000"/>
                  </a:solidFill>
                  <a:latin typeface="+mn-lt"/>
                  <a:ea typeface="+mn-ea"/>
                  <a:cs typeface="+mn-cs"/>
                </a:defRPr>
              </a:lvl9pPr>
            </a:lstStyle>
            <a:p>
              <a:pPr marL="0" indent="0" eaLnBrk="1" hangingPunct="1">
                <a:buFont typeface="Wingdings" pitchFamily="2" charset="2"/>
                <a:buNone/>
                <a:defRPr/>
              </a:pPr>
              <a:r>
                <a:rPr lang="ja-JP" altLang="en-US" kern="0" dirty="0"/>
                <a:t>合成</a:t>
              </a:r>
              <a:endParaRPr lang="en-US" altLang="ja-JP" kern="0" dirty="0"/>
            </a:p>
          </p:txBody>
        </p:sp>
        <p:cxnSp>
          <p:nvCxnSpPr>
            <p:cNvPr id="62" name="直線矢印コネクタ 61">
              <a:extLst>
                <a:ext uri="{FF2B5EF4-FFF2-40B4-BE49-F238E27FC236}">
                  <a16:creationId xmlns:a16="http://schemas.microsoft.com/office/drawing/2014/main" id="{FEAEF6A0-7907-4662-A3AB-62563B153AFA}"/>
                </a:ext>
              </a:extLst>
            </p:cNvPr>
            <p:cNvCxnSpPr>
              <a:cxnSpLocks/>
            </p:cNvCxnSpPr>
            <p:nvPr/>
          </p:nvCxnSpPr>
          <p:spPr bwMode="auto">
            <a:xfrm flipV="1">
              <a:off x="6509600" y="897100"/>
              <a:ext cx="0" cy="2362200"/>
            </a:xfrm>
            <a:prstGeom prst="straightConnector1">
              <a:avLst/>
            </a:prstGeom>
            <a:gradFill rotWithShape="0">
              <a:gsLst>
                <a:gs pos="0">
                  <a:srgbClr val="FFFFFF"/>
                </a:gs>
                <a:gs pos="100000">
                  <a:srgbClr val="C8C8C8"/>
                </a:gs>
              </a:gsLst>
              <a:lin ang="5400000" scaled="1"/>
            </a:gradFill>
            <a:ln w="9525" cap="flat" cmpd="sng" algn="ctr">
              <a:solidFill>
                <a:srgbClr val="505050"/>
              </a:solidFill>
              <a:prstDash val="solid"/>
              <a:round/>
              <a:headEnd type="none" w="med" len="med"/>
              <a:tailEnd type="triangle"/>
            </a:ln>
            <a:effectLst/>
          </p:spPr>
        </p:cxnSp>
        <p:cxnSp>
          <p:nvCxnSpPr>
            <p:cNvPr id="66" name="直線矢印コネクタ 65">
              <a:extLst>
                <a:ext uri="{FF2B5EF4-FFF2-40B4-BE49-F238E27FC236}">
                  <a16:creationId xmlns:a16="http://schemas.microsoft.com/office/drawing/2014/main" id="{BD6D1AAE-5DA7-4A55-AE2E-07DE82B01504}"/>
                </a:ext>
              </a:extLst>
            </p:cNvPr>
            <p:cNvCxnSpPr>
              <a:cxnSpLocks/>
            </p:cNvCxnSpPr>
            <p:nvPr/>
          </p:nvCxnSpPr>
          <p:spPr bwMode="auto">
            <a:xfrm flipV="1">
              <a:off x="6143840" y="2893540"/>
              <a:ext cx="2926080" cy="30480"/>
            </a:xfrm>
            <a:prstGeom prst="straightConnector1">
              <a:avLst/>
            </a:prstGeom>
            <a:gradFill rotWithShape="0">
              <a:gsLst>
                <a:gs pos="0">
                  <a:srgbClr val="FFFFFF"/>
                </a:gs>
                <a:gs pos="100000">
                  <a:srgbClr val="C8C8C8"/>
                </a:gs>
              </a:gsLst>
              <a:lin ang="5400000" scaled="1"/>
            </a:gradFill>
            <a:ln w="9525" cap="flat" cmpd="sng" algn="ctr">
              <a:solidFill>
                <a:srgbClr val="505050"/>
              </a:solidFill>
              <a:prstDash val="solid"/>
              <a:round/>
              <a:headEnd type="none" w="med" len="med"/>
              <a:tailEnd type="triangle"/>
            </a:ln>
            <a:effectLst/>
          </p:spPr>
        </p:cxnSp>
        <p:sp>
          <p:nvSpPr>
            <p:cNvPr id="71" name="コンテンツ プレースホルダー 2 2 2">
              <a:extLst>
                <a:ext uri="{FF2B5EF4-FFF2-40B4-BE49-F238E27FC236}">
                  <a16:creationId xmlns:a16="http://schemas.microsoft.com/office/drawing/2014/main" id="{C3A600AF-13D5-4AD2-9FDC-AA42D867BA13}"/>
                </a:ext>
              </a:extLst>
            </p:cNvPr>
            <p:cNvSpPr txBox="1">
              <a:spLocks/>
            </p:cNvSpPr>
            <p:nvPr/>
          </p:nvSpPr>
          <p:spPr bwMode="gray">
            <a:xfrm>
              <a:off x="8801741" y="2524007"/>
              <a:ext cx="305354"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90513" indent="-290513" algn="l" defTabSz="457200" rtl="0" eaLnBrk="0" fontAlgn="base" hangingPunct="0">
                <a:lnSpc>
                  <a:spcPct val="95000"/>
                </a:lnSpc>
                <a:spcBef>
                  <a:spcPct val="20000"/>
                </a:spcBef>
                <a:spcAft>
                  <a:spcPct val="10000"/>
                </a:spcAft>
                <a:buClr>
                  <a:srgbClr val="A30B1A"/>
                </a:buClr>
                <a:buFont typeface="Wingdings" pitchFamily="2" charset="2"/>
                <a:buChar char="n"/>
                <a:defRPr kumimoji="1" sz="2800">
                  <a:solidFill>
                    <a:srgbClr val="000000"/>
                  </a:solidFill>
                  <a:latin typeface="+mn-lt"/>
                  <a:ea typeface="+mn-ea"/>
                  <a:cs typeface="+mn-cs"/>
                </a:defRPr>
              </a:lvl1pPr>
              <a:lvl2pPr marL="581025" indent="-242888" algn="l" defTabSz="457200" rtl="0" eaLnBrk="0" fontAlgn="base" hangingPunct="0">
                <a:lnSpc>
                  <a:spcPct val="95000"/>
                </a:lnSpc>
                <a:spcBef>
                  <a:spcPct val="20000"/>
                </a:spcBef>
                <a:spcAft>
                  <a:spcPct val="10000"/>
                </a:spcAft>
                <a:buClr>
                  <a:srgbClr val="87867E"/>
                </a:buClr>
                <a:buFont typeface="Wingdings" pitchFamily="2" charset="2"/>
                <a:buChar char="n"/>
                <a:defRPr kumimoji="1" sz="2400">
                  <a:solidFill>
                    <a:srgbClr val="000000"/>
                  </a:solidFill>
                  <a:latin typeface="+mn-lt"/>
                  <a:ea typeface="+mn-ea"/>
                  <a:cs typeface="+mn-cs"/>
                </a:defRPr>
              </a:lvl2pPr>
              <a:lvl3pPr marL="795338" indent="-138113" algn="l" defTabSz="457200" rtl="0" eaLnBrk="0" fontAlgn="base" hangingPunct="0">
                <a:lnSpc>
                  <a:spcPct val="95000"/>
                </a:lnSpc>
                <a:spcBef>
                  <a:spcPct val="20000"/>
                </a:spcBef>
                <a:spcAft>
                  <a:spcPct val="10000"/>
                </a:spcAft>
                <a:buClr>
                  <a:srgbClr val="87867E"/>
                </a:buClr>
                <a:buSzPct val="100000"/>
                <a:buChar char="•"/>
                <a:defRPr kumimoji="1" sz="2000">
                  <a:solidFill>
                    <a:srgbClr val="000000"/>
                  </a:solidFill>
                  <a:latin typeface="+mn-lt"/>
                  <a:ea typeface="+mn-ea"/>
                  <a:cs typeface="+mn-cs"/>
                </a:defRPr>
              </a:lvl3pPr>
              <a:lvl4pPr marL="1014413" indent="-134938" algn="l" defTabSz="457200" rtl="0" eaLnBrk="0" fontAlgn="base" hangingPunct="0">
                <a:lnSpc>
                  <a:spcPct val="95000"/>
                </a:lnSpc>
                <a:spcBef>
                  <a:spcPct val="20000"/>
                </a:spcBef>
                <a:spcAft>
                  <a:spcPct val="10000"/>
                </a:spcAft>
                <a:buClr>
                  <a:srgbClr val="87867E"/>
                </a:buClr>
                <a:buSzPct val="100000"/>
                <a:buChar char="•"/>
                <a:defRPr kumimoji="1">
                  <a:solidFill>
                    <a:srgbClr val="000000"/>
                  </a:solidFill>
                  <a:latin typeface="+mn-lt"/>
                  <a:ea typeface="+mn-ea"/>
                  <a:cs typeface="+mn-cs"/>
                </a:defRPr>
              </a:lvl4pPr>
              <a:lvl5pPr marL="2305050" indent="365125" algn="l" defTabSz="457200" rtl="0" eaLnBrk="0" fontAlgn="base" hangingPunct="0">
                <a:spcBef>
                  <a:spcPct val="0"/>
                </a:spcBef>
                <a:spcAft>
                  <a:spcPct val="0"/>
                </a:spcAft>
                <a:buBlip>
                  <a:blip r:embed="rId5"/>
                </a:buBlip>
                <a:defRPr kumimoji="1" sz="2000">
                  <a:solidFill>
                    <a:srgbClr val="000000"/>
                  </a:solidFill>
                  <a:latin typeface="+mn-lt"/>
                  <a:ea typeface="+mn-ea"/>
                  <a:cs typeface="+mn-cs"/>
                </a:defRPr>
              </a:lvl5pPr>
              <a:lvl6pPr marL="2762250" indent="365125" algn="l" defTabSz="457200" rtl="0" eaLnBrk="1" fontAlgn="base" hangingPunct="1">
                <a:spcBef>
                  <a:spcPct val="0"/>
                </a:spcBef>
                <a:spcAft>
                  <a:spcPct val="0"/>
                </a:spcAft>
                <a:buBlip>
                  <a:blip r:embed="rId5"/>
                </a:buBlip>
                <a:defRPr kumimoji="1" sz="2000">
                  <a:solidFill>
                    <a:srgbClr val="000000"/>
                  </a:solidFill>
                  <a:latin typeface="+mn-lt"/>
                  <a:ea typeface="+mn-ea"/>
                  <a:cs typeface="+mn-cs"/>
                </a:defRPr>
              </a:lvl6pPr>
              <a:lvl7pPr marL="3219450" indent="365125" algn="l" defTabSz="457200" rtl="0" eaLnBrk="1" fontAlgn="base" hangingPunct="1">
                <a:spcBef>
                  <a:spcPct val="0"/>
                </a:spcBef>
                <a:spcAft>
                  <a:spcPct val="0"/>
                </a:spcAft>
                <a:buBlip>
                  <a:blip r:embed="rId5"/>
                </a:buBlip>
                <a:defRPr kumimoji="1" sz="2000">
                  <a:solidFill>
                    <a:srgbClr val="000000"/>
                  </a:solidFill>
                  <a:latin typeface="+mn-lt"/>
                  <a:ea typeface="+mn-ea"/>
                  <a:cs typeface="+mn-cs"/>
                </a:defRPr>
              </a:lvl7pPr>
              <a:lvl8pPr marL="3676650" indent="365125" algn="l" defTabSz="457200" rtl="0" eaLnBrk="1" fontAlgn="base" hangingPunct="1">
                <a:spcBef>
                  <a:spcPct val="0"/>
                </a:spcBef>
                <a:spcAft>
                  <a:spcPct val="0"/>
                </a:spcAft>
                <a:buBlip>
                  <a:blip r:embed="rId5"/>
                </a:buBlip>
                <a:defRPr kumimoji="1" sz="2000">
                  <a:solidFill>
                    <a:srgbClr val="000000"/>
                  </a:solidFill>
                  <a:latin typeface="+mn-lt"/>
                  <a:ea typeface="+mn-ea"/>
                  <a:cs typeface="+mn-cs"/>
                </a:defRPr>
              </a:lvl8pPr>
              <a:lvl9pPr marL="4133850" indent="365125" algn="l" defTabSz="457200" rtl="0" eaLnBrk="1" fontAlgn="base" hangingPunct="1">
                <a:spcBef>
                  <a:spcPct val="0"/>
                </a:spcBef>
                <a:spcAft>
                  <a:spcPct val="0"/>
                </a:spcAft>
                <a:buBlip>
                  <a:blip r:embed="rId5"/>
                </a:buBlip>
                <a:defRPr kumimoji="1" sz="2000">
                  <a:solidFill>
                    <a:srgbClr val="000000"/>
                  </a:solidFill>
                  <a:latin typeface="+mn-lt"/>
                  <a:ea typeface="+mn-ea"/>
                  <a:cs typeface="+mn-cs"/>
                </a:defRPr>
              </a:lvl9pPr>
            </a:lstStyle>
            <a:p>
              <a:pPr marL="0" indent="0" eaLnBrk="1" hangingPunct="1">
                <a:buFont typeface="Wingdings" pitchFamily="2" charset="2"/>
                <a:buNone/>
                <a:defRPr/>
              </a:pPr>
              <a:r>
                <a:rPr lang="en-US" altLang="ja-JP" kern="0" dirty="0"/>
                <a:t>V</a:t>
              </a:r>
            </a:p>
          </p:txBody>
        </p:sp>
        <p:sp>
          <p:nvSpPr>
            <p:cNvPr id="72" name="コンテンツ プレースホルダー 2 3 2">
              <a:extLst>
                <a:ext uri="{FF2B5EF4-FFF2-40B4-BE49-F238E27FC236}">
                  <a16:creationId xmlns:a16="http://schemas.microsoft.com/office/drawing/2014/main" id="{7A45C47D-F579-4A01-9C97-3E23E9D6A3A8}"/>
                </a:ext>
              </a:extLst>
            </p:cNvPr>
            <p:cNvSpPr txBox="1">
              <a:spLocks/>
            </p:cNvSpPr>
            <p:nvPr/>
          </p:nvSpPr>
          <p:spPr bwMode="gray">
            <a:xfrm>
              <a:off x="6143840" y="844871"/>
              <a:ext cx="305354"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90513" indent="-290513" algn="l" defTabSz="457200" rtl="0" eaLnBrk="0" fontAlgn="base" hangingPunct="0">
                <a:lnSpc>
                  <a:spcPct val="95000"/>
                </a:lnSpc>
                <a:spcBef>
                  <a:spcPct val="20000"/>
                </a:spcBef>
                <a:spcAft>
                  <a:spcPct val="10000"/>
                </a:spcAft>
                <a:buClr>
                  <a:srgbClr val="A30B1A"/>
                </a:buClr>
                <a:buFont typeface="Wingdings" pitchFamily="2" charset="2"/>
                <a:buChar char="n"/>
                <a:defRPr kumimoji="1" sz="2800">
                  <a:solidFill>
                    <a:srgbClr val="000000"/>
                  </a:solidFill>
                  <a:latin typeface="+mn-lt"/>
                  <a:ea typeface="+mn-ea"/>
                  <a:cs typeface="+mn-cs"/>
                </a:defRPr>
              </a:lvl1pPr>
              <a:lvl2pPr marL="581025" indent="-242888" algn="l" defTabSz="457200" rtl="0" eaLnBrk="0" fontAlgn="base" hangingPunct="0">
                <a:lnSpc>
                  <a:spcPct val="95000"/>
                </a:lnSpc>
                <a:spcBef>
                  <a:spcPct val="20000"/>
                </a:spcBef>
                <a:spcAft>
                  <a:spcPct val="10000"/>
                </a:spcAft>
                <a:buClr>
                  <a:srgbClr val="87867E"/>
                </a:buClr>
                <a:buFont typeface="Wingdings" pitchFamily="2" charset="2"/>
                <a:buChar char="n"/>
                <a:defRPr kumimoji="1" sz="2400">
                  <a:solidFill>
                    <a:srgbClr val="000000"/>
                  </a:solidFill>
                  <a:latin typeface="+mn-lt"/>
                  <a:ea typeface="+mn-ea"/>
                  <a:cs typeface="+mn-cs"/>
                </a:defRPr>
              </a:lvl2pPr>
              <a:lvl3pPr marL="795338" indent="-138113" algn="l" defTabSz="457200" rtl="0" eaLnBrk="0" fontAlgn="base" hangingPunct="0">
                <a:lnSpc>
                  <a:spcPct val="95000"/>
                </a:lnSpc>
                <a:spcBef>
                  <a:spcPct val="20000"/>
                </a:spcBef>
                <a:spcAft>
                  <a:spcPct val="10000"/>
                </a:spcAft>
                <a:buClr>
                  <a:srgbClr val="87867E"/>
                </a:buClr>
                <a:buSzPct val="100000"/>
                <a:buChar char="•"/>
                <a:defRPr kumimoji="1" sz="2000">
                  <a:solidFill>
                    <a:srgbClr val="000000"/>
                  </a:solidFill>
                  <a:latin typeface="+mn-lt"/>
                  <a:ea typeface="+mn-ea"/>
                  <a:cs typeface="+mn-cs"/>
                </a:defRPr>
              </a:lvl3pPr>
              <a:lvl4pPr marL="1014413" indent="-134938" algn="l" defTabSz="457200" rtl="0" eaLnBrk="0" fontAlgn="base" hangingPunct="0">
                <a:lnSpc>
                  <a:spcPct val="95000"/>
                </a:lnSpc>
                <a:spcBef>
                  <a:spcPct val="20000"/>
                </a:spcBef>
                <a:spcAft>
                  <a:spcPct val="10000"/>
                </a:spcAft>
                <a:buClr>
                  <a:srgbClr val="87867E"/>
                </a:buClr>
                <a:buSzPct val="100000"/>
                <a:buChar char="•"/>
                <a:defRPr kumimoji="1">
                  <a:solidFill>
                    <a:srgbClr val="000000"/>
                  </a:solidFill>
                  <a:latin typeface="+mn-lt"/>
                  <a:ea typeface="+mn-ea"/>
                  <a:cs typeface="+mn-cs"/>
                </a:defRPr>
              </a:lvl4pPr>
              <a:lvl5pPr marL="2305050" indent="365125" algn="l" defTabSz="457200" rtl="0" eaLnBrk="0" fontAlgn="base" hangingPunct="0">
                <a:spcBef>
                  <a:spcPct val="0"/>
                </a:spcBef>
                <a:spcAft>
                  <a:spcPct val="0"/>
                </a:spcAft>
                <a:buBlip>
                  <a:blip r:embed="rId5"/>
                </a:buBlip>
                <a:defRPr kumimoji="1" sz="2000">
                  <a:solidFill>
                    <a:srgbClr val="000000"/>
                  </a:solidFill>
                  <a:latin typeface="+mn-lt"/>
                  <a:ea typeface="+mn-ea"/>
                  <a:cs typeface="+mn-cs"/>
                </a:defRPr>
              </a:lvl5pPr>
              <a:lvl6pPr marL="2762250" indent="365125" algn="l" defTabSz="457200" rtl="0" eaLnBrk="1" fontAlgn="base" hangingPunct="1">
                <a:spcBef>
                  <a:spcPct val="0"/>
                </a:spcBef>
                <a:spcAft>
                  <a:spcPct val="0"/>
                </a:spcAft>
                <a:buBlip>
                  <a:blip r:embed="rId5"/>
                </a:buBlip>
                <a:defRPr kumimoji="1" sz="2000">
                  <a:solidFill>
                    <a:srgbClr val="000000"/>
                  </a:solidFill>
                  <a:latin typeface="+mn-lt"/>
                  <a:ea typeface="+mn-ea"/>
                  <a:cs typeface="+mn-cs"/>
                </a:defRPr>
              </a:lvl6pPr>
              <a:lvl7pPr marL="3219450" indent="365125" algn="l" defTabSz="457200" rtl="0" eaLnBrk="1" fontAlgn="base" hangingPunct="1">
                <a:spcBef>
                  <a:spcPct val="0"/>
                </a:spcBef>
                <a:spcAft>
                  <a:spcPct val="0"/>
                </a:spcAft>
                <a:buBlip>
                  <a:blip r:embed="rId5"/>
                </a:buBlip>
                <a:defRPr kumimoji="1" sz="2000">
                  <a:solidFill>
                    <a:srgbClr val="000000"/>
                  </a:solidFill>
                  <a:latin typeface="+mn-lt"/>
                  <a:ea typeface="+mn-ea"/>
                  <a:cs typeface="+mn-cs"/>
                </a:defRPr>
              </a:lvl7pPr>
              <a:lvl8pPr marL="3676650" indent="365125" algn="l" defTabSz="457200" rtl="0" eaLnBrk="1" fontAlgn="base" hangingPunct="1">
                <a:spcBef>
                  <a:spcPct val="0"/>
                </a:spcBef>
                <a:spcAft>
                  <a:spcPct val="0"/>
                </a:spcAft>
                <a:buBlip>
                  <a:blip r:embed="rId5"/>
                </a:buBlip>
                <a:defRPr kumimoji="1" sz="2000">
                  <a:solidFill>
                    <a:srgbClr val="000000"/>
                  </a:solidFill>
                  <a:latin typeface="+mn-lt"/>
                  <a:ea typeface="+mn-ea"/>
                  <a:cs typeface="+mn-cs"/>
                </a:defRPr>
              </a:lvl8pPr>
              <a:lvl9pPr marL="4133850" indent="365125" algn="l" defTabSz="457200" rtl="0" eaLnBrk="1" fontAlgn="base" hangingPunct="1">
                <a:spcBef>
                  <a:spcPct val="0"/>
                </a:spcBef>
                <a:spcAft>
                  <a:spcPct val="0"/>
                </a:spcAft>
                <a:buBlip>
                  <a:blip r:embed="rId5"/>
                </a:buBlip>
                <a:defRPr kumimoji="1" sz="2000">
                  <a:solidFill>
                    <a:srgbClr val="000000"/>
                  </a:solidFill>
                  <a:latin typeface="+mn-lt"/>
                  <a:ea typeface="+mn-ea"/>
                  <a:cs typeface="+mn-cs"/>
                </a:defRPr>
              </a:lvl9pPr>
            </a:lstStyle>
            <a:p>
              <a:pPr marL="0" indent="0" eaLnBrk="1" hangingPunct="1">
                <a:buFont typeface="Wingdings" pitchFamily="2" charset="2"/>
                <a:buNone/>
                <a:defRPr/>
              </a:pPr>
              <a:r>
                <a:rPr lang="en-US" altLang="ja-JP" kern="0" dirty="0"/>
                <a:t>p</a:t>
              </a:r>
            </a:p>
          </p:txBody>
        </p:sp>
        <p:sp>
          <p:nvSpPr>
            <p:cNvPr id="73" name="コンテンツ プレースホルダー 2 4 2">
              <a:extLst>
                <a:ext uri="{FF2B5EF4-FFF2-40B4-BE49-F238E27FC236}">
                  <a16:creationId xmlns:a16="http://schemas.microsoft.com/office/drawing/2014/main" id="{685B0211-3F7C-4E82-AA4E-0A812318B9B1}"/>
                </a:ext>
              </a:extLst>
            </p:cNvPr>
            <p:cNvSpPr txBox="1">
              <a:spLocks/>
            </p:cNvSpPr>
            <p:nvPr/>
          </p:nvSpPr>
          <p:spPr bwMode="gray">
            <a:xfrm>
              <a:off x="6174043" y="2583974"/>
              <a:ext cx="305354"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90513" indent="-290513" algn="l" defTabSz="457200" rtl="0" eaLnBrk="0" fontAlgn="base" hangingPunct="0">
                <a:lnSpc>
                  <a:spcPct val="95000"/>
                </a:lnSpc>
                <a:spcBef>
                  <a:spcPct val="20000"/>
                </a:spcBef>
                <a:spcAft>
                  <a:spcPct val="10000"/>
                </a:spcAft>
                <a:buClr>
                  <a:srgbClr val="A30B1A"/>
                </a:buClr>
                <a:buFont typeface="Wingdings" pitchFamily="2" charset="2"/>
                <a:buChar char="n"/>
                <a:defRPr kumimoji="1" sz="2800">
                  <a:solidFill>
                    <a:srgbClr val="000000"/>
                  </a:solidFill>
                  <a:latin typeface="+mn-lt"/>
                  <a:ea typeface="+mn-ea"/>
                  <a:cs typeface="+mn-cs"/>
                </a:defRPr>
              </a:lvl1pPr>
              <a:lvl2pPr marL="581025" indent="-242888" algn="l" defTabSz="457200" rtl="0" eaLnBrk="0" fontAlgn="base" hangingPunct="0">
                <a:lnSpc>
                  <a:spcPct val="95000"/>
                </a:lnSpc>
                <a:spcBef>
                  <a:spcPct val="20000"/>
                </a:spcBef>
                <a:spcAft>
                  <a:spcPct val="10000"/>
                </a:spcAft>
                <a:buClr>
                  <a:srgbClr val="87867E"/>
                </a:buClr>
                <a:buFont typeface="Wingdings" pitchFamily="2" charset="2"/>
                <a:buChar char="n"/>
                <a:defRPr kumimoji="1" sz="2400">
                  <a:solidFill>
                    <a:srgbClr val="000000"/>
                  </a:solidFill>
                  <a:latin typeface="+mn-lt"/>
                  <a:ea typeface="+mn-ea"/>
                  <a:cs typeface="+mn-cs"/>
                </a:defRPr>
              </a:lvl2pPr>
              <a:lvl3pPr marL="795338" indent="-138113" algn="l" defTabSz="457200" rtl="0" eaLnBrk="0" fontAlgn="base" hangingPunct="0">
                <a:lnSpc>
                  <a:spcPct val="95000"/>
                </a:lnSpc>
                <a:spcBef>
                  <a:spcPct val="20000"/>
                </a:spcBef>
                <a:spcAft>
                  <a:spcPct val="10000"/>
                </a:spcAft>
                <a:buClr>
                  <a:srgbClr val="87867E"/>
                </a:buClr>
                <a:buSzPct val="100000"/>
                <a:buChar char="•"/>
                <a:defRPr kumimoji="1" sz="2000">
                  <a:solidFill>
                    <a:srgbClr val="000000"/>
                  </a:solidFill>
                  <a:latin typeface="+mn-lt"/>
                  <a:ea typeface="+mn-ea"/>
                  <a:cs typeface="+mn-cs"/>
                </a:defRPr>
              </a:lvl3pPr>
              <a:lvl4pPr marL="1014413" indent="-134938" algn="l" defTabSz="457200" rtl="0" eaLnBrk="0" fontAlgn="base" hangingPunct="0">
                <a:lnSpc>
                  <a:spcPct val="95000"/>
                </a:lnSpc>
                <a:spcBef>
                  <a:spcPct val="20000"/>
                </a:spcBef>
                <a:spcAft>
                  <a:spcPct val="10000"/>
                </a:spcAft>
                <a:buClr>
                  <a:srgbClr val="87867E"/>
                </a:buClr>
                <a:buSzPct val="100000"/>
                <a:buChar char="•"/>
                <a:defRPr kumimoji="1">
                  <a:solidFill>
                    <a:srgbClr val="000000"/>
                  </a:solidFill>
                  <a:latin typeface="+mn-lt"/>
                  <a:ea typeface="+mn-ea"/>
                  <a:cs typeface="+mn-cs"/>
                </a:defRPr>
              </a:lvl4pPr>
              <a:lvl5pPr marL="2305050" indent="365125" algn="l" defTabSz="457200" rtl="0" eaLnBrk="0" fontAlgn="base" hangingPunct="0">
                <a:spcBef>
                  <a:spcPct val="0"/>
                </a:spcBef>
                <a:spcAft>
                  <a:spcPct val="0"/>
                </a:spcAft>
                <a:buBlip>
                  <a:blip r:embed="rId5"/>
                </a:buBlip>
                <a:defRPr kumimoji="1" sz="2000">
                  <a:solidFill>
                    <a:srgbClr val="000000"/>
                  </a:solidFill>
                  <a:latin typeface="+mn-lt"/>
                  <a:ea typeface="+mn-ea"/>
                  <a:cs typeface="+mn-cs"/>
                </a:defRPr>
              </a:lvl5pPr>
              <a:lvl6pPr marL="2762250" indent="365125" algn="l" defTabSz="457200" rtl="0" eaLnBrk="1" fontAlgn="base" hangingPunct="1">
                <a:spcBef>
                  <a:spcPct val="0"/>
                </a:spcBef>
                <a:spcAft>
                  <a:spcPct val="0"/>
                </a:spcAft>
                <a:buBlip>
                  <a:blip r:embed="rId5"/>
                </a:buBlip>
                <a:defRPr kumimoji="1" sz="2000">
                  <a:solidFill>
                    <a:srgbClr val="000000"/>
                  </a:solidFill>
                  <a:latin typeface="+mn-lt"/>
                  <a:ea typeface="+mn-ea"/>
                  <a:cs typeface="+mn-cs"/>
                </a:defRPr>
              </a:lvl6pPr>
              <a:lvl7pPr marL="3219450" indent="365125" algn="l" defTabSz="457200" rtl="0" eaLnBrk="1" fontAlgn="base" hangingPunct="1">
                <a:spcBef>
                  <a:spcPct val="0"/>
                </a:spcBef>
                <a:spcAft>
                  <a:spcPct val="0"/>
                </a:spcAft>
                <a:buBlip>
                  <a:blip r:embed="rId5"/>
                </a:buBlip>
                <a:defRPr kumimoji="1" sz="2000">
                  <a:solidFill>
                    <a:srgbClr val="000000"/>
                  </a:solidFill>
                  <a:latin typeface="+mn-lt"/>
                  <a:ea typeface="+mn-ea"/>
                  <a:cs typeface="+mn-cs"/>
                </a:defRPr>
              </a:lvl7pPr>
              <a:lvl8pPr marL="3676650" indent="365125" algn="l" defTabSz="457200" rtl="0" eaLnBrk="1" fontAlgn="base" hangingPunct="1">
                <a:spcBef>
                  <a:spcPct val="0"/>
                </a:spcBef>
                <a:spcAft>
                  <a:spcPct val="0"/>
                </a:spcAft>
                <a:buBlip>
                  <a:blip r:embed="rId5"/>
                </a:buBlip>
                <a:defRPr kumimoji="1" sz="2000">
                  <a:solidFill>
                    <a:srgbClr val="000000"/>
                  </a:solidFill>
                  <a:latin typeface="+mn-lt"/>
                  <a:ea typeface="+mn-ea"/>
                  <a:cs typeface="+mn-cs"/>
                </a:defRPr>
              </a:lvl8pPr>
              <a:lvl9pPr marL="4133850" indent="365125" algn="l" defTabSz="457200" rtl="0" eaLnBrk="1" fontAlgn="base" hangingPunct="1">
                <a:spcBef>
                  <a:spcPct val="0"/>
                </a:spcBef>
                <a:spcAft>
                  <a:spcPct val="0"/>
                </a:spcAft>
                <a:buBlip>
                  <a:blip r:embed="rId5"/>
                </a:buBlip>
                <a:defRPr kumimoji="1" sz="2000">
                  <a:solidFill>
                    <a:srgbClr val="000000"/>
                  </a:solidFill>
                  <a:latin typeface="+mn-lt"/>
                  <a:ea typeface="+mn-ea"/>
                  <a:cs typeface="+mn-cs"/>
                </a:defRPr>
              </a:lvl9pPr>
            </a:lstStyle>
            <a:p>
              <a:pPr marL="0" indent="0" eaLnBrk="1" hangingPunct="1">
                <a:buFont typeface="Wingdings" pitchFamily="2" charset="2"/>
                <a:buNone/>
                <a:defRPr/>
              </a:pPr>
              <a:r>
                <a:rPr lang="en-US" altLang="ja-JP" kern="0" dirty="0"/>
                <a:t>O</a:t>
              </a:r>
            </a:p>
          </p:txBody>
        </p:sp>
        <p:sp>
          <p:nvSpPr>
            <p:cNvPr id="74" name="楕円 73">
              <a:extLst>
                <a:ext uri="{FF2B5EF4-FFF2-40B4-BE49-F238E27FC236}">
                  <a16:creationId xmlns:a16="http://schemas.microsoft.com/office/drawing/2014/main" id="{4A4D7A19-BA00-4817-930B-126E0ABCA6DE}"/>
                </a:ext>
              </a:extLst>
            </p:cNvPr>
            <p:cNvSpPr/>
            <p:nvPr/>
          </p:nvSpPr>
          <p:spPr bwMode="gray">
            <a:xfrm rot="2230109">
              <a:off x="6414131" y="2319622"/>
              <a:ext cx="1408959" cy="280758"/>
            </a:xfrm>
            <a:prstGeom prst="ellipse">
              <a:avLst/>
            </a:prstGeom>
            <a:solidFill>
              <a:schemeClr val="accent4">
                <a:lumMod val="20000"/>
                <a:lumOff val="80000"/>
              </a:schemeClr>
            </a:solidFill>
            <a:ln w="9525" algn="ctr">
              <a:solidFill>
                <a:srgbClr val="0070C0"/>
              </a:solidFill>
              <a:miter lim="800000"/>
              <a:headEnd/>
              <a:tailEnd/>
            </a:ln>
            <a:effectLst/>
          </p:spPr>
          <p:txBody>
            <a:bodyPr wrap="none" rtlCol="0" anchor="ctr"/>
            <a:lstStyle/>
            <a:p>
              <a:pPr algn="ctr"/>
              <a:r>
                <a:rPr kumimoji="1" lang="en-US" altLang="ja-JP" dirty="0"/>
                <a:t>T</a:t>
              </a:r>
              <a:r>
                <a:rPr kumimoji="1" lang="en-US" altLang="ja-JP" baseline="-25000" dirty="0"/>
                <a:t>1</a:t>
              </a:r>
              <a:r>
                <a:rPr kumimoji="1" lang="en-US" altLang="ja-JP" dirty="0"/>
                <a:t>(</a:t>
              </a:r>
              <a:r>
                <a:rPr kumimoji="1" lang="ja-JP" altLang="en-US" dirty="0"/>
                <a:t>低温</a:t>
              </a:r>
              <a:r>
                <a:rPr kumimoji="1" lang="en-US" altLang="ja-JP" dirty="0"/>
                <a:t>)</a:t>
              </a:r>
              <a:endParaRPr kumimoji="1" lang="ja-JP" altLang="en-US" dirty="0"/>
            </a:p>
          </p:txBody>
        </p:sp>
        <p:sp>
          <p:nvSpPr>
            <p:cNvPr id="75" name="楕円 74">
              <a:extLst>
                <a:ext uri="{FF2B5EF4-FFF2-40B4-BE49-F238E27FC236}">
                  <a16:creationId xmlns:a16="http://schemas.microsoft.com/office/drawing/2014/main" id="{E0D7825A-A4AF-48A3-8DEB-6CEE363E43BC}"/>
                </a:ext>
              </a:extLst>
            </p:cNvPr>
            <p:cNvSpPr/>
            <p:nvPr/>
          </p:nvSpPr>
          <p:spPr bwMode="gray">
            <a:xfrm rot="2230109">
              <a:off x="7422931" y="1243370"/>
              <a:ext cx="1693018" cy="235033"/>
            </a:xfrm>
            <a:prstGeom prst="ellipse">
              <a:avLst/>
            </a:prstGeom>
            <a:solidFill>
              <a:schemeClr val="accent5">
                <a:lumMod val="20000"/>
                <a:lumOff val="80000"/>
              </a:schemeClr>
            </a:solidFill>
            <a:ln w="9525" algn="ctr">
              <a:solidFill>
                <a:schemeClr val="accent1"/>
              </a:solidFill>
              <a:miter lim="800000"/>
              <a:headEnd/>
              <a:tailEnd/>
            </a:ln>
            <a:effectLst/>
          </p:spPr>
          <p:txBody>
            <a:bodyPr wrap="none" rtlCol="0" anchor="ctr"/>
            <a:lstStyle/>
            <a:p>
              <a:pPr algn="ctr"/>
              <a:r>
                <a:rPr kumimoji="1" lang="en-US" altLang="ja-JP" dirty="0"/>
                <a:t>T</a:t>
              </a:r>
              <a:r>
                <a:rPr kumimoji="1" lang="en-US" altLang="ja-JP" baseline="-25000" dirty="0"/>
                <a:t>2</a:t>
              </a:r>
              <a:r>
                <a:rPr kumimoji="1" lang="en-US" altLang="ja-JP" dirty="0"/>
                <a:t>(</a:t>
              </a:r>
              <a:r>
                <a:rPr lang="ja-JP" altLang="en-US" dirty="0"/>
                <a:t>高</a:t>
              </a:r>
              <a:r>
                <a:rPr kumimoji="1" lang="ja-JP" altLang="en-US" dirty="0"/>
                <a:t>温</a:t>
              </a:r>
              <a:r>
                <a:rPr kumimoji="1" lang="en-US" altLang="ja-JP" dirty="0"/>
                <a:t>)</a:t>
              </a:r>
              <a:endParaRPr kumimoji="1" lang="ja-JP" altLang="en-US" dirty="0"/>
            </a:p>
          </p:txBody>
        </p:sp>
        <p:sp>
          <p:nvSpPr>
            <p:cNvPr id="76" name="楕円 75">
              <a:extLst>
                <a:ext uri="{FF2B5EF4-FFF2-40B4-BE49-F238E27FC236}">
                  <a16:creationId xmlns:a16="http://schemas.microsoft.com/office/drawing/2014/main" id="{0E188314-795D-4E23-AAB8-1A44DCB2EF6E}"/>
                </a:ext>
              </a:extLst>
            </p:cNvPr>
            <p:cNvSpPr/>
            <p:nvPr/>
          </p:nvSpPr>
          <p:spPr bwMode="gray">
            <a:xfrm>
              <a:off x="7324017" y="1670735"/>
              <a:ext cx="1127760" cy="772076"/>
            </a:xfrm>
            <a:prstGeom prst="ellipse">
              <a:avLst/>
            </a:prstGeom>
            <a:solidFill>
              <a:schemeClr val="accent3">
                <a:lumMod val="20000"/>
                <a:lumOff val="80000"/>
              </a:schemeClr>
            </a:solidFill>
            <a:ln w="9525" algn="ctr">
              <a:solidFill>
                <a:srgbClr val="00B050"/>
              </a:solidFill>
              <a:miter lim="800000"/>
              <a:headEnd/>
              <a:tailEnd/>
            </a:ln>
            <a:effectLst/>
          </p:spPr>
          <p:txBody>
            <a:bodyPr wrap="none" rtlCol="0" anchor="ctr"/>
            <a:lstStyle/>
            <a:p>
              <a:pPr algn="ctr"/>
              <a:r>
                <a:rPr lang="ja-JP" altLang="en-US" dirty="0"/>
                <a:t>熱機関</a:t>
              </a:r>
              <a:endParaRPr kumimoji="1" lang="ja-JP" altLang="en-US" dirty="0"/>
            </a:p>
          </p:txBody>
        </p:sp>
        <p:cxnSp>
          <p:nvCxnSpPr>
            <p:cNvPr id="77" name="直線矢印コネクタ 76">
              <a:extLst>
                <a:ext uri="{FF2B5EF4-FFF2-40B4-BE49-F238E27FC236}">
                  <a16:creationId xmlns:a16="http://schemas.microsoft.com/office/drawing/2014/main" id="{D5A6DBC7-E69C-4AD2-BB1E-CC3F1556C8D8}"/>
                </a:ext>
              </a:extLst>
            </p:cNvPr>
            <p:cNvCxnSpPr/>
            <p:nvPr/>
          </p:nvCxnSpPr>
          <p:spPr bwMode="auto">
            <a:xfrm>
              <a:off x="8297552" y="1523636"/>
              <a:ext cx="0" cy="325887"/>
            </a:xfrm>
            <a:prstGeom prst="straightConnector1">
              <a:avLst/>
            </a:prstGeom>
            <a:gradFill rotWithShape="0">
              <a:gsLst>
                <a:gs pos="0">
                  <a:srgbClr val="FFFFFF"/>
                </a:gs>
                <a:gs pos="100000">
                  <a:srgbClr val="C8C8C8"/>
                </a:gs>
              </a:gsLst>
              <a:lin ang="5400000" scaled="1"/>
            </a:gradFill>
            <a:ln w="9525" cap="flat" cmpd="sng" algn="ctr">
              <a:solidFill>
                <a:srgbClr val="00B050"/>
              </a:solidFill>
              <a:prstDash val="solid"/>
              <a:round/>
              <a:headEnd type="none" w="med" len="med"/>
              <a:tailEnd type="triangle"/>
            </a:ln>
            <a:effectLst/>
          </p:spPr>
        </p:cxnSp>
        <p:cxnSp>
          <p:nvCxnSpPr>
            <p:cNvPr id="78" name="直線矢印コネクタ 77">
              <a:extLst>
                <a:ext uri="{FF2B5EF4-FFF2-40B4-BE49-F238E27FC236}">
                  <a16:creationId xmlns:a16="http://schemas.microsoft.com/office/drawing/2014/main" id="{422BA28C-39E2-4AA0-915E-174160016E30}"/>
                </a:ext>
              </a:extLst>
            </p:cNvPr>
            <p:cNvCxnSpPr>
              <a:cxnSpLocks/>
            </p:cNvCxnSpPr>
            <p:nvPr/>
          </p:nvCxnSpPr>
          <p:spPr bwMode="auto">
            <a:xfrm flipV="1">
              <a:off x="7466639" y="2372884"/>
              <a:ext cx="156274" cy="202126"/>
            </a:xfrm>
            <a:prstGeom prst="straightConnector1">
              <a:avLst/>
            </a:prstGeom>
            <a:gradFill rotWithShape="0">
              <a:gsLst>
                <a:gs pos="0">
                  <a:srgbClr val="FFFFFF"/>
                </a:gs>
                <a:gs pos="100000">
                  <a:srgbClr val="C8C8C8"/>
                </a:gs>
              </a:gsLst>
              <a:lin ang="5400000" scaled="1"/>
            </a:gradFill>
            <a:ln w="9525" cap="flat" cmpd="sng" algn="ctr">
              <a:solidFill>
                <a:srgbClr val="00B050"/>
              </a:solidFill>
              <a:prstDash val="solid"/>
              <a:round/>
              <a:headEnd type="none" w="med" len="med"/>
              <a:tailEnd type="triangle"/>
            </a:ln>
            <a:effectLst/>
          </p:spPr>
        </p:cxnSp>
        <p:sp>
          <p:nvSpPr>
            <p:cNvPr id="79" name="コンテンツ プレースホルダー 2 5 2">
              <a:extLst>
                <a:ext uri="{FF2B5EF4-FFF2-40B4-BE49-F238E27FC236}">
                  <a16:creationId xmlns:a16="http://schemas.microsoft.com/office/drawing/2014/main" id="{3610B460-640A-4E75-B21D-B8677AE54736}"/>
                </a:ext>
              </a:extLst>
            </p:cNvPr>
            <p:cNvSpPr txBox="1">
              <a:spLocks/>
            </p:cNvSpPr>
            <p:nvPr/>
          </p:nvSpPr>
          <p:spPr bwMode="gray">
            <a:xfrm>
              <a:off x="7623254" y="2431164"/>
              <a:ext cx="1292371"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90513" indent="-290513" algn="l" defTabSz="457200" rtl="0" eaLnBrk="0" fontAlgn="base" hangingPunct="0">
                <a:lnSpc>
                  <a:spcPct val="95000"/>
                </a:lnSpc>
                <a:spcBef>
                  <a:spcPct val="20000"/>
                </a:spcBef>
                <a:spcAft>
                  <a:spcPct val="10000"/>
                </a:spcAft>
                <a:buClr>
                  <a:srgbClr val="A30B1A"/>
                </a:buClr>
                <a:buFont typeface="Wingdings" pitchFamily="2" charset="2"/>
                <a:buChar char="n"/>
                <a:defRPr kumimoji="1" sz="2800">
                  <a:solidFill>
                    <a:srgbClr val="000000"/>
                  </a:solidFill>
                  <a:latin typeface="+mn-lt"/>
                  <a:ea typeface="+mn-ea"/>
                  <a:cs typeface="+mn-cs"/>
                </a:defRPr>
              </a:lvl1pPr>
              <a:lvl2pPr marL="581025" indent="-242888" algn="l" defTabSz="457200" rtl="0" eaLnBrk="0" fontAlgn="base" hangingPunct="0">
                <a:lnSpc>
                  <a:spcPct val="95000"/>
                </a:lnSpc>
                <a:spcBef>
                  <a:spcPct val="20000"/>
                </a:spcBef>
                <a:spcAft>
                  <a:spcPct val="10000"/>
                </a:spcAft>
                <a:buClr>
                  <a:srgbClr val="87867E"/>
                </a:buClr>
                <a:buFont typeface="Wingdings" pitchFamily="2" charset="2"/>
                <a:buChar char="n"/>
                <a:defRPr kumimoji="1" sz="2400">
                  <a:solidFill>
                    <a:srgbClr val="000000"/>
                  </a:solidFill>
                  <a:latin typeface="+mn-lt"/>
                  <a:ea typeface="+mn-ea"/>
                  <a:cs typeface="+mn-cs"/>
                </a:defRPr>
              </a:lvl2pPr>
              <a:lvl3pPr marL="795338" indent="-138113" algn="l" defTabSz="457200" rtl="0" eaLnBrk="0" fontAlgn="base" hangingPunct="0">
                <a:lnSpc>
                  <a:spcPct val="95000"/>
                </a:lnSpc>
                <a:spcBef>
                  <a:spcPct val="20000"/>
                </a:spcBef>
                <a:spcAft>
                  <a:spcPct val="10000"/>
                </a:spcAft>
                <a:buClr>
                  <a:srgbClr val="87867E"/>
                </a:buClr>
                <a:buSzPct val="100000"/>
                <a:buChar char="•"/>
                <a:defRPr kumimoji="1" sz="2000">
                  <a:solidFill>
                    <a:srgbClr val="000000"/>
                  </a:solidFill>
                  <a:latin typeface="+mn-lt"/>
                  <a:ea typeface="+mn-ea"/>
                  <a:cs typeface="+mn-cs"/>
                </a:defRPr>
              </a:lvl3pPr>
              <a:lvl4pPr marL="1014413" indent="-134938" algn="l" defTabSz="457200" rtl="0" eaLnBrk="0" fontAlgn="base" hangingPunct="0">
                <a:lnSpc>
                  <a:spcPct val="95000"/>
                </a:lnSpc>
                <a:spcBef>
                  <a:spcPct val="20000"/>
                </a:spcBef>
                <a:spcAft>
                  <a:spcPct val="10000"/>
                </a:spcAft>
                <a:buClr>
                  <a:srgbClr val="87867E"/>
                </a:buClr>
                <a:buSzPct val="100000"/>
                <a:buChar char="•"/>
                <a:defRPr kumimoji="1">
                  <a:solidFill>
                    <a:srgbClr val="000000"/>
                  </a:solidFill>
                  <a:latin typeface="+mn-lt"/>
                  <a:ea typeface="+mn-ea"/>
                  <a:cs typeface="+mn-cs"/>
                </a:defRPr>
              </a:lvl4pPr>
              <a:lvl5pPr marL="2305050" indent="365125" algn="l" defTabSz="457200" rtl="0" eaLnBrk="0" fontAlgn="base" hangingPunct="0">
                <a:spcBef>
                  <a:spcPct val="0"/>
                </a:spcBef>
                <a:spcAft>
                  <a:spcPct val="0"/>
                </a:spcAft>
                <a:buBlip>
                  <a:blip r:embed="rId5"/>
                </a:buBlip>
                <a:defRPr kumimoji="1" sz="2000">
                  <a:solidFill>
                    <a:srgbClr val="000000"/>
                  </a:solidFill>
                  <a:latin typeface="+mn-lt"/>
                  <a:ea typeface="+mn-ea"/>
                  <a:cs typeface="+mn-cs"/>
                </a:defRPr>
              </a:lvl5pPr>
              <a:lvl6pPr marL="2762250" indent="365125" algn="l" defTabSz="457200" rtl="0" eaLnBrk="1" fontAlgn="base" hangingPunct="1">
                <a:spcBef>
                  <a:spcPct val="0"/>
                </a:spcBef>
                <a:spcAft>
                  <a:spcPct val="0"/>
                </a:spcAft>
                <a:buBlip>
                  <a:blip r:embed="rId5"/>
                </a:buBlip>
                <a:defRPr kumimoji="1" sz="2000">
                  <a:solidFill>
                    <a:srgbClr val="000000"/>
                  </a:solidFill>
                  <a:latin typeface="+mn-lt"/>
                  <a:ea typeface="+mn-ea"/>
                  <a:cs typeface="+mn-cs"/>
                </a:defRPr>
              </a:lvl6pPr>
              <a:lvl7pPr marL="3219450" indent="365125" algn="l" defTabSz="457200" rtl="0" eaLnBrk="1" fontAlgn="base" hangingPunct="1">
                <a:spcBef>
                  <a:spcPct val="0"/>
                </a:spcBef>
                <a:spcAft>
                  <a:spcPct val="0"/>
                </a:spcAft>
                <a:buBlip>
                  <a:blip r:embed="rId5"/>
                </a:buBlip>
                <a:defRPr kumimoji="1" sz="2000">
                  <a:solidFill>
                    <a:srgbClr val="000000"/>
                  </a:solidFill>
                  <a:latin typeface="+mn-lt"/>
                  <a:ea typeface="+mn-ea"/>
                  <a:cs typeface="+mn-cs"/>
                </a:defRPr>
              </a:lvl7pPr>
              <a:lvl8pPr marL="3676650" indent="365125" algn="l" defTabSz="457200" rtl="0" eaLnBrk="1" fontAlgn="base" hangingPunct="1">
                <a:spcBef>
                  <a:spcPct val="0"/>
                </a:spcBef>
                <a:spcAft>
                  <a:spcPct val="0"/>
                </a:spcAft>
                <a:buBlip>
                  <a:blip r:embed="rId5"/>
                </a:buBlip>
                <a:defRPr kumimoji="1" sz="2000">
                  <a:solidFill>
                    <a:srgbClr val="000000"/>
                  </a:solidFill>
                  <a:latin typeface="+mn-lt"/>
                  <a:ea typeface="+mn-ea"/>
                  <a:cs typeface="+mn-cs"/>
                </a:defRPr>
              </a:lvl8pPr>
              <a:lvl9pPr marL="4133850" indent="365125" algn="l" defTabSz="457200" rtl="0" eaLnBrk="1" fontAlgn="base" hangingPunct="1">
                <a:spcBef>
                  <a:spcPct val="0"/>
                </a:spcBef>
                <a:spcAft>
                  <a:spcPct val="0"/>
                </a:spcAft>
                <a:buBlip>
                  <a:blip r:embed="rId5"/>
                </a:buBlip>
                <a:defRPr kumimoji="1" sz="2000">
                  <a:solidFill>
                    <a:srgbClr val="000000"/>
                  </a:solidFill>
                  <a:latin typeface="+mn-lt"/>
                  <a:ea typeface="+mn-ea"/>
                  <a:cs typeface="+mn-cs"/>
                </a:defRPr>
              </a:lvl9pPr>
            </a:lstStyle>
            <a:p>
              <a:pPr marL="0" indent="0" eaLnBrk="1" hangingPunct="1">
                <a:buFont typeface="Wingdings" pitchFamily="2" charset="2"/>
                <a:buNone/>
                <a:defRPr/>
              </a:pPr>
              <a:r>
                <a:rPr lang="en-US" altLang="ja-JP" kern="0" dirty="0">
                  <a:solidFill>
                    <a:srgbClr val="00B050"/>
                  </a:solidFill>
                </a:rPr>
                <a:t>Q</a:t>
              </a:r>
              <a:r>
                <a:rPr lang="en-US" altLang="ja-JP" kern="0" baseline="-25000" dirty="0">
                  <a:solidFill>
                    <a:srgbClr val="00B050"/>
                  </a:solidFill>
                </a:rPr>
                <a:t>-</a:t>
              </a:r>
              <a:r>
                <a:rPr lang="en-US" altLang="ja-JP" kern="0" dirty="0">
                  <a:solidFill>
                    <a:srgbClr val="00B050"/>
                  </a:solidFill>
                </a:rPr>
                <a:t>-Q'</a:t>
              </a:r>
              <a:r>
                <a:rPr lang="en-US" altLang="ja-JP" kern="0" baseline="-25000" dirty="0">
                  <a:solidFill>
                    <a:srgbClr val="00B050"/>
                  </a:solidFill>
                </a:rPr>
                <a:t>-</a:t>
              </a:r>
            </a:p>
          </p:txBody>
        </p:sp>
        <p:cxnSp>
          <p:nvCxnSpPr>
            <p:cNvPr id="80" name="直線矢印コネクタ 79">
              <a:extLst>
                <a:ext uri="{FF2B5EF4-FFF2-40B4-BE49-F238E27FC236}">
                  <a16:creationId xmlns:a16="http://schemas.microsoft.com/office/drawing/2014/main" id="{76DEE8D2-AD4B-445D-B2A3-1FE1C6DA3684}"/>
                </a:ext>
              </a:extLst>
            </p:cNvPr>
            <p:cNvCxnSpPr>
              <a:stCxn id="76" idx="6"/>
            </p:cNvCxnSpPr>
            <p:nvPr/>
          </p:nvCxnSpPr>
          <p:spPr bwMode="auto">
            <a:xfrm>
              <a:off x="8451777" y="2056773"/>
              <a:ext cx="453364" cy="0"/>
            </a:xfrm>
            <a:prstGeom prst="straightConnector1">
              <a:avLst/>
            </a:prstGeom>
            <a:gradFill rotWithShape="0">
              <a:gsLst>
                <a:gs pos="0">
                  <a:srgbClr val="FFFFFF"/>
                </a:gs>
                <a:gs pos="100000">
                  <a:srgbClr val="C8C8C8"/>
                </a:gs>
              </a:gsLst>
              <a:lin ang="5400000" scaled="1"/>
            </a:gradFill>
            <a:ln w="9525" cap="flat" cmpd="sng" algn="ctr">
              <a:solidFill>
                <a:srgbClr val="7030A0"/>
              </a:solidFill>
              <a:prstDash val="solid"/>
              <a:round/>
              <a:headEnd type="none" w="med" len="med"/>
              <a:tailEnd type="triangle"/>
            </a:ln>
            <a:effectLst/>
          </p:spPr>
        </p:cxnSp>
        <p:sp>
          <p:nvSpPr>
            <p:cNvPr id="81" name="コンテンツ プレースホルダー 2 7 2">
              <a:extLst>
                <a:ext uri="{FF2B5EF4-FFF2-40B4-BE49-F238E27FC236}">
                  <a16:creationId xmlns:a16="http://schemas.microsoft.com/office/drawing/2014/main" id="{FF70252B-68B9-49A7-ADFE-EFD13EB6B9B2}"/>
                </a:ext>
              </a:extLst>
            </p:cNvPr>
            <p:cNvSpPr txBox="1">
              <a:spLocks/>
            </p:cNvSpPr>
            <p:nvPr/>
          </p:nvSpPr>
          <p:spPr bwMode="gray">
            <a:xfrm>
              <a:off x="7976361" y="1396049"/>
              <a:ext cx="504682" cy="5346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90513" indent="-290513" algn="l" defTabSz="457200" rtl="0" eaLnBrk="0" fontAlgn="base" hangingPunct="0">
                <a:lnSpc>
                  <a:spcPct val="95000"/>
                </a:lnSpc>
                <a:spcBef>
                  <a:spcPct val="20000"/>
                </a:spcBef>
                <a:spcAft>
                  <a:spcPct val="10000"/>
                </a:spcAft>
                <a:buClr>
                  <a:srgbClr val="A30B1A"/>
                </a:buClr>
                <a:buFont typeface="Wingdings" pitchFamily="2" charset="2"/>
                <a:buChar char="n"/>
                <a:defRPr kumimoji="1" sz="2800">
                  <a:solidFill>
                    <a:srgbClr val="000000"/>
                  </a:solidFill>
                  <a:latin typeface="+mn-lt"/>
                  <a:ea typeface="+mn-ea"/>
                  <a:cs typeface="+mn-cs"/>
                </a:defRPr>
              </a:lvl1pPr>
              <a:lvl2pPr marL="581025" indent="-242888" algn="l" defTabSz="457200" rtl="0" eaLnBrk="0" fontAlgn="base" hangingPunct="0">
                <a:lnSpc>
                  <a:spcPct val="95000"/>
                </a:lnSpc>
                <a:spcBef>
                  <a:spcPct val="20000"/>
                </a:spcBef>
                <a:spcAft>
                  <a:spcPct val="10000"/>
                </a:spcAft>
                <a:buClr>
                  <a:srgbClr val="87867E"/>
                </a:buClr>
                <a:buFont typeface="Wingdings" pitchFamily="2" charset="2"/>
                <a:buChar char="n"/>
                <a:defRPr kumimoji="1" sz="2400">
                  <a:solidFill>
                    <a:srgbClr val="000000"/>
                  </a:solidFill>
                  <a:latin typeface="+mn-lt"/>
                  <a:ea typeface="+mn-ea"/>
                  <a:cs typeface="+mn-cs"/>
                </a:defRPr>
              </a:lvl2pPr>
              <a:lvl3pPr marL="795338" indent="-138113" algn="l" defTabSz="457200" rtl="0" eaLnBrk="0" fontAlgn="base" hangingPunct="0">
                <a:lnSpc>
                  <a:spcPct val="95000"/>
                </a:lnSpc>
                <a:spcBef>
                  <a:spcPct val="20000"/>
                </a:spcBef>
                <a:spcAft>
                  <a:spcPct val="10000"/>
                </a:spcAft>
                <a:buClr>
                  <a:srgbClr val="87867E"/>
                </a:buClr>
                <a:buSzPct val="100000"/>
                <a:buChar char="•"/>
                <a:defRPr kumimoji="1" sz="2000">
                  <a:solidFill>
                    <a:srgbClr val="000000"/>
                  </a:solidFill>
                  <a:latin typeface="+mn-lt"/>
                  <a:ea typeface="+mn-ea"/>
                  <a:cs typeface="+mn-cs"/>
                </a:defRPr>
              </a:lvl3pPr>
              <a:lvl4pPr marL="1014413" indent="-134938" algn="l" defTabSz="457200" rtl="0" eaLnBrk="0" fontAlgn="base" hangingPunct="0">
                <a:lnSpc>
                  <a:spcPct val="95000"/>
                </a:lnSpc>
                <a:spcBef>
                  <a:spcPct val="20000"/>
                </a:spcBef>
                <a:spcAft>
                  <a:spcPct val="10000"/>
                </a:spcAft>
                <a:buClr>
                  <a:srgbClr val="87867E"/>
                </a:buClr>
                <a:buSzPct val="100000"/>
                <a:buChar char="•"/>
                <a:defRPr kumimoji="1">
                  <a:solidFill>
                    <a:srgbClr val="000000"/>
                  </a:solidFill>
                  <a:latin typeface="+mn-lt"/>
                  <a:ea typeface="+mn-ea"/>
                  <a:cs typeface="+mn-cs"/>
                </a:defRPr>
              </a:lvl4pPr>
              <a:lvl5pPr marL="2305050" indent="365125" algn="l" defTabSz="457200" rtl="0" eaLnBrk="0" fontAlgn="base" hangingPunct="0">
                <a:spcBef>
                  <a:spcPct val="0"/>
                </a:spcBef>
                <a:spcAft>
                  <a:spcPct val="0"/>
                </a:spcAft>
                <a:buBlip>
                  <a:blip r:embed="rId5"/>
                </a:buBlip>
                <a:defRPr kumimoji="1" sz="2000">
                  <a:solidFill>
                    <a:srgbClr val="000000"/>
                  </a:solidFill>
                  <a:latin typeface="+mn-lt"/>
                  <a:ea typeface="+mn-ea"/>
                  <a:cs typeface="+mn-cs"/>
                </a:defRPr>
              </a:lvl5pPr>
              <a:lvl6pPr marL="2762250" indent="365125" algn="l" defTabSz="457200" rtl="0" eaLnBrk="1" fontAlgn="base" hangingPunct="1">
                <a:spcBef>
                  <a:spcPct val="0"/>
                </a:spcBef>
                <a:spcAft>
                  <a:spcPct val="0"/>
                </a:spcAft>
                <a:buBlip>
                  <a:blip r:embed="rId5"/>
                </a:buBlip>
                <a:defRPr kumimoji="1" sz="2000">
                  <a:solidFill>
                    <a:srgbClr val="000000"/>
                  </a:solidFill>
                  <a:latin typeface="+mn-lt"/>
                  <a:ea typeface="+mn-ea"/>
                  <a:cs typeface="+mn-cs"/>
                </a:defRPr>
              </a:lvl6pPr>
              <a:lvl7pPr marL="3219450" indent="365125" algn="l" defTabSz="457200" rtl="0" eaLnBrk="1" fontAlgn="base" hangingPunct="1">
                <a:spcBef>
                  <a:spcPct val="0"/>
                </a:spcBef>
                <a:spcAft>
                  <a:spcPct val="0"/>
                </a:spcAft>
                <a:buBlip>
                  <a:blip r:embed="rId5"/>
                </a:buBlip>
                <a:defRPr kumimoji="1" sz="2000">
                  <a:solidFill>
                    <a:srgbClr val="000000"/>
                  </a:solidFill>
                  <a:latin typeface="+mn-lt"/>
                  <a:ea typeface="+mn-ea"/>
                  <a:cs typeface="+mn-cs"/>
                </a:defRPr>
              </a:lvl7pPr>
              <a:lvl8pPr marL="3676650" indent="365125" algn="l" defTabSz="457200" rtl="0" eaLnBrk="1" fontAlgn="base" hangingPunct="1">
                <a:spcBef>
                  <a:spcPct val="0"/>
                </a:spcBef>
                <a:spcAft>
                  <a:spcPct val="0"/>
                </a:spcAft>
                <a:buBlip>
                  <a:blip r:embed="rId5"/>
                </a:buBlip>
                <a:defRPr kumimoji="1" sz="2000">
                  <a:solidFill>
                    <a:srgbClr val="000000"/>
                  </a:solidFill>
                  <a:latin typeface="+mn-lt"/>
                  <a:ea typeface="+mn-ea"/>
                  <a:cs typeface="+mn-cs"/>
                </a:defRPr>
              </a:lvl8pPr>
              <a:lvl9pPr marL="4133850" indent="365125" algn="l" defTabSz="457200" rtl="0" eaLnBrk="1" fontAlgn="base" hangingPunct="1">
                <a:spcBef>
                  <a:spcPct val="0"/>
                </a:spcBef>
                <a:spcAft>
                  <a:spcPct val="0"/>
                </a:spcAft>
                <a:buBlip>
                  <a:blip r:embed="rId5"/>
                </a:buBlip>
                <a:defRPr kumimoji="1" sz="2000">
                  <a:solidFill>
                    <a:srgbClr val="000000"/>
                  </a:solidFill>
                  <a:latin typeface="+mn-lt"/>
                  <a:ea typeface="+mn-ea"/>
                  <a:cs typeface="+mn-cs"/>
                </a:defRPr>
              </a:lvl9pPr>
            </a:lstStyle>
            <a:p>
              <a:pPr marL="0" indent="0" eaLnBrk="1" hangingPunct="1">
                <a:buFont typeface="Wingdings" pitchFamily="2" charset="2"/>
                <a:buNone/>
                <a:defRPr/>
              </a:pPr>
              <a:r>
                <a:rPr lang="en-US" altLang="ja-JP" kern="0" dirty="0">
                  <a:solidFill>
                    <a:schemeClr val="accent1"/>
                  </a:solidFill>
                </a:rPr>
                <a:t>0</a:t>
              </a:r>
              <a:endParaRPr lang="en-US" altLang="ja-JP" kern="0" baseline="-25000" dirty="0">
                <a:solidFill>
                  <a:schemeClr val="accent1"/>
                </a:solidFill>
              </a:endParaRPr>
            </a:p>
          </p:txBody>
        </p:sp>
        <p:sp>
          <p:nvSpPr>
            <p:cNvPr id="87" name="コンテンツ プレースホルダー 2 6 2">
              <a:extLst>
                <a:ext uri="{FF2B5EF4-FFF2-40B4-BE49-F238E27FC236}">
                  <a16:creationId xmlns:a16="http://schemas.microsoft.com/office/drawing/2014/main" id="{9E92F29C-1942-47F1-A12C-710B6C23631E}"/>
                </a:ext>
              </a:extLst>
            </p:cNvPr>
            <p:cNvSpPr txBox="1">
              <a:spLocks/>
            </p:cNvSpPr>
            <p:nvPr/>
          </p:nvSpPr>
          <p:spPr bwMode="gray">
            <a:xfrm>
              <a:off x="8017689" y="2155214"/>
              <a:ext cx="1126311" cy="5450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90513" indent="-290513" algn="l" defTabSz="457200" rtl="0" eaLnBrk="0" fontAlgn="base" hangingPunct="0">
                <a:lnSpc>
                  <a:spcPct val="95000"/>
                </a:lnSpc>
                <a:spcBef>
                  <a:spcPct val="20000"/>
                </a:spcBef>
                <a:spcAft>
                  <a:spcPct val="10000"/>
                </a:spcAft>
                <a:buClr>
                  <a:srgbClr val="A30B1A"/>
                </a:buClr>
                <a:buFont typeface="Wingdings" pitchFamily="2" charset="2"/>
                <a:buChar char="n"/>
                <a:defRPr kumimoji="1" sz="2800">
                  <a:solidFill>
                    <a:srgbClr val="000000"/>
                  </a:solidFill>
                  <a:latin typeface="+mn-lt"/>
                  <a:ea typeface="+mn-ea"/>
                  <a:cs typeface="+mn-cs"/>
                </a:defRPr>
              </a:lvl1pPr>
              <a:lvl2pPr marL="581025" indent="-242888" algn="l" defTabSz="457200" rtl="0" eaLnBrk="0" fontAlgn="base" hangingPunct="0">
                <a:lnSpc>
                  <a:spcPct val="95000"/>
                </a:lnSpc>
                <a:spcBef>
                  <a:spcPct val="20000"/>
                </a:spcBef>
                <a:spcAft>
                  <a:spcPct val="10000"/>
                </a:spcAft>
                <a:buClr>
                  <a:srgbClr val="87867E"/>
                </a:buClr>
                <a:buFont typeface="Wingdings" pitchFamily="2" charset="2"/>
                <a:buChar char="n"/>
                <a:defRPr kumimoji="1" sz="2400">
                  <a:solidFill>
                    <a:srgbClr val="000000"/>
                  </a:solidFill>
                  <a:latin typeface="+mn-lt"/>
                  <a:ea typeface="+mn-ea"/>
                  <a:cs typeface="+mn-cs"/>
                </a:defRPr>
              </a:lvl2pPr>
              <a:lvl3pPr marL="795338" indent="-138113" algn="l" defTabSz="457200" rtl="0" eaLnBrk="0" fontAlgn="base" hangingPunct="0">
                <a:lnSpc>
                  <a:spcPct val="95000"/>
                </a:lnSpc>
                <a:spcBef>
                  <a:spcPct val="20000"/>
                </a:spcBef>
                <a:spcAft>
                  <a:spcPct val="10000"/>
                </a:spcAft>
                <a:buClr>
                  <a:srgbClr val="87867E"/>
                </a:buClr>
                <a:buSzPct val="100000"/>
                <a:buChar char="•"/>
                <a:defRPr kumimoji="1" sz="2000">
                  <a:solidFill>
                    <a:srgbClr val="000000"/>
                  </a:solidFill>
                  <a:latin typeface="+mn-lt"/>
                  <a:ea typeface="+mn-ea"/>
                  <a:cs typeface="+mn-cs"/>
                </a:defRPr>
              </a:lvl3pPr>
              <a:lvl4pPr marL="1014413" indent="-134938" algn="l" defTabSz="457200" rtl="0" eaLnBrk="0" fontAlgn="base" hangingPunct="0">
                <a:lnSpc>
                  <a:spcPct val="95000"/>
                </a:lnSpc>
                <a:spcBef>
                  <a:spcPct val="20000"/>
                </a:spcBef>
                <a:spcAft>
                  <a:spcPct val="10000"/>
                </a:spcAft>
                <a:buClr>
                  <a:srgbClr val="87867E"/>
                </a:buClr>
                <a:buSzPct val="100000"/>
                <a:buChar char="•"/>
                <a:defRPr kumimoji="1">
                  <a:solidFill>
                    <a:srgbClr val="000000"/>
                  </a:solidFill>
                  <a:latin typeface="+mn-lt"/>
                  <a:ea typeface="+mn-ea"/>
                  <a:cs typeface="+mn-cs"/>
                </a:defRPr>
              </a:lvl4pPr>
              <a:lvl5pPr marL="2305050" indent="365125" algn="l" defTabSz="457200" rtl="0" eaLnBrk="0" fontAlgn="base" hangingPunct="0">
                <a:spcBef>
                  <a:spcPct val="0"/>
                </a:spcBef>
                <a:spcAft>
                  <a:spcPct val="0"/>
                </a:spcAft>
                <a:buBlip>
                  <a:blip r:embed="rId5"/>
                </a:buBlip>
                <a:defRPr kumimoji="1" sz="2000">
                  <a:solidFill>
                    <a:srgbClr val="000000"/>
                  </a:solidFill>
                  <a:latin typeface="+mn-lt"/>
                  <a:ea typeface="+mn-ea"/>
                  <a:cs typeface="+mn-cs"/>
                </a:defRPr>
              </a:lvl5pPr>
              <a:lvl6pPr marL="2762250" indent="365125" algn="l" defTabSz="457200" rtl="0" eaLnBrk="1" fontAlgn="base" hangingPunct="1">
                <a:spcBef>
                  <a:spcPct val="0"/>
                </a:spcBef>
                <a:spcAft>
                  <a:spcPct val="0"/>
                </a:spcAft>
                <a:buBlip>
                  <a:blip r:embed="rId5"/>
                </a:buBlip>
                <a:defRPr kumimoji="1" sz="2000">
                  <a:solidFill>
                    <a:srgbClr val="000000"/>
                  </a:solidFill>
                  <a:latin typeface="+mn-lt"/>
                  <a:ea typeface="+mn-ea"/>
                  <a:cs typeface="+mn-cs"/>
                </a:defRPr>
              </a:lvl6pPr>
              <a:lvl7pPr marL="3219450" indent="365125" algn="l" defTabSz="457200" rtl="0" eaLnBrk="1" fontAlgn="base" hangingPunct="1">
                <a:spcBef>
                  <a:spcPct val="0"/>
                </a:spcBef>
                <a:spcAft>
                  <a:spcPct val="0"/>
                </a:spcAft>
                <a:buBlip>
                  <a:blip r:embed="rId5"/>
                </a:buBlip>
                <a:defRPr kumimoji="1" sz="2000">
                  <a:solidFill>
                    <a:srgbClr val="000000"/>
                  </a:solidFill>
                  <a:latin typeface="+mn-lt"/>
                  <a:ea typeface="+mn-ea"/>
                  <a:cs typeface="+mn-cs"/>
                </a:defRPr>
              </a:lvl7pPr>
              <a:lvl8pPr marL="3676650" indent="365125" algn="l" defTabSz="457200" rtl="0" eaLnBrk="1" fontAlgn="base" hangingPunct="1">
                <a:spcBef>
                  <a:spcPct val="0"/>
                </a:spcBef>
                <a:spcAft>
                  <a:spcPct val="0"/>
                </a:spcAft>
                <a:buBlip>
                  <a:blip r:embed="rId5"/>
                </a:buBlip>
                <a:defRPr kumimoji="1" sz="2000">
                  <a:solidFill>
                    <a:srgbClr val="000000"/>
                  </a:solidFill>
                  <a:latin typeface="+mn-lt"/>
                  <a:ea typeface="+mn-ea"/>
                  <a:cs typeface="+mn-cs"/>
                </a:defRPr>
              </a:lvl8pPr>
              <a:lvl9pPr marL="4133850" indent="365125" algn="l" defTabSz="457200" rtl="0" eaLnBrk="1" fontAlgn="base" hangingPunct="1">
                <a:spcBef>
                  <a:spcPct val="0"/>
                </a:spcBef>
                <a:spcAft>
                  <a:spcPct val="0"/>
                </a:spcAft>
                <a:buBlip>
                  <a:blip r:embed="rId5"/>
                </a:buBlip>
                <a:defRPr kumimoji="1" sz="2000">
                  <a:solidFill>
                    <a:srgbClr val="000000"/>
                  </a:solidFill>
                  <a:latin typeface="+mn-lt"/>
                  <a:ea typeface="+mn-ea"/>
                  <a:cs typeface="+mn-cs"/>
                </a:defRPr>
              </a:lvl9pPr>
            </a:lstStyle>
            <a:p>
              <a:pPr marL="0" indent="0" eaLnBrk="1" hangingPunct="1">
                <a:buFont typeface="Wingdings" pitchFamily="2" charset="2"/>
                <a:buNone/>
                <a:defRPr/>
              </a:pPr>
              <a:r>
                <a:rPr lang="en-US" altLang="ja-JP" sz="1800" kern="0" dirty="0">
                  <a:solidFill>
                    <a:srgbClr val="7030A0"/>
                  </a:solidFill>
                </a:rPr>
                <a:t>W=Q</a:t>
              </a:r>
              <a:r>
                <a:rPr lang="en-US" altLang="ja-JP" sz="1800" kern="0" baseline="-25000" dirty="0">
                  <a:solidFill>
                    <a:srgbClr val="7030A0"/>
                  </a:solidFill>
                </a:rPr>
                <a:t>-</a:t>
              </a:r>
              <a:r>
                <a:rPr lang="ja-JP" altLang="en-US" sz="1800" kern="0" dirty="0">
                  <a:solidFill>
                    <a:srgbClr val="7030A0"/>
                  </a:solidFill>
                </a:rPr>
                <a:t>－</a:t>
              </a:r>
              <a:r>
                <a:rPr lang="en-US" altLang="ja-JP" sz="1800" kern="0" dirty="0">
                  <a:solidFill>
                    <a:srgbClr val="7030A0"/>
                  </a:solidFill>
                </a:rPr>
                <a:t>Q'</a:t>
              </a:r>
              <a:r>
                <a:rPr lang="en-US" altLang="ja-JP" sz="1800" kern="0" baseline="-25000" dirty="0">
                  <a:solidFill>
                    <a:srgbClr val="7030A0"/>
                  </a:solidFill>
                </a:rPr>
                <a:t>-</a:t>
              </a:r>
            </a:p>
          </p:txBody>
        </p:sp>
      </p:grpSp>
      <p:grpSp>
        <p:nvGrpSpPr>
          <p:cNvPr id="57" name="グループ化 56">
            <a:extLst>
              <a:ext uri="{FF2B5EF4-FFF2-40B4-BE49-F238E27FC236}">
                <a16:creationId xmlns:a16="http://schemas.microsoft.com/office/drawing/2014/main" id="{AC762D77-BCA5-47A1-976D-D7C4AACDB09C}"/>
              </a:ext>
            </a:extLst>
          </p:cNvPr>
          <p:cNvGrpSpPr/>
          <p:nvPr/>
        </p:nvGrpSpPr>
        <p:grpSpPr>
          <a:xfrm>
            <a:off x="16510" y="868674"/>
            <a:ext cx="3000602" cy="2414429"/>
            <a:chOff x="16510" y="868674"/>
            <a:chExt cx="3000602" cy="2414429"/>
          </a:xfrm>
        </p:grpSpPr>
        <p:sp>
          <p:nvSpPr>
            <p:cNvPr id="60" name="楕円 59">
              <a:extLst>
                <a:ext uri="{FF2B5EF4-FFF2-40B4-BE49-F238E27FC236}">
                  <a16:creationId xmlns:a16="http://schemas.microsoft.com/office/drawing/2014/main" id="{535387A0-CE1A-4F9B-A1BF-9F62CC0CF9FB}"/>
                </a:ext>
              </a:extLst>
            </p:cNvPr>
            <p:cNvSpPr/>
            <p:nvPr/>
          </p:nvSpPr>
          <p:spPr bwMode="gray">
            <a:xfrm>
              <a:off x="1196687" y="1694538"/>
              <a:ext cx="1127760" cy="772076"/>
            </a:xfrm>
            <a:prstGeom prst="ellipse">
              <a:avLst/>
            </a:prstGeom>
            <a:solidFill>
              <a:schemeClr val="accent3">
                <a:lumMod val="20000"/>
                <a:lumOff val="80000"/>
              </a:schemeClr>
            </a:solidFill>
            <a:ln w="9525" algn="ctr">
              <a:solidFill>
                <a:srgbClr val="00B050"/>
              </a:solidFill>
              <a:miter lim="800000"/>
              <a:headEnd/>
              <a:tailEnd/>
            </a:ln>
            <a:effectLst/>
          </p:spPr>
          <p:txBody>
            <a:bodyPr wrap="none" rtlCol="0" anchor="ctr"/>
            <a:lstStyle/>
            <a:p>
              <a:pPr algn="ctr"/>
              <a:r>
                <a:rPr lang="ja-JP" altLang="en-US" dirty="0"/>
                <a:t>熱機関</a:t>
              </a:r>
              <a:endParaRPr kumimoji="1" lang="ja-JP" altLang="en-US" dirty="0"/>
            </a:p>
          </p:txBody>
        </p:sp>
        <p:cxnSp>
          <p:nvCxnSpPr>
            <p:cNvPr id="46" name="直線矢印コネクタ 45">
              <a:extLst>
                <a:ext uri="{FF2B5EF4-FFF2-40B4-BE49-F238E27FC236}">
                  <a16:creationId xmlns:a16="http://schemas.microsoft.com/office/drawing/2014/main" id="{BA365BBD-6CC1-48B0-AEE4-67B71933BFD2}"/>
                </a:ext>
              </a:extLst>
            </p:cNvPr>
            <p:cNvCxnSpPr>
              <a:cxnSpLocks/>
            </p:cNvCxnSpPr>
            <p:nvPr/>
          </p:nvCxnSpPr>
          <p:spPr bwMode="auto">
            <a:xfrm flipV="1">
              <a:off x="382270" y="920903"/>
              <a:ext cx="0" cy="2362200"/>
            </a:xfrm>
            <a:prstGeom prst="straightConnector1">
              <a:avLst/>
            </a:prstGeom>
            <a:gradFill rotWithShape="0">
              <a:gsLst>
                <a:gs pos="0">
                  <a:srgbClr val="FFFFFF"/>
                </a:gs>
                <a:gs pos="100000">
                  <a:srgbClr val="C8C8C8"/>
                </a:gs>
              </a:gsLst>
              <a:lin ang="5400000" scaled="1"/>
            </a:gradFill>
            <a:ln w="9525" cap="flat" cmpd="sng" algn="ctr">
              <a:solidFill>
                <a:srgbClr val="505050"/>
              </a:solidFill>
              <a:prstDash val="solid"/>
              <a:round/>
              <a:headEnd type="none" w="med" len="med"/>
              <a:tailEnd type="triangle"/>
            </a:ln>
            <a:effectLst/>
          </p:spPr>
        </p:cxnSp>
        <p:cxnSp>
          <p:nvCxnSpPr>
            <p:cNvPr id="47" name="直線矢印コネクタ 46">
              <a:extLst>
                <a:ext uri="{FF2B5EF4-FFF2-40B4-BE49-F238E27FC236}">
                  <a16:creationId xmlns:a16="http://schemas.microsoft.com/office/drawing/2014/main" id="{CDC0AC67-48D7-4999-A5F5-84080F3983AC}"/>
                </a:ext>
              </a:extLst>
            </p:cNvPr>
            <p:cNvCxnSpPr>
              <a:cxnSpLocks/>
            </p:cNvCxnSpPr>
            <p:nvPr/>
          </p:nvCxnSpPr>
          <p:spPr bwMode="auto">
            <a:xfrm flipV="1">
              <a:off x="16510" y="2917343"/>
              <a:ext cx="2926080" cy="30480"/>
            </a:xfrm>
            <a:prstGeom prst="straightConnector1">
              <a:avLst/>
            </a:prstGeom>
            <a:gradFill rotWithShape="0">
              <a:gsLst>
                <a:gs pos="0">
                  <a:srgbClr val="FFFFFF"/>
                </a:gs>
                <a:gs pos="100000">
                  <a:srgbClr val="C8C8C8"/>
                </a:gs>
              </a:gsLst>
              <a:lin ang="5400000" scaled="1"/>
            </a:gradFill>
            <a:ln w="9525" cap="flat" cmpd="sng" algn="ctr">
              <a:solidFill>
                <a:srgbClr val="505050"/>
              </a:solidFill>
              <a:prstDash val="solid"/>
              <a:round/>
              <a:headEnd type="none" w="med" len="med"/>
              <a:tailEnd type="triangle"/>
            </a:ln>
            <a:effectLst/>
          </p:spPr>
        </p:cxnSp>
        <p:sp>
          <p:nvSpPr>
            <p:cNvPr id="48" name="コンテンツ プレースホルダー 2 2 3">
              <a:extLst>
                <a:ext uri="{FF2B5EF4-FFF2-40B4-BE49-F238E27FC236}">
                  <a16:creationId xmlns:a16="http://schemas.microsoft.com/office/drawing/2014/main" id="{B31075B8-C0B9-49F8-B871-0F80EE29F0D2}"/>
                </a:ext>
              </a:extLst>
            </p:cNvPr>
            <p:cNvSpPr txBox="1">
              <a:spLocks/>
            </p:cNvSpPr>
            <p:nvPr/>
          </p:nvSpPr>
          <p:spPr bwMode="gray">
            <a:xfrm>
              <a:off x="2674411" y="2547810"/>
              <a:ext cx="305354"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90513" indent="-290513" algn="l" defTabSz="457200" rtl="0" eaLnBrk="0" fontAlgn="base" hangingPunct="0">
                <a:lnSpc>
                  <a:spcPct val="95000"/>
                </a:lnSpc>
                <a:spcBef>
                  <a:spcPct val="20000"/>
                </a:spcBef>
                <a:spcAft>
                  <a:spcPct val="10000"/>
                </a:spcAft>
                <a:buClr>
                  <a:srgbClr val="A30B1A"/>
                </a:buClr>
                <a:buFont typeface="Wingdings" pitchFamily="2" charset="2"/>
                <a:buChar char="n"/>
                <a:defRPr kumimoji="1" sz="2800">
                  <a:solidFill>
                    <a:srgbClr val="000000"/>
                  </a:solidFill>
                  <a:latin typeface="+mn-lt"/>
                  <a:ea typeface="+mn-ea"/>
                  <a:cs typeface="+mn-cs"/>
                </a:defRPr>
              </a:lvl1pPr>
              <a:lvl2pPr marL="581025" indent="-242888" algn="l" defTabSz="457200" rtl="0" eaLnBrk="0" fontAlgn="base" hangingPunct="0">
                <a:lnSpc>
                  <a:spcPct val="95000"/>
                </a:lnSpc>
                <a:spcBef>
                  <a:spcPct val="20000"/>
                </a:spcBef>
                <a:spcAft>
                  <a:spcPct val="10000"/>
                </a:spcAft>
                <a:buClr>
                  <a:srgbClr val="87867E"/>
                </a:buClr>
                <a:buFont typeface="Wingdings" pitchFamily="2" charset="2"/>
                <a:buChar char="n"/>
                <a:defRPr kumimoji="1" sz="2400">
                  <a:solidFill>
                    <a:srgbClr val="000000"/>
                  </a:solidFill>
                  <a:latin typeface="+mn-lt"/>
                  <a:ea typeface="+mn-ea"/>
                  <a:cs typeface="+mn-cs"/>
                </a:defRPr>
              </a:lvl2pPr>
              <a:lvl3pPr marL="795338" indent="-138113" algn="l" defTabSz="457200" rtl="0" eaLnBrk="0" fontAlgn="base" hangingPunct="0">
                <a:lnSpc>
                  <a:spcPct val="95000"/>
                </a:lnSpc>
                <a:spcBef>
                  <a:spcPct val="20000"/>
                </a:spcBef>
                <a:spcAft>
                  <a:spcPct val="10000"/>
                </a:spcAft>
                <a:buClr>
                  <a:srgbClr val="87867E"/>
                </a:buClr>
                <a:buSzPct val="100000"/>
                <a:buChar char="•"/>
                <a:defRPr kumimoji="1" sz="2000">
                  <a:solidFill>
                    <a:srgbClr val="000000"/>
                  </a:solidFill>
                  <a:latin typeface="+mn-lt"/>
                  <a:ea typeface="+mn-ea"/>
                  <a:cs typeface="+mn-cs"/>
                </a:defRPr>
              </a:lvl3pPr>
              <a:lvl4pPr marL="1014413" indent="-134938" algn="l" defTabSz="457200" rtl="0" eaLnBrk="0" fontAlgn="base" hangingPunct="0">
                <a:lnSpc>
                  <a:spcPct val="95000"/>
                </a:lnSpc>
                <a:spcBef>
                  <a:spcPct val="20000"/>
                </a:spcBef>
                <a:spcAft>
                  <a:spcPct val="10000"/>
                </a:spcAft>
                <a:buClr>
                  <a:srgbClr val="87867E"/>
                </a:buClr>
                <a:buSzPct val="100000"/>
                <a:buChar char="•"/>
                <a:defRPr kumimoji="1">
                  <a:solidFill>
                    <a:srgbClr val="000000"/>
                  </a:solidFill>
                  <a:latin typeface="+mn-lt"/>
                  <a:ea typeface="+mn-ea"/>
                  <a:cs typeface="+mn-cs"/>
                </a:defRPr>
              </a:lvl4pPr>
              <a:lvl5pPr marL="2305050" indent="365125" algn="l" defTabSz="457200" rtl="0" eaLnBrk="0" fontAlgn="base" hangingPunct="0">
                <a:spcBef>
                  <a:spcPct val="0"/>
                </a:spcBef>
                <a:spcAft>
                  <a:spcPct val="0"/>
                </a:spcAft>
                <a:buBlip>
                  <a:blip r:embed="rId5"/>
                </a:buBlip>
                <a:defRPr kumimoji="1" sz="2000">
                  <a:solidFill>
                    <a:srgbClr val="000000"/>
                  </a:solidFill>
                  <a:latin typeface="+mn-lt"/>
                  <a:ea typeface="+mn-ea"/>
                  <a:cs typeface="+mn-cs"/>
                </a:defRPr>
              </a:lvl5pPr>
              <a:lvl6pPr marL="2762250" indent="365125" algn="l" defTabSz="457200" rtl="0" eaLnBrk="1" fontAlgn="base" hangingPunct="1">
                <a:spcBef>
                  <a:spcPct val="0"/>
                </a:spcBef>
                <a:spcAft>
                  <a:spcPct val="0"/>
                </a:spcAft>
                <a:buBlip>
                  <a:blip r:embed="rId5"/>
                </a:buBlip>
                <a:defRPr kumimoji="1" sz="2000">
                  <a:solidFill>
                    <a:srgbClr val="000000"/>
                  </a:solidFill>
                  <a:latin typeface="+mn-lt"/>
                  <a:ea typeface="+mn-ea"/>
                  <a:cs typeface="+mn-cs"/>
                </a:defRPr>
              </a:lvl6pPr>
              <a:lvl7pPr marL="3219450" indent="365125" algn="l" defTabSz="457200" rtl="0" eaLnBrk="1" fontAlgn="base" hangingPunct="1">
                <a:spcBef>
                  <a:spcPct val="0"/>
                </a:spcBef>
                <a:spcAft>
                  <a:spcPct val="0"/>
                </a:spcAft>
                <a:buBlip>
                  <a:blip r:embed="rId5"/>
                </a:buBlip>
                <a:defRPr kumimoji="1" sz="2000">
                  <a:solidFill>
                    <a:srgbClr val="000000"/>
                  </a:solidFill>
                  <a:latin typeface="+mn-lt"/>
                  <a:ea typeface="+mn-ea"/>
                  <a:cs typeface="+mn-cs"/>
                </a:defRPr>
              </a:lvl7pPr>
              <a:lvl8pPr marL="3676650" indent="365125" algn="l" defTabSz="457200" rtl="0" eaLnBrk="1" fontAlgn="base" hangingPunct="1">
                <a:spcBef>
                  <a:spcPct val="0"/>
                </a:spcBef>
                <a:spcAft>
                  <a:spcPct val="0"/>
                </a:spcAft>
                <a:buBlip>
                  <a:blip r:embed="rId5"/>
                </a:buBlip>
                <a:defRPr kumimoji="1" sz="2000">
                  <a:solidFill>
                    <a:srgbClr val="000000"/>
                  </a:solidFill>
                  <a:latin typeface="+mn-lt"/>
                  <a:ea typeface="+mn-ea"/>
                  <a:cs typeface="+mn-cs"/>
                </a:defRPr>
              </a:lvl8pPr>
              <a:lvl9pPr marL="4133850" indent="365125" algn="l" defTabSz="457200" rtl="0" eaLnBrk="1" fontAlgn="base" hangingPunct="1">
                <a:spcBef>
                  <a:spcPct val="0"/>
                </a:spcBef>
                <a:spcAft>
                  <a:spcPct val="0"/>
                </a:spcAft>
                <a:buBlip>
                  <a:blip r:embed="rId5"/>
                </a:buBlip>
                <a:defRPr kumimoji="1" sz="2000">
                  <a:solidFill>
                    <a:srgbClr val="000000"/>
                  </a:solidFill>
                  <a:latin typeface="+mn-lt"/>
                  <a:ea typeface="+mn-ea"/>
                  <a:cs typeface="+mn-cs"/>
                </a:defRPr>
              </a:lvl9pPr>
            </a:lstStyle>
            <a:p>
              <a:pPr marL="0" indent="0" eaLnBrk="1" hangingPunct="1">
                <a:buFont typeface="Wingdings" pitchFamily="2" charset="2"/>
                <a:buNone/>
                <a:defRPr/>
              </a:pPr>
              <a:r>
                <a:rPr lang="en-US" altLang="ja-JP" kern="0" dirty="0"/>
                <a:t>V</a:t>
              </a:r>
            </a:p>
          </p:txBody>
        </p:sp>
        <p:sp>
          <p:nvSpPr>
            <p:cNvPr id="49" name="コンテンツ プレースホルダー 2 3 3">
              <a:extLst>
                <a:ext uri="{FF2B5EF4-FFF2-40B4-BE49-F238E27FC236}">
                  <a16:creationId xmlns:a16="http://schemas.microsoft.com/office/drawing/2014/main" id="{40ED110A-0909-4CC8-89EB-C59C59E5E1E9}"/>
                </a:ext>
              </a:extLst>
            </p:cNvPr>
            <p:cNvSpPr txBox="1">
              <a:spLocks/>
            </p:cNvSpPr>
            <p:nvPr/>
          </p:nvSpPr>
          <p:spPr bwMode="gray">
            <a:xfrm>
              <a:off x="16510" y="868674"/>
              <a:ext cx="305354"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90513" indent="-290513" algn="l" defTabSz="457200" rtl="0" eaLnBrk="0" fontAlgn="base" hangingPunct="0">
                <a:lnSpc>
                  <a:spcPct val="95000"/>
                </a:lnSpc>
                <a:spcBef>
                  <a:spcPct val="20000"/>
                </a:spcBef>
                <a:spcAft>
                  <a:spcPct val="10000"/>
                </a:spcAft>
                <a:buClr>
                  <a:srgbClr val="A30B1A"/>
                </a:buClr>
                <a:buFont typeface="Wingdings" pitchFamily="2" charset="2"/>
                <a:buChar char="n"/>
                <a:defRPr kumimoji="1" sz="2800">
                  <a:solidFill>
                    <a:srgbClr val="000000"/>
                  </a:solidFill>
                  <a:latin typeface="+mn-lt"/>
                  <a:ea typeface="+mn-ea"/>
                  <a:cs typeface="+mn-cs"/>
                </a:defRPr>
              </a:lvl1pPr>
              <a:lvl2pPr marL="581025" indent="-242888" algn="l" defTabSz="457200" rtl="0" eaLnBrk="0" fontAlgn="base" hangingPunct="0">
                <a:lnSpc>
                  <a:spcPct val="95000"/>
                </a:lnSpc>
                <a:spcBef>
                  <a:spcPct val="20000"/>
                </a:spcBef>
                <a:spcAft>
                  <a:spcPct val="10000"/>
                </a:spcAft>
                <a:buClr>
                  <a:srgbClr val="87867E"/>
                </a:buClr>
                <a:buFont typeface="Wingdings" pitchFamily="2" charset="2"/>
                <a:buChar char="n"/>
                <a:defRPr kumimoji="1" sz="2400">
                  <a:solidFill>
                    <a:srgbClr val="000000"/>
                  </a:solidFill>
                  <a:latin typeface="+mn-lt"/>
                  <a:ea typeface="+mn-ea"/>
                  <a:cs typeface="+mn-cs"/>
                </a:defRPr>
              </a:lvl2pPr>
              <a:lvl3pPr marL="795338" indent="-138113" algn="l" defTabSz="457200" rtl="0" eaLnBrk="0" fontAlgn="base" hangingPunct="0">
                <a:lnSpc>
                  <a:spcPct val="95000"/>
                </a:lnSpc>
                <a:spcBef>
                  <a:spcPct val="20000"/>
                </a:spcBef>
                <a:spcAft>
                  <a:spcPct val="10000"/>
                </a:spcAft>
                <a:buClr>
                  <a:srgbClr val="87867E"/>
                </a:buClr>
                <a:buSzPct val="100000"/>
                <a:buChar char="•"/>
                <a:defRPr kumimoji="1" sz="2000">
                  <a:solidFill>
                    <a:srgbClr val="000000"/>
                  </a:solidFill>
                  <a:latin typeface="+mn-lt"/>
                  <a:ea typeface="+mn-ea"/>
                  <a:cs typeface="+mn-cs"/>
                </a:defRPr>
              </a:lvl3pPr>
              <a:lvl4pPr marL="1014413" indent="-134938" algn="l" defTabSz="457200" rtl="0" eaLnBrk="0" fontAlgn="base" hangingPunct="0">
                <a:lnSpc>
                  <a:spcPct val="95000"/>
                </a:lnSpc>
                <a:spcBef>
                  <a:spcPct val="20000"/>
                </a:spcBef>
                <a:spcAft>
                  <a:spcPct val="10000"/>
                </a:spcAft>
                <a:buClr>
                  <a:srgbClr val="87867E"/>
                </a:buClr>
                <a:buSzPct val="100000"/>
                <a:buChar char="•"/>
                <a:defRPr kumimoji="1">
                  <a:solidFill>
                    <a:srgbClr val="000000"/>
                  </a:solidFill>
                  <a:latin typeface="+mn-lt"/>
                  <a:ea typeface="+mn-ea"/>
                  <a:cs typeface="+mn-cs"/>
                </a:defRPr>
              </a:lvl4pPr>
              <a:lvl5pPr marL="2305050" indent="365125" algn="l" defTabSz="457200" rtl="0" eaLnBrk="0" fontAlgn="base" hangingPunct="0">
                <a:spcBef>
                  <a:spcPct val="0"/>
                </a:spcBef>
                <a:spcAft>
                  <a:spcPct val="0"/>
                </a:spcAft>
                <a:buBlip>
                  <a:blip r:embed="rId5"/>
                </a:buBlip>
                <a:defRPr kumimoji="1" sz="2000">
                  <a:solidFill>
                    <a:srgbClr val="000000"/>
                  </a:solidFill>
                  <a:latin typeface="+mn-lt"/>
                  <a:ea typeface="+mn-ea"/>
                  <a:cs typeface="+mn-cs"/>
                </a:defRPr>
              </a:lvl5pPr>
              <a:lvl6pPr marL="2762250" indent="365125" algn="l" defTabSz="457200" rtl="0" eaLnBrk="1" fontAlgn="base" hangingPunct="1">
                <a:spcBef>
                  <a:spcPct val="0"/>
                </a:spcBef>
                <a:spcAft>
                  <a:spcPct val="0"/>
                </a:spcAft>
                <a:buBlip>
                  <a:blip r:embed="rId5"/>
                </a:buBlip>
                <a:defRPr kumimoji="1" sz="2000">
                  <a:solidFill>
                    <a:srgbClr val="000000"/>
                  </a:solidFill>
                  <a:latin typeface="+mn-lt"/>
                  <a:ea typeface="+mn-ea"/>
                  <a:cs typeface="+mn-cs"/>
                </a:defRPr>
              </a:lvl6pPr>
              <a:lvl7pPr marL="3219450" indent="365125" algn="l" defTabSz="457200" rtl="0" eaLnBrk="1" fontAlgn="base" hangingPunct="1">
                <a:spcBef>
                  <a:spcPct val="0"/>
                </a:spcBef>
                <a:spcAft>
                  <a:spcPct val="0"/>
                </a:spcAft>
                <a:buBlip>
                  <a:blip r:embed="rId5"/>
                </a:buBlip>
                <a:defRPr kumimoji="1" sz="2000">
                  <a:solidFill>
                    <a:srgbClr val="000000"/>
                  </a:solidFill>
                  <a:latin typeface="+mn-lt"/>
                  <a:ea typeface="+mn-ea"/>
                  <a:cs typeface="+mn-cs"/>
                </a:defRPr>
              </a:lvl7pPr>
              <a:lvl8pPr marL="3676650" indent="365125" algn="l" defTabSz="457200" rtl="0" eaLnBrk="1" fontAlgn="base" hangingPunct="1">
                <a:spcBef>
                  <a:spcPct val="0"/>
                </a:spcBef>
                <a:spcAft>
                  <a:spcPct val="0"/>
                </a:spcAft>
                <a:buBlip>
                  <a:blip r:embed="rId5"/>
                </a:buBlip>
                <a:defRPr kumimoji="1" sz="2000">
                  <a:solidFill>
                    <a:srgbClr val="000000"/>
                  </a:solidFill>
                  <a:latin typeface="+mn-lt"/>
                  <a:ea typeface="+mn-ea"/>
                  <a:cs typeface="+mn-cs"/>
                </a:defRPr>
              </a:lvl8pPr>
              <a:lvl9pPr marL="4133850" indent="365125" algn="l" defTabSz="457200" rtl="0" eaLnBrk="1" fontAlgn="base" hangingPunct="1">
                <a:spcBef>
                  <a:spcPct val="0"/>
                </a:spcBef>
                <a:spcAft>
                  <a:spcPct val="0"/>
                </a:spcAft>
                <a:buBlip>
                  <a:blip r:embed="rId5"/>
                </a:buBlip>
                <a:defRPr kumimoji="1" sz="2000">
                  <a:solidFill>
                    <a:srgbClr val="000000"/>
                  </a:solidFill>
                  <a:latin typeface="+mn-lt"/>
                  <a:ea typeface="+mn-ea"/>
                  <a:cs typeface="+mn-cs"/>
                </a:defRPr>
              </a:lvl9pPr>
            </a:lstStyle>
            <a:p>
              <a:pPr marL="0" indent="0" eaLnBrk="1" hangingPunct="1">
                <a:buFont typeface="Wingdings" pitchFamily="2" charset="2"/>
                <a:buNone/>
                <a:defRPr/>
              </a:pPr>
              <a:r>
                <a:rPr lang="en-US" altLang="ja-JP" kern="0" dirty="0"/>
                <a:t>p</a:t>
              </a:r>
            </a:p>
          </p:txBody>
        </p:sp>
        <p:sp>
          <p:nvSpPr>
            <p:cNvPr id="50" name="コンテンツ プレースホルダー 2 4 3">
              <a:extLst>
                <a:ext uri="{FF2B5EF4-FFF2-40B4-BE49-F238E27FC236}">
                  <a16:creationId xmlns:a16="http://schemas.microsoft.com/office/drawing/2014/main" id="{34ED271E-C71D-4CB8-A6C1-BAC8F9DA0624}"/>
                </a:ext>
              </a:extLst>
            </p:cNvPr>
            <p:cNvSpPr txBox="1">
              <a:spLocks/>
            </p:cNvSpPr>
            <p:nvPr/>
          </p:nvSpPr>
          <p:spPr bwMode="gray">
            <a:xfrm>
              <a:off x="46713" y="2607777"/>
              <a:ext cx="305354"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90513" indent="-290513" algn="l" defTabSz="457200" rtl="0" eaLnBrk="0" fontAlgn="base" hangingPunct="0">
                <a:lnSpc>
                  <a:spcPct val="95000"/>
                </a:lnSpc>
                <a:spcBef>
                  <a:spcPct val="20000"/>
                </a:spcBef>
                <a:spcAft>
                  <a:spcPct val="10000"/>
                </a:spcAft>
                <a:buClr>
                  <a:srgbClr val="A30B1A"/>
                </a:buClr>
                <a:buFont typeface="Wingdings" pitchFamily="2" charset="2"/>
                <a:buChar char="n"/>
                <a:defRPr kumimoji="1" sz="2800">
                  <a:solidFill>
                    <a:srgbClr val="000000"/>
                  </a:solidFill>
                  <a:latin typeface="+mn-lt"/>
                  <a:ea typeface="+mn-ea"/>
                  <a:cs typeface="+mn-cs"/>
                </a:defRPr>
              </a:lvl1pPr>
              <a:lvl2pPr marL="581025" indent="-242888" algn="l" defTabSz="457200" rtl="0" eaLnBrk="0" fontAlgn="base" hangingPunct="0">
                <a:lnSpc>
                  <a:spcPct val="95000"/>
                </a:lnSpc>
                <a:spcBef>
                  <a:spcPct val="20000"/>
                </a:spcBef>
                <a:spcAft>
                  <a:spcPct val="10000"/>
                </a:spcAft>
                <a:buClr>
                  <a:srgbClr val="87867E"/>
                </a:buClr>
                <a:buFont typeface="Wingdings" pitchFamily="2" charset="2"/>
                <a:buChar char="n"/>
                <a:defRPr kumimoji="1" sz="2400">
                  <a:solidFill>
                    <a:srgbClr val="000000"/>
                  </a:solidFill>
                  <a:latin typeface="+mn-lt"/>
                  <a:ea typeface="+mn-ea"/>
                  <a:cs typeface="+mn-cs"/>
                </a:defRPr>
              </a:lvl2pPr>
              <a:lvl3pPr marL="795338" indent="-138113" algn="l" defTabSz="457200" rtl="0" eaLnBrk="0" fontAlgn="base" hangingPunct="0">
                <a:lnSpc>
                  <a:spcPct val="95000"/>
                </a:lnSpc>
                <a:spcBef>
                  <a:spcPct val="20000"/>
                </a:spcBef>
                <a:spcAft>
                  <a:spcPct val="10000"/>
                </a:spcAft>
                <a:buClr>
                  <a:srgbClr val="87867E"/>
                </a:buClr>
                <a:buSzPct val="100000"/>
                <a:buChar char="•"/>
                <a:defRPr kumimoji="1" sz="2000">
                  <a:solidFill>
                    <a:srgbClr val="000000"/>
                  </a:solidFill>
                  <a:latin typeface="+mn-lt"/>
                  <a:ea typeface="+mn-ea"/>
                  <a:cs typeface="+mn-cs"/>
                </a:defRPr>
              </a:lvl3pPr>
              <a:lvl4pPr marL="1014413" indent="-134938" algn="l" defTabSz="457200" rtl="0" eaLnBrk="0" fontAlgn="base" hangingPunct="0">
                <a:lnSpc>
                  <a:spcPct val="95000"/>
                </a:lnSpc>
                <a:spcBef>
                  <a:spcPct val="20000"/>
                </a:spcBef>
                <a:spcAft>
                  <a:spcPct val="10000"/>
                </a:spcAft>
                <a:buClr>
                  <a:srgbClr val="87867E"/>
                </a:buClr>
                <a:buSzPct val="100000"/>
                <a:buChar char="•"/>
                <a:defRPr kumimoji="1">
                  <a:solidFill>
                    <a:srgbClr val="000000"/>
                  </a:solidFill>
                  <a:latin typeface="+mn-lt"/>
                  <a:ea typeface="+mn-ea"/>
                  <a:cs typeface="+mn-cs"/>
                </a:defRPr>
              </a:lvl4pPr>
              <a:lvl5pPr marL="2305050" indent="365125" algn="l" defTabSz="457200" rtl="0" eaLnBrk="0" fontAlgn="base" hangingPunct="0">
                <a:spcBef>
                  <a:spcPct val="0"/>
                </a:spcBef>
                <a:spcAft>
                  <a:spcPct val="0"/>
                </a:spcAft>
                <a:buBlip>
                  <a:blip r:embed="rId5"/>
                </a:buBlip>
                <a:defRPr kumimoji="1" sz="2000">
                  <a:solidFill>
                    <a:srgbClr val="000000"/>
                  </a:solidFill>
                  <a:latin typeface="+mn-lt"/>
                  <a:ea typeface="+mn-ea"/>
                  <a:cs typeface="+mn-cs"/>
                </a:defRPr>
              </a:lvl5pPr>
              <a:lvl6pPr marL="2762250" indent="365125" algn="l" defTabSz="457200" rtl="0" eaLnBrk="1" fontAlgn="base" hangingPunct="1">
                <a:spcBef>
                  <a:spcPct val="0"/>
                </a:spcBef>
                <a:spcAft>
                  <a:spcPct val="0"/>
                </a:spcAft>
                <a:buBlip>
                  <a:blip r:embed="rId5"/>
                </a:buBlip>
                <a:defRPr kumimoji="1" sz="2000">
                  <a:solidFill>
                    <a:srgbClr val="000000"/>
                  </a:solidFill>
                  <a:latin typeface="+mn-lt"/>
                  <a:ea typeface="+mn-ea"/>
                  <a:cs typeface="+mn-cs"/>
                </a:defRPr>
              </a:lvl6pPr>
              <a:lvl7pPr marL="3219450" indent="365125" algn="l" defTabSz="457200" rtl="0" eaLnBrk="1" fontAlgn="base" hangingPunct="1">
                <a:spcBef>
                  <a:spcPct val="0"/>
                </a:spcBef>
                <a:spcAft>
                  <a:spcPct val="0"/>
                </a:spcAft>
                <a:buBlip>
                  <a:blip r:embed="rId5"/>
                </a:buBlip>
                <a:defRPr kumimoji="1" sz="2000">
                  <a:solidFill>
                    <a:srgbClr val="000000"/>
                  </a:solidFill>
                  <a:latin typeface="+mn-lt"/>
                  <a:ea typeface="+mn-ea"/>
                  <a:cs typeface="+mn-cs"/>
                </a:defRPr>
              </a:lvl7pPr>
              <a:lvl8pPr marL="3676650" indent="365125" algn="l" defTabSz="457200" rtl="0" eaLnBrk="1" fontAlgn="base" hangingPunct="1">
                <a:spcBef>
                  <a:spcPct val="0"/>
                </a:spcBef>
                <a:spcAft>
                  <a:spcPct val="0"/>
                </a:spcAft>
                <a:buBlip>
                  <a:blip r:embed="rId5"/>
                </a:buBlip>
                <a:defRPr kumimoji="1" sz="2000">
                  <a:solidFill>
                    <a:srgbClr val="000000"/>
                  </a:solidFill>
                  <a:latin typeface="+mn-lt"/>
                  <a:ea typeface="+mn-ea"/>
                  <a:cs typeface="+mn-cs"/>
                </a:defRPr>
              </a:lvl8pPr>
              <a:lvl9pPr marL="4133850" indent="365125" algn="l" defTabSz="457200" rtl="0" eaLnBrk="1" fontAlgn="base" hangingPunct="1">
                <a:spcBef>
                  <a:spcPct val="0"/>
                </a:spcBef>
                <a:spcAft>
                  <a:spcPct val="0"/>
                </a:spcAft>
                <a:buBlip>
                  <a:blip r:embed="rId5"/>
                </a:buBlip>
                <a:defRPr kumimoji="1" sz="2000">
                  <a:solidFill>
                    <a:srgbClr val="000000"/>
                  </a:solidFill>
                  <a:latin typeface="+mn-lt"/>
                  <a:ea typeface="+mn-ea"/>
                  <a:cs typeface="+mn-cs"/>
                </a:defRPr>
              </a:lvl9pPr>
            </a:lstStyle>
            <a:p>
              <a:pPr marL="0" indent="0" eaLnBrk="1" hangingPunct="1">
                <a:buFont typeface="Wingdings" pitchFamily="2" charset="2"/>
                <a:buNone/>
                <a:defRPr/>
              </a:pPr>
              <a:r>
                <a:rPr lang="en-US" altLang="ja-JP" kern="0" dirty="0"/>
                <a:t>O</a:t>
              </a:r>
            </a:p>
          </p:txBody>
        </p:sp>
        <p:sp>
          <p:nvSpPr>
            <p:cNvPr id="51" name="楕円 50">
              <a:extLst>
                <a:ext uri="{FF2B5EF4-FFF2-40B4-BE49-F238E27FC236}">
                  <a16:creationId xmlns:a16="http://schemas.microsoft.com/office/drawing/2014/main" id="{5E77B5EA-33A2-4B4E-BB30-FBC8632A407A}"/>
                </a:ext>
              </a:extLst>
            </p:cNvPr>
            <p:cNvSpPr/>
            <p:nvPr/>
          </p:nvSpPr>
          <p:spPr bwMode="gray">
            <a:xfrm rot="2230109">
              <a:off x="286801" y="2343425"/>
              <a:ext cx="1408959" cy="280758"/>
            </a:xfrm>
            <a:prstGeom prst="ellipse">
              <a:avLst/>
            </a:prstGeom>
            <a:solidFill>
              <a:schemeClr val="accent4">
                <a:lumMod val="20000"/>
                <a:lumOff val="80000"/>
              </a:schemeClr>
            </a:solidFill>
            <a:ln w="9525" algn="ctr">
              <a:solidFill>
                <a:srgbClr val="0070C0"/>
              </a:solidFill>
              <a:miter lim="800000"/>
              <a:headEnd/>
              <a:tailEnd/>
            </a:ln>
            <a:effectLst/>
          </p:spPr>
          <p:txBody>
            <a:bodyPr wrap="none" rtlCol="0" anchor="ctr"/>
            <a:lstStyle/>
            <a:p>
              <a:pPr algn="ctr"/>
              <a:r>
                <a:rPr kumimoji="1" lang="en-US" altLang="ja-JP" dirty="0"/>
                <a:t>T</a:t>
              </a:r>
              <a:r>
                <a:rPr kumimoji="1" lang="en-US" altLang="ja-JP" baseline="-25000" dirty="0"/>
                <a:t>1</a:t>
              </a:r>
              <a:r>
                <a:rPr kumimoji="1" lang="en-US" altLang="ja-JP" dirty="0"/>
                <a:t>(</a:t>
              </a:r>
              <a:r>
                <a:rPr kumimoji="1" lang="ja-JP" altLang="en-US" dirty="0"/>
                <a:t>低温</a:t>
              </a:r>
              <a:r>
                <a:rPr kumimoji="1" lang="en-US" altLang="ja-JP" dirty="0"/>
                <a:t>)</a:t>
              </a:r>
              <a:endParaRPr kumimoji="1" lang="ja-JP" altLang="en-US" dirty="0"/>
            </a:p>
          </p:txBody>
        </p:sp>
        <p:sp>
          <p:nvSpPr>
            <p:cNvPr id="52" name="楕円 51">
              <a:extLst>
                <a:ext uri="{FF2B5EF4-FFF2-40B4-BE49-F238E27FC236}">
                  <a16:creationId xmlns:a16="http://schemas.microsoft.com/office/drawing/2014/main" id="{BA5E8C2A-3E2E-454D-BC49-E0263D9A2B94}"/>
                </a:ext>
              </a:extLst>
            </p:cNvPr>
            <p:cNvSpPr/>
            <p:nvPr/>
          </p:nvSpPr>
          <p:spPr bwMode="gray">
            <a:xfrm rot="2230109">
              <a:off x="1295601" y="1267173"/>
              <a:ext cx="1693018" cy="235033"/>
            </a:xfrm>
            <a:prstGeom prst="ellipse">
              <a:avLst/>
            </a:prstGeom>
            <a:solidFill>
              <a:schemeClr val="accent5">
                <a:lumMod val="20000"/>
                <a:lumOff val="80000"/>
              </a:schemeClr>
            </a:solidFill>
            <a:ln w="9525" algn="ctr">
              <a:solidFill>
                <a:schemeClr val="accent1"/>
              </a:solidFill>
              <a:miter lim="800000"/>
              <a:headEnd/>
              <a:tailEnd/>
            </a:ln>
            <a:effectLst/>
          </p:spPr>
          <p:txBody>
            <a:bodyPr wrap="none" rtlCol="0" anchor="ctr"/>
            <a:lstStyle/>
            <a:p>
              <a:pPr algn="ctr"/>
              <a:r>
                <a:rPr kumimoji="1" lang="en-US" altLang="ja-JP" dirty="0"/>
                <a:t>T</a:t>
              </a:r>
              <a:r>
                <a:rPr kumimoji="1" lang="en-US" altLang="ja-JP" baseline="-25000" dirty="0"/>
                <a:t>2</a:t>
              </a:r>
              <a:r>
                <a:rPr kumimoji="1" lang="en-US" altLang="ja-JP" dirty="0"/>
                <a:t>(</a:t>
              </a:r>
              <a:r>
                <a:rPr lang="ja-JP" altLang="en-US" dirty="0"/>
                <a:t>高</a:t>
              </a:r>
              <a:r>
                <a:rPr kumimoji="1" lang="ja-JP" altLang="en-US" dirty="0"/>
                <a:t>温</a:t>
              </a:r>
              <a:r>
                <a:rPr kumimoji="1" lang="en-US" altLang="ja-JP" dirty="0"/>
                <a:t>)</a:t>
              </a:r>
              <a:endParaRPr kumimoji="1" lang="ja-JP" altLang="en-US" dirty="0"/>
            </a:p>
          </p:txBody>
        </p:sp>
        <p:cxnSp>
          <p:nvCxnSpPr>
            <p:cNvPr id="63" name="直線矢印コネクタ 62">
              <a:extLst>
                <a:ext uri="{FF2B5EF4-FFF2-40B4-BE49-F238E27FC236}">
                  <a16:creationId xmlns:a16="http://schemas.microsoft.com/office/drawing/2014/main" id="{4BAAEC2A-8210-4068-A8BF-A002D422BB65}"/>
                </a:ext>
              </a:extLst>
            </p:cNvPr>
            <p:cNvCxnSpPr/>
            <p:nvPr/>
          </p:nvCxnSpPr>
          <p:spPr bwMode="auto">
            <a:xfrm>
              <a:off x="2170222" y="1547439"/>
              <a:ext cx="0" cy="325887"/>
            </a:xfrm>
            <a:prstGeom prst="straightConnector1">
              <a:avLst/>
            </a:prstGeom>
            <a:gradFill rotWithShape="0">
              <a:gsLst>
                <a:gs pos="0">
                  <a:srgbClr val="FFFFFF"/>
                </a:gs>
                <a:gs pos="100000">
                  <a:srgbClr val="C8C8C8"/>
                </a:gs>
              </a:gsLst>
              <a:lin ang="5400000" scaled="1"/>
            </a:gradFill>
            <a:ln w="9525" cap="flat" cmpd="sng" algn="ctr">
              <a:solidFill>
                <a:srgbClr val="00B050"/>
              </a:solidFill>
              <a:prstDash val="solid"/>
              <a:round/>
              <a:headEnd type="none" w="med" len="med"/>
              <a:tailEnd type="triangle"/>
            </a:ln>
            <a:effectLst/>
          </p:spPr>
        </p:cxnSp>
        <p:cxnSp>
          <p:nvCxnSpPr>
            <p:cNvPr id="64" name="直線矢印コネクタ 63">
              <a:extLst>
                <a:ext uri="{FF2B5EF4-FFF2-40B4-BE49-F238E27FC236}">
                  <a16:creationId xmlns:a16="http://schemas.microsoft.com/office/drawing/2014/main" id="{828544AC-3FAA-44AF-833B-F407C2953E38}"/>
                </a:ext>
              </a:extLst>
            </p:cNvPr>
            <p:cNvCxnSpPr>
              <a:cxnSpLocks/>
            </p:cNvCxnSpPr>
            <p:nvPr/>
          </p:nvCxnSpPr>
          <p:spPr bwMode="auto">
            <a:xfrm flipH="1">
              <a:off x="1396559" y="2440491"/>
              <a:ext cx="112200" cy="139619"/>
            </a:xfrm>
            <a:prstGeom prst="straightConnector1">
              <a:avLst/>
            </a:prstGeom>
            <a:gradFill rotWithShape="0">
              <a:gsLst>
                <a:gs pos="0">
                  <a:srgbClr val="FFFFFF"/>
                </a:gs>
                <a:gs pos="100000">
                  <a:srgbClr val="C8C8C8"/>
                </a:gs>
              </a:gsLst>
              <a:lin ang="5400000" scaled="1"/>
            </a:gradFill>
            <a:ln w="9525" cap="flat" cmpd="sng" algn="ctr">
              <a:solidFill>
                <a:srgbClr val="00B050"/>
              </a:solidFill>
              <a:prstDash val="solid"/>
              <a:round/>
              <a:headEnd type="none" w="med" len="med"/>
              <a:tailEnd type="triangle"/>
            </a:ln>
            <a:effectLst/>
          </p:spPr>
        </p:cxnSp>
        <p:sp>
          <p:nvSpPr>
            <p:cNvPr id="65" name="コンテンツ プレースホルダー 2 5 3">
              <a:extLst>
                <a:ext uri="{FF2B5EF4-FFF2-40B4-BE49-F238E27FC236}">
                  <a16:creationId xmlns:a16="http://schemas.microsoft.com/office/drawing/2014/main" id="{8F3511B3-9778-41BF-A939-5143D36E24C3}"/>
                </a:ext>
              </a:extLst>
            </p:cNvPr>
            <p:cNvSpPr txBox="1">
              <a:spLocks/>
            </p:cNvSpPr>
            <p:nvPr/>
          </p:nvSpPr>
          <p:spPr bwMode="gray">
            <a:xfrm>
              <a:off x="1547610" y="2533004"/>
              <a:ext cx="713870"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90513" indent="-290513" algn="l" defTabSz="457200" rtl="0" eaLnBrk="0" fontAlgn="base" hangingPunct="0">
                <a:lnSpc>
                  <a:spcPct val="95000"/>
                </a:lnSpc>
                <a:spcBef>
                  <a:spcPct val="20000"/>
                </a:spcBef>
                <a:spcAft>
                  <a:spcPct val="10000"/>
                </a:spcAft>
                <a:buClr>
                  <a:srgbClr val="A30B1A"/>
                </a:buClr>
                <a:buFont typeface="Wingdings" pitchFamily="2" charset="2"/>
                <a:buChar char="n"/>
                <a:defRPr kumimoji="1" sz="2800">
                  <a:solidFill>
                    <a:srgbClr val="000000"/>
                  </a:solidFill>
                  <a:latin typeface="+mn-lt"/>
                  <a:ea typeface="+mn-ea"/>
                  <a:cs typeface="+mn-cs"/>
                </a:defRPr>
              </a:lvl1pPr>
              <a:lvl2pPr marL="581025" indent="-242888" algn="l" defTabSz="457200" rtl="0" eaLnBrk="0" fontAlgn="base" hangingPunct="0">
                <a:lnSpc>
                  <a:spcPct val="95000"/>
                </a:lnSpc>
                <a:spcBef>
                  <a:spcPct val="20000"/>
                </a:spcBef>
                <a:spcAft>
                  <a:spcPct val="10000"/>
                </a:spcAft>
                <a:buClr>
                  <a:srgbClr val="87867E"/>
                </a:buClr>
                <a:buFont typeface="Wingdings" pitchFamily="2" charset="2"/>
                <a:buChar char="n"/>
                <a:defRPr kumimoji="1" sz="2400">
                  <a:solidFill>
                    <a:srgbClr val="000000"/>
                  </a:solidFill>
                  <a:latin typeface="+mn-lt"/>
                  <a:ea typeface="+mn-ea"/>
                  <a:cs typeface="+mn-cs"/>
                </a:defRPr>
              </a:lvl2pPr>
              <a:lvl3pPr marL="795338" indent="-138113" algn="l" defTabSz="457200" rtl="0" eaLnBrk="0" fontAlgn="base" hangingPunct="0">
                <a:lnSpc>
                  <a:spcPct val="95000"/>
                </a:lnSpc>
                <a:spcBef>
                  <a:spcPct val="20000"/>
                </a:spcBef>
                <a:spcAft>
                  <a:spcPct val="10000"/>
                </a:spcAft>
                <a:buClr>
                  <a:srgbClr val="87867E"/>
                </a:buClr>
                <a:buSzPct val="100000"/>
                <a:buChar char="•"/>
                <a:defRPr kumimoji="1" sz="2000">
                  <a:solidFill>
                    <a:srgbClr val="000000"/>
                  </a:solidFill>
                  <a:latin typeface="+mn-lt"/>
                  <a:ea typeface="+mn-ea"/>
                  <a:cs typeface="+mn-cs"/>
                </a:defRPr>
              </a:lvl3pPr>
              <a:lvl4pPr marL="1014413" indent="-134938" algn="l" defTabSz="457200" rtl="0" eaLnBrk="0" fontAlgn="base" hangingPunct="0">
                <a:lnSpc>
                  <a:spcPct val="95000"/>
                </a:lnSpc>
                <a:spcBef>
                  <a:spcPct val="20000"/>
                </a:spcBef>
                <a:spcAft>
                  <a:spcPct val="10000"/>
                </a:spcAft>
                <a:buClr>
                  <a:srgbClr val="87867E"/>
                </a:buClr>
                <a:buSzPct val="100000"/>
                <a:buChar char="•"/>
                <a:defRPr kumimoji="1">
                  <a:solidFill>
                    <a:srgbClr val="000000"/>
                  </a:solidFill>
                  <a:latin typeface="+mn-lt"/>
                  <a:ea typeface="+mn-ea"/>
                  <a:cs typeface="+mn-cs"/>
                </a:defRPr>
              </a:lvl4pPr>
              <a:lvl5pPr marL="2305050" indent="365125" algn="l" defTabSz="457200" rtl="0" eaLnBrk="0" fontAlgn="base" hangingPunct="0">
                <a:spcBef>
                  <a:spcPct val="0"/>
                </a:spcBef>
                <a:spcAft>
                  <a:spcPct val="0"/>
                </a:spcAft>
                <a:buBlip>
                  <a:blip r:embed="rId5"/>
                </a:buBlip>
                <a:defRPr kumimoji="1" sz="2000">
                  <a:solidFill>
                    <a:srgbClr val="000000"/>
                  </a:solidFill>
                  <a:latin typeface="+mn-lt"/>
                  <a:ea typeface="+mn-ea"/>
                  <a:cs typeface="+mn-cs"/>
                </a:defRPr>
              </a:lvl5pPr>
              <a:lvl6pPr marL="2762250" indent="365125" algn="l" defTabSz="457200" rtl="0" eaLnBrk="1" fontAlgn="base" hangingPunct="1">
                <a:spcBef>
                  <a:spcPct val="0"/>
                </a:spcBef>
                <a:spcAft>
                  <a:spcPct val="0"/>
                </a:spcAft>
                <a:buBlip>
                  <a:blip r:embed="rId5"/>
                </a:buBlip>
                <a:defRPr kumimoji="1" sz="2000">
                  <a:solidFill>
                    <a:srgbClr val="000000"/>
                  </a:solidFill>
                  <a:latin typeface="+mn-lt"/>
                  <a:ea typeface="+mn-ea"/>
                  <a:cs typeface="+mn-cs"/>
                </a:defRPr>
              </a:lvl6pPr>
              <a:lvl7pPr marL="3219450" indent="365125" algn="l" defTabSz="457200" rtl="0" eaLnBrk="1" fontAlgn="base" hangingPunct="1">
                <a:spcBef>
                  <a:spcPct val="0"/>
                </a:spcBef>
                <a:spcAft>
                  <a:spcPct val="0"/>
                </a:spcAft>
                <a:buBlip>
                  <a:blip r:embed="rId5"/>
                </a:buBlip>
                <a:defRPr kumimoji="1" sz="2000">
                  <a:solidFill>
                    <a:srgbClr val="000000"/>
                  </a:solidFill>
                  <a:latin typeface="+mn-lt"/>
                  <a:ea typeface="+mn-ea"/>
                  <a:cs typeface="+mn-cs"/>
                </a:defRPr>
              </a:lvl7pPr>
              <a:lvl8pPr marL="3676650" indent="365125" algn="l" defTabSz="457200" rtl="0" eaLnBrk="1" fontAlgn="base" hangingPunct="1">
                <a:spcBef>
                  <a:spcPct val="0"/>
                </a:spcBef>
                <a:spcAft>
                  <a:spcPct val="0"/>
                </a:spcAft>
                <a:buBlip>
                  <a:blip r:embed="rId5"/>
                </a:buBlip>
                <a:defRPr kumimoji="1" sz="2000">
                  <a:solidFill>
                    <a:srgbClr val="000000"/>
                  </a:solidFill>
                  <a:latin typeface="+mn-lt"/>
                  <a:ea typeface="+mn-ea"/>
                  <a:cs typeface="+mn-cs"/>
                </a:defRPr>
              </a:lvl8pPr>
              <a:lvl9pPr marL="4133850" indent="365125" algn="l" defTabSz="457200" rtl="0" eaLnBrk="1" fontAlgn="base" hangingPunct="1">
                <a:spcBef>
                  <a:spcPct val="0"/>
                </a:spcBef>
                <a:spcAft>
                  <a:spcPct val="0"/>
                </a:spcAft>
                <a:buBlip>
                  <a:blip r:embed="rId5"/>
                </a:buBlip>
                <a:defRPr kumimoji="1" sz="2000">
                  <a:solidFill>
                    <a:srgbClr val="000000"/>
                  </a:solidFill>
                  <a:latin typeface="+mn-lt"/>
                  <a:ea typeface="+mn-ea"/>
                  <a:cs typeface="+mn-cs"/>
                </a:defRPr>
              </a:lvl9pPr>
            </a:lstStyle>
            <a:p>
              <a:pPr marL="0" indent="0" eaLnBrk="1" hangingPunct="1">
                <a:buFont typeface="Wingdings" pitchFamily="2" charset="2"/>
                <a:buNone/>
                <a:defRPr/>
              </a:pPr>
              <a:r>
                <a:rPr lang="en-US" altLang="ja-JP" kern="0" dirty="0">
                  <a:solidFill>
                    <a:srgbClr val="00B050"/>
                  </a:solidFill>
                </a:rPr>
                <a:t>Q'</a:t>
              </a:r>
              <a:r>
                <a:rPr lang="en-US" altLang="ja-JP" kern="0" baseline="-25000" dirty="0">
                  <a:solidFill>
                    <a:srgbClr val="00B050"/>
                  </a:solidFill>
                </a:rPr>
                <a:t>-</a:t>
              </a:r>
            </a:p>
          </p:txBody>
        </p:sp>
        <p:cxnSp>
          <p:nvCxnSpPr>
            <p:cNvPr id="67" name="直線矢印コネクタ 66">
              <a:extLst>
                <a:ext uri="{FF2B5EF4-FFF2-40B4-BE49-F238E27FC236}">
                  <a16:creationId xmlns:a16="http://schemas.microsoft.com/office/drawing/2014/main" id="{5B50A0DD-C436-4F0E-9297-DA4A4E60626A}"/>
                </a:ext>
              </a:extLst>
            </p:cNvPr>
            <p:cNvCxnSpPr>
              <a:stCxn id="60" idx="6"/>
            </p:cNvCxnSpPr>
            <p:nvPr/>
          </p:nvCxnSpPr>
          <p:spPr bwMode="auto">
            <a:xfrm>
              <a:off x="2324447" y="2080576"/>
              <a:ext cx="453364" cy="0"/>
            </a:xfrm>
            <a:prstGeom prst="straightConnector1">
              <a:avLst/>
            </a:prstGeom>
            <a:gradFill rotWithShape="0">
              <a:gsLst>
                <a:gs pos="0">
                  <a:srgbClr val="FFFFFF"/>
                </a:gs>
                <a:gs pos="100000">
                  <a:srgbClr val="C8C8C8"/>
                </a:gs>
              </a:gsLst>
              <a:lin ang="5400000" scaled="1"/>
            </a:gradFill>
            <a:ln w="9525" cap="flat" cmpd="sng" algn="ctr">
              <a:solidFill>
                <a:srgbClr val="7030A0"/>
              </a:solidFill>
              <a:prstDash val="solid"/>
              <a:round/>
              <a:headEnd type="none" w="med" len="med"/>
              <a:tailEnd type="triangle"/>
            </a:ln>
            <a:effectLst/>
          </p:spPr>
        </p:cxnSp>
        <p:sp>
          <p:nvSpPr>
            <p:cNvPr id="70" name="コンテンツ プレースホルダー 2 8 4">
              <a:extLst>
                <a:ext uri="{FF2B5EF4-FFF2-40B4-BE49-F238E27FC236}">
                  <a16:creationId xmlns:a16="http://schemas.microsoft.com/office/drawing/2014/main" id="{9A7CEF62-447A-4298-8160-98884D9EC813}"/>
                </a:ext>
              </a:extLst>
            </p:cNvPr>
            <p:cNvSpPr txBox="1">
              <a:spLocks/>
            </p:cNvSpPr>
            <p:nvPr/>
          </p:nvSpPr>
          <p:spPr bwMode="gray">
            <a:xfrm>
              <a:off x="582092" y="1004396"/>
              <a:ext cx="897458" cy="10749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90513" indent="-290513" algn="l" defTabSz="457200" rtl="0" eaLnBrk="0" fontAlgn="base" hangingPunct="0">
                <a:lnSpc>
                  <a:spcPct val="95000"/>
                </a:lnSpc>
                <a:spcBef>
                  <a:spcPct val="20000"/>
                </a:spcBef>
                <a:spcAft>
                  <a:spcPct val="10000"/>
                </a:spcAft>
                <a:buClr>
                  <a:srgbClr val="A30B1A"/>
                </a:buClr>
                <a:buFont typeface="Wingdings" pitchFamily="2" charset="2"/>
                <a:buChar char="n"/>
                <a:defRPr kumimoji="1" sz="2800">
                  <a:solidFill>
                    <a:srgbClr val="000000"/>
                  </a:solidFill>
                  <a:latin typeface="+mn-lt"/>
                  <a:ea typeface="+mn-ea"/>
                  <a:cs typeface="+mn-cs"/>
                </a:defRPr>
              </a:lvl1pPr>
              <a:lvl2pPr marL="581025" indent="-242888" algn="l" defTabSz="457200" rtl="0" eaLnBrk="0" fontAlgn="base" hangingPunct="0">
                <a:lnSpc>
                  <a:spcPct val="95000"/>
                </a:lnSpc>
                <a:spcBef>
                  <a:spcPct val="20000"/>
                </a:spcBef>
                <a:spcAft>
                  <a:spcPct val="10000"/>
                </a:spcAft>
                <a:buClr>
                  <a:srgbClr val="87867E"/>
                </a:buClr>
                <a:buFont typeface="Wingdings" pitchFamily="2" charset="2"/>
                <a:buChar char="n"/>
                <a:defRPr kumimoji="1" sz="2400">
                  <a:solidFill>
                    <a:srgbClr val="000000"/>
                  </a:solidFill>
                  <a:latin typeface="+mn-lt"/>
                  <a:ea typeface="+mn-ea"/>
                  <a:cs typeface="+mn-cs"/>
                </a:defRPr>
              </a:lvl2pPr>
              <a:lvl3pPr marL="795338" indent="-138113" algn="l" defTabSz="457200" rtl="0" eaLnBrk="0" fontAlgn="base" hangingPunct="0">
                <a:lnSpc>
                  <a:spcPct val="95000"/>
                </a:lnSpc>
                <a:spcBef>
                  <a:spcPct val="20000"/>
                </a:spcBef>
                <a:spcAft>
                  <a:spcPct val="10000"/>
                </a:spcAft>
                <a:buClr>
                  <a:srgbClr val="87867E"/>
                </a:buClr>
                <a:buSzPct val="100000"/>
                <a:buChar char="•"/>
                <a:defRPr kumimoji="1" sz="2000">
                  <a:solidFill>
                    <a:srgbClr val="000000"/>
                  </a:solidFill>
                  <a:latin typeface="+mn-lt"/>
                  <a:ea typeface="+mn-ea"/>
                  <a:cs typeface="+mn-cs"/>
                </a:defRPr>
              </a:lvl3pPr>
              <a:lvl4pPr marL="1014413" indent="-134938" algn="l" defTabSz="457200" rtl="0" eaLnBrk="0" fontAlgn="base" hangingPunct="0">
                <a:lnSpc>
                  <a:spcPct val="95000"/>
                </a:lnSpc>
                <a:spcBef>
                  <a:spcPct val="20000"/>
                </a:spcBef>
                <a:spcAft>
                  <a:spcPct val="10000"/>
                </a:spcAft>
                <a:buClr>
                  <a:srgbClr val="87867E"/>
                </a:buClr>
                <a:buSzPct val="100000"/>
                <a:buChar char="•"/>
                <a:defRPr kumimoji="1">
                  <a:solidFill>
                    <a:srgbClr val="000000"/>
                  </a:solidFill>
                  <a:latin typeface="+mn-lt"/>
                  <a:ea typeface="+mn-ea"/>
                  <a:cs typeface="+mn-cs"/>
                </a:defRPr>
              </a:lvl4pPr>
              <a:lvl5pPr marL="2305050" indent="365125" algn="l" defTabSz="457200" rtl="0" eaLnBrk="0" fontAlgn="base" hangingPunct="0">
                <a:spcBef>
                  <a:spcPct val="0"/>
                </a:spcBef>
                <a:spcAft>
                  <a:spcPct val="0"/>
                </a:spcAft>
                <a:buBlip>
                  <a:blip r:embed="rId5"/>
                </a:buBlip>
                <a:defRPr kumimoji="1" sz="2000">
                  <a:solidFill>
                    <a:srgbClr val="000000"/>
                  </a:solidFill>
                  <a:latin typeface="+mn-lt"/>
                  <a:ea typeface="+mn-ea"/>
                  <a:cs typeface="+mn-cs"/>
                </a:defRPr>
              </a:lvl5pPr>
              <a:lvl6pPr marL="2762250" indent="365125" algn="l" defTabSz="457200" rtl="0" eaLnBrk="1" fontAlgn="base" hangingPunct="1">
                <a:spcBef>
                  <a:spcPct val="0"/>
                </a:spcBef>
                <a:spcAft>
                  <a:spcPct val="0"/>
                </a:spcAft>
                <a:buBlip>
                  <a:blip r:embed="rId5"/>
                </a:buBlip>
                <a:defRPr kumimoji="1" sz="2000">
                  <a:solidFill>
                    <a:srgbClr val="000000"/>
                  </a:solidFill>
                  <a:latin typeface="+mn-lt"/>
                  <a:ea typeface="+mn-ea"/>
                  <a:cs typeface="+mn-cs"/>
                </a:defRPr>
              </a:lvl6pPr>
              <a:lvl7pPr marL="3219450" indent="365125" algn="l" defTabSz="457200" rtl="0" eaLnBrk="1" fontAlgn="base" hangingPunct="1">
                <a:spcBef>
                  <a:spcPct val="0"/>
                </a:spcBef>
                <a:spcAft>
                  <a:spcPct val="0"/>
                </a:spcAft>
                <a:buBlip>
                  <a:blip r:embed="rId5"/>
                </a:buBlip>
                <a:defRPr kumimoji="1" sz="2000">
                  <a:solidFill>
                    <a:srgbClr val="000000"/>
                  </a:solidFill>
                  <a:latin typeface="+mn-lt"/>
                  <a:ea typeface="+mn-ea"/>
                  <a:cs typeface="+mn-cs"/>
                </a:defRPr>
              </a:lvl7pPr>
              <a:lvl8pPr marL="3676650" indent="365125" algn="l" defTabSz="457200" rtl="0" eaLnBrk="1" fontAlgn="base" hangingPunct="1">
                <a:spcBef>
                  <a:spcPct val="0"/>
                </a:spcBef>
                <a:spcAft>
                  <a:spcPct val="0"/>
                </a:spcAft>
                <a:buBlip>
                  <a:blip r:embed="rId5"/>
                </a:buBlip>
                <a:defRPr kumimoji="1" sz="2000">
                  <a:solidFill>
                    <a:srgbClr val="000000"/>
                  </a:solidFill>
                  <a:latin typeface="+mn-lt"/>
                  <a:ea typeface="+mn-ea"/>
                  <a:cs typeface="+mn-cs"/>
                </a:defRPr>
              </a:lvl8pPr>
              <a:lvl9pPr marL="4133850" indent="365125" algn="l" defTabSz="457200" rtl="0" eaLnBrk="1" fontAlgn="base" hangingPunct="1">
                <a:spcBef>
                  <a:spcPct val="0"/>
                </a:spcBef>
                <a:spcAft>
                  <a:spcPct val="0"/>
                </a:spcAft>
                <a:buBlip>
                  <a:blip r:embed="rId5"/>
                </a:buBlip>
                <a:defRPr kumimoji="1" sz="2000">
                  <a:solidFill>
                    <a:srgbClr val="000000"/>
                  </a:solidFill>
                  <a:latin typeface="+mn-lt"/>
                  <a:ea typeface="+mn-ea"/>
                  <a:cs typeface="+mn-cs"/>
                </a:defRPr>
              </a:lvl9pPr>
            </a:lstStyle>
            <a:p>
              <a:pPr marL="0" indent="0" eaLnBrk="1" hangingPunct="1">
                <a:buFont typeface="Wingdings" pitchFamily="2" charset="2"/>
                <a:buNone/>
                <a:defRPr/>
              </a:pPr>
              <a:r>
                <a:rPr lang="ja-JP" altLang="en-US" kern="0" dirty="0"/>
                <a:t>一般機関</a:t>
              </a:r>
              <a:endParaRPr lang="en-US" altLang="ja-JP" kern="0" dirty="0"/>
            </a:p>
          </p:txBody>
        </p:sp>
        <p:sp>
          <p:nvSpPr>
            <p:cNvPr id="68" name="コンテンツ プレースホルダー 2 6 3">
              <a:extLst>
                <a:ext uri="{FF2B5EF4-FFF2-40B4-BE49-F238E27FC236}">
                  <a16:creationId xmlns:a16="http://schemas.microsoft.com/office/drawing/2014/main" id="{A57FE0D5-3D1C-4C59-9F64-876173950CF9}"/>
                </a:ext>
              </a:extLst>
            </p:cNvPr>
            <p:cNvSpPr txBox="1">
              <a:spLocks/>
            </p:cNvSpPr>
            <p:nvPr/>
          </p:nvSpPr>
          <p:spPr bwMode="gray">
            <a:xfrm>
              <a:off x="1749459" y="2194072"/>
              <a:ext cx="1267653" cy="5450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90513" indent="-290513" algn="l" defTabSz="457200" rtl="0" eaLnBrk="0" fontAlgn="base" hangingPunct="0">
                <a:lnSpc>
                  <a:spcPct val="95000"/>
                </a:lnSpc>
                <a:spcBef>
                  <a:spcPct val="20000"/>
                </a:spcBef>
                <a:spcAft>
                  <a:spcPct val="10000"/>
                </a:spcAft>
                <a:buClr>
                  <a:srgbClr val="A30B1A"/>
                </a:buClr>
                <a:buFont typeface="Wingdings" pitchFamily="2" charset="2"/>
                <a:buChar char="n"/>
                <a:defRPr kumimoji="1" sz="2800">
                  <a:solidFill>
                    <a:srgbClr val="000000"/>
                  </a:solidFill>
                  <a:latin typeface="+mn-lt"/>
                  <a:ea typeface="+mn-ea"/>
                  <a:cs typeface="+mn-cs"/>
                </a:defRPr>
              </a:lvl1pPr>
              <a:lvl2pPr marL="581025" indent="-242888" algn="l" defTabSz="457200" rtl="0" eaLnBrk="0" fontAlgn="base" hangingPunct="0">
                <a:lnSpc>
                  <a:spcPct val="95000"/>
                </a:lnSpc>
                <a:spcBef>
                  <a:spcPct val="20000"/>
                </a:spcBef>
                <a:spcAft>
                  <a:spcPct val="10000"/>
                </a:spcAft>
                <a:buClr>
                  <a:srgbClr val="87867E"/>
                </a:buClr>
                <a:buFont typeface="Wingdings" pitchFamily="2" charset="2"/>
                <a:buChar char="n"/>
                <a:defRPr kumimoji="1" sz="2400">
                  <a:solidFill>
                    <a:srgbClr val="000000"/>
                  </a:solidFill>
                  <a:latin typeface="+mn-lt"/>
                  <a:ea typeface="+mn-ea"/>
                  <a:cs typeface="+mn-cs"/>
                </a:defRPr>
              </a:lvl2pPr>
              <a:lvl3pPr marL="795338" indent="-138113" algn="l" defTabSz="457200" rtl="0" eaLnBrk="0" fontAlgn="base" hangingPunct="0">
                <a:lnSpc>
                  <a:spcPct val="95000"/>
                </a:lnSpc>
                <a:spcBef>
                  <a:spcPct val="20000"/>
                </a:spcBef>
                <a:spcAft>
                  <a:spcPct val="10000"/>
                </a:spcAft>
                <a:buClr>
                  <a:srgbClr val="87867E"/>
                </a:buClr>
                <a:buSzPct val="100000"/>
                <a:buChar char="•"/>
                <a:defRPr kumimoji="1" sz="2000">
                  <a:solidFill>
                    <a:srgbClr val="000000"/>
                  </a:solidFill>
                  <a:latin typeface="+mn-lt"/>
                  <a:ea typeface="+mn-ea"/>
                  <a:cs typeface="+mn-cs"/>
                </a:defRPr>
              </a:lvl3pPr>
              <a:lvl4pPr marL="1014413" indent="-134938" algn="l" defTabSz="457200" rtl="0" eaLnBrk="0" fontAlgn="base" hangingPunct="0">
                <a:lnSpc>
                  <a:spcPct val="95000"/>
                </a:lnSpc>
                <a:spcBef>
                  <a:spcPct val="20000"/>
                </a:spcBef>
                <a:spcAft>
                  <a:spcPct val="10000"/>
                </a:spcAft>
                <a:buClr>
                  <a:srgbClr val="87867E"/>
                </a:buClr>
                <a:buSzPct val="100000"/>
                <a:buChar char="•"/>
                <a:defRPr kumimoji="1">
                  <a:solidFill>
                    <a:srgbClr val="000000"/>
                  </a:solidFill>
                  <a:latin typeface="+mn-lt"/>
                  <a:ea typeface="+mn-ea"/>
                  <a:cs typeface="+mn-cs"/>
                </a:defRPr>
              </a:lvl4pPr>
              <a:lvl5pPr marL="2305050" indent="365125" algn="l" defTabSz="457200" rtl="0" eaLnBrk="0" fontAlgn="base" hangingPunct="0">
                <a:spcBef>
                  <a:spcPct val="0"/>
                </a:spcBef>
                <a:spcAft>
                  <a:spcPct val="0"/>
                </a:spcAft>
                <a:buBlip>
                  <a:blip r:embed="rId5"/>
                </a:buBlip>
                <a:defRPr kumimoji="1" sz="2000">
                  <a:solidFill>
                    <a:srgbClr val="000000"/>
                  </a:solidFill>
                  <a:latin typeface="+mn-lt"/>
                  <a:ea typeface="+mn-ea"/>
                  <a:cs typeface="+mn-cs"/>
                </a:defRPr>
              </a:lvl5pPr>
              <a:lvl6pPr marL="2762250" indent="365125" algn="l" defTabSz="457200" rtl="0" eaLnBrk="1" fontAlgn="base" hangingPunct="1">
                <a:spcBef>
                  <a:spcPct val="0"/>
                </a:spcBef>
                <a:spcAft>
                  <a:spcPct val="0"/>
                </a:spcAft>
                <a:buBlip>
                  <a:blip r:embed="rId5"/>
                </a:buBlip>
                <a:defRPr kumimoji="1" sz="2000">
                  <a:solidFill>
                    <a:srgbClr val="000000"/>
                  </a:solidFill>
                  <a:latin typeface="+mn-lt"/>
                  <a:ea typeface="+mn-ea"/>
                  <a:cs typeface="+mn-cs"/>
                </a:defRPr>
              </a:lvl6pPr>
              <a:lvl7pPr marL="3219450" indent="365125" algn="l" defTabSz="457200" rtl="0" eaLnBrk="1" fontAlgn="base" hangingPunct="1">
                <a:spcBef>
                  <a:spcPct val="0"/>
                </a:spcBef>
                <a:spcAft>
                  <a:spcPct val="0"/>
                </a:spcAft>
                <a:buBlip>
                  <a:blip r:embed="rId5"/>
                </a:buBlip>
                <a:defRPr kumimoji="1" sz="2000">
                  <a:solidFill>
                    <a:srgbClr val="000000"/>
                  </a:solidFill>
                  <a:latin typeface="+mn-lt"/>
                  <a:ea typeface="+mn-ea"/>
                  <a:cs typeface="+mn-cs"/>
                </a:defRPr>
              </a:lvl7pPr>
              <a:lvl8pPr marL="3676650" indent="365125" algn="l" defTabSz="457200" rtl="0" eaLnBrk="1" fontAlgn="base" hangingPunct="1">
                <a:spcBef>
                  <a:spcPct val="0"/>
                </a:spcBef>
                <a:spcAft>
                  <a:spcPct val="0"/>
                </a:spcAft>
                <a:buBlip>
                  <a:blip r:embed="rId5"/>
                </a:buBlip>
                <a:defRPr kumimoji="1" sz="2000">
                  <a:solidFill>
                    <a:srgbClr val="000000"/>
                  </a:solidFill>
                  <a:latin typeface="+mn-lt"/>
                  <a:ea typeface="+mn-ea"/>
                  <a:cs typeface="+mn-cs"/>
                </a:defRPr>
              </a:lvl8pPr>
              <a:lvl9pPr marL="4133850" indent="365125" algn="l" defTabSz="457200" rtl="0" eaLnBrk="1" fontAlgn="base" hangingPunct="1">
                <a:spcBef>
                  <a:spcPct val="0"/>
                </a:spcBef>
                <a:spcAft>
                  <a:spcPct val="0"/>
                </a:spcAft>
                <a:buBlip>
                  <a:blip r:embed="rId5"/>
                </a:buBlip>
                <a:defRPr kumimoji="1" sz="2000">
                  <a:solidFill>
                    <a:srgbClr val="000000"/>
                  </a:solidFill>
                  <a:latin typeface="+mn-lt"/>
                  <a:ea typeface="+mn-ea"/>
                  <a:cs typeface="+mn-cs"/>
                </a:defRPr>
              </a:lvl9pPr>
            </a:lstStyle>
            <a:p>
              <a:pPr marL="0" indent="0" eaLnBrk="1" hangingPunct="1">
                <a:buFont typeface="Wingdings" pitchFamily="2" charset="2"/>
                <a:buNone/>
                <a:defRPr/>
              </a:pPr>
              <a:r>
                <a:rPr lang="en-US" altLang="ja-JP" sz="1800" kern="0" dirty="0">
                  <a:solidFill>
                    <a:srgbClr val="7030A0"/>
                  </a:solidFill>
                </a:rPr>
                <a:t>W=Q</a:t>
              </a:r>
              <a:r>
                <a:rPr lang="en-US" altLang="ja-JP" sz="1800" kern="0" baseline="-25000" dirty="0">
                  <a:solidFill>
                    <a:srgbClr val="7030A0"/>
                  </a:solidFill>
                </a:rPr>
                <a:t>+</a:t>
              </a:r>
              <a:r>
                <a:rPr lang="ja-JP" altLang="en-US" sz="1800" kern="0" dirty="0">
                  <a:solidFill>
                    <a:srgbClr val="7030A0"/>
                  </a:solidFill>
                </a:rPr>
                <a:t>－</a:t>
              </a:r>
              <a:r>
                <a:rPr lang="en-US" altLang="ja-JP" sz="1800" kern="0" dirty="0">
                  <a:solidFill>
                    <a:srgbClr val="7030A0"/>
                  </a:solidFill>
                </a:rPr>
                <a:t>Q'</a:t>
              </a:r>
              <a:r>
                <a:rPr lang="en-US" altLang="ja-JP" sz="1800" kern="0" baseline="-25000" dirty="0">
                  <a:solidFill>
                    <a:srgbClr val="7030A0"/>
                  </a:solidFill>
                </a:rPr>
                <a:t>-</a:t>
              </a:r>
            </a:p>
          </p:txBody>
        </p:sp>
        <p:sp>
          <p:nvSpPr>
            <p:cNvPr id="69" name="コンテンツ プレースホルダー 2 7 3">
              <a:extLst>
                <a:ext uri="{FF2B5EF4-FFF2-40B4-BE49-F238E27FC236}">
                  <a16:creationId xmlns:a16="http://schemas.microsoft.com/office/drawing/2014/main" id="{3A0D49DB-6D89-4F3B-BF66-9686F5669B74}"/>
                </a:ext>
              </a:extLst>
            </p:cNvPr>
            <p:cNvSpPr txBox="1">
              <a:spLocks/>
            </p:cNvSpPr>
            <p:nvPr/>
          </p:nvSpPr>
          <p:spPr bwMode="gray">
            <a:xfrm>
              <a:off x="1729166" y="1580493"/>
              <a:ext cx="1228127" cy="623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90513" indent="-290513" algn="l" defTabSz="457200" rtl="0" eaLnBrk="0" fontAlgn="base" hangingPunct="0">
                <a:lnSpc>
                  <a:spcPct val="95000"/>
                </a:lnSpc>
                <a:spcBef>
                  <a:spcPct val="20000"/>
                </a:spcBef>
                <a:spcAft>
                  <a:spcPct val="10000"/>
                </a:spcAft>
                <a:buClr>
                  <a:srgbClr val="A30B1A"/>
                </a:buClr>
                <a:buFont typeface="Wingdings" pitchFamily="2" charset="2"/>
                <a:buChar char="n"/>
                <a:defRPr kumimoji="1" sz="2800">
                  <a:solidFill>
                    <a:srgbClr val="000000"/>
                  </a:solidFill>
                  <a:latin typeface="+mn-lt"/>
                  <a:ea typeface="+mn-ea"/>
                  <a:cs typeface="+mn-cs"/>
                </a:defRPr>
              </a:lvl1pPr>
              <a:lvl2pPr marL="581025" indent="-242888" algn="l" defTabSz="457200" rtl="0" eaLnBrk="0" fontAlgn="base" hangingPunct="0">
                <a:lnSpc>
                  <a:spcPct val="95000"/>
                </a:lnSpc>
                <a:spcBef>
                  <a:spcPct val="20000"/>
                </a:spcBef>
                <a:spcAft>
                  <a:spcPct val="10000"/>
                </a:spcAft>
                <a:buClr>
                  <a:srgbClr val="87867E"/>
                </a:buClr>
                <a:buFont typeface="Wingdings" pitchFamily="2" charset="2"/>
                <a:buChar char="n"/>
                <a:defRPr kumimoji="1" sz="2400">
                  <a:solidFill>
                    <a:srgbClr val="000000"/>
                  </a:solidFill>
                  <a:latin typeface="+mn-lt"/>
                  <a:ea typeface="+mn-ea"/>
                  <a:cs typeface="+mn-cs"/>
                </a:defRPr>
              </a:lvl2pPr>
              <a:lvl3pPr marL="795338" indent="-138113" algn="l" defTabSz="457200" rtl="0" eaLnBrk="0" fontAlgn="base" hangingPunct="0">
                <a:lnSpc>
                  <a:spcPct val="95000"/>
                </a:lnSpc>
                <a:spcBef>
                  <a:spcPct val="20000"/>
                </a:spcBef>
                <a:spcAft>
                  <a:spcPct val="10000"/>
                </a:spcAft>
                <a:buClr>
                  <a:srgbClr val="87867E"/>
                </a:buClr>
                <a:buSzPct val="100000"/>
                <a:buChar char="•"/>
                <a:defRPr kumimoji="1" sz="2000">
                  <a:solidFill>
                    <a:srgbClr val="000000"/>
                  </a:solidFill>
                  <a:latin typeface="+mn-lt"/>
                  <a:ea typeface="+mn-ea"/>
                  <a:cs typeface="+mn-cs"/>
                </a:defRPr>
              </a:lvl3pPr>
              <a:lvl4pPr marL="1014413" indent="-134938" algn="l" defTabSz="457200" rtl="0" eaLnBrk="0" fontAlgn="base" hangingPunct="0">
                <a:lnSpc>
                  <a:spcPct val="95000"/>
                </a:lnSpc>
                <a:spcBef>
                  <a:spcPct val="20000"/>
                </a:spcBef>
                <a:spcAft>
                  <a:spcPct val="10000"/>
                </a:spcAft>
                <a:buClr>
                  <a:srgbClr val="87867E"/>
                </a:buClr>
                <a:buSzPct val="100000"/>
                <a:buChar char="•"/>
                <a:defRPr kumimoji="1">
                  <a:solidFill>
                    <a:srgbClr val="000000"/>
                  </a:solidFill>
                  <a:latin typeface="+mn-lt"/>
                  <a:ea typeface="+mn-ea"/>
                  <a:cs typeface="+mn-cs"/>
                </a:defRPr>
              </a:lvl4pPr>
              <a:lvl5pPr marL="2305050" indent="365125" algn="l" defTabSz="457200" rtl="0" eaLnBrk="0" fontAlgn="base" hangingPunct="0">
                <a:spcBef>
                  <a:spcPct val="0"/>
                </a:spcBef>
                <a:spcAft>
                  <a:spcPct val="0"/>
                </a:spcAft>
                <a:buBlip>
                  <a:blip r:embed="rId5"/>
                </a:buBlip>
                <a:defRPr kumimoji="1" sz="2000">
                  <a:solidFill>
                    <a:srgbClr val="000000"/>
                  </a:solidFill>
                  <a:latin typeface="+mn-lt"/>
                  <a:ea typeface="+mn-ea"/>
                  <a:cs typeface="+mn-cs"/>
                </a:defRPr>
              </a:lvl5pPr>
              <a:lvl6pPr marL="2762250" indent="365125" algn="l" defTabSz="457200" rtl="0" eaLnBrk="1" fontAlgn="base" hangingPunct="1">
                <a:spcBef>
                  <a:spcPct val="0"/>
                </a:spcBef>
                <a:spcAft>
                  <a:spcPct val="0"/>
                </a:spcAft>
                <a:buBlip>
                  <a:blip r:embed="rId5"/>
                </a:buBlip>
                <a:defRPr kumimoji="1" sz="2000">
                  <a:solidFill>
                    <a:srgbClr val="000000"/>
                  </a:solidFill>
                  <a:latin typeface="+mn-lt"/>
                  <a:ea typeface="+mn-ea"/>
                  <a:cs typeface="+mn-cs"/>
                </a:defRPr>
              </a:lvl6pPr>
              <a:lvl7pPr marL="3219450" indent="365125" algn="l" defTabSz="457200" rtl="0" eaLnBrk="1" fontAlgn="base" hangingPunct="1">
                <a:spcBef>
                  <a:spcPct val="0"/>
                </a:spcBef>
                <a:spcAft>
                  <a:spcPct val="0"/>
                </a:spcAft>
                <a:buBlip>
                  <a:blip r:embed="rId5"/>
                </a:buBlip>
                <a:defRPr kumimoji="1" sz="2000">
                  <a:solidFill>
                    <a:srgbClr val="000000"/>
                  </a:solidFill>
                  <a:latin typeface="+mn-lt"/>
                  <a:ea typeface="+mn-ea"/>
                  <a:cs typeface="+mn-cs"/>
                </a:defRPr>
              </a:lvl7pPr>
              <a:lvl8pPr marL="3676650" indent="365125" algn="l" defTabSz="457200" rtl="0" eaLnBrk="1" fontAlgn="base" hangingPunct="1">
                <a:spcBef>
                  <a:spcPct val="0"/>
                </a:spcBef>
                <a:spcAft>
                  <a:spcPct val="0"/>
                </a:spcAft>
                <a:buBlip>
                  <a:blip r:embed="rId5"/>
                </a:buBlip>
                <a:defRPr kumimoji="1" sz="2000">
                  <a:solidFill>
                    <a:srgbClr val="000000"/>
                  </a:solidFill>
                  <a:latin typeface="+mn-lt"/>
                  <a:ea typeface="+mn-ea"/>
                  <a:cs typeface="+mn-cs"/>
                </a:defRPr>
              </a:lvl8pPr>
              <a:lvl9pPr marL="4133850" indent="365125" algn="l" defTabSz="457200" rtl="0" eaLnBrk="1" fontAlgn="base" hangingPunct="1">
                <a:spcBef>
                  <a:spcPct val="0"/>
                </a:spcBef>
                <a:spcAft>
                  <a:spcPct val="0"/>
                </a:spcAft>
                <a:buBlip>
                  <a:blip r:embed="rId5"/>
                </a:buBlip>
                <a:defRPr kumimoji="1" sz="2000">
                  <a:solidFill>
                    <a:srgbClr val="000000"/>
                  </a:solidFill>
                  <a:latin typeface="+mn-lt"/>
                  <a:ea typeface="+mn-ea"/>
                  <a:cs typeface="+mn-cs"/>
                </a:defRPr>
              </a:lvl9pPr>
            </a:lstStyle>
            <a:p>
              <a:pPr marL="0" indent="0" eaLnBrk="1" hangingPunct="1">
                <a:buFont typeface="Wingdings" pitchFamily="2" charset="2"/>
                <a:buNone/>
                <a:defRPr/>
              </a:pPr>
              <a:r>
                <a:rPr lang="en-US" altLang="ja-JP" kern="0" dirty="0">
                  <a:solidFill>
                    <a:schemeClr val="accent1"/>
                  </a:solidFill>
                </a:rPr>
                <a:t>Q'</a:t>
              </a:r>
              <a:r>
                <a:rPr lang="en-US" altLang="ja-JP" kern="0" baseline="-25000" dirty="0">
                  <a:solidFill>
                    <a:schemeClr val="accent1"/>
                  </a:solidFill>
                </a:rPr>
                <a:t>+</a:t>
              </a:r>
              <a:r>
                <a:rPr lang="en-US" altLang="ja-JP" kern="0" dirty="0">
                  <a:solidFill>
                    <a:schemeClr val="accent1"/>
                  </a:solidFill>
                </a:rPr>
                <a:t>=Q</a:t>
              </a:r>
              <a:r>
                <a:rPr lang="en-US" altLang="ja-JP" kern="0" baseline="-25000" dirty="0">
                  <a:solidFill>
                    <a:schemeClr val="accent1"/>
                  </a:solidFill>
                </a:rPr>
                <a:t>+</a:t>
              </a:r>
            </a:p>
          </p:txBody>
        </p:sp>
      </p:grpSp>
      <p:sp>
        <p:nvSpPr>
          <p:cNvPr id="95" name="コンテンツ プレースホルダー 2 10 2">
            <a:extLst>
              <a:ext uri="{FF2B5EF4-FFF2-40B4-BE49-F238E27FC236}">
                <a16:creationId xmlns:a16="http://schemas.microsoft.com/office/drawing/2014/main" id="{0AB44D07-EF1C-4C55-B77F-8A1E75BC5F32}"/>
              </a:ext>
            </a:extLst>
          </p:cNvPr>
          <p:cNvSpPr txBox="1">
            <a:spLocks/>
          </p:cNvSpPr>
          <p:nvPr/>
        </p:nvSpPr>
        <p:spPr bwMode="gray">
          <a:xfrm>
            <a:off x="72790" y="4968008"/>
            <a:ext cx="2647538" cy="5496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90513" indent="-290513" algn="l" defTabSz="457200" rtl="0" eaLnBrk="0" fontAlgn="base" hangingPunct="0">
              <a:lnSpc>
                <a:spcPct val="95000"/>
              </a:lnSpc>
              <a:spcBef>
                <a:spcPct val="20000"/>
              </a:spcBef>
              <a:spcAft>
                <a:spcPct val="10000"/>
              </a:spcAft>
              <a:buClr>
                <a:srgbClr val="A30B1A"/>
              </a:buClr>
              <a:buFont typeface="Wingdings" pitchFamily="2" charset="2"/>
              <a:buChar char="n"/>
              <a:defRPr kumimoji="1" sz="2800">
                <a:solidFill>
                  <a:srgbClr val="000000"/>
                </a:solidFill>
                <a:latin typeface="+mn-lt"/>
                <a:ea typeface="+mn-ea"/>
                <a:cs typeface="+mn-cs"/>
              </a:defRPr>
            </a:lvl1pPr>
            <a:lvl2pPr marL="581025" indent="-242888" algn="l" defTabSz="457200" rtl="0" eaLnBrk="0" fontAlgn="base" hangingPunct="0">
              <a:lnSpc>
                <a:spcPct val="95000"/>
              </a:lnSpc>
              <a:spcBef>
                <a:spcPct val="20000"/>
              </a:spcBef>
              <a:spcAft>
                <a:spcPct val="10000"/>
              </a:spcAft>
              <a:buClr>
                <a:srgbClr val="87867E"/>
              </a:buClr>
              <a:buFont typeface="Wingdings" pitchFamily="2" charset="2"/>
              <a:buChar char="n"/>
              <a:defRPr kumimoji="1" sz="2400">
                <a:solidFill>
                  <a:srgbClr val="000000"/>
                </a:solidFill>
                <a:latin typeface="+mn-lt"/>
                <a:ea typeface="+mn-ea"/>
                <a:cs typeface="+mn-cs"/>
              </a:defRPr>
            </a:lvl2pPr>
            <a:lvl3pPr marL="795338" indent="-138113" algn="l" defTabSz="457200" rtl="0" eaLnBrk="0" fontAlgn="base" hangingPunct="0">
              <a:lnSpc>
                <a:spcPct val="95000"/>
              </a:lnSpc>
              <a:spcBef>
                <a:spcPct val="20000"/>
              </a:spcBef>
              <a:spcAft>
                <a:spcPct val="10000"/>
              </a:spcAft>
              <a:buClr>
                <a:srgbClr val="87867E"/>
              </a:buClr>
              <a:buSzPct val="100000"/>
              <a:buChar char="•"/>
              <a:defRPr kumimoji="1" sz="2000">
                <a:solidFill>
                  <a:srgbClr val="000000"/>
                </a:solidFill>
                <a:latin typeface="+mn-lt"/>
                <a:ea typeface="+mn-ea"/>
                <a:cs typeface="+mn-cs"/>
              </a:defRPr>
            </a:lvl3pPr>
            <a:lvl4pPr marL="1014413" indent="-134938" algn="l" defTabSz="457200" rtl="0" eaLnBrk="0" fontAlgn="base" hangingPunct="0">
              <a:lnSpc>
                <a:spcPct val="95000"/>
              </a:lnSpc>
              <a:spcBef>
                <a:spcPct val="20000"/>
              </a:spcBef>
              <a:spcAft>
                <a:spcPct val="10000"/>
              </a:spcAft>
              <a:buClr>
                <a:srgbClr val="87867E"/>
              </a:buClr>
              <a:buSzPct val="100000"/>
              <a:buChar char="•"/>
              <a:defRPr kumimoji="1">
                <a:solidFill>
                  <a:srgbClr val="000000"/>
                </a:solidFill>
                <a:latin typeface="+mn-lt"/>
                <a:ea typeface="+mn-ea"/>
                <a:cs typeface="+mn-cs"/>
              </a:defRPr>
            </a:lvl4pPr>
            <a:lvl5pPr marL="2305050" indent="365125" algn="l" defTabSz="457200" rtl="0" eaLnBrk="0" fontAlgn="base" hangingPunct="0">
              <a:spcBef>
                <a:spcPct val="0"/>
              </a:spcBef>
              <a:spcAft>
                <a:spcPct val="0"/>
              </a:spcAft>
              <a:buBlip>
                <a:blip r:embed="rId5"/>
              </a:buBlip>
              <a:defRPr kumimoji="1" sz="2000">
                <a:solidFill>
                  <a:srgbClr val="000000"/>
                </a:solidFill>
                <a:latin typeface="+mn-lt"/>
                <a:ea typeface="+mn-ea"/>
                <a:cs typeface="+mn-cs"/>
              </a:defRPr>
            </a:lvl5pPr>
            <a:lvl6pPr marL="2762250" indent="365125" algn="l" defTabSz="457200" rtl="0" eaLnBrk="1" fontAlgn="base" hangingPunct="1">
              <a:spcBef>
                <a:spcPct val="0"/>
              </a:spcBef>
              <a:spcAft>
                <a:spcPct val="0"/>
              </a:spcAft>
              <a:buBlip>
                <a:blip r:embed="rId5"/>
              </a:buBlip>
              <a:defRPr kumimoji="1" sz="2000">
                <a:solidFill>
                  <a:srgbClr val="000000"/>
                </a:solidFill>
                <a:latin typeface="+mn-lt"/>
                <a:ea typeface="+mn-ea"/>
                <a:cs typeface="+mn-cs"/>
              </a:defRPr>
            </a:lvl6pPr>
            <a:lvl7pPr marL="3219450" indent="365125" algn="l" defTabSz="457200" rtl="0" eaLnBrk="1" fontAlgn="base" hangingPunct="1">
              <a:spcBef>
                <a:spcPct val="0"/>
              </a:spcBef>
              <a:spcAft>
                <a:spcPct val="0"/>
              </a:spcAft>
              <a:buBlip>
                <a:blip r:embed="rId5"/>
              </a:buBlip>
              <a:defRPr kumimoji="1" sz="2000">
                <a:solidFill>
                  <a:srgbClr val="000000"/>
                </a:solidFill>
                <a:latin typeface="+mn-lt"/>
                <a:ea typeface="+mn-ea"/>
                <a:cs typeface="+mn-cs"/>
              </a:defRPr>
            </a:lvl7pPr>
            <a:lvl8pPr marL="3676650" indent="365125" algn="l" defTabSz="457200" rtl="0" eaLnBrk="1" fontAlgn="base" hangingPunct="1">
              <a:spcBef>
                <a:spcPct val="0"/>
              </a:spcBef>
              <a:spcAft>
                <a:spcPct val="0"/>
              </a:spcAft>
              <a:buBlip>
                <a:blip r:embed="rId5"/>
              </a:buBlip>
              <a:defRPr kumimoji="1" sz="2000">
                <a:solidFill>
                  <a:srgbClr val="000000"/>
                </a:solidFill>
                <a:latin typeface="+mn-lt"/>
                <a:ea typeface="+mn-ea"/>
                <a:cs typeface="+mn-cs"/>
              </a:defRPr>
            </a:lvl8pPr>
            <a:lvl9pPr marL="4133850" indent="365125" algn="l" defTabSz="457200" rtl="0" eaLnBrk="1" fontAlgn="base" hangingPunct="1">
              <a:spcBef>
                <a:spcPct val="0"/>
              </a:spcBef>
              <a:spcAft>
                <a:spcPct val="0"/>
              </a:spcAft>
              <a:buBlip>
                <a:blip r:embed="rId5"/>
              </a:buBlip>
              <a:defRPr kumimoji="1" sz="2000">
                <a:solidFill>
                  <a:srgbClr val="000000"/>
                </a:solidFill>
                <a:latin typeface="+mn-lt"/>
                <a:ea typeface="+mn-ea"/>
                <a:cs typeface="+mn-cs"/>
              </a:defRPr>
            </a:lvl9pPr>
          </a:lstStyle>
          <a:p>
            <a:pPr marL="0" indent="0" eaLnBrk="1" hangingPunct="1">
              <a:buFont typeface="Wingdings" pitchFamily="2" charset="2"/>
              <a:buNone/>
              <a:defRPr/>
            </a:pPr>
            <a:r>
              <a:rPr lang="ja-JP" altLang="en-US" kern="0" dirty="0">
                <a:solidFill>
                  <a:schemeClr val="tx1"/>
                </a:solidFill>
              </a:rPr>
              <a:t>従って</a:t>
            </a:r>
            <a:r>
              <a:rPr lang="en-US" altLang="ja-JP" kern="0" dirty="0">
                <a:solidFill>
                  <a:srgbClr val="00B050"/>
                </a:solidFill>
              </a:rPr>
              <a:t>Q</a:t>
            </a:r>
            <a:r>
              <a:rPr lang="en-US" altLang="ja-JP" kern="0" baseline="-25000" dirty="0">
                <a:solidFill>
                  <a:srgbClr val="00B050"/>
                </a:solidFill>
              </a:rPr>
              <a:t>-</a:t>
            </a:r>
            <a:r>
              <a:rPr lang="ja-JP" altLang="en-US" kern="0" dirty="0">
                <a:solidFill>
                  <a:srgbClr val="00B050"/>
                </a:solidFill>
              </a:rPr>
              <a:t>≦</a:t>
            </a:r>
            <a:r>
              <a:rPr lang="en-US" altLang="ja-JP" kern="0" dirty="0">
                <a:solidFill>
                  <a:srgbClr val="00B050"/>
                </a:solidFill>
              </a:rPr>
              <a:t>Q'</a:t>
            </a:r>
            <a:r>
              <a:rPr lang="en-US" altLang="ja-JP" kern="0" baseline="-25000" dirty="0">
                <a:solidFill>
                  <a:srgbClr val="00B050"/>
                </a:solidFill>
              </a:rPr>
              <a:t>-</a:t>
            </a:r>
            <a:endParaRPr lang="en-US" altLang="ja-JP" kern="0" dirty="0"/>
          </a:p>
        </p:txBody>
      </p:sp>
      <p:pic>
        <p:nvPicPr>
          <p:cNvPr id="93" name="図 92" descr="\documentclass{article}&#10;\usepackage{amsmath}&#10;\pagestyle{empty}&#10;\begin{document}&#10;$$ \Rightarrow  \eta = 1 - \frac{Q_{-}}{Q_{+}} \geq  \eta' =1 - \frac{Q'_{-}}{Q'_{+}} $$&#10;\end{document}" title="IguanaTex Bitmap Display">
            <a:extLst>
              <a:ext uri="{FF2B5EF4-FFF2-40B4-BE49-F238E27FC236}">
                <a16:creationId xmlns:a16="http://schemas.microsoft.com/office/drawing/2014/main" id="{3E3CB43D-F3B7-49F3-B972-EA8B18919442}"/>
              </a:ext>
            </a:extLst>
          </p:cNvPr>
          <p:cNvPicPr>
            <a:picLocks noChangeAspect="1"/>
          </p:cNvPicPr>
          <p:nvPr>
            <p:custDataLst>
              <p:tags r:id="rId2"/>
            </p:custDataLst>
          </p:nvPr>
        </p:nvPicPr>
        <p:blipFill>
          <a:blip r:embed="rId6" cstate="print">
            <a:extLst>
              <a:ext uri="{28A0092B-C50C-407E-A947-70E740481C1C}">
                <a14:useLocalDpi xmlns:a14="http://schemas.microsoft.com/office/drawing/2010/main" val="0"/>
              </a:ext>
            </a:extLst>
          </a:blip>
          <a:stretch>
            <a:fillRect/>
          </a:stretch>
        </p:blipFill>
        <p:spPr>
          <a:xfrm>
            <a:off x="4657928" y="4831167"/>
            <a:ext cx="3370170" cy="631621"/>
          </a:xfrm>
          <a:prstGeom prst="rect">
            <a:avLst/>
          </a:prstGeom>
        </p:spPr>
      </p:pic>
      <p:sp>
        <p:nvSpPr>
          <p:cNvPr id="91" name="正方形/長方形 90">
            <a:extLst>
              <a:ext uri="{FF2B5EF4-FFF2-40B4-BE49-F238E27FC236}">
                <a16:creationId xmlns:a16="http://schemas.microsoft.com/office/drawing/2014/main" id="{E9F80303-C775-402C-874D-C0060D4B9B40}"/>
              </a:ext>
            </a:extLst>
          </p:cNvPr>
          <p:cNvSpPr/>
          <p:nvPr/>
        </p:nvSpPr>
        <p:spPr bwMode="gray">
          <a:xfrm>
            <a:off x="4887294" y="4557226"/>
            <a:ext cx="1393661" cy="921026"/>
          </a:xfrm>
          <a:prstGeom prst="rect">
            <a:avLst/>
          </a:prstGeom>
          <a:noFill/>
          <a:ln w="9525" algn="ctr">
            <a:solidFill>
              <a:schemeClr val="accent6"/>
            </a:solidFill>
            <a:miter lim="800000"/>
            <a:headEnd/>
            <a:tailEnd/>
          </a:ln>
          <a:effectLst/>
        </p:spPr>
        <p:txBody>
          <a:bodyPr wrap="none" rtlCol="0" anchor="ctr"/>
          <a:lstStyle/>
          <a:p>
            <a:pPr algn="ctr"/>
            <a:endParaRPr kumimoji="1" lang="ja-JP" altLang="en-US" dirty="0"/>
          </a:p>
        </p:txBody>
      </p:sp>
      <p:sp>
        <p:nvSpPr>
          <p:cNvPr id="108" name="正方形/長方形 107">
            <a:extLst>
              <a:ext uri="{FF2B5EF4-FFF2-40B4-BE49-F238E27FC236}">
                <a16:creationId xmlns:a16="http://schemas.microsoft.com/office/drawing/2014/main" id="{BA37E95D-676F-450C-8639-10FBC0488C80}"/>
              </a:ext>
            </a:extLst>
          </p:cNvPr>
          <p:cNvSpPr/>
          <p:nvPr/>
        </p:nvSpPr>
        <p:spPr bwMode="gray">
          <a:xfrm>
            <a:off x="6606631" y="4564174"/>
            <a:ext cx="1580107" cy="921026"/>
          </a:xfrm>
          <a:prstGeom prst="rect">
            <a:avLst/>
          </a:prstGeom>
          <a:noFill/>
          <a:ln w="9525" algn="ctr">
            <a:solidFill>
              <a:schemeClr val="accent6"/>
            </a:solidFill>
            <a:miter lim="800000"/>
            <a:headEnd/>
            <a:tailEnd/>
          </a:ln>
          <a:effectLst/>
        </p:spPr>
        <p:txBody>
          <a:bodyPr wrap="none" rtlCol="0" anchor="ctr"/>
          <a:lstStyle/>
          <a:p>
            <a:pPr algn="ctr"/>
            <a:endParaRPr kumimoji="1" lang="ja-JP" altLang="en-US" dirty="0"/>
          </a:p>
        </p:txBody>
      </p:sp>
      <p:sp>
        <p:nvSpPr>
          <p:cNvPr id="109" name="コンテンツ プレースホルダー 2 9">
            <a:extLst>
              <a:ext uri="{FF2B5EF4-FFF2-40B4-BE49-F238E27FC236}">
                <a16:creationId xmlns:a16="http://schemas.microsoft.com/office/drawing/2014/main" id="{CF89E39C-E7C5-4A8B-8ABA-CE68178F8D44}"/>
              </a:ext>
            </a:extLst>
          </p:cNvPr>
          <p:cNvSpPr txBox="1">
            <a:spLocks/>
          </p:cNvSpPr>
          <p:nvPr/>
        </p:nvSpPr>
        <p:spPr bwMode="gray">
          <a:xfrm>
            <a:off x="4956052" y="4628356"/>
            <a:ext cx="866914" cy="48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90513" indent="-290513" algn="l" defTabSz="457200" rtl="0" eaLnBrk="0" fontAlgn="base" hangingPunct="0">
              <a:lnSpc>
                <a:spcPct val="95000"/>
              </a:lnSpc>
              <a:spcBef>
                <a:spcPct val="20000"/>
              </a:spcBef>
              <a:spcAft>
                <a:spcPct val="10000"/>
              </a:spcAft>
              <a:buClr>
                <a:srgbClr val="A30B1A"/>
              </a:buClr>
              <a:buFont typeface="Wingdings" pitchFamily="2" charset="2"/>
              <a:buChar char="n"/>
              <a:defRPr kumimoji="1" sz="2800">
                <a:solidFill>
                  <a:srgbClr val="000000"/>
                </a:solidFill>
                <a:latin typeface="+mn-lt"/>
                <a:ea typeface="+mn-ea"/>
                <a:cs typeface="+mn-cs"/>
              </a:defRPr>
            </a:lvl1pPr>
            <a:lvl2pPr marL="581025" indent="-242888" algn="l" defTabSz="457200" rtl="0" eaLnBrk="0" fontAlgn="base" hangingPunct="0">
              <a:lnSpc>
                <a:spcPct val="95000"/>
              </a:lnSpc>
              <a:spcBef>
                <a:spcPct val="20000"/>
              </a:spcBef>
              <a:spcAft>
                <a:spcPct val="10000"/>
              </a:spcAft>
              <a:buClr>
                <a:srgbClr val="87867E"/>
              </a:buClr>
              <a:buFont typeface="Wingdings" pitchFamily="2" charset="2"/>
              <a:buChar char="n"/>
              <a:defRPr kumimoji="1" sz="2400">
                <a:solidFill>
                  <a:srgbClr val="000000"/>
                </a:solidFill>
                <a:latin typeface="+mn-lt"/>
                <a:ea typeface="+mn-ea"/>
                <a:cs typeface="+mn-cs"/>
              </a:defRPr>
            </a:lvl2pPr>
            <a:lvl3pPr marL="795338" indent="-138113" algn="l" defTabSz="457200" rtl="0" eaLnBrk="0" fontAlgn="base" hangingPunct="0">
              <a:lnSpc>
                <a:spcPct val="95000"/>
              </a:lnSpc>
              <a:spcBef>
                <a:spcPct val="20000"/>
              </a:spcBef>
              <a:spcAft>
                <a:spcPct val="10000"/>
              </a:spcAft>
              <a:buClr>
                <a:srgbClr val="87867E"/>
              </a:buClr>
              <a:buSzPct val="100000"/>
              <a:buChar char="•"/>
              <a:defRPr kumimoji="1" sz="2000">
                <a:solidFill>
                  <a:srgbClr val="000000"/>
                </a:solidFill>
                <a:latin typeface="+mn-lt"/>
                <a:ea typeface="+mn-ea"/>
                <a:cs typeface="+mn-cs"/>
              </a:defRPr>
            </a:lvl3pPr>
            <a:lvl4pPr marL="1014413" indent="-134938" algn="l" defTabSz="457200" rtl="0" eaLnBrk="0" fontAlgn="base" hangingPunct="0">
              <a:lnSpc>
                <a:spcPct val="95000"/>
              </a:lnSpc>
              <a:spcBef>
                <a:spcPct val="20000"/>
              </a:spcBef>
              <a:spcAft>
                <a:spcPct val="10000"/>
              </a:spcAft>
              <a:buClr>
                <a:srgbClr val="87867E"/>
              </a:buClr>
              <a:buSzPct val="100000"/>
              <a:buChar char="•"/>
              <a:defRPr kumimoji="1">
                <a:solidFill>
                  <a:srgbClr val="000000"/>
                </a:solidFill>
                <a:latin typeface="+mn-lt"/>
                <a:ea typeface="+mn-ea"/>
                <a:cs typeface="+mn-cs"/>
              </a:defRPr>
            </a:lvl4pPr>
            <a:lvl5pPr marL="2305050" indent="365125" algn="l" defTabSz="457200" rtl="0" eaLnBrk="0" fontAlgn="base" hangingPunct="0">
              <a:spcBef>
                <a:spcPct val="0"/>
              </a:spcBef>
              <a:spcAft>
                <a:spcPct val="0"/>
              </a:spcAft>
              <a:buBlip>
                <a:blip r:embed="rId5"/>
              </a:buBlip>
              <a:defRPr kumimoji="1" sz="2000">
                <a:solidFill>
                  <a:srgbClr val="000000"/>
                </a:solidFill>
                <a:latin typeface="+mn-lt"/>
                <a:ea typeface="+mn-ea"/>
                <a:cs typeface="+mn-cs"/>
              </a:defRPr>
            </a:lvl5pPr>
            <a:lvl6pPr marL="2762250" indent="365125" algn="l" defTabSz="457200" rtl="0" eaLnBrk="1" fontAlgn="base" hangingPunct="1">
              <a:spcBef>
                <a:spcPct val="0"/>
              </a:spcBef>
              <a:spcAft>
                <a:spcPct val="0"/>
              </a:spcAft>
              <a:buBlip>
                <a:blip r:embed="rId5"/>
              </a:buBlip>
              <a:defRPr kumimoji="1" sz="2000">
                <a:solidFill>
                  <a:srgbClr val="000000"/>
                </a:solidFill>
                <a:latin typeface="+mn-lt"/>
                <a:ea typeface="+mn-ea"/>
                <a:cs typeface="+mn-cs"/>
              </a:defRPr>
            </a:lvl6pPr>
            <a:lvl7pPr marL="3219450" indent="365125" algn="l" defTabSz="457200" rtl="0" eaLnBrk="1" fontAlgn="base" hangingPunct="1">
              <a:spcBef>
                <a:spcPct val="0"/>
              </a:spcBef>
              <a:spcAft>
                <a:spcPct val="0"/>
              </a:spcAft>
              <a:buBlip>
                <a:blip r:embed="rId5"/>
              </a:buBlip>
              <a:defRPr kumimoji="1" sz="2000">
                <a:solidFill>
                  <a:srgbClr val="000000"/>
                </a:solidFill>
                <a:latin typeface="+mn-lt"/>
                <a:ea typeface="+mn-ea"/>
                <a:cs typeface="+mn-cs"/>
              </a:defRPr>
            </a:lvl7pPr>
            <a:lvl8pPr marL="3676650" indent="365125" algn="l" defTabSz="457200" rtl="0" eaLnBrk="1" fontAlgn="base" hangingPunct="1">
              <a:spcBef>
                <a:spcPct val="0"/>
              </a:spcBef>
              <a:spcAft>
                <a:spcPct val="0"/>
              </a:spcAft>
              <a:buBlip>
                <a:blip r:embed="rId5"/>
              </a:buBlip>
              <a:defRPr kumimoji="1" sz="2000">
                <a:solidFill>
                  <a:srgbClr val="000000"/>
                </a:solidFill>
                <a:latin typeface="+mn-lt"/>
                <a:ea typeface="+mn-ea"/>
                <a:cs typeface="+mn-cs"/>
              </a:defRPr>
            </a:lvl8pPr>
            <a:lvl9pPr marL="4133850" indent="365125" algn="l" defTabSz="457200" rtl="0" eaLnBrk="1" fontAlgn="base" hangingPunct="1">
              <a:spcBef>
                <a:spcPct val="0"/>
              </a:spcBef>
              <a:spcAft>
                <a:spcPct val="0"/>
              </a:spcAft>
              <a:buBlip>
                <a:blip r:embed="rId5"/>
              </a:buBlip>
              <a:defRPr kumimoji="1" sz="2000">
                <a:solidFill>
                  <a:srgbClr val="000000"/>
                </a:solidFill>
                <a:latin typeface="+mn-lt"/>
                <a:ea typeface="+mn-ea"/>
                <a:cs typeface="+mn-cs"/>
              </a:defRPr>
            </a:lvl9pPr>
          </a:lstStyle>
          <a:p>
            <a:pPr marL="0" indent="0" eaLnBrk="1" hangingPunct="1">
              <a:buFont typeface="Wingdings" pitchFamily="2" charset="2"/>
              <a:buNone/>
              <a:defRPr/>
            </a:pPr>
            <a:r>
              <a:rPr lang="ja-JP" altLang="en-US" sz="2000" kern="0" dirty="0">
                <a:solidFill>
                  <a:srgbClr val="FF0000"/>
                </a:solidFill>
              </a:rPr>
              <a:t>可逆</a:t>
            </a:r>
            <a:endParaRPr lang="en-US" altLang="ja-JP" sz="2000" kern="0" dirty="0">
              <a:solidFill>
                <a:srgbClr val="FF0000"/>
              </a:solidFill>
            </a:endParaRPr>
          </a:p>
        </p:txBody>
      </p:sp>
      <p:sp>
        <p:nvSpPr>
          <p:cNvPr id="110" name="コンテンツ プレースホルダー 2 9">
            <a:extLst>
              <a:ext uri="{FF2B5EF4-FFF2-40B4-BE49-F238E27FC236}">
                <a16:creationId xmlns:a16="http://schemas.microsoft.com/office/drawing/2014/main" id="{C7B7021C-D4DA-4DCE-BEDA-49344C8E799C}"/>
              </a:ext>
            </a:extLst>
          </p:cNvPr>
          <p:cNvSpPr txBox="1">
            <a:spLocks/>
          </p:cNvSpPr>
          <p:nvPr/>
        </p:nvSpPr>
        <p:spPr bwMode="gray">
          <a:xfrm>
            <a:off x="6717480" y="4621433"/>
            <a:ext cx="866914" cy="48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90513" indent="-290513" algn="l" defTabSz="457200" rtl="0" eaLnBrk="0" fontAlgn="base" hangingPunct="0">
              <a:lnSpc>
                <a:spcPct val="95000"/>
              </a:lnSpc>
              <a:spcBef>
                <a:spcPct val="20000"/>
              </a:spcBef>
              <a:spcAft>
                <a:spcPct val="10000"/>
              </a:spcAft>
              <a:buClr>
                <a:srgbClr val="A30B1A"/>
              </a:buClr>
              <a:buFont typeface="Wingdings" pitchFamily="2" charset="2"/>
              <a:buChar char="n"/>
              <a:defRPr kumimoji="1" sz="2800">
                <a:solidFill>
                  <a:srgbClr val="000000"/>
                </a:solidFill>
                <a:latin typeface="+mn-lt"/>
                <a:ea typeface="+mn-ea"/>
                <a:cs typeface="+mn-cs"/>
              </a:defRPr>
            </a:lvl1pPr>
            <a:lvl2pPr marL="581025" indent="-242888" algn="l" defTabSz="457200" rtl="0" eaLnBrk="0" fontAlgn="base" hangingPunct="0">
              <a:lnSpc>
                <a:spcPct val="95000"/>
              </a:lnSpc>
              <a:spcBef>
                <a:spcPct val="20000"/>
              </a:spcBef>
              <a:spcAft>
                <a:spcPct val="10000"/>
              </a:spcAft>
              <a:buClr>
                <a:srgbClr val="87867E"/>
              </a:buClr>
              <a:buFont typeface="Wingdings" pitchFamily="2" charset="2"/>
              <a:buChar char="n"/>
              <a:defRPr kumimoji="1" sz="2400">
                <a:solidFill>
                  <a:srgbClr val="000000"/>
                </a:solidFill>
                <a:latin typeface="+mn-lt"/>
                <a:ea typeface="+mn-ea"/>
                <a:cs typeface="+mn-cs"/>
              </a:defRPr>
            </a:lvl2pPr>
            <a:lvl3pPr marL="795338" indent="-138113" algn="l" defTabSz="457200" rtl="0" eaLnBrk="0" fontAlgn="base" hangingPunct="0">
              <a:lnSpc>
                <a:spcPct val="95000"/>
              </a:lnSpc>
              <a:spcBef>
                <a:spcPct val="20000"/>
              </a:spcBef>
              <a:spcAft>
                <a:spcPct val="10000"/>
              </a:spcAft>
              <a:buClr>
                <a:srgbClr val="87867E"/>
              </a:buClr>
              <a:buSzPct val="100000"/>
              <a:buChar char="•"/>
              <a:defRPr kumimoji="1" sz="2000">
                <a:solidFill>
                  <a:srgbClr val="000000"/>
                </a:solidFill>
                <a:latin typeface="+mn-lt"/>
                <a:ea typeface="+mn-ea"/>
                <a:cs typeface="+mn-cs"/>
              </a:defRPr>
            </a:lvl3pPr>
            <a:lvl4pPr marL="1014413" indent="-134938" algn="l" defTabSz="457200" rtl="0" eaLnBrk="0" fontAlgn="base" hangingPunct="0">
              <a:lnSpc>
                <a:spcPct val="95000"/>
              </a:lnSpc>
              <a:spcBef>
                <a:spcPct val="20000"/>
              </a:spcBef>
              <a:spcAft>
                <a:spcPct val="10000"/>
              </a:spcAft>
              <a:buClr>
                <a:srgbClr val="87867E"/>
              </a:buClr>
              <a:buSzPct val="100000"/>
              <a:buChar char="•"/>
              <a:defRPr kumimoji="1">
                <a:solidFill>
                  <a:srgbClr val="000000"/>
                </a:solidFill>
                <a:latin typeface="+mn-lt"/>
                <a:ea typeface="+mn-ea"/>
                <a:cs typeface="+mn-cs"/>
              </a:defRPr>
            </a:lvl4pPr>
            <a:lvl5pPr marL="2305050" indent="365125" algn="l" defTabSz="457200" rtl="0" eaLnBrk="0" fontAlgn="base" hangingPunct="0">
              <a:spcBef>
                <a:spcPct val="0"/>
              </a:spcBef>
              <a:spcAft>
                <a:spcPct val="0"/>
              </a:spcAft>
              <a:buBlip>
                <a:blip r:embed="rId5"/>
              </a:buBlip>
              <a:defRPr kumimoji="1" sz="2000">
                <a:solidFill>
                  <a:srgbClr val="000000"/>
                </a:solidFill>
                <a:latin typeface="+mn-lt"/>
                <a:ea typeface="+mn-ea"/>
                <a:cs typeface="+mn-cs"/>
              </a:defRPr>
            </a:lvl5pPr>
            <a:lvl6pPr marL="2762250" indent="365125" algn="l" defTabSz="457200" rtl="0" eaLnBrk="1" fontAlgn="base" hangingPunct="1">
              <a:spcBef>
                <a:spcPct val="0"/>
              </a:spcBef>
              <a:spcAft>
                <a:spcPct val="0"/>
              </a:spcAft>
              <a:buBlip>
                <a:blip r:embed="rId5"/>
              </a:buBlip>
              <a:defRPr kumimoji="1" sz="2000">
                <a:solidFill>
                  <a:srgbClr val="000000"/>
                </a:solidFill>
                <a:latin typeface="+mn-lt"/>
                <a:ea typeface="+mn-ea"/>
                <a:cs typeface="+mn-cs"/>
              </a:defRPr>
            </a:lvl6pPr>
            <a:lvl7pPr marL="3219450" indent="365125" algn="l" defTabSz="457200" rtl="0" eaLnBrk="1" fontAlgn="base" hangingPunct="1">
              <a:spcBef>
                <a:spcPct val="0"/>
              </a:spcBef>
              <a:spcAft>
                <a:spcPct val="0"/>
              </a:spcAft>
              <a:buBlip>
                <a:blip r:embed="rId5"/>
              </a:buBlip>
              <a:defRPr kumimoji="1" sz="2000">
                <a:solidFill>
                  <a:srgbClr val="000000"/>
                </a:solidFill>
                <a:latin typeface="+mn-lt"/>
                <a:ea typeface="+mn-ea"/>
                <a:cs typeface="+mn-cs"/>
              </a:defRPr>
            </a:lvl7pPr>
            <a:lvl8pPr marL="3676650" indent="365125" algn="l" defTabSz="457200" rtl="0" eaLnBrk="1" fontAlgn="base" hangingPunct="1">
              <a:spcBef>
                <a:spcPct val="0"/>
              </a:spcBef>
              <a:spcAft>
                <a:spcPct val="0"/>
              </a:spcAft>
              <a:buBlip>
                <a:blip r:embed="rId5"/>
              </a:buBlip>
              <a:defRPr kumimoji="1" sz="2000">
                <a:solidFill>
                  <a:srgbClr val="000000"/>
                </a:solidFill>
                <a:latin typeface="+mn-lt"/>
                <a:ea typeface="+mn-ea"/>
                <a:cs typeface="+mn-cs"/>
              </a:defRPr>
            </a:lvl8pPr>
            <a:lvl9pPr marL="4133850" indent="365125" algn="l" defTabSz="457200" rtl="0" eaLnBrk="1" fontAlgn="base" hangingPunct="1">
              <a:spcBef>
                <a:spcPct val="0"/>
              </a:spcBef>
              <a:spcAft>
                <a:spcPct val="0"/>
              </a:spcAft>
              <a:buBlip>
                <a:blip r:embed="rId5"/>
              </a:buBlip>
              <a:defRPr kumimoji="1" sz="2000">
                <a:solidFill>
                  <a:srgbClr val="000000"/>
                </a:solidFill>
                <a:latin typeface="+mn-lt"/>
                <a:ea typeface="+mn-ea"/>
                <a:cs typeface="+mn-cs"/>
              </a:defRPr>
            </a:lvl9pPr>
          </a:lstStyle>
          <a:p>
            <a:pPr marL="0" indent="0" eaLnBrk="1" hangingPunct="1">
              <a:buFont typeface="Wingdings" pitchFamily="2" charset="2"/>
              <a:buNone/>
              <a:defRPr/>
            </a:pPr>
            <a:r>
              <a:rPr lang="ja-JP" altLang="en-US" sz="2000" kern="0" dirty="0">
                <a:solidFill>
                  <a:srgbClr val="FF0000"/>
                </a:solidFill>
              </a:rPr>
              <a:t>一般</a:t>
            </a:r>
            <a:endParaRPr lang="en-US" altLang="ja-JP" sz="2000" kern="0" dirty="0">
              <a:solidFill>
                <a:srgbClr val="FF0000"/>
              </a:solidFill>
            </a:endParaRPr>
          </a:p>
        </p:txBody>
      </p:sp>
      <p:sp>
        <p:nvSpPr>
          <p:cNvPr id="111" name="コンテンツ プレースホルダー 2 12">
            <a:extLst>
              <a:ext uri="{FF2B5EF4-FFF2-40B4-BE49-F238E27FC236}">
                <a16:creationId xmlns:a16="http://schemas.microsoft.com/office/drawing/2014/main" id="{E89C5A15-6541-41A2-933B-14934FEE92EA}"/>
              </a:ext>
            </a:extLst>
          </p:cNvPr>
          <p:cNvSpPr txBox="1">
            <a:spLocks/>
          </p:cNvSpPr>
          <p:nvPr/>
        </p:nvSpPr>
        <p:spPr bwMode="gray">
          <a:xfrm>
            <a:off x="72790" y="5518624"/>
            <a:ext cx="7184329" cy="4515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90513" indent="-290513" algn="l" defTabSz="457200" rtl="0" eaLnBrk="0" fontAlgn="base" hangingPunct="0">
              <a:lnSpc>
                <a:spcPct val="95000"/>
              </a:lnSpc>
              <a:spcBef>
                <a:spcPct val="20000"/>
              </a:spcBef>
              <a:spcAft>
                <a:spcPct val="10000"/>
              </a:spcAft>
              <a:buClr>
                <a:srgbClr val="A30B1A"/>
              </a:buClr>
              <a:buFont typeface="Wingdings" pitchFamily="2" charset="2"/>
              <a:buChar char="n"/>
              <a:defRPr kumimoji="1" sz="2800">
                <a:solidFill>
                  <a:srgbClr val="000000"/>
                </a:solidFill>
                <a:latin typeface="+mn-lt"/>
                <a:ea typeface="+mn-ea"/>
                <a:cs typeface="+mn-cs"/>
              </a:defRPr>
            </a:lvl1pPr>
            <a:lvl2pPr marL="581025" indent="-242888" algn="l" defTabSz="457200" rtl="0" eaLnBrk="0" fontAlgn="base" hangingPunct="0">
              <a:lnSpc>
                <a:spcPct val="95000"/>
              </a:lnSpc>
              <a:spcBef>
                <a:spcPct val="20000"/>
              </a:spcBef>
              <a:spcAft>
                <a:spcPct val="10000"/>
              </a:spcAft>
              <a:buClr>
                <a:srgbClr val="87867E"/>
              </a:buClr>
              <a:buFont typeface="Wingdings" pitchFamily="2" charset="2"/>
              <a:buChar char="n"/>
              <a:defRPr kumimoji="1" sz="2400">
                <a:solidFill>
                  <a:srgbClr val="000000"/>
                </a:solidFill>
                <a:latin typeface="+mn-lt"/>
                <a:ea typeface="+mn-ea"/>
                <a:cs typeface="+mn-cs"/>
              </a:defRPr>
            </a:lvl2pPr>
            <a:lvl3pPr marL="795338" indent="-138113" algn="l" defTabSz="457200" rtl="0" eaLnBrk="0" fontAlgn="base" hangingPunct="0">
              <a:lnSpc>
                <a:spcPct val="95000"/>
              </a:lnSpc>
              <a:spcBef>
                <a:spcPct val="20000"/>
              </a:spcBef>
              <a:spcAft>
                <a:spcPct val="10000"/>
              </a:spcAft>
              <a:buClr>
                <a:srgbClr val="87867E"/>
              </a:buClr>
              <a:buSzPct val="100000"/>
              <a:buChar char="•"/>
              <a:defRPr kumimoji="1" sz="2000">
                <a:solidFill>
                  <a:srgbClr val="000000"/>
                </a:solidFill>
                <a:latin typeface="+mn-lt"/>
                <a:ea typeface="+mn-ea"/>
                <a:cs typeface="+mn-cs"/>
              </a:defRPr>
            </a:lvl3pPr>
            <a:lvl4pPr marL="1014413" indent="-134938" algn="l" defTabSz="457200" rtl="0" eaLnBrk="0" fontAlgn="base" hangingPunct="0">
              <a:lnSpc>
                <a:spcPct val="95000"/>
              </a:lnSpc>
              <a:spcBef>
                <a:spcPct val="20000"/>
              </a:spcBef>
              <a:spcAft>
                <a:spcPct val="10000"/>
              </a:spcAft>
              <a:buClr>
                <a:srgbClr val="87867E"/>
              </a:buClr>
              <a:buSzPct val="100000"/>
              <a:buChar char="•"/>
              <a:defRPr kumimoji="1">
                <a:solidFill>
                  <a:srgbClr val="000000"/>
                </a:solidFill>
                <a:latin typeface="+mn-lt"/>
                <a:ea typeface="+mn-ea"/>
                <a:cs typeface="+mn-cs"/>
              </a:defRPr>
            </a:lvl4pPr>
            <a:lvl5pPr marL="2305050" indent="365125" algn="l" defTabSz="457200" rtl="0" eaLnBrk="0" fontAlgn="base" hangingPunct="0">
              <a:spcBef>
                <a:spcPct val="0"/>
              </a:spcBef>
              <a:spcAft>
                <a:spcPct val="0"/>
              </a:spcAft>
              <a:buBlip>
                <a:blip r:embed="rId5"/>
              </a:buBlip>
              <a:defRPr kumimoji="1" sz="2000">
                <a:solidFill>
                  <a:srgbClr val="000000"/>
                </a:solidFill>
                <a:latin typeface="+mn-lt"/>
                <a:ea typeface="+mn-ea"/>
                <a:cs typeface="+mn-cs"/>
              </a:defRPr>
            </a:lvl5pPr>
            <a:lvl6pPr marL="2762250" indent="365125" algn="l" defTabSz="457200" rtl="0" eaLnBrk="1" fontAlgn="base" hangingPunct="1">
              <a:spcBef>
                <a:spcPct val="0"/>
              </a:spcBef>
              <a:spcAft>
                <a:spcPct val="0"/>
              </a:spcAft>
              <a:buBlip>
                <a:blip r:embed="rId5"/>
              </a:buBlip>
              <a:defRPr kumimoji="1" sz="2000">
                <a:solidFill>
                  <a:srgbClr val="000000"/>
                </a:solidFill>
                <a:latin typeface="+mn-lt"/>
                <a:ea typeface="+mn-ea"/>
                <a:cs typeface="+mn-cs"/>
              </a:defRPr>
            </a:lvl6pPr>
            <a:lvl7pPr marL="3219450" indent="365125" algn="l" defTabSz="457200" rtl="0" eaLnBrk="1" fontAlgn="base" hangingPunct="1">
              <a:spcBef>
                <a:spcPct val="0"/>
              </a:spcBef>
              <a:spcAft>
                <a:spcPct val="0"/>
              </a:spcAft>
              <a:buBlip>
                <a:blip r:embed="rId5"/>
              </a:buBlip>
              <a:defRPr kumimoji="1" sz="2000">
                <a:solidFill>
                  <a:srgbClr val="000000"/>
                </a:solidFill>
                <a:latin typeface="+mn-lt"/>
                <a:ea typeface="+mn-ea"/>
                <a:cs typeface="+mn-cs"/>
              </a:defRPr>
            </a:lvl7pPr>
            <a:lvl8pPr marL="3676650" indent="365125" algn="l" defTabSz="457200" rtl="0" eaLnBrk="1" fontAlgn="base" hangingPunct="1">
              <a:spcBef>
                <a:spcPct val="0"/>
              </a:spcBef>
              <a:spcAft>
                <a:spcPct val="0"/>
              </a:spcAft>
              <a:buBlip>
                <a:blip r:embed="rId5"/>
              </a:buBlip>
              <a:defRPr kumimoji="1" sz="2000">
                <a:solidFill>
                  <a:srgbClr val="000000"/>
                </a:solidFill>
                <a:latin typeface="+mn-lt"/>
                <a:ea typeface="+mn-ea"/>
                <a:cs typeface="+mn-cs"/>
              </a:defRPr>
            </a:lvl8pPr>
            <a:lvl9pPr marL="4133850" indent="365125" algn="l" defTabSz="457200" rtl="0" eaLnBrk="1" fontAlgn="base" hangingPunct="1">
              <a:spcBef>
                <a:spcPct val="0"/>
              </a:spcBef>
              <a:spcAft>
                <a:spcPct val="0"/>
              </a:spcAft>
              <a:buBlip>
                <a:blip r:embed="rId5"/>
              </a:buBlip>
              <a:defRPr kumimoji="1" sz="2000">
                <a:solidFill>
                  <a:srgbClr val="000000"/>
                </a:solidFill>
                <a:latin typeface="+mn-lt"/>
                <a:ea typeface="+mn-ea"/>
                <a:cs typeface="+mn-cs"/>
              </a:defRPr>
            </a:lvl9pPr>
          </a:lstStyle>
          <a:p>
            <a:pPr marL="0" indent="0" eaLnBrk="1" hangingPunct="1">
              <a:buFont typeface="Wingdings" pitchFamily="2" charset="2"/>
              <a:buNone/>
              <a:defRPr/>
            </a:pPr>
            <a:r>
              <a:rPr lang="ja-JP" altLang="en-US" kern="0" dirty="0"/>
              <a:t>「一般機関」が可逆とする⇒合成機関も可逆</a:t>
            </a:r>
            <a:endParaRPr lang="en-US" altLang="ja-JP" kern="0" dirty="0"/>
          </a:p>
        </p:txBody>
      </p:sp>
      <p:sp>
        <p:nvSpPr>
          <p:cNvPr id="112" name="コンテンツ プレースホルダー 2 12">
            <a:extLst>
              <a:ext uri="{FF2B5EF4-FFF2-40B4-BE49-F238E27FC236}">
                <a16:creationId xmlns:a16="http://schemas.microsoft.com/office/drawing/2014/main" id="{80684A23-D7C6-4E8A-8FA9-E543B522D0C8}"/>
              </a:ext>
            </a:extLst>
          </p:cNvPr>
          <p:cNvSpPr txBox="1">
            <a:spLocks/>
          </p:cNvSpPr>
          <p:nvPr/>
        </p:nvSpPr>
        <p:spPr bwMode="gray">
          <a:xfrm>
            <a:off x="45265" y="5926609"/>
            <a:ext cx="3905639" cy="4515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90513" indent="-290513" algn="l" defTabSz="457200" rtl="0" eaLnBrk="0" fontAlgn="base" hangingPunct="0">
              <a:lnSpc>
                <a:spcPct val="95000"/>
              </a:lnSpc>
              <a:spcBef>
                <a:spcPct val="20000"/>
              </a:spcBef>
              <a:spcAft>
                <a:spcPct val="10000"/>
              </a:spcAft>
              <a:buClr>
                <a:srgbClr val="A30B1A"/>
              </a:buClr>
              <a:buFont typeface="Wingdings" pitchFamily="2" charset="2"/>
              <a:buChar char="n"/>
              <a:defRPr kumimoji="1" sz="2800">
                <a:solidFill>
                  <a:srgbClr val="000000"/>
                </a:solidFill>
                <a:latin typeface="+mn-lt"/>
                <a:ea typeface="+mn-ea"/>
                <a:cs typeface="+mn-cs"/>
              </a:defRPr>
            </a:lvl1pPr>
            <a:lvl2pPr marL="581025" indent="-242888" algn="l" defTabSz="457200" rtl="0" eaLnBrk="0" fontAlgn="base" hangingPunct="0">
              <a:lnSpc>
                <a:spcPct val="95000"/>
              </a:lnSpc>
              <a:spcBef>
                <a:spcPct val="20000"/>
              </a:spcBef>
              <a:spcAft>
                <a:spcPct val="10000"/>
              </a:spcAft>
              <a:buClr>
                <a:srgbClr val="87867E"/>
              </a:buClr>
              <a:buFont typeface="Wingdings" pitchFamily="2" charset="2"/>
              <a:buChar char="n"/>
              <a:defRPr kumimoji="1" sz="2400">
                <a:solidFill>
                  <a:srgbClr val="000000"/>
                </a:solidFill>
                <a:latin typeface="+mn-lt"/>
                <a:ea typeface="+mn-ea"/>
                <a:cs typeface="+mn-cs"/>
              </a:defRPr>
            </a:lvl2pPr>
            <a:lvl3pPr marL="795338" indent="-138113" algn="l" defTabSz="457200" rtl="0" eaLnBrk="0" fontAlgn="base" hangingPunct="0">
              <a:lnSpc>
                <a:spcPct val="95000"/>
              </a:lnSpc>
              <a:spcBef>
                <a:spcPct val="20000"/>
              </a:spcBef>
              <a:spcAft>
                <a:spcPct val="10000"/>
              </a:spcAft>
              <a:buClr>
                <a:srgbClr val="87867E"/>
              </a:buClr>
              <a:buSzPct val="100000"/>
              <a:buChar char="•"/>
              <a:defRPr kumimoji="1" sz="2000">
                <a:solidFill>
                  <a:srgbClr val="000000"/>
                </a:solidFill>
                <a:latin typeface="+mn-lt"/>
                <a:ea typeface="+mn-ea"/>
                <a:cs typeface="+mn-cs"/>
              </a:defRPr>
            </a:lvl3pPr>
            <a:lvl4pPr marL="1014413" indent="-134938" algn="l" defTabSz="457200" rtl="0" eaLnBrk="0" fontAlgn="base" hangingPunct="0">
              <a:lnSpc>
                <a:spcPct val="95000"/>
              </a:lnSpc>
              <a:spcBef>
                <a:spcPct val="20000"/>
              </a:spcBef>
              <a:spcAft>
                <a:spcPct val="10000"/>
              </a:spcAft>
              <a:buClr>
                <a:srgbClr val="87867E"/>
              </a:buClr>
              <a:buSzPct val="100000"/>
              <a:buChar char="•"/>
              <a:defRPr kumimoji="1">
                <a:solidFill>
                  <a:srgbClr val="000000"/>
                </a:solidFill>
                <a:latin typeface="+mn-lt"/>
                <a:ea typeface="+mn-ea"/>
                <a:cs typeface="+mn-cs"/>
              </a:defRPr>
            </a:lvl4pPr>
            <a:lvl5pPr marL="2305050" indent="365125" algn="l" defTabSz="457200" rtl="0" eaLnBrk="0" fontAlgn="base" hangingPunct="0">
              <a:spcBef>
                <a:spcPct val="0"/>
              </a:spcBef>
              <a:spcAft>
                <a:spcPct val="0"/>
              </a:spcAft>
              <a:buBlip>
                <a:blip r:embed="rId5"/>
              </a:buBlip>
              <a:defRPr kumimoji="1" sz="2000">
                <a:solidFill>
                  <a:srgbClr val="000000"/>
                </a:solidFill>
                <a:latin typeface="+mn-lt"/>
                <a:ea typeface="+mn-ea"/>
                <a:cs typeface="+mn-cs"/>
              </a:defRPr>
            </a:lvl5pPr>
            <a:lvl6pPr marL="2762250" indent="365125" algn="l" defTabSz="457200" rtl="0" eaLnBrk="1" fontAlgn="base" hangingPunct="1">
              <a:spcBef>
                <a:spcPct val="0"/>
              </a:spcBef>
              <a:spcAft>
                <a:spcPct val="0"/>
              </a:spcAft>
              <a:buBlip>
                <a:blip r:embed="rId5"/>
              </a:buBlip>
              <a:defRPr kumimoji="1" sz="2000">
                <a:solidFill>
                  <a:srgbClr val="000000"/>
                </a:solidFill>
                <a:latin typeface="+mn-lt"/>
                <a:ea typeface="+mn-ea"/>
                <a:cs typeface="+mn-cs"/>
              </a:defRPr>
            </a:lvl6pPr>
            <a:lvl7pPr marL="3219450" indent="365125" algn="l" defTabSz="457200" rtl="0" eaLnBrk="1" fontAlgn="base" hangingPunct="1">
              <a:spcBef>
                <a:spcPct val="0"/>
              </a:spcBef>
              <a:spcAft>
                <a:spcPct val="0"/>
              </a:spcAft>
              <a:buBlip>
                <a:blip r:embed="rId5"/>
              </a:buBlip>
              <a:defRPr kumimoji="1" sz="2000">
                <a:solidFill>
                  <a:srgbClr val="000000"/>
                </a:solidFill>
                <a:latin typeface="+mn-lt"/>
                <a:ea typeface="+mn-ea"/>
                <a:cs typeface="+mn-cs"/>
              </a:defRPr>
            </a:lvl7pPr>
            <a:lvl8pPr marL="3676650" indent="365125" algn="l" defTabSz="457200" rtl="0" eaLnBrk="1" fontAlgn="base" hangingPunct="1">
              <a:spcBef>
                <a:spcPct val="0"/>
              </a:spcBef>
              <a:spcAft>
                <a:spcPct val="0"/>
              </a:spcAft>
              <a:buBlip>
                <a:blip r:embed="rId5"/>
              </a:buBlip>
              <a:defRPr kumimoji="1" sz="2000">
                <a:solidFill>
                  <a:srgbClr val="000000"/>
                </a:solidFill>
                <a:latin typeface="+mn-lt"/>
                <a:ea typeface="+mn-ea"/>
                <a:cs typeface="+mn-cs"/>
              </a:defRPr>
            </a:lvl8pPr>
            <a:lvl9pPr marL="4133850" indent="365125" algn="l" defTabSz="457200" rtl="0" eaLnBrk="1" fontAlgn="base" hangingPunct="1">
              <a:spcBef>
                <a:spcPct val="0"/>
              </a:spcBef>
              <a:spcAft>
                <a:spcPct val="0"/>
              </a:spcAft>
              <a:buBlip>
                <a:blip r:embed="rId5"/>
              </a:buBlip>
              <a:defRPr kumimoji="1" sz="2000">
                <a:solidFill>
                  <a:srgbClr val="000000"/>
                </a:solidFill>
                <a:latin typeface="+mn-lt"/>
                <a:ea typeface="+mn-ea"/>
                <a:cs typeface="+mn-cs"/>
              </a:defRPr>
            </a:lvl9pPr>
          </a:lstStyle>
          <a:p>
            <a:pPr marL="0" indent="0" eaLnBrk="1" hangingPunct="1">
              <a:buFont typeface="Wingdings" pitchFamily="2" charset="2"/>
              <a:buNone/>
              <a:defRPr/>
            </a:pPr>
            <a:r>
              <a:rPr lang="ja-JP" altLang="en-US" kern="0" dirty="0"/>
              <a:t>役割を入れ替えて</a:t>
            </a:r>
            <a:r>
              <a:rPr lang="en-US" altLang="ja-JP" kern="0" dirty="0">
                <a:solidFill>
                  <a:srgbClr val="FF0000"/>
                </a:solidFill>
              </a:rPr>
              <a:t>η</a:t>
            </a:r>
            <a:r>
              <a:rPr lang="ja-JP" altLang="en-US" kern="0" dirty="0">
                <a:solidFill>
                  <a:srgbClr val="FF0000"/>
                </a:solidFill>
              </a:rPr>
              <a:t>≦</a:t>
            </a:r>
            <a:r>
              <a:rPr lang="en-US" altLang="ja-JP" kern="0" dirty="0">
                <a:solidFill>
                  <a:srgbClr val="FF0000"/>
                </a:solidFill>
              </a:rPr>
              <a:t>η'</a:t>
            </a:r>
          </a:p>
        </p:txBody>
      </p:sp>
      <p:cxnSp>
        <p:nvCxnSpPr>
          <p:cNvPr id="106" name="直線コネクタ 105">
            <a:extLst>
              <a:ext uri="{FF2B5EF4-FFF2-40B4-BE49-F238E27FC236}">
                <a16:creationId xmlns:a16="http://schemas.microsoft.com/office/drawing/2014/main" id="{EF914523-1475-4F0C-A6A1-D46438380596}"/>
              </a:ext>
            </a:extLst>
          </p:cNvPr>
          <p:cNvCxnSpPr/>
          <p:nvPr/>
        </p:nvCxnSpPr>
        <p:spPr bwMode="auto">
          <a:xfrm>
            <a:off x="6389681" y="5274894"/>
            <a:ext cx="168824" cy="0"/>
          </a:xfrm>
          <a:prstGeom prst="line">
            <a:avLst/>
          </a:prstGeom>
          <a:gradFill rotWithShape="0">
            <a:gsLst>
              <a:gs pos="0">
                <a:srgbClr val="FFFFFF"/>
              </a:gs>
              <a:gs pos="100000">
                <a:srgbClr val="C8C8C8"/>
              </a:gs>
            </a:gsLst>
            <a:lin ang="5400000" scaled="1"/>
          </a:gradFill>
          <a:ln w="9525" cap="flat" cmpd="sng" algn="ctr">
            <a:solidFill>
              <a:srgbClr val="505050"/>
            </a:solidFill>
            <a:prstDash val="solid"/>
            <a:round/>
            <a:headEnd type="none" w="med" len="med"/>
            <a:tailEnd type="none" w="med" len="med"/>
          </a:ln>
          <a:effectLst/>
        </p:spPr>
      </p:cxnSp>
      <p:cxnSp>
        <p:nvCxnSpPr>
          <p:cNvPr id="115" name="直線コネクタ 114">
            <a:extLst>
              <a:ext uri="{FF2B5EF4-FFF2-40B4-BE49-F238E27FC236}">
                <a16:creationId xmlns:a16="http://schemas.microsoft.com/office/drawing/2014/main" id="{F6B6ADD0-0B4F-429A-A4F6-7487A641A4C7}"/>
              </a:ext>
            </a:extLst>
          </p:cNvPr>
          <p:cNvCxnSpPr/>
          <p:nvPr/>
        </p:nvCxnSpPr>
        <p:spPr bwMode="auto">
          <a:xfrm>
            <a:off x="3060942" y="5331042"/>
            <a:ext cx="168824" cy="0"/>
          </a:xfrm>
          <a:prstGeom prst="line">
            <a:avLst/>
          </a:prstGeom>
          <a:gradFill rotWithShape="0">
            <a:gsLst>
              <a:gs pos="0">
                <a:srgbClr val="FFFFFF"/>
              </a:gs>
              <a:gs pos="100000">
                <a:srgbClr val="C8C8C8"/>
              </a:gs>
            </a:gsLst>
            <a:lin ang="5400000" scaled="1"/>
          </a:gradFill>
          <a:ln w="9525" cap="flat" cmpd="sng" algn="ctr">
            <a:solidFill>
              <a:srgbClr val="505050"/>
            </a:solidFill>
            <a:prstDash val="solid"/>
            <a:round/>
            <a:headEnd type="none" w="med" len="med"/>
            <a:tailEnd type="none" w="med" len="med"/>
          </a:ln>
          <a:effectLst/>
        </p:spPr>
      </p:cxnSp>
      <p:sp>
        <p:nvSpPr>
          <p:cNvPr id="116" name="コンテンツ プレースホルダー 2 12">
            <a:extLst>
              <a:ext uri="{FF2B5EF4-FFF2-40B4-BE49-F238E27FC236}">
                <a16:creationId xmlns:a16="http://schemas.microsoft.com/office/drawing/2014/main" id="{789B612C-A81A-4F64-9627-378E93F18D1E}"/>
              </a:ext>
            </a:extLst>
          </p:cNvPr>
          <p:cNvSpPr txBox="1">
            <a:spLocks/>
          </p:cNvSpPr>
          <p:nvPr/>
        </p:nvSpPr>
        <p:spPr bwMode="gray">
          <a:xfrm>
            <a:off x="3729094" y="5950604"/>
            <a:ext cx="5013996" cy="4515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90513" indent="-290513" algn="l" defTabSz="457200" rtl="0" eaLnBrk="0" fontAlgn="base" hangingPunct="0">
              <a:lnSpc>
                <a:spcPct val="95000"/>
              </a:lnSpc>
              <a:spcBef>
                <a:spcPct val="20000"/>
              </a:spcBef>
              <a:spcAft>
                <a:spcPct val="10000"/>
              </a:spcAft>
              <a:buClr>
                <a:srgbClr val="A30B1A"/>
              </a:buClr>
              <a:buFont typeface="Wingdings" pitchFamily="2" charset="2"/>
              <a:buChar char="n"/>
              <a:defRPr kumimoji="1" sz="2800">
                <a:solidFill>
                  <a:srgbClr val="000000"/>
                </a:solidFill>
                <a:latin typeface="+mn-lt"/>
                <a:ea typeface="+mn-ea"/>
                <a:cs typeface="+mn-cs"/>
              </a:defRPr>
            </a:lvl1pPr>
            <a:lvl2pPr marL="581025" indent="-242888" algn="l" defTabSz="457200" rtl="0" eaLnBrk="0" fontAlgn="base" hangingPunct="0">
              <a:lnSpc>
                <a:spcPct val="95000"/>
              </a:lnSpc>
              <a:spcBef>
                <a:spcPct val="20000"/>
              </a:spcBef>
              <a:spcAft>
                <a:spcPct val="10000"/>
              </a:spcAft>
              <a:buClr>
                <a:srgbClr val="87867E"/>
              </a:buClr>
              <a:buFont typeface="Wingdings" pitchFamily="2" charset="2"/>
              <a:buChar char="n"/>
              <a:defRPr kumimoji="1" sz="2400">
                <a:solidFill>
                  <a:srgbClr val="000000"/>
                </a:solidFill>
                <a:latin typeface="+mn-lt"/>
                <a:ea typeface="+mn-ea"/>
                <a:cs typeface="+mn-cs"/>
              </a:defRPr>
            </a:lvl2pPr>
            <a:lvl3pPr marL="795338" indent="-138113" algn="l" defTabSz="457200" rtl="0" eaLnBrk="0" fontAlgn="base" hangingPunct="0">
              <a:lnSpc>
                <a:spcPct val="95000"/>
              </a:lnSpc>
              <a:spcBef>
                <a:spcPct val="20000"/>
              </a:spcBef>
              <a:spcAft>
                <a:spcPct val="10000"/>
              </a:spcAft>
              <a:buClr>
                <a:srgbClr val="87867E"/>
              </a:buClr>
              <a:buSzPct val="100000"/>
              <a:buChar char="•"/>
              <a:defRPr kumimoji="1" sz="2000">
                <a:solidFill>
                  <a:srgbClr val="000000"/>
                </a:solidFill>
                <a:latin typeface="+mn-lt"/>
                <a:ea typeface="+mn-ea"/>
                <a:cs typeface="+mn-cs"/>
              </a:defRPr>
            </a:lvl3pPr>
            <a:lvl4pPr marL="1014413" indent="-134938" algn="l" defTabSz="457200" rtl="0" eaLnBrk="0" fontAlgn="base" hangingPunct="0">
              <a:lnSpc>
                <a:spcPct val="95000"/>
              </a:lnSpc>
              <a:spcBef>
                <a:spcPct val="20000"/>
              </a:spcBef>
              <a:spcAft>
                <a:spcPct val="10000"/>
              </a:spcAft>
              <a:buClr>
                <a:srgbClr val="87867E"/>
              </a:buClr>
              <a:buSzPct val="100000"/>
              <a:buChar char="•"/>
              <a:defRPr kumimoji="1">
                <a:solidFill>
                  <a:srgbClr val="000000"/>
                </a:solidFill>
                <a:latin typeface="+mn-lt"/>
                <a:ea typeface="+mn-ea"/>
                <a:cs typeface="+mn-cs"/>
              </a:defRPr>
            </a:lvl4pPr>
            <a:lvl5pPr marL="2305050" indent="365125" algn="l" defTabSz="457200" rtl="0" eaLnBrk="0" fontAlgn="base" hangingPunct="0">
              <a:spcBef>
                <a:spcPct val="0"/>
              </a:spcBef>
              <a:spcAft>
                <a:spcPct val="0"/>
              </a:spcAft>
              <a:buBlip>
                <a:blip r:embed="rId5"/>
              </a:buBlip>
              <a:defRPr kumimoji="1" sz="2000">
                <a:solidFill>
                  <a:srgbClr val="000000"/>
                </a:solidFill>
                <a:latin typeface="+mn-lt"/>
                <a:ea typeface="+mn-ea"/>
                <a:cs typeface="+mn-cs"/>
              </a:defRPr>
            </a:lvl5pPr>
            <a:lvl6pPr marL="2762250" indent="365125" algn="l" defTabSz="457200" rtl="0" eaLnBrk="1" fontAlgn="base" hangingPunct="1">
              <a:spcBef>
                <a:spcPct val="0"/>
              </a:spcBef>
              <a:spcAft>
                <a:spcPct val="0"/>
              </a:spcAft>
              <a:buBlip>
                <a:blip r:embed="rId5"/>
              </a:buBlip>
              <a:defRPr kumimoji="1" sz="2000">
                <a:solidFill>
                  <a:srgbClr val="000000"/>
                </a:solidFill>
                <a:latin typeface="+mn-lt"/>
                <a:ea typeface="+mn-ea"/>
                <a:cs typeface="+mn-cs"/>
              </a:defRPr>
            </a:lvl6pPr>
            <a:lvl7pPr marL="3219450" indent="365125" algn="l" defTabSz="457200" rtl="0" eaLnBrk="1" fontAlgn="base" hangingPunct="1">
              <a:spcBef>
                <a:spcPct val="0"/>
              </a:spcBef>
              <a:spcAft>
                <a:spcPct val="0"/>
              </a:spcAft>
              <a:buBlip>
                <a:blip r:embed="rId5"/>
              </a:buBlip>
              <a:defRPr kumimoji="1" sz="2000">
                <a:solidFill>
                  <a:srgbClr val="000000"/>
                </a:solidFill>
                <a:latin typeface="+mn-lt"/>
                <a:ea typeface="+mn-ea"/>
                <a:cs typeface="+mn-cs"/>
              </a:defRPr>
            </a:lvl7pPr>
            <a:lvl8pPr marL="3676650" indent="365125" algn="l" defTabSz="457200" rtl="0" eaLnBrk="1" fontAlgn="base" hangingPunct="1">
              <a:spcBef>
                <a:spcPct val="0"/>
              </a:spcBef>
              <a:spcAft>
                <a:spcPct val="0"/>
              </a:spcAft>
              <a:buBlip>
                <a:blip r:embed="rId5"/>
              </a:buBlip>
              <a:defRPr kumimoji="1" sz="2000">
                <a:solidFill>
                  <a:srgbClr val="000000"/>
                </a:solidFill>
                <a:latin typeface="+mn-lt"/>
                <a:ea typeface="+mn-ea"/>
                <a:cs typeface="+mn-cs"/>
              </a:defRPr>
            </a:lvl8pPr>
            <a:lvl9pPr marL="4133850" indent="365125" algn="l" defTabSz="457200" rtl="0" eaLnBrk="1" fontAlgn="base" hangingPunct="1">
              <a:spcBef>
                <a:spcPct val="0"/>
              </a:spcBef>
              <a:spcAft>
                <a:spcPct val="0"/>
              </a:spcAft>
              <a:buBlip>
                <a:blip r:embed="rId5"/>
              </a:buBlip>
              <a:defRPr kumimoji="1" sz="2000">
                <a:solidFill>
                  <a:srgbClr val="000000"/>
                </a:solidFill>
                <a:latin typeface="+mn-lt"/>
                <a:ea typeface="+mn-ea"/>
                <a:cs typeface="+mn-cs"/>
              </a:defRPr>
            </a:lvl9pPr>
          </a:lstStyle>
          <a:p>
            <a:pPr marL="0" indent="0" eaLnBrk="1" hangingPunct="1">
              <a:buFont typeface="Wingdings" pitchFamily="2" charset="2"/>
              <a:buNone/>
              <a:defRPr/>
            </a:pPr>
            <a:r>
              <a:rPr lang="ja-JP" altLang="en-US" kern="0" dirty="0"/>
              <a:t>⇒</a:t>
            </a:r>
            <a:r>
              <a:rPr lang="en-US" altLang="ja-JP" kern="0" dirty="0"/>
              <a:t>2</a:t>
            </a:r>
            <a:r>
              <a:rPr lang="ja-JP" altLang="en-US" kern="0" dirty="0" err="1"/>
              <a:t>つの</a:t>
            </a:r>
            <a:r>
              <a:rPr lang="ja-JP" altLang="en-US" kern="0" dirty="0"/>
              <a:t>可逆機関に対して</a:t>
            </a:r>
            <a:r>
              <a:rPr lang="en-US" altLang="ja-JP" kern="0" dirty="0">
                <a:solidFill>
                  <a:srgbClr val="FF0000"/>
                </a:solidFill>
              </a:rPr>
              <a:t>η=η'</a:t>
            </a:r>
          </a:p>
        </p:txBody>
      </p:sp>
      <p:sp>
        <p:nvSpPr>
          <p:cNvPr id="82" name="コンテンツ プレースホルダー 2 12">
            <a:extLst>
              <a:ext uri="{FF2B5EF4-FFF2-40B4-BE49-F238E27FC236}">
                <a16:creationId xmlns:a16="http://schemas.microsoft.com/office/drawing/2014/main" id="{79A4860F-A52D-4338-823C-25D4AC385A1F}"/>
              </a:ext>
            </a:extLst>
          </p:cNvPr>
          <p:cNvSpPr txBox="1">
            <a:spLocks/>
          </p:cNvSpPr>
          <p:nvPr/>
        </p:nvSpPr>
        <p:spPr bwMode="gray">
          <a:xfrm>
            <a:off x="7937" y="6361424"/>
            <a:ext cx="8203406" cy="4515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90513" indent="-290513" algn="l" defTabSz="457200" rtl="0" eaLnBrk="0" fontAlgn="base" hangingPunct="0">
              <a:lnSpc>
                <a:spcPct val="95000"/>
              </a:lnSpc>
              <a:spcBef>
                <a:spcPct val="20000"/>
              </a:spcBef>
              <a:spcAft>
                <a:spcPct val="10000"/>
              </a:spcAft>
              <a:buClr>
                <a:srgbClr val="A30B1A"/>
              </a:buClr>
              <a:buFont typeface="Wingdings" pitchFamily="2" charset="2"/>
              <a:buChar char="n"/>
              <a:defRPr kumimoji="1" sz="2800">
                <a:solidFill>
                  <a:srgbClr val="000000"/>
                </a:solidFill>
                <a:latin typeface="+mn-lt"/>
                <a:ea typeface="+mn-ea"/>
                <a:cs typeface="+mn-cs"/>
              </a:defRPr>
            </a:lvl1pPr>
            <a:lvl2pPr marL="581025" indent="-242888" algn="l" defTabSz="457200" rtl="0" eaLnBrk="0" fontAlgn="base" hangingPunct="0">
              <a:lnSpc>
                <a:spcPct val="95000"/>
              </a:lnSpc>
              <a:spcBef>
                <a:spcPct val="20000"/>
              </a:spcBef>
              <a:spcAft>
                <a:spcPct val="10000"/>
              </a:spcAft>
              <a:buClr>
                <a:srgbClr val="87867E"/>
              </a:buClr>
              <a:buFont typeface="Wingdings" pitchFamily="2" charset="2"/>
              <a:buChar char="n"/>
              <a:defRPr kumimoji="1" sz="2400">
                <a:solidFill>
                  <a:srgbClr val="000000"/>
                </a:solidFill>
                <a:latin typeface="+mn-lt"/>
                <a:ea typeface="+mn-ea"/>
                <a:cs typeface="+mn-cs"/>
              </a:defRPr>
            </a:lvl2pPr>
            <a:lvl3pPr marL="795338" indent="-138113" algn="l" defTabSz="457200" rtl="0" eaLnBrk="0" fontAlgn="base" hangingPunct="0">
              <a:lnSpc>
                <a:spcPct val="95000"/>
              </a:lnSpc>
              <a:spcBef>
                <a:spcPct val="20000"/>
              </a:spcBef>
              <a:spcAft>
                <a:spcPct val="10000"/>
              </a:spcAft>
              <a:buClr>
                <a:srgbClr val="87867E"/>
              </a:buClr>
              <a:buSzPct val="100000"/>
              <a:buChar char="•"/>
              <a:defRPr kumimoji="1" sz="2000">
                <a:solidFill>
                  <a:srgbClr val="000000"/>
                </a:solidFill>
                <a:latin typeface="+mn-lt"/>
                <a:ea typeface="+mn-ea"/>
                <a:cs typeface="+mn-cs"/>
              </a:defRPr>
            </a:lvl3pPr>
            <a:lvl4pPr marL="1014413" indent="-134938" algn="l" defTabSz="457200" rtl="0" eaLnBrk="0" fontAlgn="base" hangingPunct="0">
              <a:lnSpc>
                <a:spcPct val="95000"/>
              </a:lnSpc>
              <a:spcBef>
                <a:spcPct val="20000"/>
              </a:spcBef>
              <a:spcAft>
                <a:spcPct val="10000"/>
              </a:spcAft>
              <a:buClr>
                <a:srgbClr val="87867E"/>
              </a:buClr>
              <a:buSzPct val="100000"/>
              <a:buChar char="•"/>
              <a:defRPr kumimoji="1">
                <a:solidFill>
                  <a:srgbClr val="000000"/>
                </a:solidFill>
                <a:latin typeface="+mn-lt"/>
                <a:ea typeface="+mn-ea"/>
                <a:cs typeface="+mn-cs"/>
              </a:defRPr>
            </a:lvl4pPr>
            <a:lvl5pPr marL="2305050" indent="365125" algn="l" defTabSz="457200" rtl="0" eaLnBrk="0" fontAlgn="base" hangingPunct="0">
              <a:spcBef>
                <a:spcPct val="0"/>
              </a:spcBef>
              <a:spcAft>
                <a:spcPct val="0"/>
              </a:spcAft>
              <a:buBlip>
                <a:blip r:embed="rId5"/>
              </a:buBlip>
              <a:defRPr kumimoji="1" sz="2000">
                <a:solidFill>
                  <a:srgbClr val="000000"/>
                </a:solidFill>
                <a:latin typeface="+mn-lt"/>
                <a:ea typeface="+mn-ea"/>
                <a:cs typeface="+mn-cs"/>
              </a:defRPr>
            </a:lvl5pPr>
            <a:lvl6pPr marL="2762250" indent="365125" algn="l" defTabSz="457200" rtl="0" eaLnBrk="1" fontAlgn="base" hangingPunct="1">
              <a:spcBef>
                <a:spcPct val="0"/>
              </a:spcBef>
              <a:spcAft>
                <a:spcPct val="0"/>
              </a:spcAft>
              <a:buBlip>
                <a:blip r:embed="rId5"/>
              </a:buBlip>
              <a:defRPr kumimoji="1" sz="2000">
                <a:solidFill>
                  <a:srgbClr val="000000"/>
                </a:solidFill>
                <a:latin typeface="+mn-lt"/>
                <a:ea typeface="+mn-ea"/>
                <a:cs typeface="+mn-cs"/>
              </a:defRPr>
            </a:lvl6pPr>
            <a:lvl7pPr marL="3219450" indent="365125" algn="l" defTabSz="457200" rtl="0" eaLnBrk="1" fontAlgn="base" hangingPunct="1">
              <a:spcBef>
                <a:spcPct val="0"/>
              </a:spcBef>
              <a:spcAft>
                <a:spcPct val="0"/>
              </a:spcAft>
              <a:buBlip>
                <a:blip r:embed="rId5"/>
              </a:buBlip>
              <a:defRPr kumimoji="1" sz="2000">
                <a:solidFill>
                  <a:srgbClr val="000000"/>
                </a:solidFill>
                <a:latin typeface="+mn-lt"/>
                <a:ea typeface="+mn-ea"/>
                <a:cs typeface="+mn-cs"/>
              </a:defRPr>
            </a:lvl7pPr>
            <a:lvl8pPr marL="3676650" indent="365125" algn="l" defTabSz="457200" rtl="0" eaLnBrk="1" fontAlgn="base" hangingPunct="1">
              <a:spcBef>
                <a:spcPct val="0"/>
              </a:spcBef>
              <a:spcAft>
                <a:spcPct val="0"/>
              </a:spcAft>
              <a:buBlip>
                <a:blip r:embed="rId5"/>
              </a:buBlip>
              <a:defRPr kumimoji="1" sz="2000">
                <a:solidFill>
                  <a:srgbClr val="000000"/>
                </a:solidFill>
                <a:latin typeface="+mn-lt"/>
                <a:ea typeface="+mn-ea"/>
                <a:cs typeface="+mn-cs"/>
              </a:defRPr>
            </a:lvl8pPr>
            <a:lvl9pPr marL="4133850" indent="365125" algn="l" defTabSz="457200" rtl="0" eaLnBrk="1" fontAlgn="base" hangingPunct="1">
              <a:spcBef>
                <a:spcPct val="0"/>
              </a:spcBef>
              <a:spcAft>
                <a:spcPct val="0"/>
              </a:spcAft>
              <a:buBlip>
                <a:blip r:embed="rId5"/>
              </a:buBlip>
              <a:defRPr kumimoji="1" sz="2000">
                <a:solidFill>
                  <a:srgbClr val="000000"/>
                </a:solidFill>
                <a:latin typeface="+mn-lt"/>
                <a:ea typeface="+mn-ea"/>
                <a:cs typeface="+mn-cs"/>
              </a:defRPr>
            </a:lvl9pPr>
          </a:lstStyle>
          <a:p>
            <a:pPr marL="0" indent="0" eaLnBrk="1" hangingPunct="1">
              <a:buFont typeface="Wingdings" pitchFamily="2" charset="2"/>
              <a:buNone/>
              <a:defRPr/>
            </a:pPr>
            <a:r>
              <a:rPr lang="ja-JP" altLang="en-US" kern="0" dirty="0"/>
              <a:t>可逆機関の</a:t>
            </a:r>
            <a:r>
              <a:rPr lang="ja-JP" altLang="en-US" kern="0" dirty="0">
                <a:solidFill>
                  <a:srgbClr val="FF0000"/>
                </a:solidFill>
              </a:rPr>
              <a:t>効率</a:t>
            </a:r>
            <a:r>
              <a:rPr lang="en-US" altLang="ja-JP" kern="0" dirty="0">
                <a:solidFill>
                  <a:srgbClr val="FF0000"/>
                </a:solidFill>
              </a:rPr>
              <a:t>η</a:t>
            </a:r>
            <a:r>
              <a:rPr lang="ja-JP" altLang="en-US" kern="0" dirty="0">
                <a:solidFill>
                  <a:srgbClr val="FF0000"/>
                </a:solidFill>
              </a:rPr>
              <a:t>は、温度のみによって決まる</a:t>
            </a:r>
            <a:r>
              <a:rPr lang="ja-JP" altLang="en-US" kern="0" dirty="0"/>
              <a:t>。</a:t>
            </a:r>
            <a:endParaRPr lang="en-US" altLang="ja-JP" kern="0" dirty="0">
              <a:solidFill>
                <a:srgbClr val="FF0000"/>
              </a:solidFill>
            </a:endParaRPr>
          </a:p>
        </p:txBody>
      </p:sp>
      <p:sp>
        <p:nvSpPr>
          <p:cNvPr id="83" name="タイトル 1">
            <a:extLst>
              <a:ext uri="{FF2B5EF4-FFF2-40B4-BE49-F238E27FC236}">
                <a16:creationId xmlns:a16="http://schemas.microsoft.com/office/drawing/2014/main" id="{3F1E207F-F175-4AF8-A557-30E80FAEFABB}"/>
              </a:ext>
            </a:extLst>
          </p:cNvPr>
          <p:cNvSpPr>
            <a:spLocks noGrp="1"/>
          </p:cNvSpPr>
          <p:nvPr>
            <p:ph type="title"/>
          </p:nvPr>
        </p:nvSpPr>
        <p:spPr>
          <a:xfrm>
            <a:off x="184150" y="53975"/>
            <a:ext cx="7146290" cy="693738"/>
          </a:xfrm>
        </p:spPr>
        <p:txBody>
          <a:bodyPr/>
          <a:lstStyle/>
          <a:p>
            <a:pPr eaLnBrk="1" hangingPunct="1"/>
            <a:r>
              <a:rPr lang="en-US" altLang="ja-JP" dirty="0"/>
              <a:t>5. </a:t>
            </a:r>
            <a:r>
              <a:rPr lang="ja-JP" altLang="en-US" dirty="0"/>
              <a:t>カルノーの定理と熱力学第</a:t>
            </a:r>
            <a:r>
              <a:rPr lang="en-US" altLang="ja-JP" dirty="0"/>
              <a:t>2</a:t>
            </a:r>
            <a:r>
              <a:rPr lang="ja-JP" altLang="en-US" dirty="0"/>
              <a:t>法則</a:t>
            </a:r>
          </a:p>
        </p:txBody>
      </p:sp>
      <p:sp>
        <p:nvSpPr>
          <p:cNvPr id="84" name="スライド番号プレースホルダー 1">
            <a:extLst>
              <a:ext uri="{FF2B5EF4-FFF2-40B4-BE49-F238E27FC236}">
                <a16:creationId xmlns:a16="http://schemas.microsoft.com/office/drawing/2014/main" id="{4C9F771F-B1AA-419D-8558-7D0819D85554}"/>
              </a:ext>
            </a:extLst>
          </p:cNvPr>
          <p:cNvSpPr txBox="1">
            <a:spLocks/>
          </p:cNvSpPr>
          <p:nvPr/>
        </p:nvSpPr>
        <p:spPr bwMode="gray">
          <a:xfrm>
            <a:off x="7847013" y="147638"/>
            <a:ext cx="728662" cy="438150"/>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defPPr>
              <a:defRPr lang="ja-JP"/>
            </a:defPPr>
            <a:lvl1pPr algn="l" rtl="0" eaLnBrk="0" fontAlgn="base" hangingPunct="0">
              <a:lnSpc>
                <a:spcPct val="95000"/>
              </a:lnSpc>
              <a:spcBef>
                <a:spcPct val="20000"/>
              </a:spcBef>
              <a:spcAft>
                <a:spcPct val="10000"/>
              </a:spcAft>
              <a:buClr>
                <a:srgbClr val="A30B1A"/>
              </a:buClr>
              <a:buFont typeface="Wingdings" pitchFamily="2" charset="2"/>
              <a:buChar char="n"/>
              <a:defRPr kumimoji="1" sz="2800" kern="1200">
                <a:solidFill>
                  <a:srgbClr val="000000"/>
                </a:solidFill>
                <a:latin typeface="Arial" charset="0"/>
                <a:ea typeface="ＭＳ Ｐゴシック" charset="-128"/>
                <a:cs typeface="Arial" charset="0"/>
              </a:defRPr>
            </a:lvl1pPr>
            <a:lvl2pPr marL="742950" indent="-285750" algn="l" rtl="0" eaLnBrk="0" fontAlgn="base" hangingPunct="0">
              <a:lnSpc>
                <a:spcPct val="95000"/>
              </a:lnSpc>
              <a:spcBef>
                <a:spcPct val="20000"/>
              </a:spcBef>
              <a:spcAft>
                <a:spcPct val="10000"/>
              </a:spcAft>
              <a:buClr>
                <a:srgbClr val="87867E"/>
              </a:buClr>
              <a:buFont typeface="Wingdings" pitchFamily="2" charset="2"/>
              <a:buChar char="n"/>
              <a:defRPr kumimoji="1" sz="2400" kern="1200">
                <a:solidFill>
                  <a:srgbClr val="000000"/>
                </a:solidFill>
                <a:latin typeface="Arial" charset="0"/>
                <a:ea typeface="ＭＳ Ｐゴシック" charset="-128"/>
                <a:cs typeface="Arial" charset="0"/>
              </a:defRPr>
            </a:lvl2pPr>
            <a:lvl3pPr marL="1143000" indent="-228600" algn="l" rtl="0" eaLnBrk="0" fontAlgn="base" hangingPunct="0">
              <a:lnSpc>
                <a:spcPct val="95000"/>
              </a:lnSpc>
              <a:spcBef>
                <a:spcPct val="20000"/>
              </a:spcBef>
              <a:spcAft>
                <a:spcPct val="10000"/>
              </a:spcAft>
              <a:buClr>
                <a:srgbClr val="87867E"/>
              </a:buClr>
              <a:buSzPct val="100000"/>
              <a:buChar char="•"/>
              <a:defRPr kumimoji="1" sz="2000" kern="1200">
                <a:solidFill>
                  <a:srgbClr val="000000"/>
                </a:solidFill>
                <a:latin typeface="Arial" charset="0"/>
                <a:ea typeface="ＭＳ Ｐゴシック" charset="-128"/>
                <a:cs typeface="Arial" charset="0"/>
              </a:defRPr>
            </a:lvl3pPr>
            <a:lvl4pPr marL="1600200" indent="-228600" algn="l" rtl="0" eaLnBrk="0" fontAlgn="base" hangingPunct="0">
              <a:lnSpc>
                <a:spcPct val="95000"/>
              </a:lnSpc>
              <a:spcBef>
                <a:spcPct val="20000"/>
              </a:spcBef>
              <a:spcAft>
                <a:spcPct val="10000"/>
              </a:spcAft>
              <a:buClr>
                <a:srgbClr val="87867E"/>
              </a:buClr>
              <a:buSzPct val="100000"/>
              <a:buChar char="•"/>
              <a:defRPr kumimoji="1" kern="1200">
                <a:solidFill>
                  <a:srgbClr val="000000"/>
                </a:solidFill>
                <a:latin typeface="Arial" charset="0"/>
                <a:ea typeface="ＭＳ Ｐゴシック" charset="-128"/>
                <a:cs typeface="Arial" charset="0"/>
              </a:defRPr>
            </a:lvl4pPr>
            <a:lvl5pPr marL="2057400" indent="-228600" algn="l" rtl="0" eaLnBrk="0" fontAlgn="base" hangingPunct="0">
              <a:spcBef>
                <a:spcPct val="0"/>
              </a:spcBef>
              <a:spcAft>
                <a:spcPct val="0"/>
              </a:spcAft>
              <a:buBlip>
                <a:blip r:embed="rId5"/>
              </a:buBlip>
              <a:defRPr kumimoji="1" sz="2000" kern="1200">
                <a:solidFill>
                  <a:srgbClr val="000000"/>
                </a:solidFill>
                <a:latin typeface="Arial" charset="0"/>
                <a:ea typeface="ＭＳ Ｐゴシック" charset="-128"/>
                <a:cs typeface="Arial" charset="0"/>
              </a:defRPr>
            </a:lvl5pPr>
            <a:lvl6pPr marL="2514600" indent="-228600" algn="l" defTabSz="914400" rtl="0" eaLnBrk="0" fontAlgn="base" latinLnBrk="0" hangingPunct="0">
              <a:spcBef>
                <a:spcPct val="0"/>
              </a:spcBef>
              <a:spcAft>
                <a:spcPct val="0"/>
              </a:spcAft>
              <a:buBlip>
                <a:blip r:embed="rId5"/>
              </a:buBlip>
              <a:defRPr kumimoji="1" sz="2000" kern="1200">
                <a:solidFill>
                  <a:srgbClr val="000000"/>
                </a:solidFill>
                <a:latin typeface="Arial" charset="0"/>
                <a:ea typeface="ＭＳ Ｐゴシック" charset="-128"/>
                <a:cs typeface="Arial" charset="0"/>
              </a:defRPr>
            </a:lvl6pPr>
            <a:lvl7pPr marL="2971800" indent="-228600" algn="l" defTabSz="914400" rtl="0" eaLnBrk="0" fontAlgn="base" latinLnBrk="0" hangingPunct="0">
              <a:spcBef>
                <a:spcPct val="0"/>
              </a:spcBef>
              <a:spcAft>
                <a:spcPct val="0"/>
              </a:spcAft>
              <a:buBlip>
                <a:blip r:embed="rId5"/>
              </a:buBlip>
              <a:defRPr kumimoji="1" sz="2000" kern="1200">
                <a:solidFill>
                  <a:srgbClr val="000000"/>
                </a:solidFill>
                <a:latin typeface="Arial" charset="0"/>
                <a:ea typeface="ＭＳ Ｐゴシック" charset="-128"/>
                <a:cs typeface="Arial" charset="0"/>
              </a:defRPr>
            </a:lvl7pPr>
            <a:lvl8pPr marL="3429000" indent="-228600" algn="l" defTabSz="914400" rtl="0" eaLnBrk="0" fontAlgn="base" latinLnBrk="0" hangingPunct="0">
              <a:spcBef>
                <a:spcPct val="0"/>
              </a:spcBef>
              <a:spcAft>
                <a:spcPct val="0"/>
              </a:spcAft>
              <a:buBlip>
                <a:blip r:embed="rId5"/>
              </a:buBlip>
              <a:defRPr kumimoji="1" sz="2000" kern="1200">
                <a:solidFill>
                  <a:srgbClr val="000000"/>
                </a:solidFill>
                <a:latin typeface="Arial" charset="0"/>
                <a:ea typeface="ＭＳ Ｐゴシック" charset="-128"/>
                <a:cs typeface="Arial" charset="0"/>
              </a:defRPr>
            </a:lvl8pPr>
            <a:lvl9pPr marL="3886200" indent="-228600" algn="l" defTabSz="914400" rtl="0" eaLnBrk="0" fontAlgn="base" latinLnBrk="0" hangingPunct="0">
              <a:spcBef>
                <a:spcPct val="0"/>
              </a:spcBef>
              <a:spcAft>
                <a:spcPct val="0"/>
              </a:spcAft>
              <a:buBlip>
                <a:blip r:embed="rId5"/>
              </a:buBlip>
              <a:defRPr kumimoji="1" sz="2000" kern="1200">
                <a:solidFill>
                  <a:srgbClr val="000000"/>
                </a:solidFill>
                <a:latin typeface="Arial" charset="0"/>
                <a:ea typeface="ＭＳ Ｐゴシック" charset="-128"/>
                <a:cs typeface="Arial" charset="0"/>
              </a:defRPr>
            </a:lvl9pPr>
          </a:lstStyle>
          <a:p>
            <a:pPr>
              <a:lnSpc>
                <a:spcPct val="100000"/>
              </a:lnSpc>
              <a:spcBef>
                <a:spcPct val="0"/>
              </a:spcBef>
              <a:spcAft>
                <a:spcPct val="0"/>
              </a:spcAft>
              <a:buClrTx/>
              <a:buFontTx/>
              <a:buNone/>
            </a:pPr>
            <a:fld id="{4555DBF4-170B-471E-880D-DA5283DE4820}" type="slidenum">
              <a:rPr kumimoji="0" lang="ja-JP" altLang="en-US" smtClean="0">
                <a:solidFill>
                  <a:schemeClr val="tx1"/>
                </a:solidFill>
              </a:rPr>
              <a:pPr>
                <a:lnSpc>
                  <a:spcPct val="100000"/>
                </a:lnSpc>
                <a:spcBef>
                  <a:spcPct val="0"/>
                </a:spcBef>
                <a:spcAft>
                  <a:spcPct val="0"/>
                </a:spcAft>
                <a:buClrTx/>
                <a:buFontTx/>
                <a:buNone/>
              </a:pPr>
              <a:t>41</a:t>
            </a:fld>
            <a:endParaRPr kumimoji="0" lang="ja-JP" altLang="en-US">
              <a:solidFill>
                <a:schemeClr val="tx1"/>
              </a:solidFill>
            </a:endParaRPr>
          </a:p>
        </p:txBody>
      </p:sp>
    </p:spTree>
    <p:extLst>
      <p:ext uri="{BB962C8B-B14F-4D97-AF65-F5344CB8AC3E}">
        <p14:creationId xmlns:p14="http://schemas.microsoft.com/office/powerpoint/2010/main" val="1714534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7"/>
                                        </p:tgtEl>
                                        <p:attrNameLst>
                                          <p:attrName>style.visibility</p:attrName>
                                        </p:attrNameLst>
                                      </p:cBhvr>
                                      <p:to>
                                        <p:strVal val="visible"/>
                                      </p:to>
                                    </p:set>
                                    <p:anim calcmode="lin" valueType="num">
                                      <p:cBhvr additive="base">
                                        <p:cTn id="7" dur="500" fill="hold"/>
                                        <p:tgtEl>
                                          <p:spTgt spid="57"/>
                                        </p:tgtEl>
                                        <p:attrNameLst>
                                          <p:attrName>ppt_x</p:attrName>
                                        </p:attrNameLst>
                                      </p:cBhvr>
                                      <p:tavLst>
                                        <p:tav tm="0">
                                          <p:val>
                                            <p:strVal val="#ppt_x"/>
                                          </p:val>
                                        </p:tav>
                                        <p:tav tm="100000">
                                          <p:val>
                                            <p:strVal val="#ppt_x"/>
                                          </p:val>
                                        </p:tav>
                                      </p:tavLst>
                                    </p:anim>
                                    <p:anim calcmode="lin" valueType="num">
                                      <p:cBhvr additive="base">
                                        <p:cTn id="8" dur="500" fill="hold"/>
                                        <p:tgtEl>
                                          <p:spTgt spid="5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9"/>
                                        </p:tgtEl>
                                        <p:attrNameLst>
                                          <p:attrName>style.visibility</p:attrName>
                                        </p:attrNameLst>
                                      </p:cBhvr>
                                      <p:to>
                                        <p:strVal val="visible"/>
                                      </p:to>
                                    </p:set>
                                    <p:anim calcmode="lin" valueType="num">
                                      <p:cBhvr additive="base">
                                        <p:cTn id="13" dur="500" fill="hold"/>
                                        <p:tgtEl>
                                          <p:spTgt spid="59"/>
                                        </p:tgtEl>
                                        <p:attrNameLst>
                                          <p:attrName>ppt_x</p:attrName>
                                        </p:attrNameLst>
                                      </p:cBhvr>
                                      <p:tavLst>
                                        <p:tav tm="0">
                                          <p:val>
                                            <p:strVal val="#ppt_x"/>
                                          </p:val>
                                        </p:tav>
                                        <p:tav tm="100000">
                                          <p:val>
                                            <p:strVal val="#ppt_x"/>
                                          </p:val>
                                        </p:tav>
                                      </p:tavLst>
                                    </p:anim>
                                    <p:anim calcmode="lin" valueType="num">
                                      <p:cBhvr additive="base">
                                        <p:cTn id="14" dur="500" fill="hold"/>
                                        <p:tgtEl>
                                          <p:spTgt spid="5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additive="base">
                                        <p:cTn id="19" dur="500" fill="hold"/>
                                        <p:tgtEl>
                                          <p:spTgt spid="18"/>
                                        </p:tgtEl>
                                        <p:attrNameLst>
                                          <p:attrName>ppt_x</p:attrName>
                                        </p:attrNameLst>
                                      </p:cBhvr>
                                      <p:tavLst>
                                        <p:tav tm="0">
                                          <p:val>
                                            <p:strVal val="#ppt_x"/>
                                          </p:val>
                                        </p:tav>
                                        <p:tav tm="100000">
                                          <p:val>
                                            <p:strVal val="#ppt_x"/>
                                          </p:val>
                                        </p:tav>
                                      </p:tavLst>
                                    </p:anim>
                                    <p:anim calcmode="lin" valueType="num">
                                      <p:cBhvr additive="base">
                                        <p:cTn id="20"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1"/>
                                        </p:tgtEl>
                                        <p:attrNameLst>
                                          <p:attrName>style.visibility</p:attrName>
                                        </p:attrNameLst>
                                      </p:cBhvr>
                                      <p:to>
                                        <p:strVal val="visible"/>
                                      </p:to>
                                    </p:set>
                                    <p:anim calcmode="lin" valueType="num">
                                      <p:cBhvr additive="base">
                                        <p:cTn id="25" dur="500" fill="hold"/>
                                        <p:tgtEl>
                                          <p:spTgt spid="61"/>
                                        </p:tgtEl>
                                        <p:attrNameLst>
                                          <p:attrName>ppt_x</p:attrName>
                                        </p:attrNameLst>
                                      </p:cBhvr>
                                      <p:tavLst>
                                        <p:tav tm="0">
                                          <p:val>
                                            <p:strVal val="#ppt_x"/>
                                          </p:val>
                                        </p:tav>
                                        <p:tav tm="100000">
                                          <p:val>
                                            <p:strVal val="#ppt_x"/>
                                          </p:val>
                                        </p:tav>
                                      </p:tavLst>
                                    </p:anim>
                                    <p:anim calcmode="lin" valueType="num">
                                      <p:cBhvr additive="base">
                                        <p:cTn id="26" dur="500" fill="hold"/>
                                        <p:tgtEl>
                                          <p:spTgt spid="61"/>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56"/>
                                        </p:tgtEl>
                                        <p:attrNameLst>
                                          <p:attrName>style.visibility</p:attrName>
                                        </p:attrNameLst>
                                      </p:cBhvr>
                                      <p:to>
                                        <p:strVal val="visible"/>
                                      </p:to>
                                    </p:set>
                                    <p:anim calcmode="lin" valueType="num">
                                      <p:cBhvr additive="base">
                                        <p:cTn id="31" dur="500" fill="hold"/>
                                        <p:tgtEl>
                                          <p:spTgt spid="56"/>
                                        </p:tgtEl>
                                        <p:attrNameLst>
                                          <p:attrName>ppt_x</p:attrName>
                                        </p:attrNameLst>
                                      </p:cBhvr>
                                      <p:tavLst>
                                        <p:tav tm="0">
                                          <p:val>
                                            <p:strVal val="#ppt_x"/>
                                          </p:val>
                                        </p:tav>
                                        <p:tav tm="100000">
                                          <p:val>
                                            <p:strVal val="#ppt_x"/>
                                          </p:val>
                                        </p:tav>
                                      </p:tavLst>
                                    </p:anim>
                                    <p:anim calcmode="lin" valueType="num">
                                      <p:cBhvr additive="base">
                                        <p:cTn id="32" dur="500" fill="hold"/>
                                        <p:tgtEl>
                                          <p:spTgt spid="56"/>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99"/>
                                        </p:tgtEl>
                                        <p:attrNameLst>
                                          <p:attrName>style.visibility</p:attrName>
                                        </p:attrNameLst>
                                      </p:cBhvr>
                                      <p:to>
                                        <p:strVal val="visible"/>
                                      </p:to>
                                    </p:set>
                                    <p:anim calcmode="lin" valueType="num">
                                      <p:cBhvr additive="base">
                                        <p:cTn id="35" dur="500" fill="hold"/>
                                        <p:tgtEl>
                                          <p:spTgt spid="99"/>
                                        </p:tgtEl>
                                        <p:attrNameLst>
                                          <p:attrName>ppt_x</p:attrName>
                                        </p:attrNameLst>
                                      </p:cBhvr>
                                      <p:tavLst>
                                        <p:tav tm="0">
                                          <p:val>
                                            <p:strVal val="#ppt_x"/>
                                          </p:val>
                                        </p:tav>
                                        <p:tav tm="100000">
                                          <p:val>
                                            <p:strVal val="#ppt_x"/>
                                          </p:val>
                                        </p:tav>
                                      </p:tavLst>
                                    </p:anim>
                                    <p:anim calcmode="lin" valueType="num">
                                      <p:cBhvr additive="base">
                                        <p:cTn id="36" dur="500" fill="hold"/>
                                        <p:tgtEl>
                                          <p:spTgt spid="99"/>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97"/>
                                        </p:tgtEl>
                                        <p:attrNameLst>
                                          <p:attrName>style.visibility</p:attrName>
                                        </p:attrNameLst>
                                      </p:cBhvr>
                                      <p:to>
                                        <p:strVal val="visible"/>
                                      </p:to>
                                    </p:set>
                                    <p:anim calcmode="lin" valueType="num">
                                      <p:cBhvr additive="base">
                                        <p:cTn id="41" dur="500" fill="hold"/>
                                        <p:tgtEl>
                                          <p:spTgt spid="97"/>
                                        </p:tgtEl>
                                        <p:attrNameLst>
                                          <p:attrName>ppt_x</p:attrName>
                                        </p:attrNameLst>
                                      </p:cBhvr>
                                      <p:tavLst>
                                        <p:tav tm="0">
                                          <p:val>
                                            <p:strVal val="#ppt_x"/>
                                          </p:val>
                                        </p:tav>
                                        <p:tav tm="100000">
                                          <p:val>
                                            <p:strVal val="#ppt_x"/>
                                          </p:val>
                                        </p:tav>
                                      </p:tavLst>
                                    </p:anim>
                                    <p:anim calcmode="lin" valueType="num">
                                      <p:cBhvr additive="base">
                                        <p:cTn id="42" dur="500" fill="hold"/>
                                        <p:tgtEl>
                                          <p:spTgt spid="97"/>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96">
                                            <p:txEl>
                                              <p:pRg st="0" end="0"/>
                                            </p:txEl>
                                          </p:spTgt>
                                        </p:tgtEl>
                                        <p:attrNameLst>
                                          <p:attrName>style.visibility</p:attrName>
                                        </p:attrNameLst>
                                      </p:cBhvr>
                                      <p:to>
                                        <p:strVal val="visible"/>
                                      </p:to>
                                    </p:set>
                                    <p:anim calcmode="lin" valueType="num">
                                      <p:cBhvr additive="base">
                                        <p:cTn id="47" dur="500" fill="hold"/>
                                        <p:tgtEl>
                                          <p:spTgt spid="96">
                                            <p:txEl>
                                              <p:pRg st="0" end="0"/>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9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95"/>
                                        </p:tgtEl>
                                        <p:attrNameLst>
                                          <p:attrName>style.visibility</p:attrName>
                                        </p:attrNameLst>
                                      </p:cBhvr>
                                      <p:to>
                                        <p:strVal val="visible"/>
                                      </p:to>
                                    </p:set>
                                    <p:anim calcmode="lin" valueType="num">
                                      <p:cBhvr additive="base">
                                        <p:cTn id="53" dur="500" fill="hold"/>
                                        <p:tgtEl>
                                          <p:spTgt spid="95"/>
                                        </p:tgtEl>
                                        <p:attrNameLst>
                                          <p:attrName>ppt_x</p:attrName>
                                        </p:attrNameLst>
                                      </p:cBhvr>
                                      <p:tavLst>
                                        <p:tav tm="0">
                                          <p:val>
                                            <p:strVal val="#ppt_x"/>
                                          </p:val>
                                        </p:tav>
                                        <p:tav tm="100000">
                                          <p:val>
                                            <p:strVal val="#ppt_x"/>
                                          </p:val>
                                        </p:tav>
                                      </p:tavLst>
                                    </p:anim>
                                    <p:anim calcmode="lin" valueType="num">
                                      <p:cBhvr additive="base">
                                        <p:cTn id="54" dur="500" fill="hold"/>
                                        <p:tgtEl>
                                          <p:spTgt spid="95"/>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nodeType="clickEffect">
                                  <p:stCondLst>
                                    <p:cond delay="0"/>
                                  </p:stCondLst>
                                  <p:childTnLst>
                                    <p:set>
                                      <p:cBhvr>
                                        <p:cTn id="58" dur="1" fill="hold">
                                          <p:stCondLst>
                                            <p:cond delay="0"/>
                                          </p:stCondLst>
                                        </p:cTn>
                                        <p:tgtEl>
                                          <p:spTgt spid="88"/>
                                        </p:tgtEl>
                                        <p:attrNameLst>
                                          <p:attrName>style.visibility</p:attrName>
                                        </p:attrNameLst>
                                      </p:cBhvr>
                                      <p:to>
                                        <p:strVal val="visible"/>
                                      </p:to>
                                    </p:set>
                                    <p:anim calcmode="lin" valueType="num">
                                      <p:cBhvr additive="base">
                                        <p:cTn id="59" dur="500" fill="hold"/>
                                        <p:tgtEl>
                                          <p:spTgt spid="88"/>
                                        </p:tgtEl>
                                        <p:attrNameLst>
                                          <p:attrName>ppt_x</p:attrName>
                                        </p:attrNameLst>
                                      </p:cBhvr>
                                      <p:tavLst>
                                        <p:tav tm="0">
                                          <p:val>
                                            <p:strVal val="#ppt_x"/>
                                          </p:val>
                                        </p:tav>
                                        <p:tav tm="100000">
                                          <p:val>
                                            <p:strVal val="#ppt_x"/>
                                          </p:val>
                                        </p:tav>
                                      </p:tavLst>
                                    </p:anim>
                                    <p:anim calcmode="lin" valueType="num">
                                      <p:cBhvr additive="base">
                                        <p:cTn id="60" dur="500" fill="hold"/>
                                        <p:tgtEl>
                                          <p:spTgt spid="88"/>
                                        </p:tgtEl>
                                        <p:attrNameLst>
                                          <p:attrName>ppt_y</p:attrName>
                                        </p:attrNameLst>
                                      </p:cBhvr>
                                      <p:tavLst>
                                        <p:tav tm="0">
                                          <p:val>
                                            <p:strVal val="1+#ppt_h/2"/>
                                          </p:val>
                                        </p:tav>
                                        <p:tav tm="100000">
                                          <p:val>
                                            <p:strVal val="#ppt_y"/>
                                          </p:val>
                                        </p:tav>
                                      </p:tavLst>
                                    </p:anim>
                                  </p:childTnLst>
                                </p:cTn>
                              </p:par>
                              <p:par>
                                <p:cTn id="61" presetID="2" presetClass="entr" presetSubtype="4" fill="hold" nodeType="withEffect">
                                  <p:stCondLst>
                                    <p:cond delay="0"/>
                                  </p:stCondLst>
                                  <p:childTnLst>
                                    <p:set>
                                      <p:cBhvr>
                                        <p:cTn id="62" dur="1" fill="hold">
                                          <p:stCondLst>
                                            <p:cond delay="0"/>
                                          </p:stCondLst>
                                        </p:cTn>
                                        <p:tgtEl>
                                          <p:spTgt spid="115"/>
                                        </p:tgtEl>
                                        <p:attrNameLst>
                                          <p:attrName>style.visibility</p:attrName>
                                        </p:attrNameLst>
                                      </p:cBhvr>
                                      <p:to>
                                        <p:strVal val="visible"/>
                                      </p:to>
                                    </p:set>
                                    <p:anim calcmode="lin" valueType="num">
                                      <p:cBhvr additive="base">
                                        <p:cTn id="63" dur="500" fill="hold"/>
                                        <p:tgtEl>
                                          <p:spTgt spid="115"/>
                                        </p:tgtEl>
                                        <p:attrNameLst>
                                          <p:attrName>ppt_x</p:attrName>
                                        </p:attrNameLst>
                                      </p:cBhvr>
                                      <p:tavLst>
                                        <p:tav tm="0">
                                          <p:val>
                                            <p:strVal val="#ppt_x"/>
                                          </p:val>
                                        </p:tav>
                                        <p:tav tm="100000">
                                          <p:val>
                                            <p:strVal val="#ppt_x"/>
                                          </p:val>
                                        </p:tav>
                                      </p:tavLst>
                                    </p:anim>
                                    <p:anim calcmode="lin" valueType="num">
                                      <p:cBhvr additive="base">
                                        <p:cTn id="64" dur="500" fill="hold"/>
                                        <p:tgtEl>
                                          <p:spTgt spid="115"/>
                                        </p:tgtEl>
                                        <p:attrNameLst>
                                          <p:attrName>ppt_y</p:attrName>
                                        </p:attrNameLst>
                                      </p:cBhvr>
                                      <p:tavLst>
                                        <p:tav tm="0">
                                          <p:val>
                                            <p:strVal val="1+#ppt_h/2"/>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2" presetClass="entr" presetSubtype="4" fill="hold" nodeType="clickEffect">
                                  <p:stCondLst>
                                    <p:cond delay="0"/>
                                  </p:stCondLst>
                                  <p:childTnLst>
                                    <p:set>
                                      <p:cBhvr>
                                        <p:cTn id="68" dur="1" fill="hold">
                                          <p:stCondLst>
                                            <p:cond delay="0"/>
                                          </p:stCondLst>
                                        </p:cTn>
                                        <p:tgtEl>
                                          <p:spTgt spid="93"/>
                                        </p:tgtEl>
                                        <p:attrNameLst>
                                          <p:attrName>style.visibility</p:attrName>
                                        </p:attrNameLst>
                                      </p:cBhvr>
                                      <p:to>
                                        <p:strVal val="visible"/>
                                      </p:to>
                                    </p:set>
                                    <p:anim calcmode="lin" valueType="num">
                                      <p:cBhvr additive="base">
                                        <p:cTn id="69" dur="500" fill="hold"/>
                                        <p:tgtEl>
                                          <p:spTgt spid="93"/>
                                        </p:tgtEl>
                                        <p:attrNameLst>
                                          <p:attrName>ppt_x</p:attrName>
                                        </p:attrNameLst>
                                      </p:cBhvr>
                                      <p:tavLst>
                                        <p:tav tm="0">
                                          <p:val>
                                            <p:strVal val="#ppt_x"/>
                                          </p:val>
                                        </p:tav>
                                        <p:tav tm="100000">
                                          <p:val>
                                            <p:strVal val="#ppt_x"/>
                                          </p:val>
                                        </p:tav>
                                      </p:tavLst>
                                    </p:anim>
                                    <p:anim calcmode="lin" valueType="num">
                                      <p:cBhvr additive="base">
                                        <p:cTn id="70" dur="500" fill="hold"/>
                                        <p:tgtEl>
                                          <p:spTgt spid="93"/>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91"/>
                                        </p:tgtEl>
                                        <p:attrNameLst>
                                          <p:attrName>style.visibility</p:attrName>
                                        </p:attrNameLst>
                                      </p:cBhvr>
                                      <p:to>
                                        <p:strVal val="visible"/>
                                      </p:to>
                                    </p:set>
                                    <p:anim calcmode="lin" valueType="num">
                                      <p:cBhvr additive="base">
                                        <p:cTn id="73" dur="500" fill="hold"/>
                                        <p:tgtEl>
                                          <p:spTgt spid="91"/>
                                        </p:tgtEl>
                                        <p:attrNameLst>
                                          <p:attrName>ppt_x</p:attrName>
                                        </p:attrNameLst>
                                      </p:cBhvr>
                                      <p:tavLst>
                                        <p:tav tm="0">
                                          <p:val>
                                            <p:strVal val="#ppt_x"/>
                                          </p:val>
                                        </p:tav>
                                        <p:tav tm="100000">
                                          <p:val>
                                            <p:strVal val="#ppt_x"/>
                                          </p:val>
                                        </p:tav>
                                      </p:tavLst>
                                    </p:anim>
                                    <p:anim calcmode="lin" valueType="num">
                                      <p:cBhvr additive="base">
                                        <p:cTn id="74" dur="500" fill="hold"/>
                                        <p:tgtEl>
                                          <p:spTgt spid="91"/>
                                        </p:tgtEl>
                                        <p:attrNameLst>
                                          <p:attrName>ppt_y</p:attrName>
                                        </p:attrNameLst>
                                      </p:cBhvr>
                                      <p:tavLst>
                                        <p:tav tm="0">
                                          <p:val>
                                            <p:strVal val="1+#ppt_h/2"/>
                                          </p:val>
                                        </p:tav>
                                        <p:tav tm="100000">
                                          <p:val>
                                            <p:strVal val="#ppt_y"/>
                                          </p:val>
                                        </p:tav>
                                      </p:tavLst>
                                    </p:anim>
                                  </p:childTnLst>
                                </p:cTn>
                              </p:par>
                              <p:par>
                                <p:cTn id="75" presetID="2" presetClass="entr" presetSubtype="4" fill="hold" grpId="0" nodeType="withEffect">
                                  <p:stCondLst>
                                    <p:cond delay="0"/>
                                  </p:stCondLst>
                                  <p:childTnLst>
                                    <p:set>
                                      <p:cBhvr>
                                        <p:cTn id="76" dur="1" fill="hold">
                                          <p:stCondLst>
                                            <p:cond delay="0"/>
                                          </p:stCondLst>
                                        </p:cTn>
                                        <p:tgtEl>
                                          <p:spTgt spid="108"/>
                                        </p:tgtEl>
                                        <p:attrNameLst>
                                          <p:attrName>style.visibility</p:attrName>
                                        </p:attrNameLst>
                                      </p:cBhvr>
                                      <p:to>
                                        <p:strVal val="visible"/>
                                      </p:to>
                                    </p:set>
                                    <p:anim calcmode="lin" valueType="num">
                                      <p:cBhvr additive="base">
                                        <p:cTn id="77" dur="500" fill="hold"/>
                                        <p:tgtEl>
                                          <p:spTgt spid="108"/>
                                        </p:tgtEl>
                                        <p:attrNameLst>
                                          <p:attrName>ppt_x</p:attrName>
                                        </p:attrNameLst>
                                      </p:cBhvr>
                                      <p:tavLst>
                                        <p:tav tm="0">
                                          <p:val>
                                            <p:strVal val="#ppt_x"/>
                                          </p:val>
                                        </p:tav>
                                        <p:tav tm="100000">
                                          <p:val>
                                            <p:strVal val="#ppt_x"/>
                                          </p:val>
                                        </p:tav>
                                      </p:tavLst>
                                    </p:anim>
                                    <p:anim calcmode="lin" valueType="num">
                                      <p:cBhvr additive="base">
                                        <p:cTn id="78" dur="500" fill="hold"/>
                                        <p:tgtEl>
                                          <p:spTgt spid="108"/>
                                        </p:tgtEl>
                                        <p:attrNameLst>
                                          <p:attrName>ppt_y</p:attrName>
                                        </p:attrNameLst>
                                      </p:cBhvr>
                                      <p:tavLst>
                                        <p:tav tm="0">
                                          <p:val>
                                            <p:strVal val="1+#ppt_h/2"/>
                                          </p:val>
                                        </p:tav>
                                        <p:tav tm="100000">
                                          <p:val>
                                            <p:strVal val="#ppt_y"/>
                                          </p:val>
                                        </p:tav>
                                      </p:tavLst>
                                    </p:anim>
                                  </p:childTnLst>
                                </p:cTn>
                              </p:par>
                              <p:par>
                                <p:cTn id="79" presetID="2" presetClass="entr" presetSubtype="4" fill="hold" nodeType="withEffect">
                                  <p:stCondLst>
                                    <p:cond delay="0"/>
                                  </p:stCondLst>
                                  <p:childTnLst>
                                    <p:set>
                                      <p:cBhvr>
                                        <p:cTn id="80" dur="1" fill="hold">
                                          <p:stCondLst>
                                            <p:cond delay="0"/>
                                          </p:stCondLst>
                                        </p:cTn>
                                        <p:tgtEl>
                                          <p:spTgt spid="109">
                                            <p:txEl>
                                              <p:pRg st="0" end="0"/>
                                            </p:txEl>
                                          </p:spTgt>
                                        </p:tgtEl>
                                        <p:attrNameLst>
                                          <p:attrName>style.visibility</p:attrName>
                                        </p:attrNameLst>
                                      </p:cBhvr>
                                      <p:to>
                                        <p:strVal val="visible"/>
                                      </p:to>
                                    </p:set>
                                    <p:anim calcmode="lin" valueType="num">
                                      <p:cBhvr additive="base">
                                        <p:cTn id="81" dur="500" fill="hold"/>
                                        <p:tgtEl>
                                          <p:spTgt spid="109">
                                            <p:txEl>
                                              <p:pRg st="0" end="0"/>
                                            </p:txEl>
                                          </p:spTgt>
                                        </p:tgtEl>
                                        <p:attrNameLst>
                                          <p:attrName>ppt_x</p:attrName>
                                        </p:attrNameLst>
                                      </p:cBhvr>
                                      <p:tavLst>
                                        <p:tav tm="0">
                                          <p:val>
                                            <p:strVal val="#ppt_x"/>
                                          </p:val>
                                        </p:tav>
                                        <p:tav tm="100000">
                                          <p:val>
                                            <p:strVal val="#ppt_x"/>
                                          </p:val>
                                        </p:tav>
                                      </p:tavLst>
                                    </p:anim>
                                    <p:anim calcmode="lin" valueType="num">
                                      <p:cBhvr additive="base">
                                        <p:cTn id="82" dur="500" fill="hold"/>
                                        <p:tgtEl>
                                          <p:spTgt spid="109">
                                            <p:txEl>
                                              <p:pRg st="0" end="0"/>
                                            </p:txEl>
                                          </p:spTgt>
                                        </p:tgtEl>
                                        <p:attrNameLst>
                                          <p:attrName>ppt_y</p:attrName>
                                        </p:attrNameLst>
                                      </p:cBhvr>
                                      <p:tavLst>
                                        <p:tav tm="0">
                                          <p:val>
                                            <p:strVal val="1+#ppt_h/2"/>
                                          </p:val>
                                        </p:tav>
                                        <p:tav tm="100000">
                                          <p:val>
                                            <p:strVal val="#ppt_y"/>
                                          </p:val>
                                        </p:tav>
                                      </p:tavLst>
                                    </p:anim>
                                  </p:childTnLst>
                                </p:cTn>
                              </p:par>
                              <p:par>
                                <p:cTn id="83" presetID="2" presetClass="entr" presetSubtype="4" fill="hold" nodeType="withEffect">
                                  <p:stCondLst>
                                    <p:cond delay="0"/>
                                  </p:stCondLst>
                                  <p:childTnLst>
                                    <p:set>
                                      <p:cBhvr>
                                        <p:cTn id="84" dur="1" fill="hold">
                                          <p:stCondLst>
                                            <p:cond delay="0"/>
                                          </p:stCondLst>
                                        </p:cTn>
                                        <p:tgtEl>
                                          <p:spTgt spid="110">
                                            <p:txEl>
                                              <p:pRg st="0" end="0"/>
                                            </p:txEl>
                                          </p:spTgt>
                                        </p:tgtEl>
                                        <p:attrNameLst>
                                          <p:attrName>style.visibility</p:attrName>
                                        </p:attrNameLst>
                                      </p:cBhvr>
                                      <p:to>
                                        <p:strVal val="visible"/>
                                      </p:to>
                                    </p:set>
                                    <p:anim calcmode="lin" valueType="num">
                                      <p:cBhvr additive="base">
                                        <p:cTn id="85" dur="500" fill="hold"/>
                                        <p:tgtEl>
                                          <p:spTgt spid="110">
                                            <p:txEl>
                                              <p:pRg st="0" end="0"/>
                                            </p:txEl>
                                          </p:spTgt>
                                        </p:tgtEl>
                                        <p:attrNameLst>
                                          <p:attrName>ppt_x</p:attrName>
                                        </p:attrNameLst>
                                      </p:cBhvr>
                                      <p:tavLst>
                                        <p:tav tm="0">
                                          <p:val>
                                            <p:strVal val="#ppt_x"/>
                                          </p:val>
                                        </p:tav>
                                        <p:tav tm="100000">
                                          <p:val>
                                            <p:strVal val="#ppt_x"/>
                                          </p:val>
                                        </p:tav>
                                      </p:tavLst>
                                    </p:anim>
                                    <p:anim calcmode="lin" valueType="num">
                                      <p:cBhvr additive="base">
                                        <p:cTn id="86" dur="500" fill="hold"/>
                                        <p:tgtEl>
                                          <p:spTgt spid="110">
                                            <p:txEl>
                                              <p:pRg st="0" end="0"/>
                                            </p:txEl>
                                          </p:spTgt>
                                        </p:tgtEl>
                                        <p:attrNameLst>
                                          <p:attrName>ppt_y</p:attrName>
                                        </p:attrNameLst>
                                      </p:cBhvr>
                                      <p:tavLst>
                                        <p:tav tm="0">
                                          <p:val>
                                            <p:strVal val="1+#ppt_h/2"/>
                                          </p:val>
                                        </p:tav>
                                        <p:tav tm="100000">
                                          <p:val>
                                            <p:strVal val="#ppt_y"/>
                                          </p:val>
                                        </p:tav>
                                      </p:tavLst>
                                    </p:anim>
                                  </p:childTnLst>
                                </p:cTn>
                              </p:par>
                              <p:par>
                                <p:cTn id="87" presetID="2" presetClass="entr" presetSubtype="4" fill="hold" nodeType="withEffect">
                                  <p:stCondLst>
                                    <p:cond delay="0"/>
                                  </p:stCondLst>
                                  <p:childTnLst>
                                    <p:set>
                                      <p:cBhvr>
                                        <p:cTn id="88" dur="1" fill="hold">
                                          <p:stCondLst>
                                            <p:cond delay="0"/>
                                          </p:stCondLst>
                                        </p:cTn>
                                        <p:tgtEl>
                                          <p:spTgt spid="106"/>
                                        </p:tgtEl>
                                        <p:attrNameLst>
                                          <p:attrName>style.visibility</p:attrName>
                                        </p:attrNameLst>
                                      </p:cBhvr>
                                      <p:to>
                                        <p:strVal val="visible"/>
                                      </p:to>
                                    </p:set>
                                    <p:anim calcmode="lin" valueType="num">
                                      <p:cBhvr additive="base">
                                        <p:cTn id="89" dur="500" fill="hold"/>
                                        <p:tgtEl>
                                          <p:spTgt spid="106"/>
                                        </p:tgtEl>
                                        <p:attrNameLst>
                                          <p:attrName>ppt_x</p:attrName>
                                        </p:attrNameLst>
                                      </p:cBhvr>
                                      <p:tavLst>
                                        <p:tav tm="0">
                                          <p:val>
                                            <p:strVal val="#ppt_x"/>
                                          </p:val>
                                        </p:tav>
                                        <p:tav tm="100000">
                                          <p:val>
                                            <p:strVal val="#ppt_x"/>
                                          </p:val>
                                        </p:tav>
                                      </p:tavLst>
                                    </p:anim>
                                    <p:anim calcmode="lin" valueType="num">
                                      <p:cBhvr additive="base">
                                        <p:cTn id="90" dur="500" fill="hold"/>
                                        <p:tgtEl>
                                          <p:spTgt spid="106"/>
                                        </p:tgtEl>
                                        <p:attrNameLst>
                                          <p:attrName>ppt_y</p:attrName>
                                        </p:attrNameLst>
                                      </p:cBhvr>
                                      <p:tavLst>
                                        <p:tav tm="0">
                                          <p:val>
                                            <p:strVal val="1+#ppt_h/2"/>
                                          </p:val>
                                        </p:tav>
                                        <p:tav tm="100000">
                                          <p:val>
                                            <p:strVal val="#ppt_y"/>
                                          </p:val>
                                        </p:tav>
                                      </p:tavLst>
                                    </p:anim>
                                  </p:childTnLst>
                                </p:cTn>
                              </p:par>
                            </p:childTnLst>
                          </p:cTn>
                        </p:par>
                      </p:childTnLst>
                    </p:cTn>
                  </p:par>
                  <p:par>
                    <p:cTn id="91" fill="hold">
                      <p:stCondLst>
                        <p:cond delay="indefinite"/>
                      </p:stCondLst>
                      <p:childTnLst>
                        <p:par>
                          <p:cTn id="92" fill="hold">
                            <p:stCondLst>
                              <p:cond delay="0"/>
                            </p:stCondLst>
                            <p:childTnLst>
                              <p:par>
                                <p:cTn id="93" presetID="2" presetClass="entr" presetSubtype="4" fill="hold" grpId="0" nodeType="clickEffect">
                                  <p:stCondLst>
                                    <p:cond delay="0"/>
                                  </p:stCondLst>
                                  <p:childTnLst>
                                    <p:set>
                                      <p:cBhvr>
                                        <p:cTn id="94" dur="1" fill="hold">
                                          <p:stCondLst>
                                            <p:cond delay="0"/>
                                          </p:stCondLst>
                                        </p:cTn>
                                        <p:tgtEl>
                                          <p:spTgt spid="111"/>
                                        </p:tgtEl>
                                        <p:attrNameLst>
                                          <p:attrName>style.visibility</p:attrName>
                                        </p:attrNameLst>
                                      </p:cBhvr>
                                      <p:to>
                                        <p:strVal val="visible"/>
                                      </p:to>
                                    </p:set>
                                    <p:anim calcmode="lin" valueType="num">
                                      <p:cBhvr additive="base">
                                        <p:cTn id="95" dur="500" fill="hold"/>
                                        <p:tgtEl>
                                          <p:spTgt spid="111"/>
                                        </p:tgtEl>
                                        <p:attrNameLst>
                                          <p:attrName>ppt_x</p:attrName>
                                        </p:attrNameLst>
                                      </p:cBhvr>
                                      <p:tavLst>
                                        <p:tav tm="0">
                                          <p:val>
                                            <p:strVal val="#ppt_x"/>
                                          </p:val>
                                        </p:tav>
                                        <p:tav tm="100000">
                                          <p:val>
                                            <p:strVal val="#ppt_x"/>
                                          </p:val>
                                        </p:tav>
                                      </p:tavLst>
                                    </p:anim>
                                    <p:anim calcmode="lin" valueType="num">
                                      <p:cBhvr additive="base">
                                        <p:cTn id="96" dur="500" fill="hold"/>
                                        <p:tgtEl>
                                          <p:spTgt spid="111"/>
                                        </p:tgtEl>
                                        <p:attrNameLst>
                                          <p:attrName>ppt_y</p:attrName>
                                        </p:attrNameLst>
                                      </p:cBhvr>
                                      <p:tavLst>
                                        <p:tav tm="0">
                                          <p:val>
                                            <p:strVal val="1+#ppt_h/2"/>
                                          </p:val>
                                        </p:tav>
                                        <p:tav tm="100000">
                                          <p:val>
                                            <p:strVal val="#ppt_y"/>
                                          </p:val>
                                        </p:tav>
                                      </p:tavLst>
                                    </p:anim>
                                  </p:childTnLst>
                                </p:cTn>
                              </p:par>
                            </p:childTnLst>
                          </p:cTn>
                        </p:par>
                      </p:childTnLst>
                    </p:cTn>
                  </p:par>
                  <p:par>
                    <p:cTn id="97" fill="hold">
                      <p:stCondLst>
                        <p:cond delay="indefinite"/>
                      </p:stCondLst>
                      <p:childTnLst>
                        <p:par>
                          <p:cTn id="98" fill="hold">
                            <p:stCondLst>
                              <p:cond delay="0"/>
                            </p:stCondLst>
                            <p:childTnLst>
                              <p:par>
                                <p:cTn id="99" presetID="2" presetClass="entr" presetSubtype="4" fill="hold" grpId="0" nodeType="clickEffect">
                                  <p:stCondLst>
                                    <p:cond delay="0"/>
                                  </p:stCondLst>
                                  <p:childTnLst>
                                    <p:set>
                                      <p:cBhvr>
                                        <p:cTn id="100" dur="1" fill="hold">
                                          <p:stCondLst>
                                            <p:cond delay="0"/>
                                          </p:stCondLst>
                                        </p:cTn>
                                        <p:tgtEl>
                                          <p:spTgt spid="112"/>
                                        </p:tgtEl>
                                        <p:attrNameLst>
                                          <p:attrName>style.visibility</p:attrName>
                                        </p:attrNameLst>
                                      </p:cBhvr>
                                      <p:to>
                                        <p:strVal val="visible"/>
                                      </p:to>
                                    </p:set>
                                    <p:anim calcmode="lin" valueType="num">
                                      <p:cBhvr additive="base">
                                        <p:cTn id="101" dur="500" fill="hold"/>
                                        <p:tgtEl>
                                          <p:spTgt spid="112"/>
                                        </p:tgtEl>
                                        <p:attrNameLst>
                                          <p:attrName>ppt_x</p:attrName>
                                        </p:attrNameLst>
                                      </p:cBhvr>
                                      <p:tavLst>
                                        <p:tav tm="0">
                                          <p:val>
                                            <p:strVal val="#ppt_x"/>
                                          </p:val>
                                        </p:tav>
                                        <p:tav tm="100000">
                                          <p:val>
                                            <p:strVal val="#ppt_x"/>
                                          </p:val>
                                        </p:tav>
                                      </p:tavLst>
                                    </p:anim>
                                    <p:anim calcmode="lin" valueType="num">
                                      <p:cBhvr additive="base">
                                        <p:cTn id="102" dur="500" fill="hold"/>
                                        <p:tgtEl>
                                          <p:spTgt spid="112"/>
                                        </p:tgtEl>
                                        <p:attrNameLst>
                                          <p:attrName>ppt_y</p:attrName>
                                        </p:attrNameLst>
                                      </p:cBhvr>
                                      <p:tavLst>
                                        <p:tav tm="0">
                                          <p:val>
                                            <p:strVal val="1+#ppt_h/2"/>
                                          </p:val>
                                        </p:tav>
                                        <p:tav tm="100000">
                                          <p:val>
                                            <p:strVal val="#ppt_y"/>
                                          </p:val>
                                        </p:tav>
                                      </p:tavLst>
                                    </p:anim>
                                  </p:childTnLst>
                                </p:cTn>
                              </p:par>
                            </p:childTnLst>
                          </p:cTn>
                        </p:par>
                      </p:childTnLst>
                    </p:cTn>
                  </p:par>
                  <p:par>
                    <p:cTn id="103" fill="hold">
                      <p:stCondLst>
                        <p:cond delay="indefinite"/>
                      </p:stCondLst>
                      <p:childTnLst>
                        <p:par>
                          <p:cTn id="104" fill="hold">
                            <p:stCondLst>
                              <p:cond delay="0"/>
                            </p:stCondLst>
                            <p:childTnLst>
                              <p:par>
                                <p:cTn id="105" presetID="2" presetClass="entr" presetSubtype="4" fill="hold" grpId="0" nodeType="clickEffect">
                                  <p:stCondLst>
                                    <p:cond delay="0"/>
                                  </p:stCondLst>
                                  <p:childTnLst>
                                    <p:set>
                                      <p:cBhvr>
                                        <p:cTn id="106" dur="1" fill="hold">
                                          <p:stCondLst>
                                            <p:cond delay="0"/>
                                          </p:stCondLst>
                                        </p:cTn>
                                        <p:tgtEl>
                                          <p:spTgt spid="116"/>
                                        </p:tgtEl>
                                        <p:attrNameLst>
                                          <p:attrName>style.visibility</p:attrName>
                                        </p:attrNameLst>
                                      </p:cBhvr>
                                      <p:to>
                                        <p:strVal val="visible"/>
                                      </p:to>
                                    </p:set>
                                    <p:anim calcmode="lin" valueType="num">
                                      <p:cBhvr additive="base">
                                        <p:cTn id="107" dur="500" fill="hold"/>
                                        <p:tgtEl>
                                          <p:spTgt spid="116"/>
                                        </p:tgtEl>
                                        <p:attrNameLst>
                                          <p:attrName>ppt_x</p:attrName>
                                        </p:attrNameLst>
                                      </p:cBhvr>
                                      <p:tavLst>
                                        <p:tav tm="0">
                                          <p:val>
                                            <p:strVal val="#ppt_x"/>
                                          </p:val>
                                        </p:tav>
                                        <p:tav tm="100000">
                                          <p:val>
                                            <p:strVal val="#ppt_x"/>
                                          </p:val>
                                        </p:tav>
                                      </p:tavLst>
                                    </p:anim>
                                    <p:anim calcmode="lin" valueType="num">
                                      <p:cBhvr additive="base">
                                        <p:cTn id="108" dur="500" fill="hold"/>
                                        <p:tgtEl>
                                          <p:spTgt spid="116"/>
                                        </p:tgtEl>
                                        <p:attrNameLst>
                                          <p:attrName>ppt_y</p:attrName>
                                        </p:attrNameLst>
                                      </p:cBhvr>
                                      <p:tavLst>
                                        <p:tav tm="0">
                                          <p:val>
                                            <p:strVal val="1+#ppt_h/2"/>
                                          </p:val>
                                        </p:tav>
                                        <p:tav tm="100000">
                                          <p:val>
                                            <p:strVal val="#ppt_y"/>
                                          </p:val>
                                        </p:tav>
                                      </p:tavLst>
                                    </p:anim>
                                  </p:childTnLst>
                                </p:cTn>
                              </p:par>
                            </p:childTnLst>
                          </p:cTn>
                        </p:par>
                      </p:childTnLst>
                    </p:cTn>
                  </p:par>
                  <p:par>
                    <p:cTn id="109" fill="hold">
                      <p:stCondLst>
                        <p:cond delay="indefinite"/>
                      </p:stCondLst>
                      <p:childTnLst>
                        <p:par>
                          <p:cTn id="110" fill="hold">
                            <p:stCondLst>
                              <p:cond delay="0"/>
                            </p:stCondLst>
                            <p:childTnLst>
                              <p:par>
                                <p:cTn id="111" presetID="2" presetClass="entr" presetSubtype="4" fill="hold" grpId="0" nodeType="clickEffect">
                                  <p:stCondLst>
                                    <p:cond delay="0"/>
                                  </p:stCondLst>
                                  <p:childTnLst>
                                    <p:set>
                                      <p:cBhvr>
                                        <p:cTn id="112" dur="1" fill="hold">
                                          <p:stCondLst>
                                            <p:cond delay="0"/>
                                          </p:stCondLst>
                                        </p:cTn>
                                        <p:tgtEl>
                                          <p:spTgt spid="82"/>
                                        </p:tgtEl>
                                        <p:attrNameLst>
                                          <p:attrName>style.visibility</p:attrName>
                                        </p:attrNameLst>
                                      </p:cBhvr>
                                      <p:to>
                                        <p:strVal val="visible"/>
                                      </p:to>
                                    </p:set>
                                    <p:anim calcmode="lin" valueType="num">
                                      <p:cBhvr additive="base">
                                        <p:cTn id="113" dur="500" fill="hold"/>
                                        <p:tgtEl>
                                          <p:spTgt spid="82"/>
                                        </p:tgtEl>
                                        <p:attrNameLst>
                                          <p:attrName>ppt_x</p:attrName>
                                        </p:attrNameLst>
                                      </p:cBhvr>
                                      <p:tavLst>
                                        <p:tav tm="0">
                                          <p:val>
                                            <p:strVal val="#ppt_x"/>
                                          </p:val>
                                        </p:tav>
                                        <p:tav tm="100000">
                                          <p:val>
                                            <p:strVal val="#ppt_x"/>
                                          </p:val>
                                        </p:tav>
                                      </p:tavLst>
                                    </p:anim>
                                    <p:anim calcmode="lin" valueType="num">
                                      <p:cBhvr additive="base">
                                        <p:cTn id="114" dur="500" fill="hold"/>
                                        <p:tgtEl>
                                          <p:spTgt spid="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p:bldP spid="99" grpId="0"/>
      <p:bldP spid="59" grpId="0"/>
      <p:bldP spid="61" grpId="0"/>
      <p:bldP spid="95" grpId="0"/>
      <p:bldP spid="91" grpId="0" animBg="1"/>
      <p:bldP spid="108" grpId="0" animBg="1"/>
      <p:bldP spid="111" grpId="0"/>
      <p:bldP spid="112" grpId="0"/>
      <p:bldP spid="116" grpId="0"/>
      <p:bldP spid="82"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正方形/長方形 1">
            <a:extLst>
              <a:ext uri="{FF2B5EF4-FFF2-40B4-BE49-F238E27FC236}">
                <a16:creationId xmlns:a16="http://schemas.microsoft.com/office/drawing/2014/main" id="{F3CD1EAF-D202-484E-BABE-D340FDE12BC2}"/>
              </a:ext>
            </a:extLst>
          </p:cNvPr>
          <p:cNvSpPr>
            <a:spLocks noChangeArrowheads="1"/>
          </p:cNvSpPr>
          <p:nvPr/>
        </p:nvSpPr>
        <p:spPr bwMode="gray">
          <a:xfrm>
            <a:off x="-7938" y="6373813"/>
            <a:ext cx="9144001" cy="484187"/>
          </a:xfrm>
          <a:prstGeom prst="rect">
            <a:avLst/>
          </a:prstGeom>
          <a:solidFill>
            <a:schemeClr val="bg1"/>
          </a:solidFill>
          <a:ln w="9525" algn="ctr">
            <a:solidFill>
              <a:schemeClr val="bg1"/>
            </a:solidFill>
            <a:miter lim="800000"/>
            <a:headEnd/>
            <a:tailEnd/>
          </a:ln>
        </p:spPr>
        <p:txBody>
          <a:bodyPr wrap="none" anchor="ctr"/>
          <a:lstStyle>
            <a:lvl1pPr>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a:buBlip>
                <a:blip r:embed="rId6"/>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6"/>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6"/>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6"/>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6"/>
              </a:buBlip>
              <a:defRPr kumimoji="1" sz="2000">
                <a:solidFill>
                  <a:srgbClr val="000000"/>
                </a:solidFill>
                <a:latin typeface="Arial" charset="0"/>
                <a:ea typeface="ＭＳ Ｐゴシック" charset="-128"/>
                <a:cs typeface="Arial" charset="0"/>
              </a:defRPr>
            </a:lvl9pPr>
          </a:lstStyle>
          <a:p>
            <a:pPr algn="ctr" eaLnBrk="1" hangingPunct="1">
              <a:lnSpc>
                <a:spcPct val="100000"/>
              </a:lnSpc>
              <a:spcBef>
                <a:spcPct val="0"/>
              </a:spcBef>
              <a:spcAft>
                <a:spcPct val="0"/>
              </a:spcAft>
              <a:buClrTx/>
              <a:buFontTx/>
              <a:buNone/>
            </a:pPr>
            <a:endParaRPr lang="ja-JP" altLang="en-US" sz="1800">
              <a:solidFill>
                <a:schemeClr val="tx1"/>
              </a:solidFill>
              <a:latin typeface="Calibri" pitchFamily="34" charset="0"/>
            </a:endParaRPr>
          </a:p>
        </p:txBody>
      </p:sp>
      <p:sp>
        <p:nvSpPr>
          <p:cNvPr id="8" name="フリーフォーム: 図形 7">
            <a:extLst>
              <a:ext uri="{FF2B5EF4-FFF2-40B4-BE49-F238E27FC236}">
                <a16:creationId xmlns:a16="http://schemas.microsoft.com/office/drawing/2014/main" id="{B7B967B6-66E6-43E5-AA13-28045EA331A4}"/>
              </a:ext>
            </a:extLst>
          </p:cNvPr>
          <p:cNvSpPr/>
          <p:nvPr/>
        </p:nvSpPr>
        <p:spPr bwMode="gray">
          <a:xfrm>
            <a:off x="1639643" y="2956560"/>
            <a:ext cx="569313" cy="381000"/>
          </a:xfrm>
          <a:custGeom>
            <a:avLst/>
            <a:gdLst>
              <a:gd name="connsiteX0" fmla="*/ 6277 w 569313"/>
              <a:gd name="connsiteY0" fmla="*/ 0 h 381000"/>
              <a:gd name="connsiteX1" fmla="*/ 82477 w 569313"/>
              <a:gd name="connsiteY1" fmla="*/ 30480 h 381000"/>
              <a:gd name="connsiteX2" fmla="*/ 128197 w 569313"/>
              <a:gd name="connsiteY2" fmla="*/ 45720 h 381000"/>
              <a:gd name="connsiteX3" fmla="*/ 173917 w 569313"/>
              <a:gd name="connsiteY3" fmla="*/ 76200 h 381000"/>
              <a:gd name="connsiteX4" fmla="*/ 265357 w 569313"/>
              <a:gd name="connsiteY4" fmla="*/ 106680 h 381000"/>
              <a:gd name="connsiteX5" fmla="*/ 356797 w 569313"/>
              <a:gd name="connsiteY5" fmla="*/ 137160 h 381000"/>
              <a:gd name="connsiteX6" fmla="*/ 402517 w 569313"/>
              <a:gd name="connsiteY6" fmla="*/ 152400 h 381000"/>
              <a:gd name="connsiteX7" fmla="*/ 463477 w 569313"/>
              <a:gd name="connsiteY7" fmla="*/ 167640 h 381000"/>
              <a:gd name="connsiteX8" fmla="*/ 509197 w 569313"/>
              <a:gd name="connsiteY8" fmla="*/ 198120 h 381000"/>
              <a:gd name="connsiteX9" fmla="*/ 539677 w 569313"/>
              <a:gd name="connsiteY9" fmla="*/ 381000 h 381000"/>
              <a:gd name="connsiteX10" fmla="*/ 448237 w 569313"/>
              <a:gd name="connsiteY10" fmla="*/ 365760 h 381000"/>
              <a:gd name="connsiteX11" fmla="*/ 112957 w 569313"/>
              <a:gd name="connsiteY11" fmla="*/ 335280 h 381000"/>
              <a:gd name="connsiteX12" fmla="*/ 51997 w 569313"/>
              <a:gd name="connsiteY12" fmla="*/ 320040 h 381000"/>
              <a:gd name="connsiteX13" fmla="*/ 6277 w 569313"/>
              <a:gd name="connsiteY13" fmla="*/ 304800 h 381000"/>
              <a:gd name="connsiteX14" fmla="*/ 6277 w 569313"/>
              <a:gd name="connsiteY14" fmla="*/ 60960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69313" h="381000">
                <a:moveTo>
                  <a:pt x="6277" y="0"/>
                </a:moveTo>
                <a:cubicBezTo>
                  <a:pt x="31677" y="10160"/>
                  <a:pt x="56862" y="20874"/>
                  <a:pt x="82477" y="30480"/>
                </a:cubicBezTo>
                <a:cubicBezTo>
                  <a:pt x="97519" y="36121"/>
                  <a:pt x="113829" y="38536"/>
                  <a:pt x="128197" y="45720"/>
                </a:cubicBezTo>
                <a:cubicBezTo>
                  <a:pt x="144580" y="53911"/>
                  <a:pt x="157179" y="68761"/>
                  <a:pt x="173917" y="76200"/>
                </a:cubicBezTo>
                <a:cubicBezTo>
                  <a:pt x="203277" y="89249"/>
                  <a:pt x="234877" y="96520"/>
                  <a:pt x="265357" y="106680"/>
                </a:cubicBezTo>
                <a:lnTo>
                  <a:pt x="356797" y="137160"/>
                </a:lnTo>
                <a:cubicBezTo>
                  <a:pt x="372037" y="142240"/>
                  <a:pt x="386932" y="148504"/>
                  <a:pt x="402517" y="152400"/>
                </a:cubicBezTo>
                <a:lnTo>
                  <a:pt x="463477" y="167640"/>
                </a:lnTo>
                <a:cubicBezTo>
                  <a:pt x="478717" y="177800"/>
                  <a:pt x="492814" y="189929"/>
                  <a:pt x="509197" y="198120"/>
                </a:cubicBezTo>
                <a:cubicBezTo>
                  <a:pt x="606714" y="246878"/>
                  <a:pt x="561380" y="142263"/>
                  <a:pt x="539677" y="381000"/>
                </a:cubicBezTo>
                <a:cubicBezTo>
                  <a:pt x="509197" y="375920"/>
                  <a:pt x="479039" y="368224"/>
                  <a:pt x="448237" y="365760"/>
                </a:cubicBezTo>
                <a:cubicBezTo>
                  <a:pt x="-89404" y="322749"/>
                  <a:pt x="288937" y="385560"/>
                  <a:pt x="112957" y="335280"/>
                </a:cubicBezTo>
                <a:cubicBezTo>
                  <a:pt x="92818" y="329526"/>
                  <a:pt x="72136" y="325794"/>
                  <a:pt x="51997" y="320040"/>
                </a:cubicBezTo>
                <a:cubicBezTo>
                  <a:pt x="36551" y="315627"/>
                  <a:pt x="9069" y="320620"/>
                  <a:pt x="6277" y="304800"/>
                </a:cubicBezTo>
                <a:cubicBezTo>
                  <a:pt x="-7848" y="224757"/>
                  <a:pt x="6277" y="142240"/>
                  <a:pt x="6277" y="60960"/>
                </a:cubicBezTo>
              </a:path>
            </a:pathLst>
          </a:custGeom>
          <a:solidFill>
            <a:schemeClr val="accent4">
              <a:lumMod val="20000"/>
              <a:lumOff val="80000"/>
            </a:schemeClr>
          </a:solidFill>
          <a:ln w="9525" algn="ctr">
            <a:noFill/>
            <a:miter lim="800000"/>
            <a:headEnd/>
            <a:tailEn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ctr" latinLnBrk="0" hangingPunct="1">
              <a:lnSpc>
                <a:spcPct val="100000"/>
              </a:lnSpc>
              <a:spcBef>
                <a:spcPct val="0"/>
              </a:spcBef>
              <a:spcAft>
                <a:spcPct val="0"/>
              </a:spcAft>
              <a:buClrTx/>
              <a:buSzTx/>
              <a:buFontTx/>
              <a:buNone/>
              <a:tabLst/>
            </a:pPr>
            <a:endParaRPr kumimoji="1" lang="ja-JP" altLang="en-US" sz="1800" b="0" i="0" u="none" strike="noStrike" cap="none" normalizeH="0" baseline="0">
              <a:ln>
                <a:noFill/>
              </a:ln>
              <a:solidFill>
                <a:srgbClr val="000000"/>
              </a:solidFill>
              <a:effectLst/>
              <a:latin typeface="ＭＳ Ｐゴシック" charset="-128"/>
              <a:ea typeface="ＭＳ Ｐゴシック" charset="-128"/>
            </a:endParaRPr>
          </a:p>
        </p:txBody>
      </p:sp>
      <p:sp>
        <p:nvSpPr>
          <p:cNvPr id="2" name="フリーフォーム: 図形 1">
            <a:extLst>
              <a:ext uri="{FF2B5EF4-FFF2-40B4-BE49-F238E27FC236}">
                <a16:creationId xmlns:a16="http://schemas.microsoft.com/office/drawing/2014/main" id="{674A0A7D-724E-469B-B7DA-A7E534B7D3FB}"/>
              </a:ext>
            </a:extLst>
          </p:cNvPr>
          <p:cNvSpPr/>
          <p:nvPr/>
        </p:nvSpPr>
        <p:spPr bwMode="gray">
          <a:xfrm>
            <a:off x="1295400" y="2087880"/>
            <a:ext cx="929640" cy="874128"/>
          </a:xfrm>
          <a:custGeom>
            <a:avLst/>
            <a:gdLst>
              <a:gd name="connsiteX0" fmla="*/ 0 w 929640"/>
              <a:gd name="connsiteY0" fmla="*/ 0 h 874128"/>
              <a:gd name="connsiteX1" fmla="*/ 76200 w 929640"/>
              <a:gd name="connsiteY1" fmla="*/ 30480 h 874128"/>
              <a:gd name="connsiteX2" fmla="*/ 121920 w 929640"/>
              <a:gd name="connsiteY2" fmla="*/ 60960 h 874128"/>
              <a:gd name="connsiteX3" fmla="*/ 228600 w 929640"/>
              <a:gd name="connsiteY3" fmla="*/ 91440 h 874128"/>
              <a:gd name="connsiteX4" fmla="*/ 320040 w 929640"/>
              <a:gd name="connsiteY4" fmla="*/ 152400 h 874128"/>
              <a:gd name="connsiteX5" fmla="*/ 502920 w 929640"/>
              <a:gd name="connsiteY5" fmla="*/ 213360 h 874128"/>
              <a:gd name="connsiteX6" fmla="*/ 548640 w 929640"/>
              <a:gd name="connsiteY6" fmla="*/ 228600 h 874128"/>
              <a:gd name="connsiteX7" fmla="*/ 594360 w 929640"/>
              <a:gd name="connsiteY7" fmla="*/ 243840 h 874128"/>
              <a:gd name="connsiteX8" fmla="*/ 655320 w 929640"/>
              <a:gd name="connsiteY8" fmla="*/ 259080 h 874128"/>
              <a:gd name="connsiteX9" fmla="*/ 731520 w 929640"/>
              <a:gd name="connsiteY9" fmla="*/ 274320 h 874128"/>
              <a:gd name="connsiteX10" fmla="*/ 822960 w 929640"/>
              <a:gd name="connsiteY10" fmla="*/ 304800 h 874128"/>
              <a:gd name="connsiteX11" fmla="*/ 929640 w 929640"/>
              <a:gd name="connsiteY11" fmla="*/ 335280 h 874128"/>
              <a:gd name="connsiteX12" fmla="*/ 914400 w 929640"/>
              <a:gd name="connsiteY12" fmla="*/ 868680 h 874128"/>
              <a:gd name="connsiteX13" fmla="*/ 868680 w 929640"/>
              <a:gd name="connsiteY13" fmla="*/ 853440 h 874128"/>
              <a:gd name="connsiteX14" fmla="*/ 777240 w 929640"/>
              <a:gd name="connsiteY14" fmla="*/ 792480 h 874128"/>
              <a:gd name="connsiteX15" fmla="*/ 655320 w 929640"/>
              <a:gd name="connsiteY15" fmla="*/ 762000 h 874128"/>
              <a:gd name="connsiteX16" fmla="*/ 594360 w 929640"/>
              <a:gd name="connsiteY16" fmla="*/ 746760 h 874128"/>
              <a:gd name="connsiteX17" fmla="*/ 502920 w 929640"/>
              <a:gd name="connsiteY17" fmla="*/ 716280 h 874128"/>
              <a:gd name="connsiteX18" fmla="*/ 396240 w 929640"/>
              <a:gd name="connsiteY18" fmla="*/ 701040 h 874128"/>
              <a:gd name="connsiteX19" fmla="*/ 304800 w 929640"/>
              <a:gd name="connsiteY19" fmla="*/ 640080 h 874128"/>
              <a:gd name="connsiteX20" fmla="*/ 274320 w 929640"/>
              <a:gd name="connsiteY20" fmla="*/ 502920 h 874128"/>
              <a:gd name="connsiteX21" fmla="*/ 243840 w 929640"/>
              <a:gd name="connsiteY21" fmla="*/ 457200 h 874128"/>
              <a:gd name="connsiteX22" fmla="*/ 198120 w 929640"/>
              <a:gd name="connsiteY22" fmla="*/ 441960 h 874128"/>
              <a:gd name="connsiteX23" fmla="*/ 167640 w 929640"/>
              <a:gd name="connsiteY23" fmla="*/ 396240 h 874128"/>
              <a:gd name="connsiteX24" fmla="*/ 121920 w 929640"/>
              <a:gd name="connsiteY24" fmla="*/ 259080 h 874128"/>
              <a:gd name="connsiteX25" fmla="*/ 106680 w 929640"/>
              <a:gd name="connsiteY25" fmla="*/ 213360 h 874128"/>
              <a:gd name="connsiteX26" fmla="*/ 91440 w 929640"/>
              <a:gd name="connsiteY26" fmla="*/ 167640 h 874128"/>
              <a:gd name="connsiteX27" fmla="*/ 60960 w 929640"/>
              <a:gd name="connsiteY27" fmla="*/ 121920 h 874128"/>
              <a:gd name="connsiteX28" fmla="*/ 45720 w 929640"/>
              <a:gd name="connsiteY28" fmla="*/ 76200 h 874128"/>
              <a:gd name="connsiteX29" fmla="*/ 30480 w 929640"/>
              <a:gd name="connsiteY29" fmla="*/ 45720 h 874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29640" h="874128">
                <a:moveTo>
                  <a:pt x="0" y="0"/>
                </a:moveTo>
                <a:cubicBezTo>
                  <a:pt x="25400" y="10160"/>
                  <a:pt x="51731" y="18246"/>
                  <a:pt x="76200" y="30480"/>
                </a:cubicBezTo>
                <a:cubicBezTo>
                  <a:pt x="92583" y="38671"/>
                  <a:pt x="105085" y="53745"/>
                  <a:pt x="121920" y="60960"/>
                </a:cubicBezTo>
                <a:cubicBezTo>
                  <a:pt x="156446" y="75757"/>
                  <a:pt x="195236" y="72904"/>
                  <a:pt x="228600" y="91440"/>
                </a:cubicBezTo>
                <a:cubicBezTo>
                  <a:pt x="260622" y="109230"/>
                  <a:pt x="285287" y="140816"/>
                  <a:pt x="320040" y="152400"/>
                </a:cubicBezTo>
                <a:lnTo>
                  <a:pt x="502920" y="213360"/>
                </a:lnTo>
                <a:lnTo>
                  <a:pt x="548640" y="228600"/>
                </a:lnTo>
                <a:cubicBezTo>
                  <a:pt x="563880" y="233680"/>
                  <a:pt x="578775" y="239944"/>
                  <a:pt x="594360" y="243840"/>
                </a:cubicBezTo>
                <a:cubicBezTo>
                  <a:pt x="614680" y="248920"/>
                  <a:pt x="634873" y="254536"/>
                  <a:pt x="655320" y="259080"/>
                </a:cubicBezTo>
                <a:cubicBezTo>
                  <a:pt x="680606" y="264699"/>
                  <a:pt x="706530" y="267504"/>
                  <a:pt x="731520" y="274320"/>
                </a:cubicBezTo>
                <a:cubicBezTo>
                  <a:pt x="762517" y="282774"/>
                  <a:pt x="791791" y="297008"/>
                  <a:pt x="822960" y="304800"/>
                </a:cubicBezTo>
                <a:cubicBezTo>
                  <a:pt x="899505" y="323936"/>
                  <a:pt x="864049" y="313416"/>
                  <a:pt x="929640" y="335280"/>
                </a:cubicBezTo>
                <a:cubicBezTo>
                  <a:pt x="924560" y="513080"/>
                  <a:pt x="935183" y="692026"/>
                  <a:pt x="914400" y="868680"/>
                </a:cubicBezTo>
                <a:cubicBezTo>
                  <a:pt x="912523" y="884634"/>
                  <a:pt x="882723" y="861242"/>
                  <a:pt x="868680" y="853440"/>
                </a:cubicBezTo>
                <a:cubicBezTo>
                  <a:pt x="836658" y="835650"/>
                  <a:pt x="813161" y="799664"/>
                  <a:pt x="777240" y="792480"/>
                </a:cubicBezTo>
                <a:cubicBezTo>
                  <a:pt x="622318" y="761496"/>
                  <a:pt x="764666" y="793242"/>
                  <a:pt x="655320" y="762000"/>
                </a:cubicBezTo>
                <a:cubicBezTo>
                  <a:pt x="635181" y="756246"/>
                  <a:pt x="614422" y="752779"/>
                  <a:pt x="594360" y="746760"/>
                </a:cubicBezTo>
                <a:cubicBezTo>
                  <a:pt x="563586" y="737528"/>
                  <a:pt x="534726" y="720824"/>
                  <a:pt x="502920" y="716280"/>
                </a:cubicBezTo>
                <a:lnTo>
                  <a:pt x="396240" y="701040"/>
                </a:lnTo>
                <a:cubicBezTo>
                  <a:pt x="365760" y="680720"/>
                  <a:pt x="310822" y="676214"/>
                  <a:pt x="304800" y="640080"/>
                </a:cubicBezTo>
                <a:cubicBezTo>
                  <a:pt x="298947" y="604960"/>
                  <a:pt x="293079" y="540437"/>
                  <a:pt x="274320" y="502920"/>
                </a:cubicBezTo>
                <a:cubicBezTo>
                  <a:pt x="266129" y="486537"/>
                  <a:pt x="258143" y="468642"/>
                  <a:pt x="243840" y="457200"/>
                </a:cubicBezTo>
                <a:cubicBezTo>
                  <a:pt x="231296" y="447165"/>
                  <a:pt x="213360" y="447040"/>
                  <a:pt x="198120" y="441960"/>
                </a:cubicBezTo>
                <a:cubicBezTo>
                  <a:pt x="187960" y="426720"/>
                  <a:pt x="175079" y="412978"/>
                  <a:pt x="167640" y="396240"/>
                </a:cubicBezTo>
                <a:lnTo>
                  <a:pt x="121920" y="259080"/>
                </a:lnTo>
                <a:lnTo>
                  <a:pt x="106680" y="213360"/>
                </a:lnTo>
                <a:cubicBezTo>
                  <a:pt x="101600" y="198120"/>
                  <a:pt x="100351" y="181006"/>
                  <a:pt x="91440" y="167640"/>
                </a:cubicBezTo>
                <a:cubicBezTo>
                  <a:pt x="81280" y="152400"/>
                  <a:pt x="69151" y="138303"/>
                  <a:pt x="60960" y="121920"/>
                </a:cubicBezTo>
                <a:cubicBezTo>
                  <a:pt x="53776" y="107552"/>
                  <a:pt x="51686" y="91115"/>
                  <a:pt x="45720" y="76200"/>
                </a:cubicBezTo>
                <a:cubicBezTo>
                  <a:pt x="41501" y="65653"/>
                  <a:pt x="35560" y="55880"/>
                  <a:pt x="30480" y="45720"/>
                </a:cubicBezTo>
              </a:path>
            </a:pathLst>
          </a:custGeom>
          <a:solidFill>
            <a:srgbClr val="7030A0"/>
          </a:solidFill>
          <a:ln w="9525" algn="ctr">
            <a:noFill/>
            <a:miter lim="800000"/>
            <a:headEnd/>
            <a:tailEn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ctr" latinLnBrk="0" hangingPunct="1">
              <a:lnSpc>
                <a:spcPct val="100000"/>
              </a:lnSpc>
              <a:spcBef>
                <a:spcPct val="0"/>
              </a:spcBef>
              <a:spcAft>
                <a:spcPct val="0"/>
              </a:spcAft>
              <a:buClrTx/>
              <a:buSzTx/>
              <a:buFontTx/>
              <a:buNone/>
              <a:tabLst/>
            </a:pPr>
            <a:endParaRPr kumimoji="1" lang="ja-JP" altLang="en-US" sz="1800" b="0" i="0" u="none" strike="noStrike" cap="none" normalizeH="0" baseline="0">
              <a:ln>
                <a:noFill/>
              </a:ln>
              <a:solidFill>
                <a:srgbClr val="000000"/>
              </a:solidFill>
              <a:effectLst/>
              <a:latin typeface="ＭＳ Ｐゴシック" charset="-128"/>
              <a:ea typeface="ＭＳ Ｐゴシック" charset="-128"/>
            </a:endParaRPr>
          </a:p>
        </p:txBody>
      </p:sp>
      <p:sp>
        <p:nvSpPr>
          <p:cNvPr id="9221" name="スライド番号プレースホルダー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a:buBlip>
                <a:blip r:embed="rId6"/>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6"/>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6"/>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6"/>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6"/>
              </a:buBlip>
              <a:defRPr kumimoji="1" sz="2000">
                <a:solidFill>
                  <a:srgbClr val="000000"/>
                </a:solidFill>
                <a:latin typeface="Arial" charset="0"/>
                <a:ea typeface="ＭＳ Ｐゴシック" charset="-128"/>
                <a:cs typeface="Arial" charset="0"/>
              </a:defRPr>
            </a:lvl9pPr>
          </a:lstStyle>
          <a:p>
            <a:pPr>
              <a:lnSpc>
                <a:spcPct val="100000"/>
              </a:lnSpc>
              <a:spcBef>
                <a:spcPct val="0"/>
              </a:spcBef>
              <a:spcAft>
                <a:spcPct val="0"/>
              </a:spcAft>
              <a:buClrTx/>
              <a:buFontTx/>
              <a:buNone/>
            </a:pPr>
            <a:fld id="{4555DBF4-170B-471E-880D-DA5283DE4820}" type="slidenum">
              <a:rPr kumimoji="0" lang="ja-JP" altLang="en-US" smtClean="0">
                <a:solidFill>
                  <a:schemeClr val="tx1"/>
                </a:solidFill>
              </a:rPr>
              <a:pPr>
                <a:lnSpc>
                  <a:spcPct val="100000"/>
                </a:lnSpc>
                <a:spcBef>
                  <a:spcPct val="0"/>
                </a:spcBef>
                <a:spcAft>
                  <a:spcPct val="0"/>
                </a:spcAft>
                <a:buClrTx/>
                <a:buFontTx/>
                <a:buNone/>
              </a:pPr>
              <a:t>42</a:t>
            </a:fld>
            <a:endParaRPr kumimoji="0" lang="ja-JP" altLang="en-US">
              <a:solidFill>
                <a:schemeClr val="tx1"/>
              </a:solidFill>
            </a:endParaRPr>
          </a:p>
        </p:txBody>
      </p:sp>
      <p:sp>
        <p:nvSpPr>
          <p:cNvPr id="7" name="コンテンツ プレースホルダー 2 1"/>
          <p:cNvSpPr txBox="1">
            <a:spLocks/>
          </p:cNvSpPr>
          <p:nvPr/>
        </p:nvSpPr>
        <p:spPr bwMode="gray">
          <a:xfrm>
            <a:off x="184149" y="954723"/>
            <a:ext cx="7662863"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90513" indent="-290513" algn="l" defTabSz="457200" rtl="0" eaLnBrk="0" fontAlgn="base" hangingPunct="0">
              <a:lnSpc>
                <a:spcPct val="95000"/>
              </a:lnSpc>
              <a:spcBef>
                <a:spcPct val="20000"/>
              </a:spcBef>
              <a:spcAft>
                <a:spcPct val="10000"/>
              </a:spcAft>
              <a:buClr>
                <a:srgbClr val="A30B1A"/>
              </a:buClr>
              <a:buFont typeface="Wingdings" pitchFamily="2" charset="2"/>
              <a:buChar char="n"/>
              <a:defRPr kumimoji="1" sz="2800">
                <a:solidFill>
                  <a:srgbClr val="000000"/>
                </a:solidFill>
                <a:latin typeface="+mn-lt"/>
                <a:ea typeface="+mn-ea"/>
                <a:cs typeface="+mn-cs"/>
              </a:defRPr>
            </a:lvl1pPr>
            <a:lvl2pPr marL="581025" indent="-242888" algn="l" defTabSz="457200" rtl="0" eaLnBrk="0" fontAlgn="base" hangingPunct="0">
              <a:lnSpc>
                <a:spcPct val="95000"/>
              </a:lnSpc>
              <a:spcBef>
                <a:spcPct val="20000"/>
              </a:spcBef>
              <a:spcAft>
                <a:spcPct val="10000"/>
              </a:spcAft>
              <a:buClr>
                <a:srgbClr val="87867E"/>
              </a:buClr>
              <a:buFont typeface="Wingdings" pitchFamily="2" charset="2"/>
              <a:buChar char="n"/>
              <a:defRPr kumimoji="1" sz="2400">
                <a:solidFill>
                  <a:srgbClr val="000000"/>
                </a:solidFill>
                <a:latin typeface="+mn-lt"/>
                <a:ea typeface="+mn-ea"/>
                <a:cs typeface="+mn-cs"/>
              </a:defRPr>
            </a:lvl2pPr>
            <a:lvl3pPr marL="795338" indent="-138113" algn="l" defTabSz="457200" rtl="0" eaLnBrk="0" fontAlgn="base" hangingPunct="0">
              <a:lnSpc>
                <a:spcPct val="95000"/>
              </a:lnSpc>
              <a:spcBef>
                <a:spcPct val="20000"/>
              </a:spcBef>
              <a:spcAft>
                <a:spcPct val="10000"/>
              </a:spcAft>
              <a:buClr>
                <a:srgbClr val="87867E"/>
              </a:buClr>
              <a:buSzPct val="100000"/>
              <a:buChar char="•"/>
              <a:defRPr kumimoji="1" sz="2000">
                <a:solidFill>
                  <a:srgbClr val="000000"/>
                </a:solidFill>
                <a:latin typeface="+mn-lt"/>
                <a:ea typeface="+mn-ea"/>
                <a:cs typeface="+mn-cs"/>
              </a:defRPr>
            </a:lvl3pPr>
            <a:lvl4pPr marL="1014413" indent="-134938" algn="l" defTabSz="457200" rtl="0" eaLnBrk="0" fontAlgn="base" hangingPunct="0">
              <a:lnSpc>
                <a:spcPct val="95000"/>
              </a:lnSpc>
              <a:spcBef>
                <a:spcPct val="20000"/>
              </a:spcBef>
              <a:spcAft>
                <a:spcPct val="10000"/>
              </a:spcAft>
              <a:buClr>
                <a:srgbClr val="87867E"/>
              </a:buClr>
              <a:buSzPct val="100000"/>
              <a:buChar char="•"/>
              <a:defRPr kumimoji="1">
                <a:solidFill>
                  <a:srgbClr val="000000"/>
                </a:solidFill>
                <a:latin typeface="+mn-lt"/>
                <a:ea typeface="+mn-ea"/>
                <a:cs typeface="+mn-cs"/>
              </a:defRPr>
            </a:lvl4pPr>
            <a:lvl5pPr marL="2305050" indent="365125" algn="l" defTabSz="457200" rtl="0" eaLnBrk="0" fontAlgn="base" hangingPunct="0">
              <a:spcBef>
                <a:spcPct val="0"/>
              </a:spcBef>
              <a:spcAft>
                <a:spcPct val="0"/>
              </a:spcAft>
              <a:buBlip>
                <a:blip r:embed="rId6"/>
              </a:buBlip>
              <a:defRPr kumimoji="1" sz="2000">
                <a:solidFill>
                  <a:srgbClr val="000000"/>
                </a:solidFill>
                <a:latin typeface="+mn-lt"/>
                <a:ea typeface="+mn-ea"/>
                <a:cs typeface="+mn-cs"/>
              </a:defRPr>
            </a:lvl5pPr>
            <a:lvl6pPr marL="2762250" indent="365125" algn="l" defTabSz="457200" rtl="0" eaLnBrk="1" fontAlgn="base" hangingPunct="1">
              <a:spcBef>
                <a:spcPct val="0"/>
              </a:spcBef>
              <a:spcAft>
                <a:spcPct val="0"/>
              </a:spcAft>
              <a:buBlip>
                <a:blip r:embed="rId6"/>
              </a:buBlip>
              <a:defRPr kumimoji="1" sz="2000">
                <a:solidFill>
                  <a:srgbClr val="000000"/>
                </a:solidFill>
                <a:latin typeface="+mn-lt"/>
                <a:ea typeface="+mn-ea"/>
                <a:cs typeface="+mn-cs"/>
              </a:defRPr>
            </a:lvl6pPr>
            <a:lvl7pPr marL="3219450" indent="365125" algn="l" defTabSz="457200" rtl="0" eaLnBrk="1" fontAlgn="base" hangingPunct="1">
              <a:spcBef>
                <a:spcPct val="0"/>
              </a:spcBef>
              <a:spcAft>
                <a:spcPct val="0"/>
              </a:spcAft>
              <a:buBlip>
                <a:blip r:embed="rId6"/>
              </a:buBlip>
              <a:defRPr kumimoji="1" sz="2000">
                <a:solidFill>
                  <a:srgbClr val="000000"/>
                </a:solidFill>
                <a:latin typeface="+mn-lt"/>
                <a:ea typeface="+mn-ea"/>
                <a:cs typeface="+mn-cs"/>
              </a:defRPr>
            </a:lvl7pPr>
            <a:lvl8pPr marL="3676650" indent="365125" algn="l" defTabSz="457200" rtl="0" eaLnBrk="1" fontAlgn="base" hangingPunct="1">
              <a:spcBef>
                <a:spcPct val="0"/>
              </a:spcBef>
              <a:spcAft>
                <a:spcPct val="0"/>
              </a:spcAft>
              <a:buBlip>
                <a:blip r:embed="rId6"/>
              </a:buBlip>
              <a:defRPr kumimoji="1" sz="2000">
                <a:solidFill>
                  <a:srgbClr val="000000"/>
                </a:solidFill>
                <a:latin typeface="+mn-lt"/>
                <a:ea typeface="+mn-ea"/>
                <a:cs typeface="+mn-cs"/>
              </a:defRPr>
            </a:lvl8pPr>
            <a:lvl9pPr marL="4133850" indent="365125" algn="l" defTabSz="457200" rtl="0" eaLnBrk="1" fontAlgn="base" hangingPunct="1">
              <a:spcBef>
                <a:spcPct val="0"/>
              </a:spcBef>
              <a:spcAft>
                <a:spcPct val="0"/>
              </a:spcAft>
              <a:buBlip>
                <a:blip r:embed="rId6"/>
              </a:buBlip>
              <a:defRPr kumimoji="1" sz="2000">
                <a:solidFill>
                  <a:srgbClr val="000000"/>
                </a:solidFill>
                <a:latin typeface="+mn-lt"/>
                <a:ea typeface="+mn-ea"/>
                <a:cs typeface="+mn-cs"/>
              </a:defRPr>
            </a:lvl9pPr>
          </a:lstStyle>
          <a:p>
            <a:pPr marL="0" indent="0" eaLnBrk="1" hangingPunct="1">
              <a:buFont typeface="Wingdings" pitchFamily="2" charset="2"/>
              <a:buNone/>
              <a:defRPr/>
            </a:pPr>
            <a:r>
              <a:rPr lang="ja-JP" altLang="en-US" kern="0" dirty="0"/>
              <a:t>理想気体に於けるカルノーサイクルの熱効率</a:t>
            </a:r>
            <a:endParaRPr lang="en-US" altLang="ja-JP" kern="0" dirty="0"/>
          </a:p>
        </p:txBody>
      </p:sp>
      <p:cxnSp>
        <p:nvCxnSpPr>
          <p:cNvPr id="38" name="直線矢印コネクタ 37">
            <a:extLst>
              <a:ext uri="{FF2B5EF4-FFF2-40B4-BE49-F238E27FC236}">
                <a16:creationId xmlns:a16="http://schemas.microsoft.com/office/drawing/2014/main" id="{077F281C-E8B6-4DF0-9D89-BE45989EB263}"/>
              </a:ext>
            </a:extLst>
          </p:cNvPr>
          <p:cNvCxnSpPr>
            <a:cxnSpLocks/>
          </p:cNvCxnSpPr>
          <p:nvPr/>
        </p:nvCxnSpPr>
        <p:spPr bwMode="auto">
          <a:xfrm flipV="1">
            <a:off x="670560" y="1360169"/>
            <a:ext cx="0" cy="2362200"/>
          </a:xfrm>
          <a:prstGeom prst="straightConnector1">
            <a:avLst/>
          </a:prstGeom>
          <a:gradFill rotWithShape="0">
            <a:gsLst>
              <a:gs pos="0">
                <a:srgbClr val="FFFFFF"/>
              </a:gs>
              <a:gs pos="100000">
                <a:srgbClr val="C8C8C8"/>
              </a:gs>
            </a:gsLst>
            <a:lin ang="5400000" scaled="1"/>
          </a:gradFill>
          <a:ln w="9525" cap="flat" cmpd="sng" algn="ctr">
            <a:solidFill>
              <a:srgbClr val="505050"/>
            </a:solidFill>
            <a:prstDash val="solid"/>
            <a:round/>
            <a:headEnd type="none" w="med" len="med"/>
            <a:tailEnd type="triangle"/>
          </a:ln>
          <a:effectLst/>
        </p:spPr>
      </p:cxnSp>
      <p:cxnSp>
        <p:nvCxnSpPr>
          <p:cNvPr id="39" name="直線矢印コネクタ 38">
            <a:extLst>
              <a:ext uri="{FF2B5EF4-FFF2-40B4-BE49-F238E27FC236}">
                <a16:creationId xmlns:a16="http://schemas.microsoft.com/office/drawing/2014/main" id="{E77BEE52-C1E1-418F-B5C9-2C342F6461D5}"/>
              </a:ext>
            </a:extLst>
          </p:cNvPr>
          <p:cNvCxnSpPr>
            <a:cxnSpLocks/>
          </p:cNvCxnSpPr>
          <p:nvPr/>
        </p:nvCxnSpPr>
        <p:spPr bwMode="auto">
          <a:xfrm flipV="1">
            <a:off x="304800" y="3356609"/>
            <a:ext cx="2926080" cy="30480"/>
          </a:xfrm>
          <a:prstGeom prst="straightConnector1">
            <a:avLst/>
          </a:prstGeom>
          <a:gradFill rotWithShape="0">
            <a:gsLst>
              <a:gs pos="0">
                <a:srgbClr val="FFFFFF"/>
              </a:gs>
              <a:gs pos="100000">
                <a:srgbClr val="C8C8C8"/>
              </a:gs>
            </a:gsLst>
            <a:lin ang="5400000" scaled="1"/>
          </a:gradFill>
          <a:ln w="9525" cap="flat" cmpd="sng" algn="ctr">
            <a:solidFill>
              <a:srgbClr val="505050"/>
            </a:solidFill>
            <a:prstDash val="solid"/>
            <a:round/>
            <a:headEnd type="none" w="med" len="med"/>
            <a:tailEnd type="triangle"/>
          </a:ln>
          <a:effectLst/>
        </p:spPr>
      </p:cxnSp>
      <p:sp>
        <p:nvSpPr>
          <p:cNvPr id="40" name="コンテンツ プレースホルダー 2 2">
            <a:extLst>
              <a:ext uri="{FF2B5EF4-FFF2-40B4-BE49-F238E27FC236}">
                <a16:creationId xmlns:a16="http://schemas.microsoft.com/office/drawing/2014/main" id="{E12FFE62-0883-4F51-9279-9071A6B5D2F0}"/>
              </a:ext>
            </a:extLst>
          </p:cNvPr>
          <p:cNvSpPr txBox="1">
            <a:spLocks/>
          </p:cNvSpPr>
          <p:nvPr/>
        </p:nvSpPr>
        <p:spPr bwMode="gray">
          <a:xfrm>
            <a:off x="2992359" y="3387089"/>
            <a:ext cx="1033181"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90513" indent="-290513" algn="l" defTabSz="457200" rtl="0" eaLnBrk="0" fontAlgn="base" hangingPunct="0">
              <a:lnSpc>
                <a:spcPct val="95000"/>
              </a:lnSpc>
              <a:spcBef>
                <a:spcPct val="20000"/>
              </a:spcBef>
              <a:spcAft>
                <a:spcPct val="10000"/>
              </a:spcAft>
              <a:buClr>
                <a:srgbClr val="A30B1A"/>
              </a:buClr>
              <a:buFont typeface="Wingdings" pitchFamily="2" charset="2"/>
              <a:buChar char="n"/>
              <a:defRPr kumimoji="1" sz="2800">
                <a:solidFill>
                  <a:srgbClr val="000000"/>
                </a:solidFill>
                <a:latin typeface="+mn-lt"/>
                <a:ea typeface="+mn-ea"/>
                <a:cs typeface="+mn-cs"/>
              </a:defRPr>
            </a:lvl1pPr>
            <a:lvl2pPr marL="581025" indent="-242888" algn="l" defTabSz="457200" rtl="0" eaLnBrk="0" fontAlgn="base" hangingPunct="0">
              <a:lnSpc>
                <a:spcPct val="95000"/>
              </a:lnSpc>
              <a:spcBef>
                <a:spcPct val="20000"/>
              </a:spcBef>
              <a:spcAft>
                <a:spcPct val="10000"/>
              </a:spcAft>
              <a:buClr>
                <a:srgbClr val="87867E"/>
              </a:buClr>
              <a:buFont typeface="Wingdings" pitchFamily="2" charset="2"/>
              <a:buChar char="n"/>
              <a:defRPr kumimoji="1" sz="2400">
                <a:solidFill>
                  <a:srgbClr val="000000"/>
                </a:solidFill>
                <a:latin typeface="+mn-lt"/>
                <a:ea typeface="+mn-ea"/>
                <a:cs typeface="+mn-cs"/>
              </a:defRPr>
            </a:lvl2pPr>
            <a:lvl3pPr marL="795338" indent="-138113" algn="l" defTabSz="457200" rtl="0" eaLnBrk="0" fontAlgn="base" hangingPunct="0">
              <a:lnSpc>
                <a:spcPct val="95000"/>
              </a:lnSpc>
              <a:spcBef>
                <a:spcPct val="20000"/>
              </a:spcBef>
              <a:spcAft>
                <a:spcPct val="10000"/>
              </a:spcAft>
              <a:buClr>
                <a:srgbClr val="87867E"/>
              </a:buClr>
              <a:buSzPct val="100000"/>
              <a:buChar char="•"/>
              <a:defRPr kumimoji="1" sz="2000">
                <a:solidFill>
                  <a:srgbClr val="000000"/>
                </a:solidFill>
                <a:latin typeface="+mn-lt"/>
                <a:ea typeface="+mn-ea"/>
                <a:cs typeface="+mn-cs"/>
              </a:defRPr>
            </a:lvl3pPr>
            <a:lvl4pPr marL="1014413" indent="-134938" algn="l" defTabSz="457200" rtl="0" eaLnBrk="0" fontAlgn="base" hangingPunct="0">
              <a:lnSpc>
                <a:spcPct val="95000"/>
              </a:lnSpc>
              <a:spcBef>
                <a:spcPct val="20000"/>
              </a:spcBef>
              <a:spcAft>
                <a:spcPct val="10000"/>
              </a:spcAft>
              <a:buClr>
                <a:srgbClr val="87867E"/>
              </a:buClr>
              <a:buSzPct val="100000"/>
              <a:buChar char="•"/>
              <a:defRPr kumimoji="1">
                <a:solidFill>
                  <a:srgbClr val="000000"/>
                </a:solidFill>
                <a:latin typeface="+mn-lt"/>
                <a:ea typeface="+mn-ea"/>
                <a:cs typeface="+mn-cs"/>
              </a:defRPr>
            </a:lvl4pPr>
            <a:lvl5pPr marL="2305050" indent="365125" algn="l" defTabSz="457200" rtl="0" eaLnBrk="0" fontAlgn="base" hangingPunct="0">
              <a:spcBef>
                <a:spcPct val="0"/>
              </a:spcBef>
              <a:spcAft>
                <a:spcPct val="0"/>
              </a:spcAft>
              <a:buBlip>
                <a:blip r:embed="rId6"/>
              </a:buBlip>
              <a:defRPr kumimoji="1" sz="2000">
                <a:solidFill>
                  <a:srgbClr val="000000"/>
                </a:solidFill>
                <a:latin typeface="+mn-lt"/>
                <a:ea typeface="+mn-ea"/>
                <a:cs typeface="+mn-cs"/>
              </a:defRPr>
            </a:lvl5pPr>
            <a:lvl6pPr marL="2762250" indent="365125" algn="l" defTabSz="457200" rtl="0" eaLnBrk="1" fontAlgn="base" hangingPunct="1">
              <a:spcBef>
                <a:spcPct val="0"/>
              </a:spcBef>
              <a:spcAft>
                <a:spcPct val="0"/>
              </a:spcAft>
              <a:buBlip>
                <a:blip r:embed="rId6"/>
              </a:buBlip>
              <a:defRPr kumimoji="1" sz="2000">
                <a:solidFill>
                  <a:srgbClr val="000000"/>
                </a:solidFill>
                <a:latin typeface="+mn-lt"/>
                <a:ea typeface="+mn-ea"/>
                <a:cs typeface="+mn-cs"/>
              </a:defRPr>
            </a:lvl6pPr>
            <a:lvl7pPr marL="3219450" indent="365125" algn="l" defTabSz="457200" rtl="0" eaLnBrk="1" fontAlgn="base" hangingPunct="1">
              <a:spcBef>
                <a:spcPct val="0"/>
              </a:spcBef>
              <a:spcAft>
                <a:spcPct val="0"/>
              </a:spcAft>
              <a:buBlip>
                <a:blip r:embed="rId6"/>
              </a:buBlip>
              <a:defRPr kumimoji="1" sz="2000">
                <a:solidFill>
                  <a:srgbClr val="000000"/>
                </a:solidFill>
                <a:latin typeface="+mn-lt"/>
                <a:ea typeface="+mn-ea"/>
                <a:cs typeface="+mn-cs"/>
              </a:defRPr>
            </a:lvl7pPr>
            <a:lvl8pPr marL="3676650" indent="365125" algn="l" defTabSz="457200" rtl="0" eaLnBrk="1" fontAlgn="base" hangingPunct="1">
              <a:spcBef>
                <a:spcPct val="0"/>
              </a:spcBef>
              <a:spcAft>
                <a:spcPct val="0"/>
              </a:spcAft>
              <a:buBlip>
                <a:blip r:embed="rId6"/>
              </a:buBlip>
              <a:defRPr kumimoji="1" sz="2000">
                <a:solidFill>
                  <a:srgbClr val="000000"/>
                </a:solidFill>
                <a:latin typeface="+mn-lt"/>
                <a:ea typeface="+mn-ea"/>
                <a:cs typeface="+mn-cs"/>
              </a:defRPr>
            </a:lvl8pPr>
            <a:lvl9pPr marL="4133850" indent="365125" algn="l" defTabSz="457200" rtl="0" eaLnBrk="1" fontAlgn="base" hangingPunct="1">
              <a:spcBef>
                <a:spcPct val="0"/>
              </a:spcBef>
              <a:spcAft>
                <a:spcPct val="0"/>
              </a:spcAft>
              <a:buBlip>
                <a:blip r:embed="rId6"/>
              </a:buBlip>
              <a:defRPr kumimoji="1" sz="2000">
                <a:solidFill>
                  <a:srgbClr val="000000"/>
                </a:solidFill>
                <a:latin typeface="+mn-lt"/>
                <a:ea typeface="+mn-ea"/>
                <a:cs typeface="+mn-cs"/>
              </a:defRPr>
            </a:lvl9pPr>
          </a:lstStyle>
          <a:p>
            <a:pPr marL="0" indent="0" eaLnBrk="1" hangingPunct="1">
              <a:buFont typeface="Wingdings" pitchFamily="2" charset="2"/>
              <a:buNone/>
              <a:defRPr/>
            </a:pPr>
            <a:r>
              <a:rPr lang="en-US" altLang="ja-JP" sz="2200" kern="0" dirty="0"/>
              <a:t>V[m</a:t>
            </a:r>
            <a:r>
              <a:rPr lang="en-US" altLang="ja-JP" sz="2200" kern="0" baseline="30000" dirty="0"/>
              <a:t>3</a:t>
            </a:r>
            <a:r>
              <a:rPr lang="en-US" altLang="ja-JP" sz="2200" kern="0" dirty="0"/>
              <a:t>]</a:t>
            </a:r>
          </a:p>
        </p:txBody>
      </p:sp>
      <p:sp>
        <p:nvSpPr>
          <p:cNvPr id="41" name="コンテンツ プレースホルダー 2 3">
            <a:extLst>
              <a:ext uri="{FF2B5EF4-FFF2-40B4-BE49-F238E27FC236}">
                <a16:creationId xmlns:a16="http://schemas.microsoft.com/office/drawing/2014/main" id="{0346B11D-209A-4295-8BAA-F0885B1B5B5E}"/>
              </a:ext>
            </a:extLst>
          </p:cNvPr>
          <p:cNvSpPr txBox="1">
            <a:spLocks/>
          </p:cNvSpPr>
          <p:nvPr/>
        </p:nvSpPr>
        <p:spPr bwMode="gray">
          <a:xfrm>
            <a:off x="730845" y="1288853"/>
            <a:ext cx="1305862"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90513" indent="-290513" algn="l" defTabSz="457200" rtl="0" eaLnBrk="0" fontAlgn="base" hangingPunct="0">
              <a:lnSpc>
                <a:spcPct val="95000"/>
              </a:lnSpc>
              <a:spcBef>
                <a:spcPct val="20000"/>
              </a:spcBef>
              <a:spcAft>
                <a:spcPct val="10000"/>
              </a:spcAft>
              <a:buClr>
                <a:srgbClr val="A30B1A"/>
              </a:buClr>
              <a:buFont typeface="Wingdings" pitchFamily="2" charset="2"/>
              <a:buChar char="n"/>
              <a:defRPr kumimoji="1" sz="2800">
                <a:solidFill>
                  <a:srgbClr val="000000"/>
                </a:solidFill>
                <a:latin typeface="+mn-lt"/>
                <a:ea typeface="+mn-ea"/>
                <a:cs typeface="+mn-cs"/>
              </a:defRPr>
            </a:lvl1pPr>
            <a:lvl2pPr marL="581025" indent="-242888" algn="l" defTabSz="457200" rtl="0" eaLnBrk="0" fontAlgn="base" hangingPunct="0">
              <a:lnSpc>
                <a:spcPct val="95000"/>
              </a:lnSpc>
              <a:spcBef>
                <a:spcPct val="20000"/>
              </a:spcBef>
              <a:spcAft>
                <a:spcPct val="10000"/>
              </a:spcAft>
              <a:buClr>
                <a:srgbClr val="87867E"/>
              </a:buClr>
              <a:buFont typeface="Wingdings" pitchFamily="2" charset="2"/>
              <a:buChar char="n"/>
              <a:defRPr kumimoji="1" sz="2400">
                <a:solidFill>
                  <a:srgbClr val="000000"/>
                </a:solidFill>
                <a:latin typeface="+mn-lt"/>
                <a:ea typeface="+mn-ea"/>
                <a:cs typeface="+mn-cs"/>
              </a:defRPr>
            </a:lvl2pPr>
            <a:lvl3pPr marL="795338" indent="-138113" algn="l" defTabSz="457200" rtl="0" eaLnBrk="0" fontAlgn="base" hangingPunct="0">
              <a:lnSpc>
                <a:spcPct val="95000"/>
              </a:lnSpc>
              <a:spcBef>
                <a:spcPct val="20000"/>
              </a:spcBef>
              <a:spcAft>
                <a:spcPct val="10000"/>
              </a:spcAft>
              <a:buClr>
                <a:srgbClr val="87867E"/>
              </a:buClr>
              <a:buSzPct val="100000"/>
              <a:buChar char="•"/>
              <a:defRPr kumimoji="1" sz="2000">
                <a:solidFill>
                  <a:srgbClr val="000000"/>
                </a:solidFill>
                <a:latin typeface="+mn-lt"/>
                <a:ea typeface="+mn-ea"/>
                <a:cs typeface="+mn-cs"/>
              </a:defRPr>
            </a:lvl3pPr>
            <a:lvl4pPr marL="1014413" indent="-134938" algn="l" defTabSz="457200" rtl="0" eaLnBrk="0" fontAlgn="base" hangingPunct="0">
              <a:lnSpc>
                <a:spcPct val="95000"/>
              </a:lnSpc>
              <a:spcBef>
                <a:spcPct val="20000"/>
              </a:spcBef>
              <a:spcAft>
                <a:spcPct val="10000"/>
              </a:spcAft>
              <a:buClr>
                <a:srgbClr val="87867E"/>
              </a:buClr>
              <a:buSzPct val="100000"/>
              <a:buChar char="•"/>
              <a:defRPr kumimoji="1">
                <a:solidFill>
                  <a:srgbClr val="000000"/>
                </a:solidFill>
                <a:latin typeface="+mn-lt"/>
                <a:ea typeface="+mn-ea"/>
                <a:cs typeface="+mn-cs"/>
              </a:defRPr>
            </a:lvl4pPr>
            <a:lvl5pPr marL="2305050" indent="365125" algn="l" defTabSz="457200" rtl="0" eaLnBrk="0" fontAlgn="base" hangingPunct="0">
              <a:spcBef>
                <a:spcPct val="0"/>
              </a:spcBef>
              <a:spcAft>
                <a:spcPct val="0"/>
              </a:spcAft>
              <a:buBlip>
                <a:blip r:embed="rId6"/>
              </a:buBlip>
              <a:defRPr kumimoji="1" sz="2000">
                <a:solidFill>
                  <a:srgbClr val="000000"/>
                </a:solidFill>
                <a:latin typeface="+mn-lt"/>
                <a:ea typeface="+mn-ea"/>
                <a:cs typeface="+mn-cs"/>
              </a:defRPr>
            </a:lvl5pPr>
            <a:lvl6pPr marL="2762250" indent="365125" algn="l" defTabSz="457200" rtl="0" eaLnBrk="1" fontAlgn="base" hangingPunct="1">
              <a:spcBef>
                <a:spcPct val="0"/>
              </a:spcBef>
              <a:spcAft>
                <a:spcPct val="0"/>
              </a:spcAft>
              <a:buBlip>
                <a:blip r:embed="rId6"/>
              </a:buBlip>
              <a:defRPr kumimoji="1" sz="2000">
                <a:solidFill>
                  <a:srgbClr val="000000"/>
                </a:solidFill>
                <a:latin typeface="+mn-lt"/>
                <a:ea typeface="+mn-ea"/>
                <a:cs typeface="+mn-cs"/>
              </a:defRPr>
            </a:lvl6pPr>
            <a:lvl7pPr marL="3219450" indent="365125" algn="l" defTabSz="457200" rtl="0" eaLnBrk="1" fontAlgn="base" hangingPunct="1">
              <a:spcBef>
                <a:spcPct val="0"/>
              </a:spcBef>
              <a:spcAft>
                <a:spcPct val="0"/>
              </a:spcAft>
              <a:buBlip>
                <a:blip r:embed="rId6"/>
              </a:buBlip>
              <a:defRPr kumimoji="1" sz="2000">
                <a:solidFill>
                  <a:srgbClr val="000000"/>
                </a:solidFill>
                <a:latin typeface="+mn-lt"/>
                <a:ea typeface="+mn-ea"/>
                <a:cs typeface="+mn-cs"/>
              </a:defRPr>
            </a:lvl7pPr>
            <a:lvl8pPr marL="3676650" indent="365125" algn="l" defTabSz="457200" rtl="0" eaLnBrk="1" fontAlgn="base" hangingPunct="1">
              <a:spcBef>
                <a:spcPct val="0"/>
              </a:spcBef>
              <a:spcAft>
                <a:spcPct val="0"/>
              </a:spcAft>
              <a:buBlip>
                <a:blip r:embed="rId6"/>
              </a:buBlip>
              <a:defRPr kumimoji="1" sz="2000">
                <a:solidFill>
                  <a:srgbClr val="000000"/>
                </a:solidFill>
                <a:latin typeface="+mn-lt"/>
                <a:ea typeface="+mn-ea"/>
                <a:cs typeface="+mn-cs"/>
              </a:defRPr>
            </a:lvl8pPr>
            <a:lvl9pPr marL="4133850" indent="365125" algn="l" defTabSz="457200" rtl="0" eaLnBrk="1" fontAlgn="base" hangingPunct="1">
              <a:spcBef>
                <a:spcPct val="0"/>
              </a:spcBef>
              <a:spcAft>
                <a:spcPct val="0"/>
              </a:spcAft>
              <a:buBlip>
                <a:blip r:embed="rId6"/>
              </a:buBlip>
              <a:defRPr kumimoji="1" sz="2000">
                <a:solidFill>
                  <a:srgbClr val="000000"/>
                </a:solidFill>
                <a:latin typeface="+mn-lt"/>
                <a:ea typeface="+mn-ea"/>
                <a:cs typeface="+mn-cs"/>
              </a:defRPr>
            </a:lvl9pPr>
          </a:lstStyle>
          <a:p>
            <a:pPr marL="0" indent="0" eaLnBrk="1" hangingPunct="1">
              <a:buFont typeface="Wingdings" pitchFamily="2" charset="2"/>
              <a:buNone/>
              <a:defRPr/>
            </a:pPr>
            <a:r>
              <a:rPr lang="en-US" altLang="ja-JP" sz="2200" kern="0" dirty="0"/>
              <a:t>p[N/m</a:t>
            </a:r>
            <a:r>
              <a:rPr lang="en-US" altLang="ja-JP" sz="2200" kern="0" baseline="30000" dirty="0"/>
              <a:t>2</a:t>
            </a:r>
            <a:r>
              <a:rPr lang="en-US" altLang="ja-JP" sz="2200" kern="0" dirty="0"/>
              <a:t>]</a:t>
            </a:r>
          </a:p>
        </p:txBody>
      </p:sp>
      <p:sp>
        <p:nvSpPr>
          <p:cNvPr id="42" name="コンテンツ プレースホルダー 2 4">
            <a:extLst>
              <a:ext uri="{FF2B5EF4-FFF2-40B4-BE49-F238E27FC236}">
                <a16:creationId xmlns:a16="http://schemas.microsoft.com/office/drawing/2014/main" id="{2B458144-8782-44DA-BBD6-B9D172922AE1}"/>
              </a:ext>
            </a:extLst>
          </p:cNvPr>
          <p:cNvSpPr txBox="1">
            <a:spLocks/>
          </p:cNvSpPr>
          <p:nvPr/>
        </p:nvSpPr>
        <p:spPr bwMode="gray">
          <a:xfrm>
            <a:off x="335003" y="3476147"/>
            <a:ext cx="305354"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90513" indent="-290513" algn="l" defTabSz="457200" rtl="0" eaLnBrk="0" fontAlgn="base" hangingPunct="0">
              <a:lnSpc>
                <a:spcPct val="95000"/>
              </a:lnSpc>
              <a:spcBef>
                <a:spcPct val="20000"/>
              </a:spcBef>
              <a:spcAft>
                <a:spcPct val="10000"/>
              </a:spcAft>
              <a:buClr>
                <a:srgbClr val="A30B1A"/>
              </a:buClr>
              <a:buFont typeface="Wingdings" pitchFamily="2" charset="2"/>
              <a:buChar char="n"/>
              <a:defRPr kumimoji="1" sz="2800">
                <a:solidFill>
                  <a:srgbClr val="000000"/>
                </a:solidFill>
                <a:latin typeface="+mn-lt"/>
                <a:ea typeface="+mn-ea"/>
                <a:cs typeface="+mn-cs"/>
              </a:defRPr>
            </a:lvl1pPr>
            <a:lvl2pPr marL="581025" indent="-242888" algn="l" defTabSz="457200" rtl="0" eaLnBrk="0" fontAlgn="base" hangingPunct="0">
              <a:lnSpc>
                <a:spcPct val="95000"/>
              </a:lnSpc>
              <a:spcBef>
                <a:spcPct val="20000"/>
              </a:spcBef>
              <a:spcAft>
                <a:spcPct val="10000"/>
              </a:spcAft>
              <a:buClr>
                <a:srgbClr val="87867E"/>
              </a:buClr>
              <a:buFont typeface="Wingdings" pitchFamily="2" charset="2"/>
              <a:buChar char="n"/>
              <a:defRPr kumimoji="1" sz="2400">
                <a:solidFill>
                  <a:srgbClr val="000000"/>
                </a:solidFill>
                <a:latin typeface="+mn-lt"/>
                <a:ea typeface="+mn-ea"/>
                <a:cs typeface="+mn-cs"/>
              </a:defRPr>
            </a:lvl2pPr>
            <a:lvl3pPr marL="795338" indent="-138113" algn="l" defTabSz="457200" rtl="0" eaLnBrk="0" fontAlgn="base" hangingPunct="0">
              <a:lnSpc>
                <a:spcPct val="95000"/>
              </a:lnSpc>
              <a:spcBef>
                <a:spcPct val="20000"/>
              </a:spcBef>
              <a:spcAft>
                <a:spcPct val="10000"/>
              </a:spcAft>
              <a:buClr>
                <a:srgbClr val="87867E"/>
              </a:buClr>
              <a:buSzPct val="100000"/>
              <a:buChar char="•"/>
              <a:defRPr kumimoji="1" sz="2000">
                <a:solidFill>
                  <a:srgbClr val="000000"/>
                </a:solidFill>
                <a:latin typeface="+mn-lt"/>
                <a:ea typeface="+mn-ea"/>
                <a:cs typeface="+mn-cs"/>
              </a:defRPr>
            </a:lvl3pPr>
            <a:lvl4pPr marL="1014413" indent="-134938" algn="l" defTabSz="457200" rtl="0" eaLnBrk="0" fontAlgn="base" hangingPunct="0">
              <a:lnSpc>
                <a:spcPct val="95000"/>
              </a:lnSpc>
              <a:spcBef>
                <a:spcPct val="20000"/>
              </a:spcBef>
              <a:spcAft>
                <a:spcPct val="10000"/>
              </a:spcAft>
              <a:buClr>
                <a:srgbClr val="87867E"/>
              </a:buClr>
              <a:buSzPct val="100000"/>
              <a:buChar char="•"/>
              <a:defRPr kumimoji="1">
                <a:solidFill>
                  <a:srgbClr val="000000"/>
                </a:solidFill>
                <a:latin typeface="+mn-lt"/>
                <a:ea typeface="+mn-ea"/>
                <a:cs typeface="+mn-cs"/>
              </a:defRPr>
            </a:lvl4pPr>
            <a:lvl5pPr marL="2305050" indent="365125" algn="l" defTabSz="457200" rtl="0" eaLnBrk="0" fontAlgn="base" hangingPunct="0">
              <a:spcBef>
                <a:spcPct val="0"/>
              </a:spcBef>
              <a:spcAft>
                <a:spcPct val="0"/>
              </a:spcAft>
              <a:buBlip>
                <a:blip r:embed="rId6"/>
              </a:buBlip>
              <a:defRPr kumimoji="1" sz="2000">
                <a:solidFill>
                  <a:srgbClr val="000000"/>
                </a:solidFill>
                <a:latin typeface="+mn-lt"/>
                <a:ea typeface="+mn-ea"/>
                <a:cs typeface="+mn-cs"/>
              </a:defRPr>
            </a:lvl5pPr>
            <a:lvl6pPr marL="2762250" indent="365125" algn="l" defTabSz="457200" rtl="0" eaLnBrk="1" fontAlgn="base" hangingPunct="1">
              <a:spcBef>
                <a:spcPct val="0"/>
              </a:spcBef>
              <a:spcAft>
                <a:spcPct val="0"/>
              </a:spcAft>
              <a:buBlip>
                <a:blip r:embed="rId6"/>
              </a:buBlip>
              <a:defRPr kumimoji="1" sz="2000">
                <a:solidFill>
                  <a:srgbClr val="000000"/>
                </a:solidFill>
                <a:latin typeface="+mn-lt"/>
                <a:ea typeface="+mn-ea"/>
                <a:cs typeface="+mn-cs"/>
              </a:defRPr>
            </a:lvl6pPr>
            <a:lvl7pPr marL="3219450" indent="365125" algn="l" defTabSz="457200" rtl="0" eaLnBrk="1" fontAlgn="base" hangingPunct="1">
              <a:spcBef>
                <a:spcPct val="0"/>
              </a:spcBef>
              <a:spcAft>
                <a:spcPct val="0"/>
              </a:spcAft>
              <a:buBlip>
                <a:blip r:embed="rId6"/>
              </a:buBlip>
              <a:defRPr kumimoji="1" sz="2000">
                <a:solidFill>
                  <a:srgbClr val="000000"/>
                </a:solidFill>
                <a:latin typeface="+mn-lt"/>
                <a:ea typeface="+mn-ea"/>
                <a:cs typeface="+mn-cs"/>
              </a:defRPr>
            </a:lvl7pPr>
            <a:lvl8pPr marL="3676650" indent="365125" algn="l" defTabSz="457200" rtl="0" eaLnBrk="1" fontAlgn="base" hangingPunct="1">
              <a:spcBef>
                <a:spcPct val="0"/>
              </a:spcBef>
              <a:spcAft>
                <a:spcPct val="0"/>
              </a:spcAft>
              <a:buBlip>
                <a:blip r:embed="rId6"/>
              </a:buBlip>
              <a:defRPr kumimoji="1" sz="2000">
                <a:solidFill>
                  <a:srgbClr val="000000"/>
                </a:solidFill>
                <a:latin typeface="+mn-lt"/>
                <a:ea typeface="+mn-ea"/>
                <a:cs typeface="+mn-cs"/>
              </a:defRPr>
            </a:lvl8pPr>
            <a:lvl9pPr marL="4133850" indent="365125" algn="l" defTabSz="457200" rtl="0" eaLnBrk="1" fontAlgn="base" hangingPunct="1">
              <a:spcBef>
                <a:spcPct val="0"/>
              </a:spcBef>
              <a:spcAft>
                <a:spcPct val="0"/>
              </a:spcAft>
              <a:buBlip>
                <a:blip r:embed="rId6"/>
              </a:buBlip>
              <a:defRPr kumimoji="1" sz="2000">
                <a:solidFill>
                  <a:srgbClr val="000000"/>
                </a:solidFill>
                <a:latin typeface="+mn-lt"/>
                <a:ea typeface="+mn-ea"/>
                <a:cs typeface="+mn-cs"/>
              </a:defRPr>
            </a:lvl9pPr>
          </a:lstStyle>
          <a:p>
            <a:pPr marL="0" indent="0" eaLnBrk="1" hangingPunct="1">
              <a:buFont typeface="Wingdings" pitchFamily="2" charset="2"/>
              <a:buNone/>
              <a:defRPr/>
            </a:pPr>
            <a:r>
              <a:rPr lang="en-US" altLang="ja-JP" kern="0" dirty="0"/>
              <a:t>O</a:t>
            </a:r>
          </a:p>
        </p:txBody>
      </p:sp>
      <p:sp>
        <p:nvSpPr>
          <p:cNvPr id="15" name="フリーフォーム: 図形 14">
            <a:extLst>
              <a:ext uri="{FF2B5EF4-FFF2-40B4-BE49-F238E27FC236}">
                <a16:creationId xmlns:a16="http://schemas.microsoft.com/office/drawing/2014/main" id="{165F609E-3957-4D8B-A2CC-29F02119B08A}"/>
              </a:ext>
            </a:extLst>
          </p:cNvPr>
          <p:cNvSpPr/>
          <p:nvPr/>
        </p:nvSpPr>
        <p:spPr bwMode="gray">
          <a:xfrm>
            <a:off x="1097280" y="1691639"/>
            <a:ext cx="761324" cy="1487807"/>
          </a:xfrm>
          <a:custGeom>
            <a:avLst/>
            <a:gdLst>
              <a:gd name="connsiteX0" fmla="*/ 0 w 1036320"/>
              <a:gd name="connsiteY0" fmla="*/ 0 h 1341120"/>
              <a:gd name="connsiteX1" fmla="*/ 472440 w 1036320"/>
              <a:gd name="connsiteY1" fmla="*/ 838200 h 1341120"/>
              <a:gd name="connsiteX2" fmla="*/ 1036320 w 1036320"/>
              <a:gd name="connsiteY2" fmla="*/ 1341120 h 1341120"/>
            </a:gdLst>
            <a:ahLst/>
            <a:cxnLst>
              <a:cxn ang="0">
                <a:pos x="connsiteX0" y="connsiteY0"/>
              </a:cxn>
              <a:cxn ang="0">
                <a:pos x="connsiteX1" y="connsiteY1"/>
              </a:cxn>
              <a:cxn ang="0">
                <a:pos x="connsiteX2" y="connsiteY2"/>
              </a:cxn>
            </a:cxnLst>
            <a:rect l="l" t="t" r="r" b="b"/>
            <a:pathLst>
              <a:path w="1036320" h="1341120">
                <a:moveTo>
                  <a:pt x="0" y="0"/>
                </a:moveTo>
                <a:cubicBezTo>
                  <a:pt x="149860" y="307340"/>
                  <a:pt x="299720" y="614680"/>
                  <a:pt x="472440" y="838200"/>
                </a:cubicBezTo>
                <a:cubicBezTo>
                  <a:pt x="645160" y="1061720"/>
                  <a:pt x="840740" y="1201420"/>
                  <a:pt x="1036320" y="1341120"/>
                </a:cubicBezTo>
              </a:path>
            </a:pathLst>
          </a:custGeom>
          <a:noFill/>
          <a:ln w="9525" algn="ctr">
            <a:solidFill>
              <a:srgbClr val="FF0000"/>
            </a:solidFill>
            <a:miter lim="800000"/>
            <a:headEnd/>
            <a:tailEn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ctr" latinLnBrk="0" hangingPunct="1">
              <a:lnSpc>
                <a:spcPct val="100000"/>
              </a:lnSpc>
              <a:spcBef>
                <a:spcPct val="0"/>
              </a:spcBef>
              <a:spcAft>
                <a:spcPct val="0"/>
              </a:spcAft>
              <a:buClrTx/>
              <a:buSzTx/>
              <a:buFontTx/>
              <a:buNone/>
              <a:tabLst/>
            </a:pPr>
            <a:endParaRPr kumimoji="1" lang="ja-JP" altLang="en-US" sz="1800" b="0" i="0" u="none" strike="noStrike" cap="none" normalizeH="0" baseline="0">
              <a:ln>
                <a:noFill/>
              </a:ln>
              <a:solidFill>
                <a:srgbClr val="000000"/>
              </a:solidFill>
              <a:effectLst/>
              <a:latin typeface="ＭＳ Ｐゴシック" charset="-128"/>
              <a:ea typeface="ＭＳ Ｐゴシック" charset="-128"/>
            </a:endParaRPr>
          </a:p>
        </p:txBody>
      </p:sp>
      <p:sp>
        <p:nvSpPr>
          <p:cNvPr id="18" name="フリーフォーム: 図形 17">
            <a:extLst>
              <a:ext uri="{FF2B5EF4-FFF2-40B4-BE49-F238E27FC236}">
                <a16:creationId xmlns:a16="http://schemas.microsoft.com/office/drawing/2014/main" id="{AF5581E8-3684-40AD-B454-2B478FE55717}"/>
              </a:ext>
            </a:extLst>
          </p:cNvPr>
          <p:cNvSpPr/>
          <p:nvPr/>
        </p:nvSpPr>
        <p:spPr bwMode="gray">
          <a:xfrm>
            <a:off x="2118360" y="1752600"/>
            <a:ext cx="640080" cy="1539240"/>
          </a:xfrm>
          <a:custGeom>
            <a:avLst/>
            <a:gdLst>
              <a:gd name="connsiteX0" fmla="*/ 0 w 640080"/>
              <a:gd name="connsiteY0" fmla="*/ 0 h 1539240"/>
              <a:gd name="connsiteX1" fmla="*/ 213360 w 640080"/>
              <a:gd name="connsiteY1" fmla="*/ 792480 h 1539240"/>
              <a:gd name="connsiteX2" fmla="*/ 640080 w 640080"/>
              <a:gd name="connsiteY2" fmla="*/ 1539240 h 1539240"/>
            </a:gdLst>
            <a:ahLst/>
            <a:cxnLst>
              <a:cxn ang="0">
                <a:pos x="connsiteX0" y="connsiteY0"/>
              </a:cxn>
              <a:cxn ang="0">
                <a:pos x="connsiteX1" y="connsiteY1"/>
              </a:cxn>
              <a:cxn ang="0">
                <a:pos x="connsiteX2" y="connsiteY2"/>
              </a:cxn>
            </a:cxnLst>
            <a:rect l="l" t="t" r="r" b="b"/>
            <a:pathLst>
              <a:path w="640080" h="1539240">
                <a:moveTo>
                  <a:pt x="0" y="0"/>
                </a:moveTo>
                <a:cubicBezTo>
                  <a:pt x="53340" y="267970"/>
                  <a:pt x="106680" y="535940"/>
                  <a:pt x="213360" y="792480"/>
                </a:cubicBezTo>
                <a:cubicBezTo>
                  <a:pt x="320040" y="1049020"/>
                  <a:pt x="480060" y="1294130"/>
                  <a:pt x="640080" y="1539240"/>
                </a:cubicBezTo>
              </a:path>
            </a:pathLst>
          </a:custGeom>
          <a:noFill/>
          <a:ln w="9525" algn="ctr">
            <a:solidFill>
              <a:srgbClr val="FF0000"/>
            </a:solidFill>
            <a:miter lim="800000"/>
            <a:headEnd/>
            <a:tailEn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ctr" latinLnBrk="0" hangingPunct="1">
              <a:lnSpc>
                <a:spcPct val="100000"/>
              </a:lnSpc>
              <a:spcBef>
                <a:spcPct val="0"/>
              </a:spcBef>
              <a:spcAft>
                <a:spcPct val="0"/>
              </a:spcAft>
              <a:buClrTx/>
              <a:buSzTx/>
              <a:buFontTx/>
              <a:buNone/>
              <a:tabLst/>
            </a:pPr>
            <a:endParaRPr kumimoji="1" lang="ja-JP" altLang="en-US" sz="1800" b="0" i="0" u="none" strike="noStrike" cap="none" normalizeH="0" baseline="0">
              <a:ln>
                <a:noFill/>
              </a:ln>
              <a:solidFill>
                <a:srgbClr val="000000"/>
              </a:solidFill>
              <a:effectLst/>
              <a:latin typeface="ＭＳ Ｐゴシック" charset="-128"/>
              <a:ea typeface="ＭＳ Ｐゴシック" charset="-128"/>
            </a:endParaRPr>
          </a:p>
        </p:txBody>
      </p:sp>
      <p:sp>
        <p:nvSpPr>
          <p:cNvPr id="20" name="フリーフォーム: 図形 19">
            <a:extLst>
              <a:ext uri="{FF2B5EF4-FFF2-40B4-BE49-F238E27FC236}">
                <a16:creationId xmlns:a16="http://schemas.microsoft.com/office/drawing/2014/main" id="{9B0BC4A5-7070-49D4-B9A3-840FA6ABC202}"/>
              </a:ext>
            </a:extLst>
          </p:cNvPr>
          <p:cNvSpPr/>
          <p:nvPr/>
        </p:nvSpPr>
        <p:spPr bwMode="gray">
          <a:xfrm>
            <a:off x="929640" y="1859280"/>
            <a:ext cx="1889760" cy="478103"/>
          </a:xfrm>
          <a:custGeom>
            <a:avLst/>
            <a:gdLst>
              <a:gd name="connsiteX0" fmla="*/ 0 w 1889760"/>
              <a:gd name="connsiteY0" fmla="*/ 0 h 478103"/>
              <a:gd name="connsiteX1" fmla="*/ 1082040 w 1889760"/>
              <a:gd name="connsiteY1" fmla="*/ 411480 h 478103"/>
              <a:gd name="connsiteX2" fmla="*/ 1889760 w 1889760"/>
              <a:gd name="connsiteY2" fmla="*/ 472440 h 478103"/>
            </a:gdLst>
            <a:ahLst/>
            <a:cxnLst>
              <a:cxn ang="0">
                <a:pos x="connsiteX0" y="connsiteY0"/>
              </a:cxn>
              <a:cxn ang="0">
                <a:pos x="connsiteX1" y="connsiteY1"/>
              </a:cxn>
              <a:cxn ang="0">
                <a:pos x="connsiteX2" y="connsiteY2"/>
              </a:cxn>
            </a:cxnLst>
            <a:rect l="l" t="t" r="r" b="b"/>
            <a:pathLst>
              <a:path w="1889760" h="478103">
                <a:moveTo>
                  <a:pt x="0" y="0"/>
                </a:moveTo>
                <a:cubicBezTo>
                  <a:pt x="383540" y="166370"/>
                  <a:pt x="767080" y="332740"/>
                  <a:pt x="1082040" y="411480"/>
                </a:cubicBezTo>
                <a:cubicBezTo>
                  <a:pt x="1397000" y="490220"/>
                  <a:pt x="1643380" y="481330"/>
                  <a:pt x="1889760" y="472440"/>
                </a:cubicBezTo>
              </a:path>
            </a:pathLst>
          </a:custGeom>
          <a:noFill/>
          <a:ln w="9525" algn="ctr">
            <a:solidFill>
              <a:srgbClr val="0070C0"/>
            </a:solidFill>
            <a:miter lim="800000"/>
            <a:headEnd/>
            <a:tailEn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ctr" latinLnBrk="0" hangingPunct="1">
              <a:lnSpc>
                <a:spcPct val="100000"/>
              </a:lnSpc>
              <a:spcBef>
                <a:spcPct val="0"/>
              </a:spcBef>
              <a:spcAft>
                <a:spcPct val="0"/>
              </a:spcAft>
              <a:buClrTx/>
              <a:buSzTx/>
              <a:buFontTx/>
              <a:buNone/>
              <a:tabLst/>
            </a:pPr>
            <a:endParaRPr kumimoji="1" lang="ja-JP" altLang="en-US" sz="1800" b="0" i="0" u="none" strike="noStrike" cap="none" normalizeH="0" baseline="0">
              <a:ln>
                <a:noFill/>
              </a:ln>
              <a:solidFill>
                <a:srgbClr val="000000"/>
              </a:solidFill>
              <a:effectLst/>
              <a:latin typeface="ＭＳ Ｐゴシック" charset="-128"/>
              <a:ea typeface="ＭＳ Ｐゴシック" charset="-128"/>
            </a:endParaRPr>
          </a:p>
        </p:txBody>
      </p:sp>
      <p:sp>
        <p:nvSpPr>
          <p:cNvPr id="56" name="コンテンツ プレースホルダー 2 5">
            <a:extLst>
              <a:ext uri="{FF2B5EF4-FFF2-40B4-BE49-F238E27FC236}">
                <a16:creationId xmlns:a16="http://schemas.microsoft.com/office/drawing/2014/main" id="{B760B178-C17F-41C4-A031-7534C9566A3C}"/>
              </a:ext>
            </a:extLst>
          </p:cNvPr>
          <p:cNvSpPr txBox="1">
            <a:spLocks/>
          </p:cNvSpPr>
          <p:nvPr/>
        </p:nvSpPr>
        <p:spPr bwMode="gray">
          <a:xfrm>
            <a:off x="2680853" y="2042816"/>
            <a:ext cx="928367"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90513" indent="-290513" algn="l" defTabSz="457200" rtl="0" eaLnBrk="0" fontAlgn="base" hangingPunct="0">
              <a:lnSpc>
                <a:spcPct val="95000"/>
              </a:lnSpc>
              <a:spcBef>
                <a:spcPct val="20000"/>
              </a:spcBef>
              <a:spcAft>
                <a:spcPct val="10000"/>
              </a:spcAft>
              <a:buClr>
                <a:srgbClr val="A30B1A"/>
              </a:buClr>
              <a:buFont typeface="Wingdings" pitchFamily="2" charset="2"/>
              <a:buChar char="n"/>
              <a:defRPr kumimoji="1" sz="2800">
                <a:solidFill>
                  <a:srgbClr val="000000"/>
                </a:solidFill>
                <a:latin typeface="+mn-lt"/>
                <a:ea typeface="+mn-ea"/>
                <a:cs typeface="+mn-cs"/>
              </a:defRPr>
            </a:lvl1pPr>
            <a:lvl2pPr marL="581025" indent="-242888" algn="l" defTabSz="457200" rtl="0" eaLnBrk="0" fontAlgn="base" hangingPunct="0">
              <a:lnSpc>
                <a:spcPct val="95000"/>
              </a:lnSpc>
              <a:spcBef>
                <a:spcPct val="20000"/>
              </a:spcBef>
              <a:spcAft>
                <a:spcPct val="10000"/>
              </a:spcAft>
              <a:buClr>
                <a:srgbClr val="87867E"/>
              </a:buClr>
              <a:buFont typeface="Wingdings" pitchFamily="2" charset="2"/>
              <a:buChar char="n"/>
              <a:defRPr kumimoji="1" sz="2400">
                <a:solidFill>
                  <a:srgbClr val="000000"/>
                </a:solidFill>
                <a:latin typeface="+mn-lt"/>
                <a:ea typeface="+mn-ea"/>
                <a:cs typeface="+mn-cs"/>
              </a:defRPr>
            </a:lvl2pPr>
            <a:lvl3pPr marL="795338" indent="-138113" algn="l" defTabSz="457200" rtl="0" eaLnBrk="0" fontAlgn="base" hangingPunct="0">
              <a:lnSpc>
                <a:spcPct val="95000"/>
              </a:lnSpc>
              <a:spcBef>
                <a:spcPct val="20000"/>
              </a:spcBef>
              <a:spcAft>
                <a:spcPct val="10000"/>
              </a:spcAft>
              <a:buClr>
                <a:srgbClr val="87867E"/>
              </a:buClr>
              <a:buSzPct val="100000"/>
              <a:buChar char="•"/>
              <a:defRPr kumimoji="1" sz="2000">
                <a:solidFill>
                  <a:srgbClr val="000000"/>
                </a:solidFill>
                <a:latin typeface="+mn-lt"/>
                <a:ea typeface="+mn-ea"/>
                <a:cs typeface="+mn-cs"/>
              </a:defRPr>
            </a:lvl3pPr>
            <a:lvl4pPr marL="1014413" indent="-134938" algn="l" defTabSz="457200" rtl="0" eaLnBrk="0" fontAlgn="base" hangingPunct="0">
              <a:lnSpc>
                <a:spcPct val="95000"/>
              </a:lnSpc>
              <a:spcBef>
                <a:spcPct val="20000"/>
              </a:spcBef>
              <a:spcAft>
                <a:spcPct val="10000"/>
              </a:spcAft>
              <a:buClr>
                <a:srgbClr val="87867E"/>
              </a:buClr>
              <a:buSzPct val="100000"/>
              <a:buChar char="•"/>
              <a:defRPr kumimoji="1">
                <a:solidFill>
                  <a:srgbClr val="000000"/>
                </a:solidFill>
                <a:latin typeface="+mn-lt"/>
                <a:ea typeface="+mn-ea"/>
                <a:cs typeface="+mn-cs"/>
              </a:defRPr>
            </a:lvl4pPr>
            <a:lvl5pPr marL="2305050" indent="365125" algn="l" defTabSz="457200" rtl="0" eaLnBrk="0" fontAlgn="base" hangingPunct="0">
              <a:spcBef>
                <a:spcPct val="0"/>
              </a:spcBef>
              <a:spcAft>
                <a:spcPct val="0"/>
              </a:spcAft>
              <a:buBlip>
                <a:blip r:embed="rId6"/>
              </a:buBlip>
              <a:defRPr kumimoji="1" sz="2000">
                <a:solidFill>
                  <a:srgbClr val="000000"/>
                </a:solidFill>
                <a:latin typeface="+mn-lt"/>
                <a:ea typeface="+mn-ea"/>
                <a:cs typeface="+mn-cs"/>
              </a:defRPr>
            </a:lvl5pPr>
            <a:lvl6pPr marL="2762250" indent="365125" algn="l" defTabSz="457200" rtl="0" eaLnBrk="1" fontAlgn="base" hangingPunct="1">
              <a:spcBef>
                <a:spcPct val="0"/>
              </a:spcBef>
              <a:spcAft>
                <a:spcPct val="0"/>
              </a:spcAft>
              <a:buBlip>
                <a:blip r:embed="rId6"/>
              </a:buBlip>
              <a:defRPr kumimoji="1" sz="2000">
                <a:solidFill>
                  <a:srgbClr val="000000"/>
                </a:solidFill>
                <a:latin typeface="+mn-lt"/>
                <a:ea typeface="+mn-ea"/>
                <a:cs typeface="+mn-cs"/>
              </a:defRPr>
            </a:lvl6pPr>
            <a:lvl7pPr marL="3219450" indent="365125" algn="l" defTabSz="457200" rtl="0" eaLnBrk="1" fontAlgn="base" hangingPunct="1">
              <a:spcBef>
                <a:spcPct val="0"/>
              </a:spcBef>
              <a:spcAft>
                <a:spcPct val="0"/>
              </a:spcAft>
              <a:buBlip>
                <a:blip r:embed="rId6"/>
              </a:buBlip>
              <a:defRPr kumimoji="1" sz="2000">
                <a:solidFill>
                  <a:srgbClr val="000000"/>
                </a:solidFill>
                <a:latin typeface="+mn-lt"/>
                <a:ea typeface="+mn-ea"/>
                <a:cs typeface="+mn-cs"/>
              </a:defRPr>
            </a:lvl7pPr>
            <a:lvl8pPr marL="3676650" indent="365125" algn="l" defTabSz="457200" rtl="0" eaLnBrk="1" fontAlgn="base" hangingPunct="1">
              <a:spcBef>
                <a:spcPct val="0"/>
              </a:spcBef>
              <a:spcAft>
                <a:spcPct val="0"/>
              </a:spcAft>
              <a:buBlip>
                <a:blip r:embed="rId6"/>
              </a:buBlip>
              <a:defRPr kumimoji="1" sz="2000">
                <a:solidFill>
                  <a:srgbClr val="000000"/>
                </a:solidFill>
                <a:latin typeface="+mn-lt"/>
                <a:ea typeface="+mn-ea"/>
                <a:cs typeface="+mn-cs"/>
              </a:defRPr>
            </a:lvl8pPr>
            <a:lvl9pPr marL="4133850" indent="365125" algn="l" defTabSz="457200" rtl="0" eaLnBrk="1" fontAlgn="base" hangingPunct="1">
              <a:spcBef>
                <a:spcPct val="0"/>
              </a:spcBef>
              <a:spcAft>
                <a:spcPct val="0"/>
              </a:spcAft>
              <a:buBlip>
                <a:blip r:embed="rId6"/>
              </a:buBlip>
              <a:defRPr kumimoji="1" sz="2000">
                <a:solidFill>
                  <a:srgbClr val="000000"/>
                </a:solidFill>
                <a:latin typeface="+mn-lt"/>
                <a:ea typeface="+mn-ea"/>
                <a:cs typeface="+mn-cs"/>
              </a:defRPr>
            </a:lvl9pPr>
          </a:lstStyle>
          <a:p>
            <a:pPr marL="0" indent="0" eaLnBrk="1" hangingPunct="1">
              <a:buFont typeface="Wingdings" pitchFamily="2" charset="2"/>
              <a:buNone/>
              <a:defRPr/>
            </a:pPr>
            <a:r>
              <a:rPr lang="ja-JP" altLang="en-US" sz="1800" kern="0" dirty="0">
                <a:solidFill>
                  <a:srgbClr val="0070C0"/>
                </a:solidFill>
              </a:rPr>
              <a:t>等温</a:t>
            </a:r>
            <a:r>
              <a:rPr lang="en-US" altLang="ja-JP" sz="1800" kern="0" dirty="0">
                <a:solidFill>
                  <a:srgbClr val="0070C0"/>
                </a:solidFill>
              </a:rPr>
              <a:t>(T</a:t>
            </a:r>
            <a:r>
              <a:rPr lang="en-US" altLang="ja-JP" sz="1800" kern="0" baseline="-25000" dirty="0">
                <a:solidFill>
                  <a:srgbClr val="0070C0"/>
                </a:solidFill>
              </a:rPr>
              <a:t>2</a:t>
            </a:r>
            <a:r>
              <a:rPr lang="en-US" altLang="ja-JP" sz="1800" kern="0" dirty="0">
                <a:solidFill>
                  <a:srgbClr val="0070C0"/>
                </a:solidFill>
              </a:rPr>
              <a:t>)</a:t>
            </a:r>
            <a:endParaRPr lang="en-US" altLang="ja-JP" sz="1800" kern="0" baseline="-25000" dirty="0">
              <a:solidFill>
                <a:srgbClr val="0070C0"/>
              </a:solidFill>
            </a:endParaRPr>
          </a:p>
        </p:txBody>
      </p:sp>
      <p:sp>
        <p:nvSpPr>
          <p:cNvPr id="57" name="コンテンツ プレースホルダー 2 6">
            <a:extLst>
              <a:ext uri="{FF2B5EF4-FFF2-40B4-BE49-F238E27FC236}">
                <a16:creationId xmlns:a16="http://schemas.microsoft.com/office/drawing/2014/main" id="{4EC7D45E-0606-43D1-BDA2-F3B330EB6814}"/>
              </a:ext>
            </a:extLst>
          </p:cNvPr>
          <p:cNvSpPr txBox="1">
            <a:spLocks/>
          </p:cNvSpPr>
          <p:nvPr/>
        </p:nvSpPr>
        <p:spPr bwMode="gray">
          <a:xfrm>
            <a:off x="1266270" y="1770379"/>
            <a:ext cx="852090" cy="5670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90513" indent="-290513" algn="l" defTabSz="457200" rtl="0" eaLnBrk="0" fontAlgn="base" hangingPunct="0">
              <a:lnSpc>
                <a:spcPct val="95000"/>
              </a:lnSpc>
              <a:spcBef>
                <a:spcPct val="20000"/>
              </a:spcBef>
              <a:spcAft>
                <a:spcPct val="10000"/>
              </a:spcAft>
              <a:buClr>
                <a:srgbClr val="A30B1A"/>
              </a:buClr>
              <a:buFont typeface="Wingdings" pitchFamily="2" charset="2"/>
              <a:buChar char="n"/>
              <a:defRPr kumimoji="1" sz="2800">
                <a:solidFill>
                  <a:srgbClr val="000000"/>
                </a:solidFill>
                <a:latin typeface="+mn-lt"/>
                <a:ea typeface="+mn-ea"/>
                <a:cs typeface="+mn-cs"/>
              </a:defRPr>
            </a:lvl1pPr>
            <a:lvl2pPr marL="581025" indent="-242888" algn="l" defTabSz="457200" rtl="0" eaLnBrk="0" fontAlgn="base" hangingPunct="0">
              <a:lnSpc>
                <a:spcPct val="95000"/>
              </a:lnSpc>
              <a:spcBef>
                <a:spcPct val="20000"/>
              </a:spcBef>
              <a:spcAft>
                <a:spcPct val="10000"/>
              </a:spcAft>
              <a:buClr>
                <a:srgbClr val="87867E"/>
              </a:buClr>
              <a:buFont typeface="Wingdings" pitchFamily="2" charset="2"/>
              <a:buChar char="n"/>
              <a:defRPr kumimoji="1" sz="2400">
                <a:solidFill>
                  <a:srgbClr val="000000"/>
                </a:solidFill>
                <a:latin typeface="+mn-lt"/>
                <a:ea typeface="+mn-ea"/>
                <a:cs typeface="+mn-cs"/>
              </a:defRPr>
            </a:lvl2pPr>
            <a:lvl3pPr marL="795338" indent="-138113" algn="l" defTabSz="457200" rtl="0" eaLnBrk="0" fontAlgn="base" hangingPunct="0">
              <a:lnSpc>
                <a:spcPct val="95000"/>
              </a:lnSpc>
              <a:spcBef>
                <a:spcPct val="20000"/>
              </a:spcBef>
              <a:spcAft>
                <a:spcPct val="10000"/>
              </a:spcAft>
              <a:buClr>
                <a:srgbClr val="87867E"/>
              </a:buClr>
              <a:buSzPct val="100000"/>
              <a:buChar char="•"/>
              <a:defRPr kumimoji="1" sz="2000">
                <a:solidFill>
                  <a:srgbClr val="000000"/>
                </a:solidFill>
                <a:latin typeface="+mn-lt"/>
                <a:ea typeface="+mn-ea"/>
                <a:cs typeface="+mn-cs"/>
              </a:defRPr>
            </a:lvl3pPr>
            <a:lvl4pPr marL="1014413" indent="-134938" algn="l" defTabSz="457200" rtl="0" eaLnBrk="0" fontAlgn="base" hangingPunct="0">
              <a:lnSpc>
                <a:spcPct val="95000"/>
              </a:lnSpc>
              <a:spcBef>
                <a:spcPct val="20000"/>
              </a:spcBef>
              <a:spcAft>
                <a:spcPct val="10000"/>
              </a:spcAft>
              <a:buClr>
                <a:srgbClr val="87867E"/>
              </a:buClr>
              <a:buSzPct val="100000"/>
              <a:buChar char="•"/>
              <a:defRPr kumimoji="1">
                <a:solidFill>
                  <a:srgbClr val="000000"/>
                </a:solidFill>
                <a:latin typeface="+mn-lt"/>
                <a:ea typeface="+mn-ea"/>
                <a:cs typeface="+mn-cs"/>
              </a:defRPr>
            </a:lvl4pPr>
            <a:lvl5pPr marL="2305050" indent="365125" algn="l" defTabSz="457200" rtl="0" eaLnBrk="0" fontAlgn="base" hangingPunct="0">
              <a:spcBef>
                <a:spcPct val="0"/>
              </a:spcBef>
              <a:spcAft>
                <a:spcPct val="0"/>
              </a:spcAft>
              <a:buBlip>
                <a:blip r:embed="rId6"/>
              </a:buBlip>
              <a:defRPr kumimoji="1" sz="2000">
                <a:solidFill>
                  <a:srgbClr val="000000"/>
                </a:solidFill>
                <a:latin typeface="+mn-lt"/>
                <a:ea typeface="+mn-ea"/>
                <a:cs typeface="+mn-cs"/>
              </a:defRPr>
            </a:lvl5pPr>
            <a:lvl6pPr marL="2762250" indent="365125" algn="l" defTabSz="457200" rtl="0" eaLnBrk="1" fontAlgn="base" hangingPunct="1">
              <a:spcBef>
                <a:spcPct val="0"/>
              </a:spcBef>
              <a:spcAft>
                <a:spcPct val="0"/>
              </a:spcAft>
              <a:buBlip>
                <a:blip r:embed="rId6"/>
              </a:buBlip>
              <a:defRPr kumimoji="1" sz="2000">
                <a:solidFill>
                  <a:srgbClr val="000000"/>
                </a:solidFill>
                <a:latin typeface="+mn-lt"/>
                <a:ea typeface="+mn-ea"/>
                <a:cs typeface="+mn-cs"/>
              </a:defRPr>
            </a:lvl6pPr>
            <a:lvl7pPr marL="3219450" indent="365125" algn="l" defTabSz="457200" rtl="0" eaLnBrk="1" fontAlgn="base" hangingPunct="1">
              <a:spcBef>
                <a:spcPct val="0"/>
              </a:spcBef>
              <a:spcAft>
                <a:spcPct val="0"/>
              </a:spcAft>
              <a:buBlip>
                <a:blip r:embed="rId6"/>
              </a:buBlip>
              <a:defRPr kumimoji="1" sz="2000">
                <a:solidFill>
                  <a:srgbClr val="000000"/>
                </a:solidFill>
                <a:latin typeface="+mn-lt"/>
                <a:ea typeface="+mn-ea"/>
                <a:cs typeface="+mn-cs"/>
              </a:defRPr>
            </a:lvl7pPr>
            <a:lvl8pPr marL="3676650" indent="365125" algn="l" defTabSz="457200" rtl="0" eaLnBrk="1" fontAlgn="base" hangingPunct="1">
              <a:spcBef>
                <a:spcPct val="0"/>
              </a:spcBef>
              <a:spcAft>
                <a:spcPct val="0"/>
              </a:spcAft>
              <a:buBlip>
                <a:blip r:embed="rId6"/>
              </a:buBlip>
              <a:defRPr kumimoji="1" sz="2000">
                <a:solidFill>
                  <a:srgbClr val="000000"/>
                </a:solidFill>
                <a:latin typeface="+mn-lt"/>
                <a:ea typeface="+mn-ea"/>
                <a:cs typeface="+mn-cs"/>
              </a:defRPr>
            </a:lvl8pPr>
            <a:lvl9pPr marL="4133850" indent="365125" algn="l" defTabSz="457200" rtl="0" eaLnBrk="1" fontAlgn="base" hangingPunct="1">
              <a:spcBef>
                <a:spcPct val="0"/>
              </a:spcBef>
              <a:spcAft>
                <a:spcPct val="0"/>
              </a:spcAft>
              <a:buBlip>
                <a:blip r:embed="rId6"/>
              </a:buBlip>
              <a:defRPr kumimoji="1" sz="2000">
                <a:solidFill>
                  <a:srgbClr val="000000"/>
                </a:solidFill>
                <a:latin typeface="+mn-lt"/>
                <a:ea typeface="+mn-ea"/>
                <a:cs typeface="+mn-cs"/>
              </a:defRPr>
            </a:lvl9pPr>
          </a:lstStyle>
          <a:p>
            <a:pPr marL="0" indent="0" eaLnBrk="1" hangingPunct="1">
              <a:buFont typeface="Wingdings" pitchFamily="2" charset="2"/>
              <a:buNone/>
              <a:defRPr/>
            </a:pPr>
            <a:r>
              <a:rPr lang="en-US" altLang="ja-JP" sz="1600" kern="0" dirty="0">
                <a:solidFill>
                  <a:schemeClr val="tx1"/>
                </a:solidFill>
              </a:rPr>
              <a:t>A</a:t>
            </a:r>
          </a:p>
        </p:txBody>
      </p:sp>
      <p:sp>
        <p:nvSpPr>
          <p:cNvPr id="58" name="コンテンツ プレースホルダー 2 7">
            <a:extLst>
              <a:ext uri="{FF2B5EF4-FFF2-40B4-BE49-F238E27FC236}">
                <a16:creationId xmlns:a16="http://schemas.microsoft.com/office/drawing/2014/main" id="{FEE4D22C-2543-4922-A988-DF93830D9893}"/>
              </a:ext>
            </a:extLst>
          </p:cNvPr>
          <p:cNvSpPr txBox="1">
            <a:spLocks/>
          </p:cNvSpPr>
          <p:nvPr/>
        </p:nvSpPr>
        <p:spPr bwMode="gray">
          <a:xfrm>
            <a:off x="2332395" y="2015251"/>
            <a:ext cx="274002" cy="377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90513" indent="-290513" algn="l" defTabSz="457200" rtl="0" eaLnBrk="0" fontAlgn="base" hangingPunct="0">
              <a:lnSpc>
                <a:spcPct val="95000"/>
              </a:lnSpc>
              <a:spcBef>
                <a:spcPct val="20000"/>
              </a:spcBef>
              <a:spcAft>
                <a:spcPct val="10000"/>
              </a:spcAft>
              <a:buClr>
                <a:srgbClr val="A30B1A"/>
              </a:buClr>
              <a:buFont typeface="Wingdings" pitchFamily="2" charset="2"/>
              <a:buChar char="n"/>
              <a:defRPr kumimoji="1" sz="2800">
                <a:solidFill>
                  <a:srgbClr val="000000"/>
                </a:solidFill>
                <a:latin typeface="+mn-lt"/>
                <a:ea typeface="+mn-ea"/>
                <a:cs typeface="+mn-cs"/>
              </a:defRPr>
            </a:lvl1pPr>
            <a:lvl2pPr marL="581025" indent="-242888" algn="l" defTabSz="457200" rtl="0" eaLnBrk="0" fontAlgn="base" hangingPunct="0">
              <a:lnSpc>
                <a:spcPct val="95000"/>
              </a:lnSpc>
              <a:spcBef>
                <a:spcPct val="20000"/>
              </a:spcBef>
              <a:spcAft>
                <a:spcPct val="10000"/>
              </a:spcAft>
              <a:buClr>
                <a:srgbClr val="87867E"/>
              </a:buClr>
              <a:buFont typeface="Wingdings" pitchFamily="2" charset="2"/>
              <a:buChar char="n"/>
              <a:defRPr kumimoji="1" sz="2400">
                <a:solidFill>
                  <a:srgbClr val="000000"/>
                </a:solidFill>
                <a:latin typeface="+mn-lt"/>
                <a:ea typeface="+mn-ea"/>
                <a:cs typeface="+mn-cs"/>
              </a:defRPr>
            </a:lvl2pPr>
            <a:lvl3pPr marL="795338" indent="-138113" algn="l" defTabSz="457200" rtl="0" eaLnBrk="0" fontAlgn="base" hangingPunct="0">
              <a:lnSpc>
                <a:spcPct val="95000"/>
              </a:lnSpc>
              <a:spcBef>
                <a:spcPct val="20000"/>
              </a:spcBef>
              <a:spcAft>
                <a:spcPct val="10000"/>
              </a:spcAft>
              <a:buClr>
                <a:srgbClr val="87867E"/>
              </a:buClr>
              <a:buSzPct val="100000"/>
              <a:buChar char="•"/>
              <a:defRPr kumimoji="1" sz="2000">
                <a:solidFill>
                  <a:srgbClr val="000000"/>
                </a:solidFill>
                <a:latin typeface="+mn-lt"/>
                <a:ea typeface="+mn-ea"/>
                <a:cs typeface="+mn-cs"/>
              </a:defRPr>
            </a:lvl3pPr>
            <a:lvl4pPr marL="1014413" indent="-134938" algn="l" defTabSz="457200" rtl="0" eaLnBrk="0" fontAlgn="base" hangingPunct="0">
              <a:lnSpc>
                <a:spcPct val="95000"/>
              </a:lnSpc>
              <a:spcBef>
                <a:spcPct val="20000"/>
              </a:spcBef>
              <a:spcAft>
                <a:spcPct val="10000"/>
              </a:spcAft>
              <a:buClr>
                <a:srgbClr val="87867E"/>
              </a:buClr>
              <a:buSzPct val="100000"/>
              <a:buChar char="•"/>
              <a:defRPr kumimoji="1">
                <a:solidFill>
                  <a:srgbClr val="000000"/>
                </a:solidFill>
                <a:latin typeface="+mn-lt"/>
                <a:ea typeface="+mn-ea"/>
                <a:cs typeface="+mn-cs"/>
              </a:defRPr>
            </a:lvl4pPr>
            <a:lvl5pPr marL="2305050" indent="365125" algn="l" defTabSz="457200" rtl="0" eaLnBrk="0" fontAlgn="base" hangingPunct="0">
              <a:spcBef>
                <a:spcPct val="0"/>
              </a:spcBef>
              <a:spcAft>
                <a:spcPct val="0"/>
              </a:spcAft>
              <a:buBlip>
                <a:blip r:embed="rId6"/>
              </a:buBlip>
              <a:defRPr kumimoji="1" sz="2000">
                <a:solidFill>
                  <a:srgbClr val="000000"/>
                </a:solidFill>
                <a:latin typeface="+mn-lt"/>
                <a:ea typeface="+mn-ea"/>
                <a:cs typeface="+mn-cs"/>
              </a:defRPr>
            </a:lvl5pPr>
            <a:lvl6pPr marL="2762250" indent="365125" algn="l" defTabSz="457200" rtl="0" eaLnBrk="1" fontAlgn="base" hangingPunct="1">
              <a:spcBef>
                <a:spcPct val="0"/>
              </a:spcBef>
              <a:spcAft>
                <a:spcPct val="0"/>
              </a:spcAft>
              <a:buBlip>
                <a:blip r:embed="rId6"/>
              </a:buBlip>
              <a:defRPr kumimoji="1" sz="2000">
                <a:solidFill>
                  <a:srgbClr val="000000"/>
                </a:solidFill>
                <a:latin typeface="+mn-lt"/>
                <a:ea typeface="+mn-ea"/>
                <a:cs typeface="+mn-cs"/>
              </a:defRPr>
            </a:lvl6pPr>
            <a:lvl7pPr marL="3219450" indent="365125" algn="l" defTabSz="457200" rtl="0" eaLnBrk="1" fontAlgn="base" hangingPunct="1">
              <a:spcBef>
                <a:spcPct val="0"/>
              </a:spcBef>
              <a:spcAft>
                <a:spcPct val="0"/>
              </a:spcAft>
              <a:buBlip>
                <a:blip r:embed="rId6"/>
              </a:buBlip>
              <a:defRPr kumimoji="1" sz="2000">
                <a:solidFill>
                  <a:srgbClr val="000000"/>
                </a:solidFill>
                <a:latin typeface="+mn-lt"/>
                <a:ea typeface="+mn-ea"/>
                <a:cs typeface="+mn-cs"/>
              </a:defRPr>
            </a:lvl7pPr>
            <a:lvl8pPr marL="3676650" indent="365125" algn="l" defTabSz="457200" rtl="0" eaLnBrk="1" fontAlgn="base" hangingPunct="1">
              <a:spcBef>
                <a:spcPct val="0"/>
              </a:spcBef>
              <a:spcAft>
                <a:spcPct val="0"/>
              </a:spcAft>
              <a:buBlip>
                <a:blip r:embed="rId6"/>
              </a:buBlip>
              <a:defRPr kumimoji="1" sz="2000">
                <a:solidFill>
                  <a:srgbClr val="000000"/>
                </a:solidFill>
                <a:latin typeface="+mn-lt"/>
                <a:ea typeface="+mn-ea"/>
                <a:cs typeface="+mn-cs"/>
              </a:defRPr>
            </a:lvl8pPr>
            <a:lvl9pPr marL="4133850" indent="365125" algn="l" defTabSz="457200" rtl="0" eaLnBrk="1" fontAlgn="base" hangingPunct="1">
              <a:spcBef>
                <a:spcPct val="0"/>
              </a:spcBef>
              <a:spcAft>
                <a:spcPct val="0"/>
              </a:spcAft>
              <a:buBlip>
                <a:blip r:embed="rId6"/>
              </a:buBlip>
              <a:defRPr kumimoji="1" sz="2000">
                <a:solidFill>
                  <a:srgbClr val="000000"/>
                </a:solidFill>
                <a:latin typeface="+mn-lt"/>
                <a:ea typeface="+mn-ea"/>
                <a:cs typeface="+mn-cs"/>
              </a:defRPr>
            </a:lvl9pPr>
          </a:lstStyle>
          <a:p>
            <a:pPr marL="0" indent="0" eaLnBrk="1" hangingPunct="1">
              <a:buFont typeface="Wingdings" pitchFamily="2" charset="2"/>
              <a:buNone/>
              <a:defRPr/>
            </a:pPr>
            <a:r>
              <a:rPr lang="en-US" altLang="ja-JP" sz="1600" kern="0" dirty="0">
                <a:solidFill>
                  <a:schemeClr val="tx1"/>
                </a:solidFill>
              </a:rPr>
              <a:t>B</a:t>
            </a:r>
          </a:p>
        </p:txBody>
      </p:sp>
      <p:sp>
        <p:nvSpPr>
          <p:cNvPr id="59" name="コンテンツ プレースホルダー 2 8">
            <a:extLst>
              <a:ext uri="{FF2B5EF4-FFF2-40B4-BE49-F238E27FC236}">
                <a16:creationId xmlns:a16="http://schemas.microsoft.com/office/drawing/2014/main" id="{D6A3E74B-A37A-4CD9-9092-E3A557FC0C27}"/>
              </a:ext>
            </a:extLst>
          </p:cNvPr>
          <p:cNvSpPr txBox="1">
            <a:spLocks/>
          </p:cNvSpPr>
          <p:nvPr/>
        </p:nvSpPr>
        <p:spPr bwMode="gray">
          <a:xfrm>
            <a:off x="2660570" y="2815985"/>
            <a:ext cx="852090" cy="5670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90513" indent="-290513" algn="l" defTabSz="457200" rtl="0" eaLnBrk="0" fontAlgn="base" hangingPunct="0">
              <a:lnSpc>
                <a:spcPct val="95000"/>
              </a:lnSpc>
              <a:spcBef>
                <a:spcPct val="20000"/>
              </a:spcBef>
              <a:spcAft>
                <a:spcPct val="10000"/>
              </a:spcAft>
              <a:buClr>
                <a:srgbClr val="A30B1A"/>
              </a:buClr>
              <a:buFont typeface="Wingdings" pitchFamily="2" charset="2"/>
              <a:buChar char="n"/>
              <a:defRPr kumimoji="1" sz="2800">
                <a:solidFill>
                  <a:srgbClr val="000000"/>
                </a:solidFill>
                <a:latin typeface="+mn-lt"/>
                <a:ea typeface="+mn-ea"/>
                <a:cs typeface="+mn-cs"/>
              </a:defRPr>
            </a:lvl1pPr>
            <a:lvl2pPr marL="581025" indent="-242888" algn="l" defTabSz="457200" rtl="0" eaLnBrk="0" fontAlgn="base" hangingPunct="0">
              <a:lnSpc>
                <a:spcPct val="95000"/>
              </a:lnSpc>
              <a:spcBef>
                <a:spcPct val="20000"/>
              </a:spcBef>
              <a:spcAft>
                <a:spcPct val="10000"/>
              </a:spcAft>
              <a:buClr>
                <a:srgbClr val="87867E"/>
              </a:buClr>
              <a:buFont typeface="Wingdings" pitchFamily="2" charset="2"/>
              <a:buChar char="n"/>
              <a:defRPr kumimoji="1" sz="2400">
                <a:solidFill>
                  <a:srgbClr val="000000"/>
                </a:solidFill>
                <a:latin typeface="+mn-lt"/>
                <a:ea typeface="+mn-ea"/>
                <a:cs typeface="+mn-cs"/>
              </a:defRPr>
            </a:lvl2pPr>
            <a:lvl3pPr marL="795338" indent="-138113" algn="l" defTabSz="457200" rtl="0" eaLnBrk="0" fontAlgn="base" hangingPunct="0">
              <a:lnSpc>
                <a:spcPct val="95000"/>
              </a:lnSpc>
              <a:spcBef>
                <a:spcPct val="20000"/>
              </a:spcBef>
              <a:spcAft>
                <a:spcPct val="10000"/>
              </a:spcAft>
              <a:buClr>
                <a:srgbClr val="87867E"/>
              </a:buClr>
              <a:buSzPct val="100000"/>
              <a:buChar char="•"/>
              <a:defRPr kumimoji="1" sz="2000">
                <a:solidFill>
                  <a:srgbClr val="000000"/>
                </a:solidFill>
                <a:latin typeface="+mn-lt"/>
                <a:ea typeface="+mn-ea"/>
                <a:cs typeface="+mn-cs"/>
              </a:defRPr>
            </a:lvl3pPr>
            <a:lvl4pPr marL="1014413" indent="-134938" algn="l" defTabSz="457200" rtl="0" eaLnBrk="0" fontAlgn="base" hangingPunct="0">
              <a:lnSpc>
                <a:spcPct val="95000"/>
              </a:lnSpc>
              <a:spcBef>
                <a:spcPct val="20000"/>
              </a:spcBef>
              <a:spcAft>
                <a:spcPct val="10000"/>
              </a:spcAft>
              <a:buClr>
                <a:srgbClr val="87867E"/>
              </a:buClr>
              <a:buSzPct val="100000"/>
              <a:buChar char="•"/>
              <a:defRPr kumimoji="1">
                <a:solidFill>
                  <a:srgbClr val="000000"/>
                </a:solidFill>
                <a:latin typeface="+mn-lt"/>
                <a:ea typeface="+mn-ea"/>
                <a:cs typeface="+mn-cs"/>
              </a:defRPr>
            </a:lvl4pPr>
            <a:lvl5pPr marL="2305050" indent="365125" algn="l" defTabSz="457200" rtl="0" eaLnBrk="0" fontAlgn="base" hangingPunct="0">
              <a:spcBef>
                <a:spcPct val="0"/>
              </a:spcBef>
              <a:spcAft>
                <a:spcPct val="0"/>
              </a:spcAft>
              <a:buBlip>
                <a:blip r:embed="rId6"/>
              </a:buBlip>
              <a:defRPr kumimoji="1" sz="2000">
                <a:solidFill>
                  <a:srgbClr val="000000"/>
                </a:solidFill>
                <a:latin typeface="+mn-lt"/>
                <a:ea typeface="+mn-ea"/>
                <a:cs typeface="+mn-cs"/>
              </a:defRPr>
            </a:lvl5pPr>
            <a:lvl6pPr marL="2762250" indent="365125" algn="l" defTabSz="457200" rtl="0" eaLnBrk="1" fontAlgn="base" hangingPunct="1">
              <a:spcBef>
                <a:spcPct val="0"/>
              </a:spcBef>
              <a:spcAft>
                <a:spcPct val="0"/>
              </a:spcAft>
              <a:buBlip>
                <a:blip r:embed="rId6"/>
              </a:buBlip>
              <a:defRPr kumimoji="1" sz="2000">
                <a:solidFill>
                  <a:srgbClr val="000000"/>
                </a:solidFill>
                <a:latin typeface="+mn-lt"/>
                <a:ea typeface="+mn-ea"/>
                <a:cs typeface="+mn-cs"/>
              </a:defRPr>
            </a:lvl6pPr>
            <a:lvl7pPr marL="3219450" indent="365125" algn="l" defTabSz="457200" rtl="0" eaLnBrk="1" fontAlgn="base" hangingPunct="1">
              <a:spcBef>
                <a:spcPct val="0"/>
              </a:spcBef>
              <a:spcAft>
                <a:spcPct val="0"/>
              </a:spcAft>
              <a:buBlip>
                <a:blip r:embed="rId6"/>
              </a:buBlip>
              <a:defRPr kumimoji="1" sz="2000">
                <a:solidFill>
                  <a:srgbClr val="000000"/>
                </a:solidFill>
                <a:latin typeface="+mn-lt"/>
                <a:ea typeface="+mn-ea"/>
                <a:cs typeface="+mn-cs"/>
              </a:defRPr>
            </a:lvl7pPr>
            <a:lvl8pPr marL="3676650" indent="365125" algn="l" defTabSz="457200" rtl="0" eaLnBrk="1" fontAlgn="base" hangingPunct="1">
              <a:spcBef>
                <a:spcPct val="0"/>
              </a:spcBef>
              <a:spcAft>
                <a:spcPct val="0"/>
              </a:spcAft>
              <a:buBlip>
                <a:blip r:embed="rId6"/>
              </a:buBlip>
              <a:defRPr kumimoji="1" sz="2000">
                <a:solidFill>
                  <a:srgbClr val="000000"/>
                </a:solidFill>
                <a:latin typeface="+mn-lt"/>
                <a:ea typeface="+mn-ea"/>
                <a:cs typeface="+mn-cs"/>
              </a:defRPr>
            </a:lvl8pPr>
            <a:lvl9pPr marL="4133850" indent="365125" algn="l" defTabSz="457200" rtl="0" eaLnBrk="1" fontAlgn="base" hangingPunct="1">
              <a:spcBef>
                <a:spcPct val="0"/>
              </a:spcBef>
              <a:spcAft>
                <a:spcPct val="0"/>
              </a:spcAft>
              <a:buBlip>
                <a:blip r:embed="rId6"/>
              </a:buBlip>
              <a:defRPr kumimoji="1" sz="2000">
                <a:solidFill>
                  <a:srgbClr val="000000"/>
                </a:solidFill>
                <a:latin typeface="+mn-lt"/>
                <a:ea typeface="+mn-ea"/>
                <a:cs typeface="+mn-cs"/>
              </a:defRPr>
            </a:lvl9pPr>
          </a:lstStyle>
          <a:p>
            <a:pPr marL="0" indent="0" eaLnBrk="1" hangingPunct="1">
              <a:buFont typeface="Wingdings" pitchFamily="2" charset="2"/>
              <a:buNone/>
              <a:defRPr/>
            </a:pPr>
            <a:r>
              <a:rPr lang="en-US" altLang="ja-JP" sz="1600" kern="0" dirty="0">
                <a:solidFill>
                  <a:schemeClr val="tx1"/>
                </a:solidFill>
              </a:rPr>
              <a:t>C</a:t>
            </a:r>
          </a:p>
        </p:txBody>
      </p:sp>
      <p:sp>
        <p:nvSpPr>
          <p:cNvPr id="61" name="コンテンツ プレースホルダー 2 9">
            <a:extLst>
              <a:ext uri="{FF2B5EF4-FFF2-40B4-BE49-F238E27FC236}">
                <a16:creationId xmlns:a16="http://schemas.microsoft.com/office/drawing/2014/main" id="{98118140-8C0B-4C77-918E-C71607BF1875}"/>
              </a:ext>
            </a:extLst>
          </p:cNvPr>
          <p:cNvSpPr txBox="1">
            <a:spLocks/>
          </p:cNvSpPr>
          <p:nvPr/>
        </p:nvSpPr>
        <p:spPr bwMode="gray">
          <a:xfrm>
            <a:off x="2124233" y="1542145"/>
            <a:ext cx="928367"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90513" indent="-290513" algn="l" defTabSz="457200" rtl="0" eaLnBrk="0" fontAlgn="base" hangingPunct="0">
              <a:lnSpc>
                <a:spcPct val="95000"/>
              </a:lnSpc>
              <a:spcBef>
                <a:spcPct val="20000"/>
              </a:spcBef>
              <a:spcAft>
                <a:spcPct val="10000"/>
              </a:spcAft>
              <a:buClr>
                <a:srgbClr val="A30B1A"/>
              </a:buClr>
              <a:buFont typeface="Wingdings" pitchFamily="2" charset="2"/>
              <a:buChar char="n"/>
              <a:defRPr kumimoji="1" sz="2800">
                <a:solidFill>
                  <a:srgbClr val="000000"/>
                </a:solidFill>
                <a:latin typeface="+mn-lt"/>
                <a:ea typeface="+mn-ea"/>
                <a:cs typeface="+mn-cs"/>
              </a:defRPr>
            </a:lvl1pPr>
            <a:lvl2pPr marL="581025" indent="-242888" algn="l" defTabSz="457200" rtl="0" eaLnBrk="0" fontAlgn="base" hangingPunct="0">
              <a:lnSpc>
                <a:spcPct val="95000"/>
              </a:lnSpc>
              <a:spcBef>
                <a:spcPct val="20000"/>
              </a:spcBef>
              <a:spcAft>
                <a:spcPct val="10000"/>
              </a:spcAft>
              <a:buClr>
                <a:srgbClr val="87867E"/>
              </a:buClr>
              <a:buFont typeface="Wingdings" pitchFamily="2" charset="2"/>
              <a:buChar char="n"/>
              <a:defRPr kumimoji="1" sz="2400">
                <a:solidFill>
                  <a:srgbClr val="000000"/>
                </a:solidFill>
                <a:latin typeface="+mn-lt"/>
                <a:ea typeface="+mn-ea"/>
                <a:cs typeface="+mn-cs"/>
              </a:defRPr>
            </a:lvl2pPr>
            <a:lvl3pPr marL="795338" indent="-138113" algn="l" defTabSz="457200" rtl="0" eaLnBrk="0" fontAlgn="base" hangingPunct="0">
              <a:lnSpc>
                <a:spcPct val="95000"/>
              </a:lnSpc>
              <a:spcBef>
                <a:spcPct val="20000"/>
              </a:spcBef>
              <a:spcAft>
                <a:spcPct val="10000"/>
              </a:spcAft>
              <a:buClr>
                <a:srgbClr val="87867E"/>
              </a:buClr>
              <a:buSzPct val="100000"/>
              <a:buChar char="•"/>
              <a:defRPr kumimoji="1" sz="2000">
                <a:solidFill>
                  <a:srgbClr val="000000"/>
                </a:solidFill>
                <a:latin typeface="+mn-lt"/>
                <a:ea typeface="+mn-ea"/>
                <a:cs typeface="+mn-cs"/>
              </a:defRPr>
            </a:lvl3pPr>
            <a:lvl4pPr marL="1014413" indent="-134938" algn="l" defTabSz="457200" rtl="0" eaLnBrk="0" fontAlgn="base" hangingPunct="0">
              <a:lnSpc>
                <a:spcPct val="95000"/>
              </a:lnSpc>
              <a:spcBef>
                <a:spcPct val="20000"/>
              </a:spcBef>
              <a:spcAft>
                <a:spcPct val="10000"/>
              </a:spcAft>
              <a:buClr>
                <a:srgbClr val="87867E"/>
              </a:buClr>
              <a:buSzPct val="100000"/>
              <a:buChar char="•"/>
              <a:defRPr kumimoji="1">
                <a:solidFill>
                  <a:srgbClr val="000000"/>
                </a:solidFill>
                <a:latin typeface="+mn-lt"/>
                <a:ea typeface="+mn-ea"/>
                <a:cs typeface="+mn-cs"/>
              </a:defRPr>
            </a:lvl4pPr>
            <a:lvl5pPr marL="2305050" indent="365125" algn="l" defTabSz="457200" rtl="0" eaLnBrk="0" fontAlgn="base" hangingPunct="0">
              <a:spcBef>
                <a:spcPct val="0"/>
              </a:spcBef>
              <a:spcAft>
                <a:spcPct val="0"/>
              </a:spcAft>
              <a:buBlip>
                <a:blip r:embed="rId6"/>
              </a:buBlip>
              <a:defRPr kumimoji="1" sz="2000">
                <a:solidFill>
                  <a:srgbClr val="000000"/>
                </a:solidFill>
                <a:latin typeface="+mn-lt"/>
                <a:ea typeface="+mn-ea"/>
                <a:cs typeface="+mn-cs"/>
              </a:defRPr>
            </a:lvl5pPr>
            <a:lvl6pPr marL="2762250" indent="365125" algn="l" defTabSz="457200" rtl="0" eaLnBrk="1" fontAlgn="base" hangingPunct="1">
              <a:spcBef>
                <a:spcPct val="0"/>
              </a:spcBef>
              <a:spcAft>
                <a:spcPct val="0"/>
              </a:spcAft>
              <a:buBlip>
                <a:blip r:embed="rId6"/>
              </a:buBlip>
              <a:defRPr kumimoji="1" sz="2000">
                <a:solidFill>
                  <a:srgbClr val="000000"/>
                </a:solidFill>
                <a:latin typeface="+mn-lt"/>
                <a:ea typeface="+mn-ea"/>
                <a:cs typeface="+mn-cs"/>
              </a:defRPr>
            </a:lvl6pPr>
            <a:lvl7pPr marL="3219450" indent="365125" algn="l" defTabSz="457200" rtl="0" eaLnBrk="1" fontAlgn="base" hangingPunct="1">
              <a:spcBef>
                <a:spcPct val="0"/>
              </a:spcBef>
              <a:spcAft>
                <a:spcPct val="0"/>
              </a:spcAft>
              <a:buBlip>
                <a:blip r:embed="rId6"/>
              </a:buBlip>
              <a:defRPr kumimoji="1" sz="2000">
                <a:solidFill>
                  <a:srgbClr val="000000"/>
                </a:solidFill>
                <a:latin typeface="+mn-lt"/>
                <a:ea typeface="+mn-ea"/>
                <a:cs typeface="+mn-cs"/>
              </a:defRPr>
            </a:lvl7pPr>
            <a:lvl8pPr marL="3676650" indent="365125" algn="l" defTabSz="457200" rtl="0" eaLnBrk="1" fontAlgn="base" hangingPunct="1">
              <a:spcBef>
                <a:spcPct val="0"/>
              </a:spcBef>
              <a:spcAft>
                <a:spcPct val="0"/>
              </a:spcAft>
              <a:buBlip>
                <a:blip r:embed="rId6"/>
              </a:buBlip>
              <a:defRPr kumimoji="1" sz="2000">
                <a:solidFill>
                  <a:srgbClr val="000000"/>
                </a:solidFill>
                <a:latin typeface="+mn-lt"/>
                <a:ea typeface="+mn-ea"/>
                <a:cs typeface="+mn-cs"/>
              </a:defRPr>
            </a:lvl8pPr>
            <a:lvl9pPr marL="4133850" indent="365125" algn="l" defTabSz="457200" rtl="0" eaLnBrk="1" fontAlgn="base" hangingPunct="1">
              <a:spcBef>
                <a:spcPct val="0"/>
              </a:spcBef>
              <a:spcAft>
                <a:spcPct val="0"/>
              </a:spcAft>
              <a:buBlip>
                <a:blip r:embed="rId6"/>
              </a:buBlip>
              <a:defRPr kumimoji="1" sz="2000">
                <a:solidFill>
                  <a:srgbClr val="000000"/>
                </a:solidFill>
                <a:latin typeface="+mn-lt"/>
                <a:ea typeface="+mn-ea"/>
                <a:cs typeface="+mn-cs"/>
              </a:defRPr>
            </a:lvl9pPr>
          </a:lstStyle>
          <a:p>
            <a:pPr marL="0" indent="0" eaLnBrk="1" hangingPunct="1">
              <a:buFont typeface="Wingdings" pitchFamily="2" charset="2"/>
              <a:buNone/>
              <a:defRPr/>
            </a:pPr>
            <a:r>
              <a:rPr lang="ja-JP" altLang="en-US" sz="1800" kern="0" dirty="0">
                <a:solidFill>
                  <a:schemeClr val="accent1"/>
                </a:solidFill>
              </a:rPr>
              <a:t>断熱</a:t>
            </a:r>
            <a:endParaRPr lang="en-US" altLang="ja-JP" sz="1800" kern="0" baseline="-25000" dirty="0">
              <a:solidFill>
                <a:schemeClr val="accent1"/>
              </a:solidFill>
            </a:endParaRPr>
          </a:p>
        </p:txBody>
      </p:sp>
      <p:sp>
        <p:nvSpPr>
          <p:cNvPr id="62" name="コンテンツ プレースホルダー 2 10">
            <a:extLst>
              <a:ext uri="{FF2B5EF4-FFF2-40B4-BE49-F238E27FC236}">
                <a16:creationId xmlns:a16="http://schemas.microsoft.com/office/drawing/2014/main" id="{2205809F-8A57-4379-A134-B0A3CD00C498}"/>
              </a:ext>
            </a:extLst>
          </p:cNvPr>
          <p:cNvSpPr txBox="1">
            <a:spLocks/>
          </p:cNvSpPr>
          <p:nvPr/>
        </p:nvSpPr>
        <p:spPr bwMode="gray">
          <a:xfrm>
            <a:off x="1151962" y="1553475"/>
            <a:ext cx="928367" cy="4907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90513" indent="-290513" algn="l" defTabSz="457200" rtl="0" eaLnBrk="0" fontAlgn="base" hangingPunct="0">
              <a:lnSpc>
                <a:spcPct val="95000"/>
              </a:lnSpc>
              <a:spcBef>
                <a:spcPct val="20000"/>
              </a:spcBef>
              <a:spcAft>
                <a:spcPct val="10000"/>
              </a:spcAft>
              <a:buClr>
                <a:srgbClr val="A30B1A"/>
              </a:buClr>
              <a:buFont typeface="Wingdings" pitchFamily="2" charset="2"/>
              <a:buChar char="n"/>
              <a:defRPr kumimoji="1" sz="2800">
                <a:solidFill>
                  <a:srgbClr val="000000"/>
                </a:solidFill>
                <a:latin typeface="+mn-lt"/>
                <a:ea typeface="+mn-ea"/>
                <a:cs typeface="+mn-cs"/>
              </a:defRPr>
            </a:lvl1pPr>
            <a:lvl2pPr marL="581025" indent="-242888" algn="l" defTabSz="457200" rtl="0" eaLnBrk="0" fontAlgn="base" hangingPunct="0">
              <a:lnSpc>
                <a:spcPct val="95000"/>
              </a:lnSpc>
              <a:spcBef>
                <a:spcPct val="20000"/>
              </a:spcBef>
              <a:spcAft>
                <a:spcPct val="10000"/>
              </a:spcAft>
              <a:buClr>
                <a:srgbClr val="87867E"/>
              </a:buClr>
              <a:buFont typeface="Wingdings" pitchFamily="2" charset="2"/>
              <a:buChar char="n"/>
              <a:defRPr kumimoji="1" sz="2400">
                <a:solidFill>
                  <a:srgbClr val="000000"/>
                </a:solidFill>
                <a:latin typeface="+mn-lt"/>
                <a:ea typeface="+mn-ea"/>
                <a:cs typeface="+mn-cs"/>
              </a:defRPr>
            </a:lvl2pPr>
            <a:lvl3pPr marL="795338" indent="-138113" algn="l" defTabSz="457200" rtl="0" eaLnBrk="0" fontAlgn="base" hangingPunct="0">
              <a:lnSpc>
                <a:spcPct val="95000"/>
              </a:lnSpc>
              <a:spcBef>
                <a:spcPct val="20000"/>
              </a:spcBef>
              <a:spcAft>
                <a:spcPct val="10000"/>
              </a:spcAft>
              <a:buClr>
                <a:srgbClr val="87867E"/>
              </a:buClr>
              <a:buSzPct val="100000"/>
              <a:buChar char="•"/>
              <a:defRPr kumimoji="1" sz="2000">
                <a:solidFill>
                  <a:srgbClr val="000000"/>
                </a:solidFill>
                <a:latin typeface="+mn-lt"/>
                <a:ea typeface="+mn-ea"/>
                <a:cs typeface="+mn-cs"/>
              </a:defRPr>
            </a:lvl3pPr>
            <a:lvl4pPr marL="1014413" indent="-134938" algn="l" defTabSz="457200" rtl="0" eaLnBrk="0" fontAlgn="base" hangingPunct="0">
              <a:lnSpc>
                <a:spcPct val="95000"/>
              </a:lnSpc>
              <a:spcBef>
                <a:spcPct val="20000"/>
              </a:spcBef>
              <a:spcAft>
                <a:spcPct val="10000"/>
              </a:spcAft>
              <a:buClr>
                <a:srgbClr val="87867E"/>
              </a:buClr>
              <a:buSzPct val="100000"/>
              <a:buChar char="•"/>
              <a:defRPr kumimoji="1">
                <a:solidFill>
                  <a:srgbClr val="000000"/>
                </a:solidFill>
                <a:latin typeface="+mn-lt"/>
                <a:ea typeface="+mn-ea"/>
                <a:cs typeface="+mn-cs"/>
              </a:defRPr>
            </a:lvl4pPr>
            <a:lvl5pPr marL="2305050" indent="365125" algn="l" defTabSz="457200" rtl="0" eaLnBrk="0" fontAlgn="base" hangingPunct="0">
              <a:spcBef>
                <a:spcPct val="0"/>
              </a:spcBef>
              <a:spcAft>
                <a:spcPct val="0"/>
              </a:spcAft>
              <a:buBlip>
                <a:blip r:embed="rId6"/>
              </a:buBlip>
              <a:defRPr kumimoji="1" sz="2000">
                <a:solidFill>
                  <a:srgbClr val="000000"/>
                </a:solidFill>
                <a:latin typeface="+mn-lt"/>
                <a:ea typeface="+mn-ea"/>
                <a:cs typeface="+mn-cs"/>
              </a:defRPr>
            </a:lvl5pPr>
            <a:lvl6pPr marL="2762250" indent="365125" algn="l" defTabSz="457200" rtl="0" eaLnBrk="1" fontAlgn="base" hangingPunct="1">
              <a:spcBef>
                <a:spcPct val="0"/>
              </a:spcBef>
              <a:spcAft>
                <a:spcPct val="0"/>
              </a:spcAft>
              <a:buBlip>
                <a:blip r:embed="rId6"/>
              </a:buBlip>
              <a:defRPr kumimoji="1" sz="2000">
                <a:solidFill>
                  <a:srgbClr val="000000"/>
                </a:solidFill>
                <a:latin typeface="+mn-lt"/>
                <a:ea typeface="+mn-ea"/>
                <a:cs typeface="+mn-cs"/>
              </a:defRPr>
            </a:lvl6pPr>
            <a:lvl7pPr marL="3219450" indent="365125" algn="l" defTabSz="457200" rtl="0" eaLnBrk="1" fontAlgn="base" hangingPunct="1">
              <a:spcBef>
                <a:spcPct val="0"/>
              </a:spcBef>
              <a:spcAft>
                <a:spcPct val="0"/>
              </a:spcAft>
              <a:buBlip>
                <a:blip r:embed="rId6"/>
              </a:buBlip>
              <a:defRPr kumimoji="1" sz="2000">
                <a:solidFill>
                  <a:srgbClr val="000000"/>
                </a:solidFill>
                <a:latin typeface="+mn-lt"/>
                <a:ea typeface="+mn-ea"/>
                <a:cs typeface="+mn-cs"/>
              </a:defRPr>
            </a:lvl7pPr>
            <a:lvl8pPr marL="3676650" indent="365125" algn="l" defTabSz="457200" rtl="0" eaLnBrk="1" fontAlgn="base" hangingPunct="1">
              <a:spcBef>
                <a:spcPct val="0"/>
              </a:spcBef>
              <a:spcAft>
                <a:spcPct val="0"/>
              </a:spcAft>
              <a:buBlip>
                <a:blip r:embed="rId6"/>
              </a:buBlip>
              <a:defRPr kumimoji="1" sz="2000">
                <a:solidFill>
                  <a:srgbClr val="000000"/>
                </a:solidFill>
                <a:latin typeface="+mn-lt"/>
                <a:ea typeface="+mn-ea"/>
                <a:cs typeface="+mn-cs"/>
              </a:defRPr>
            </a:lvl8pPr>
            <a:lvl9pPr marL="4133850" indent="365125" algn="l" defTabSz="457200" rtl="0" eaLnBrk="1" fontAlgn="base" hangingPunct="1">
              <a:spcBef>
                <a:spcPct val="0"/>
              </a:spcBef>
              <a:spcAft>
                <a:spcPct val="0"/>
              </a:spcAft>
              <a:buBlip>
                <a:blip r:embed="rId6"/>
              </a:buBlip>
              <a:defRPr kumimoji="1" sz="2000">
                <a:solidFill>
                  <a:srgbClr val="000000"/>
                </a:solidFill>
                <a:latin typeface="+mn-lt"/>
                <a:ea typeface="+mn-ea"/>
                <a:cs typeface="+mn-cs"/>
              </a:defRPr>
            </a:lvl9pPr>
          </a:lstStyle>
          <a:p>
            <a:pPr marL="0" indent="0" eaLnBrk="1" hangingPunct="1">
              <a:buFont typeface="Wingdings" pitchFamily="2" charset="2"/>
              <a:buNone/>
              <a:defRPr/>
            </a:pPr>
            <a:r>
              <a:rPr lang="ja-JP" altLang="en-US" sz="1800" kern="0" dirty="0">
                <a:solidFill>
                  <a:schemeClr val="accent1"/>
                </a:solidFill>
              </a:rPr>
              <a:t>断熱</a:t>
            </a:r>
            <a:endParaRPr lang="en-US" altLang="ja-JP" sz="1800" kern="0" baseline="-25000" dirty="0">
              <a:solidFill>
                <a:schemeClr val="accent1"/>
              </a:solidFill>
            </a:endParaRPr>
          </a:p>
        </p:txBody>
      </p:sp>
      <p:cxnSp>
        <p:nvCxnSpPr>
          <p:cNvPr id="55" name="直線矢印コネクタ 54">
            <a:extLst>
              <a:ext uri="{FF2B5EF4-FFF2-40B4-BE49-F238E27FC236}">
                <a16:creationId xmlns:a16="http://schemas.microsoft.com/office/drawing/2014/main" id="{D44A7464-7A75-4643-B90D-4E2FA5467F2A}"/>
              </a:ext>
            </a:extLst>
          </p:cNvPr>
          <p:cNvCxnSpPr>
            <a:cxnSpLocks/>
          </p:cNvCxnSpPr>
          <p:nvPr/>
        </p:nvCxnSpPr>
        <p:spPr bwMode="auto">
          <a:xfrm>
            <a:off x="1816754" y="2238001"/>
            <a:ext cx="363839" cy="62433"/>
          </a:xfrm>
          <a:prstGeom prst="straightConnector1">
            <a:avLst/>
          </a:prstGeom>
          <a:gradFill rotWithShape="0">
            <a:gsLst>
              <a:gs pos="0">
                <a:srgbClr val="FFFFFF"/>
              </a:gs>
              <a:gs pos="100000">
                <a:srgbClr val="C8C8C8"/>
              </a:gs>
            </a:gsLst>
            <a:lin ang="5400000" scaled="1"/>
          </a:gradFill>
          <a:ln w="28575" cap="flat" cmpd="sng" algn="ctr">
            <a:solidFill>
              <a:srgbClr val="0070C0"/>
            </a:solidFill>
            <a:prstDash val="solid"/>
            <a:round/>
            <a:headEnd type="none" w="med" len="med"/>
            <a:tailEnd type="triangle"/>
          </a:ln>
          <a:effectLst/>
        </p:spPr>
      </p:cxnSp>
      <p:cxnSp>
        <p:nvCxnSpPr>
          <p:cNvPr id="66" name="直線矢印コネクタ 65">
            <a:extLst>
              <a:ext uri="{FF2B5EF4-FFF2-40B4-BE49-F238E27FC236}">
                <a16:creationId xmlns:a16="http://schemas.microsoft.com/office/drawing/2014/main" id="{20B0B356-4028-4F5B-8040-3E932B8A77A5}"/>
              </a:ext>
            </a:extLst>
          </p:cNvPr>
          <p:cNvCxnSpPr>
            <a:cxnSpLocks/>
          </p:cNvCxnSpPr>
          <p:nvPr/>
        </p:nvCxnSpPr>
        <p:spPr bwMode="auto">
          <a:xfrm>
            <a:off x="2347618" y="2563323"/>
            <a:ext cx="167655" cy="357387"/>
          </a:xfrm>
          <a:prstGeom prst="straightConnector1">
            <a:avLst/>
          </a:prstGeom>
          <a:gradFill rotWithShape="0">
            <a:gsLst>
              <a:gs pos="0">
                <a:srgbClr val="FFFFFF"/>
              </a:gs>
              <a:gs pos="100000">
                <a:srgbClr val="C8C8C8"/>
              </a:gs>
            </a:gsLst>
            <a:lin ang="5400000" scaled="1"/>
          </a:gradFill>
          <a:ln w="28575" cap="flat" cmpd="sng" algn="ctr">
            <a:solidFill>
              <a:schemeClr val="accent1"/>
            </a:solidFill>
            <a:prstDash val="solid"/>
            <a:round/>
            <a:headEnd type="none" w="med" len="med"/>
            <a:tailEnd type="triangle"/>
          </a:ln>
          <a:effectLst/>
        </p:spPr>
      </p:cxnSp>
      <p:cxnSp>
        <p:nvCxnSpPr>
          <p:cNvPr id="73" name="直線矢印コネクタ 72">
            <a:extLst>
              <a:ext uri="{FF2B5EF4-FFF2-40B4-BE49-F238E27FC236}">
                <a16:creationId xmlns:a16="http://schemas.microsoft.com/office/drawing/2014/main" id="{9BD92AC2-6573-447E-948B-D72C1CCCC42C}"/>
              </a:ext>
            </a:extLst>
          </p:cNvPr>
          <p:cNvCxnSpPr>
            <a:cxnSpLocks/>
          </p:cNvCxnSpPr>
          <p:nvPr/>
        </p:nvCxnSpPr>
        <p:spPr bwMode="auto">
          <a:xfrm flipH="1" flipV="1">
            <a:off x="1266270" y="2175208"/>
            <a:ext cx="149797" cy="326003"/>
          </a:xfrm>
          <a:prstGeom prst="straightConnector1">
            <a:avLst/>
          </a:prstGeom>
          <a:gradFill rotWithShape="0">
            <a:gsLst>
              <a:gs pos="0">
                <a:srgbClr val="FFFFFF"/>
              </a:gs>
              <a:gs pos="100000">
                <a:srgbClr val="C8C8C8"/>
              </a:gs>
            </a:gsLst>
            <a:lin ang="5400000" scaled="1"/>
          </a:gradFill>
          <a:ln w="28575" cap="flat" cmpd="sng" algn="ctr">
            <a:solidFill>
              <a:schemeClr val="accent1"/>
            </a:solidFill>
            <a:prstDash val="solid"/>
            <a:round/>
            <a:headEnd type="none" w="med" len="med"/>
            <a:tailEnd type="triangle"/>
          </a:ln>
          <a:effectLst/>
        </p:spPr>
      </p:cxnSp>
      <p:cxnSp>
        <p:nvCxnSpPr>
          <p:cNvPr id="75" name="直線コネクタ 74">
            <a:extLst>
              <a:ext uri="{FF2B5EF4-FFF2-40B4-BE49-F238E27FC236}">
                <a16:creationId xmlns:a16="http://schemas.microsoft.com/office/drawing/2014/main" id="{CE318F83-C530-4764-A788-6C7F8C8E5599}"/>
              </a:ext>
            </a:extLst>
          </p:cNvPr>
          <p:cNvCxnSpPr>
            <a:cxnSpLocks/>
          </p:cNvCxnSpPr>
          <p:nvPr/>
        </p:nvCxnSpPr>
        <p:spPr bwMode="auto">
          <a:xfrm flipV="1">
            <a:off x="1198854" y="1943444"/>
            <a:ext cx="0" cy="1428405"/>
          </a:xfrm>
          <a:prstGeom prst="line">
            <a:avLst/>
          </a:prstGeom>
          <a:gradFill rotWithShape="0">
            <a:gsLst>
              <a:gs pos="0">
                <a:srgbClr val="FFFFFF"/>
              </a:gs>
              <a:gs pos="100000">
                <a:srgbClr val="C8C8C8"/>
              </a:gs>
            </a:gsLst>
            <a:lin ang="5400000" scaled="1"/>
          </a:gradFill>
          <a:ln w="9525" cap="flat" cmpd="sng" algn="ctr">
            <a:solidFill>
              <a:srgbClr val="505050"/>
            </a:solidFill>
            <a:prstDash val="solid"/>
            <a:round/>
            <a:headEnd type="none" w="med" len="med"/>
            <a:tailEnd type="none" w="med" len="med"/>
          </a:ln>
          <a:effectLst/>
        </p:spPr>
      </p:cxnSp>
      <p:cxnSp>
        <p:nvCxnSpPr>
          <p:cNvPr id="87" name="直線コネクタ 86">
            <a:extLst>
              <a:ext uri="{FF2B5EF4-FFF2-40B4-BE49-F238E27FC236}">
                <a16:creationId xmlns:a16="http://schemas.microsoft.com/office/drawing/2014/main" id="{4057CD3C-4824-4C8C-B439-F00E5092083D}"/>
              </a:ext>
            </a:extLst>
          </p:cNvPr>
          <p:cNvCxnSpPr>
            <a:cxnSpLocks/>
          </p:cNvCxnSpPr>
          <p:nvPr/>
        </p:nvCxnSpPr>
        <p:spPr bwMode="auto">
          <a:xfrm flipV="1">
            <a:off x="2258814" y="2337382"/>
            <a:ext cx="0" cy="1049708"/>
          </a:xfrm>
          <a:prstGeom prst="line">
            <a:avLst/>
          </a:prstGeom>
          <a:gradFill rotWithShape="0">
            <a:gsLst>
              <a:gs pos="0">
                <a:srgbClr val="FFFFFF"/>
              </a:gs>
              <a:gs pos="100000">
                <a:srgbClr val="C8C8C8"/>
              </a:gs>
            </a:gsLst>
            <a:lin ang="5400000" scaled="1"/>
          </a:gradFill>
          <a:ln w="9525" cap="flat" cmpd="sng" algn="ctr">
            <a:solidFill>
              <a:srgbClr val="505050"/>
            </a:solidFill>
            <a:prstDash val="solid"/>
            <a:round/>
            <a:headEnd type="none" w="med" len="med"/>
            <a:tailEnd type="none" w="med" len="med"/>
          </a:ln>
          <a:effectLst/>
        </p:spPr>
      </p:cxnSp>
      <p:cxnSp>
        <p:nvCxnSpPr>
          <p:cNvPr id="89" name="直線コネクタ 88">
            <a:extLst>
              <a:ext uri="{FF2B5EF4-FFF2-40B4-BE49-F238E27FC236}">
                <a16:creationId xmlns:a16="http://schemas.microsoft.com/office/drawing/2014/main" id="{BA9D26BF-FC90-472A-BB85-F4717FE3B920}"/>
              </a:ext>
            </a:extLst>
          </p:cNvPr>
          <p:cNvCxnSpPr>
            <a:cxnSpLocks/>
          </p:cNvCxnSpPr>
          <p:nvPr/>
        </p:nvCxnSpPr>
        <p:spPr bwMode="auto">
          <a:xfrm flipV="1">
            <a:off x="2606713" y="3063789"/>
            <a:ext cx="0" cy="323300"/>
          </a:xfrm>
          <a:prstGeom prst="line">
            <a:avLst/>
          </a:prstGeom>
          <a:gradFill rotWithShape="0">
            <a:gsLst>
              <a:gs pos="0">
                <a:srgbClr val="FFFFFF"/>
              </a:gs>
              <a:gs pos="100000">
                <a:srgbClr val="C8C8C8"/>
              </a:gs>
            </a:gsLst>
            <a:lin ang="5400000" scaled="1"/>
          </a:gradFill>
          <a:ln w="9525" cap="flat" cmpd="sng" algn="ctr">
            <a:solidFill>
              <a:srgbClr val="505050"/>
            </a:solidFill>
            <a:prstDash val="solid"/>
            <a:round/>
            <a:headEnd type="none" w="med" len="med"/>
            <a:tailEnd type="none" w="med" len="med"/>
          </a:ln>
          <a:effectLst/>
        </p:spPr>
      </p:cxnSp>
      <p:cxnSp>
        <p:nvCxnSpPr>
          <p:cNvPr id="120" name="直線コネクタ 119">
            <a:extLst>
              <a:ext uri="{FF2B5EF4-FFF2-40B4-BE49-F238E27FC236}">
                <a16:creationId xmlns:a16="http://schemas.microsoft.com/office/drawing/2014/main" id="{B9264BF3-E073-43E9-A2F5-D00E8037CAB8}"/>
              </a:ext>
            </a:extLst>
          </p:cNvPr>
          <p:cNvCxnSpPr>
            <a:cxnSpLocks/>
          </p:cNvCxnSpPr>
          <p:nvPr/>
        </p:nvCxnSpPr>
        <p:spPr bwMode="auto">
          <a:xfrm flipV="1">
            <a:off x="2393437" y="3226223"/>
            <a:ext cx="1247" cy="3096"/>
          </a:xfrm>
          <a:prstGeom prst="line">
            <a:avLst/>
          </a:prstGeom>
          <a:gradFill rotWithShape="0">
            <a:gsLst>
              <a:gs pos="0">
                <a:srgbClr val="FFFFFF"/>
              </a:gs>
              <a:gs pos="100000">
                <a:srgbClr val="C8C8C8"/>
              </a:gs>
            </a:gsLst>
            <a:lin ang="5400000" scaled="1"/>
          </a:gradFill>
          <a:ln w="9525" cap="flat" cmpd="sng" algn="ctr">
            <a:solidFill>
              <a:srgbClr val="E8CA18"/>
            </a:solidFill>
            <a:prstDash val="solid"/>
            <a:round/>
            <a:headEnd type="none" w="med" len="med"/>
            <a:tailEnd type="none" w="med" len="med"/>
          </a:ln>
          <a:effectLst/>
        </p:spPr>
      </p:cxnSp>
      <p:sp>
        <p:nvSpPr>
          <p:cNvPr id="44" name="フリーフォーム: 図形 43">
            <a:extLst>
              <a:ext uri="{FF2B5EF4-FFF2-40B4-BE49-F238E27FC236}">
                <a16:creationId xmlns:a16="http://schemas.microsoft.com/office/drawing/2014/main" id="{A7FA1454-35CA-4B1A-9A43-192BD640636C}"/>
              </a:ext>
            </a:extLst>
          </p:cNvPr>
          <p:cNvSpPr/>
          <p:nvPr/>
        </p:nvSpPr>
        <p:spPr bwMode="gray">
          <a:xfrm>
            <a:off x="1022906" y="2590269"/>
            <a:ext cx="1889760" cy="478103"/>
          </a:xfrm>
          <a:custGeom>
            <a:avLst/>
            <a:gdLst>
              <a:gd name="connsiteX0" fmla="*/ 0 w 1889760"/>
              <a:gd name="connsiteY0" fmla="*/ 0 h 478103"/>
              <a:gd name="connsiteX1" fmla="*/ 1082040 w 1889760"/>
              <a:gd name="connsiteY1" fmla="*/ 411480 h 478103"/>
              <a:gd name="connsiteX2" fmla="*/ 1889760 w 1889760"/>
              <a:gd name="connsiteY2" fmla="*/ 472440 h 478103"/>
            </a:gdLst>
            <a:ahLst/>
            <a:cxnLst>
              <a:cxn ang="0">
                <a:pos x="connsiteX0" y="connsiteY0"/>
              </a:cxn>
              <a:cxn ang="0">
                <a:pos x="connsiteX1" y="connsiteY1"/>
              </a:cxn>
              <a:cxn ang="0">
                <a:pos x="connsiteX2" y="connsiteY2"/>
              </a:cxn>
            </a:cxnLst>
            <a:rect l="l" t="t" r="r" b="b"/>
            <a:pathLst>
              <a:path w="1889760" h="478103">
                <a:moveTo>
                  <a:pt x="0" y="0"/>
                </a:moveTo>
                <a:cubicBezTo>
                  <a:pt x="383540" y="166370"/>
                  <a:pt x="767080" y="332740"/>
                  <a:pt x="1082040" y="411480"/>
                </a:cubicBezTo>
                <a:cubicBezTo>
                  <a:pt x="1397000" y="490220"/>
                  <a:pt x="1643380" y="481330"/>
                  <a:pt x="1889760" y="472440"/>
                </a:cubicBezTo>
              </a:path>
            </a:pathLst>
          </a:custGeom>
          <a:noFill/>
          <a:ln w="9525" algn="ctr">
            <a:solidFill>
              <a:srgbClr val="0070C0"/>
            </a:solidFill>
            <a:miter lim="800000"/>
            <a:headEnd/>
            <a:tailEn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ctr" latinLnBrk="0" hangingPunct="1">
              <a:lnSpc>
                <a:spcPct val="100000"/>
              </a:lnSpc>
              <a:spcBef>
                <a:spcPct val="0"/>
              </a:spcBef>
              <a:spcAft>
                <a:spcPct val="0"/>
              </a:spcAft>
              <a:buClrTx/>
              <a:buSzTx/>
              <a:buFontTx/>
              <a:buNone/>
              <a:tabLst/>
            </a:pPr>
            <a:endParaRPr kumimoji="1" lang="ja-JP" altLang="en-US" sz="1800" b="0" i="0" u="none" strike="noStrike" cap="none" normalizeH="0" baseline="0">
              <a:ln>
                <a:noFill/>
              </a:ln>
              <a:solidFill>
                <a:srgbClr val="000000"/>
              </a:solidFill>
              <a:effectLst/>
              <a:latin typeface="ＭＳ Ｐゴシック" charset="-128"/>
              <a:ea typeface="ＭＳ Ｐゴシック" charset="-128"/>
            </a:endParaRPr>
          </a:p>
        </p:txBody>
      </p:sp>
      <p:cxnSp>
        <p:nvCxnSpPr>
          <p:cNvPr id="45" name="直線コネクタ 44">
            <a:extLst>
              <a:ext uri="{FF2B5EF4-FFF2-40B4-BE49-F238E27FC236}">
                <a16:creationId xmlns:a16="http://schemas.microsoft.com/office/drawing/2014/main" id="{B74A3BA2-4674-4C98-8D2A-7DD4C5663007}"/>
              </a:ext>
            </a:extLst>
          </p:cNvPr>
          <p:cNvCxnSpPr>
            <a:cxnSpLocks/>
          </p:cNvCxnSpPr>
          <p:nvPr/>
        </p:nvCxnSpPr>
        <p:spPr bwMode="auto">
          <a:xfrm flipV="1">
            <a:off x="1558109" y="2786036"/>
            <a:ext cx="0" cy="555506"/>
          </a:xfrm>
          <a:prstGeom prst="line">
            <a:avLst/>
          </a:prstGeom>
          <a:gradFill rotWithShape="0">
            <a:gsLst>
              <a:gs pos="0">
                <a:srgbClr val="FFFFFF"/>
              </a:gs>
              <a:gs pos="100000">
                <a:srgbClr val="C8C8C8"/>
              </a:gs>
            </a:gsLst>
            <a:lin ang="5400000" scaled="1"/>
          </a:gradFill>
          <a:ln w="9525" cap="flat" cmpd="sng" algn="ctr">
            <a:solidFill>
              <a:srgbClr val="505050"/>
            </a:solidFill>
            <a:prstDash val="solid"/>
            <a:round/>
            <a:headEnd type="none" w="med" len="med"/>
            <a:tailEnd type="none" w="med" len="med"/>
          </a:ln>
          <a:effectLst/>
        </p:spPr>
      </p:cxnSp>
      <p:sp>
        <p:nvSpPr>
          <p:cNvPr id="47" name="コンテンツ プレースホルダー 2 11">
            <a:extLst>
              <a:ext uri="{FF2B5EF4-FFF2-40B4-BE49-F238E27FC236}">
                <a16:creationId xmlns:a16="http://schemas.microsoft.com/office/drawing/2014/main" id="{6E716473-9FCC-440D-BB4E-C6AD0B8DCF76}"/>
              </a:ext>
            </a:extLst>
          </p:cNvPr>
          <p:cNvSpPr txBox="1">
            <a:spLocks/>
          </p:cNvSpPr>
          <p:nvPr/>
        </p:nvSpPr>
        <p:spPr bwMode="gray">
          <a:xfrm>
            <a:off x="1610662" y="2886301"/>
            <a:ext cx="852090" cy="5670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90513" indent="-290513" algn="l" defTabSz="457200" rtl="0" eaLnBrk="0" fontAlgn="base" hangingPunct="0">
              <a:lnSpc>
                <a:spcPct val="95000"/>
              </a:lnSpc>
              <a:spcBef>
                <a:spcPct val="20000"/>
              </a:spcBef>
              <a:spcAft>
                <a:spcPct val="10000"/>
              </a:spcAft>
              <a:buClr>
                <a:srgbClr val="A30B1A"/>
              </a:buClr>
              <a:buFont typeface="Wingdings" pitchFamily="2" charset="2"/>
              <a:buChar char="n"/>
              <a:defRPr kumimoji="1" sz="2800">
                <a:solidFill>
                  <a:srgbClr val="000000"/>
                </a:solidFill>
                <a:latin typeface="+mn-lt"/>
                <a:ea typeface="+mn-ea"/>
                <a:cs typeface="+mn-cs"/>
              </a:defRPr>
            </a:lvl1pPr>
            <a:lvl2pPr marL="581025" indent="-242888" algn="l" defTabSz="457200" rtl="0" eaLnBrk="0" fontAlgn="base" hangingPunct="0">
              <a:lnSpc>
                <a:spcPct val="95000"/>
              </a:lnSpc>
              <a:spcBef>
                <a:spcPct val="20000"/>
              </a:spcBef>
              <a:spcAft>
                <a:spcPct val="10000"/>
              </a:spcAft>
              <a:buClr>
                <a:srgbClr val="87867E"/>
              </a:buClr>
              <a:buFont typeface="Wingdings" pitchFamily="2" charset="2"/>
              <a:buChar char="n"/>
              <a:defRPr kumimoji="1" sz="2400">
                <a:solidFill>
                  <a:srgbClr val="000000"/>
                </a:solidFill>
                <a:latin typeface="+mn-lt"/>
                <a:ea typeface="+mn-ea"/>
                <a:cs typeface="+mn-cs"/>
              </a:defRPr>
            </a:lvl2pPr>
            <a:lvl3pPr marL="795338" indent="-138113" algn="l" defTabSz="457200" rtl="0" eaLnBrk="0" fontAlgn="base" hangingPunct="0">
              <a:lnSpc>
                <a:spcPct val="95000"/>
              </a:lnSpc>
              <a:spcBef>
                <a:spcPct val="20000"/>
              </a:spcBef>
              <a:spcAft>
                <a:spcPct val="10000"/>
              </a:spcAft>
              <a:buClr>
                <a:srgbClr val="87867E"/>
              </a:buClr>
              <a:buSzPct val="100000"/>
              <a:buChar char="•"/>
              <a:defRPr kumimoji="1" sz="2000">
                <a:solidFill>
                  <a:srgbClr val="000000"/>
                </a:solidFill>
                <a:latin typeface="+mn-lt"/>
                <a:ea typeface="+mn-ea"/>
                <a:cs typeface="+mn-cs"/>
              </a:defRPr>
            </a:lvl3pPr>
            <a:lvl4pPr marL="1014413" indent="-134938" algn="l" defTabSz="457200" rtl="0" eaLnBrk="0" fontAlgn="base" hangingPunct="0">
              <a:lnSpc>
                <a:spcPct val="95000"/>
              </a:lnSpc>
              <a:spcBef>
                <a:spcPct val="20000"/>
              </a:spcBef>
              <a:spcAft>
                <a:spcPct val="10000"/>
              </a:spcAft>
              <a:buClr>
                <a:srgbClr val="87867E"/>
              </a:buClr>
              <a:buSzPct val="100000"/>
              <a:buChar char="•"/>
              <a:defRPr kumimoji="1">
                <a:solidFill>
                  <a:srgbClr val="000000"/>
                </a:solidFill>
                <a:latin typeface="+mn-lt"/>
                <a:ea typeface="+mn-ea"/>
                <a:cs typeface="+mn-cs"/>
              </a:defRPr>
            </a:lvl4pPr>
            <a:lvl5pPr marL="2305050" indent="365125" algn="l" defTabSz="457200" rtl="0" eaLnBrk="0" fontAlgn="base" hangingPunct="0">
              <a:spcBef>
                <a:spcPct val="0"/>
              </a:spcBef>
              <a:spcAft>
                <a:spcPct val="0"/>
              </a:spcAft>
              <a:buBlip>
                <a:blip r:embed="rId6"/>
              </a:buBlip>
              <a:defRPr kumimoji="1" sz="2000">
                <a:solidFill>
                  <a:srgbClr val="000000"/>
                </a:solidFill>
                <a:latin typeface="+mn-lt"/>
                <a:ea typeface="+mn-ea"/>
                <a:cs typeface="+mn-cs"/>
              </a:defRPr>
            </a:lvl5pPr>
            <a:lvl6pPr marL="2762250" indent="365125" algn="l" defTabSz="457200" rtl="0" eaLnBrk="1" fontAlgn="base" hangingPunct="1">
              <a:spcBef>
                <a:spcPct val="0"/>
              </a:spcBef>
              <a:spcAft>
                <a:spcPct val="0"/>
              </a:spcAft>
              <a:buBlip>
                <a:blip r:embed="rId6"/>
              </a:buBlip>
              <a:defRPr kumimoji="1" sz="2000">
                <a:solidFill>
                  <a:srgbClr val="000000"/>
                </a:solidFill>
                <a:latin typeface="+mn-lt"/>
                <a:ea typeface="+mn-ea"/>
                <a:cs typeface="+mn-cs"/>
              </a:defRPr>
            </a:lvl6pPr>
            <a:lvl7pPr marL="3219450" indent="365125" algn="l" defTabSz="457200" rtl="0" eaLnBrk="1" fontAlgn="base" hangingPunct="1">
              <a:spcBef>
                <a:spcPct val="0"/>
              </a:spcBef>
              <a:spcAft>
                <a:spcPct val="0"/>
              </a:spcAft>
              <a:buBlip>
                <a:blip r:embed="rId6"/>
              </a:buBlip>
              <a:defRPr kumimoji="1" sz="2000">
                <a:solidFill>
                  <a:srgbClr val="000000"/>
                </a:solidFill>
                <a:latin typeface="+mn-lt"/>
                <a:ea typeface="+mn-ea"/>
                <a:cs typeface="+mn-cs"/>
              </a:defRPr>
            </a:lvl7pPr>
            <a:lvl8pPr marL="3676650" indent="365125" algn="l" defTabSz="457200" rtl="0" eaLnBrk="1" fontAlgn="base" hangingPunct="1">
              <a:spcBef>
                <a:spcPct val="0"/>
              </a:spcBef>
              <a:spcAft>
                <a:spcPct val="0"/>
              </a:spcAft>
              <a:buBlip>
                <a:blip r:embed="rId6"/>
              </a:buBlip>
              <a:defRPr kumimoji="1" sz="2000">
                <a:solidFill>
                  <a:srgbClr val="000000"/>
                </a:solidFill>
                <a:latin typeface="+mn-lt"/>
                <a:ea typeface="+mn-ea"/>
                <a:cs typeface="+mn-cs"/>
              </a:defRPr>
            </a:lvl8pPr>
            <a:lvl9pPr marL="4133850" indent="365125" algn="l" defTabSz="457200" rtl="0" eaLnBrk="1" fontAlgn="base" hangingPunct="1">
              <a:spcBef>
                <a:spcPct val="0"/>
              </a:spcBef>
              <a:spcAft>
                <a:spcPct val="0"/>
              </a:spcAft>
              <a:buBlip>
                <a:blip r:embed="rId6"/>
              </a:buBlip>
              <a:defRPr kumimoji="1" sz="2000">
                <a:solidFill>
                  <a:srgbClr val="000000"/>
                </a:solidFill>
                <a:latin typeface="+mn-lt"/>
                <a:ea typeface="+mn-ea"/>
                <a:cs typeface="+mn-cs"/>
              </a:defRPr>
            </a:lvl9pPr>
          </a:lstStyle>
          <a:p>
            <a:pPr marL="0" indent="0" eaLnBrk="1" hangingPunct="1">
              <a:buFont typeface="Wingdings" pitchFamily="2" charset="2"/>
              <a:buNone/>
              <a:defRPr/>
            </a:pPr>
            <a:r>
              <a:rPr lang="en-US" altLang="ja-JP" sz="1600" kern="0" dirty="0">
                <a:solidFill>
                  <a:schemeClr val="tx1"/>
                </a:solidFill>
              </a:rPr>
              <a:t>D</a:t>
            </a:r>
          </a:p>
        </p:txBody>
      </p:sp>
      <p:cxnSp>
        <p:nvCxnSpPr>
          <p:cNvPr id="48" name="直線矢印コネクタ 47">
            <a:extLst>
              <a:ext uri="{FF2B5EF4-FFF2-40B4-BE49-F238E27FC236}">
                <a16:creationId xmlns:a16="http://schemas.microsoft.com/office/drawing/2014/main" id="{0B9837E4-D45B-4AFB-936A-AAA36F841050}"/>
              </a:ext>
            </a:extLst>
          </p:cNvPr>
          <p:cNvCxnSpPr>
            <a:cxnSpLocks/>
          </p:cNvCxnSpPr>
          <p:nvPr/>
        </p:nvCxnSpPr>
        <p:spPr bwMode="auto">
          <a:xfrm flipH="1" flipV="1">
            <a:off x="1871877" y="2946155"/>
            <a:ext cx="521560" cy="135529"/>
          </a:xfrm>
          <a:prstGeom prst="straightConnector1">
            <a:avLst/>
          </a:prstGeom>
          <a:gradFill rotWithShape="0">
            <a:gsLst>
              <a:gs pos="0">
                <a:srgbClr val="FFFFFF"/>
              </a:gs>
              <a:gs pos="100000">
                <a:srgbClr val="C8C8C8"/>
              </a:gs>
            </a:gsLst>
            <a:lin ang="5400000" scaled="1"/>
          </a:gradFill>
          <a:ln w="28575" cap="flat" cmpd="sng" algn="ctr">
            <a:solidFill>
              <a:srgbClr val="0070C0"/>
            </a:solidFill>
            <a:prstDash val="solid"/>
            <a:round/>
            <a:headEnd type="none" w="med" len="med"/>
            <a:tailEnd type="triangle"/>
          </a:ln>
          <a:effectLst/>
        </p:spPr>
      </p:cxnSp>
      <p:sp>
        <p:nvSpPr>
          <p:cNvPr id="51" name="コンテンツ プレースホルダー 2 12">
            <a:extLst>
              <a:ext uri="{FF2B5EF4-FFF2-40B4-BE49-F238E27FC236}">
                <a16:creationId xmlns:a16="http://schemas.microsoft.com/office/drawing/2014/main" id="{3723DC0A-0570-47D7-8EC4-9CCBDFE30563}"/>
              </a:ext>
            </a:extLst>
          </p:cNvPr>
          <p:cNvSpPr txBox="1">
            <a:spLocks/>
          </p:cNvSpPr>
          <p:nvPr/>
        </p:nvSpPr>
        <p:spPr bwMode="gray">
          <a:xfrm>
            <a:off x="2855524" y="2821860"/>
            <a:ext cx="928367"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90513" indent="-290513" algn="l" defTabSz="457200" rtl="0" eaLnBrk="0" fontAlgn="base" hangingPunct="0">
              <a:lnSpc>
                <a:spcPct val="95000"/>
              </a:lnSpc>
              <a:spcBef>
                <a:spcPct val="20000"/>
              </a:spcBef>
              <a:spcAft>
                <a:spcPct val="10000"/>
              </a:spcAft>
              <a:buClr>
                <a:srgbClr val="A30B1A"/>
              </a:buClr>
              <a:buFont typeface="Wingdings" pitchFamily="2" charset="2"/>
              <a:buChar char="n"/>
              <a:defRPr kumimoji="1" sz="2800">
                <a:solidFill>
                  <a:srgbClr val="000000"/>
                </a:solidFill>
                <a:latin typeface="+mn-lt"/>
                <a:ea typeface="+mn-ea"/>
                <a:cs typeface="+mn-cs"/>
              </a:defRPr>
            </a:lvl1pPr>
            <a:lvl2pPr marL="581025" indent="-242888" algn="l" defTabSz="457200" rtl="0" eaLnBrk="0" fontAlgn="base" hangingPunct="0">
              <a:lnSpc>
                <a:spcPct val="95000"/>
              </a:lnSpc>
              <a:spcBef>
                <a:spcPct val="20000"/>
              </a:spcBef>
              <a:spcAft>
                <a:spcPct val="10000"/>
              </a:spcAft>
              <a:buClr>
                <a:srgbClr val="87867E"/>
              </a:buClr>
              <a:buFont typeface="Wingdings" pitchFamily="2" charset="2"/>
              <a:buChar char="n"/>
              <a:defRPr kumimoji="1" sz="2400">
                <a:solidFill>
                  <a:srgbClr val="000000"/>
                </a:solidFill>
                <a:latin typeface="+mn-lt"/>
                <a:ea typeface="+mn-ea"/>
                <a:cs typeface="+mn-cs"/>
              </a:defRPr>
            </a:lvl2pPr>
            <a:lvl3pPr marL="795338" indent="-138113" algn="l" defTabSz="457200" rtl="0" eaLnBrk="0" fontAlgn="base" hangingPunct="0">
              <a:lnSpc>
                <a:spcPct val="95000"/>
              </a:lnSpc>
              <a:spcBef>
                <a:spcPct val="20000"/>
              </a:spcBef>
              <a:spcAft>
                <a:spcPct val="10000"/>
              </a:spcAft>
              <a:buClr>
                <a:srgbClr val="87867E"/>
              </a:buClr>
              <a:buSzPct val="100000"/>
              <a:buChar char="•"/>
              <a:defRPr kumimoji="1" sz="2000">
                <a:solidFill>
                  <a:srgbClr val="000000"/>
                </a:solidFill>
                <a:latin typeface="+mn-lt"/>
                <a:ea typeface="+mn-ea"/>
                <a:cs typeface="+mn-cs"/>
              </a:defRPr>
            </a:lvl3pPr>
            <a:lvl4pPr marL="1014413" indent="-134938" algn="l" defTabSz="457200" rtl="0" eaLnBrk="0" fontAlgn="base" hangingPunct="0">
              <a:lnSpc>
                <a:spcPct val="95000"/>
              </a:lnSpc>
              <a:spcBef>
                <a:spcPct val="20000"/>
              </a:spcBef>
              <a:spcAft>
                <a:spcPct val="10000"/>
              </a:spcAft>
              <a:buClr>
                <a:srgbClr val="87867E"/>
              </a:buClr>
              <a:buSzPct val="100000"/>
              <a:buChar char="•"/>
              <a:defRPr kumimoji="1">
                <a:solidFill>
                  <a:srgbClr val="000000"/>
                </a:solidFill>
                <a:latin typeface="+mn-lt"/>
                <a:ea typeface="+mn-ea"/>
                <a:cs typeface="+mn-cs"/>
              </a:defRPr>
            </a:lvl4pPr>
            <a:lvl5pPr marL="2305050" indent="365125" algn="l" defTabSz="457200" rtl="0" eaLnBrk="0" fontAlgn="base" hangingPunct="0">
              <a:spcBef>
                <a:spcPct val="0"/>
              </a:spcBef>
              <a:spcAft>
                <a:spcPct val="0"/>
              </a:spcAft>
              <a:buBlip>
                <a:blip r:embed="rId6"/>
              </a:buBlip>
              <a:defRPr kumimoji="1" sz="2000">
                <a:solidFill>
                  <a:srgbClr val="000000"/>
                </a:solidFill>
                <a:latin typeface="+mn-lt"/>
                <a:ea typeface="+mn-ea"/>
                <a:cs typeface="+mn-cs"/>
              </a:defRPr>
            </a:lvl5pPr>
            <a:lvl6pPr marL="2762250" indent="365125" algn="l" defTabSz="457200" rtl="0" eaLnBrk="1" fontAlgn="base" hangingPunct="1">
              <a:spcBef>
                <a:spcPct val="0"/>
              </a:spcBef>
              <a:spcAft>
                <a:spcPct val="0"/>
              </a:spcAft>
              <a:buBlip>
                <a:blip r:embed="rId6"/>
              </a:buBlip>
              <a:defRPr kumimoji="1" sz="2000">
                <a:solidFill>
                  <a:srgbClr val="000000"/>
                </a:solidFill>
                <a:latin typeface="+mn-lt"/>
                <a:ea typeface="+mn-ea"/>
                <a:cs typeface="+mn-cs"/>
              </a:defRPr>
            </a:lvl6pPr>
            <a:lvl7pPr marL="3219450" indent="365125" algn="l" defTabSz="457200" rtl="0" eaLnBrk="1" fontAlgn="base" hangingPunct="1">
              <a:spcBef>
                <a:spcPct val="0"/>
              </a:spcBef>
              <a:spcAft>
                <a:spcPct val="0"/>
              </a:spcAft>
              <a:buBlip>
                <a:blip r:embed="rId6"/>
              </a:buBlip>
              <a:defRPr kumimoji="1" sz="2000">
                <a:solidFill>
                  <a:srgbClr val="000000"/>
                </a:solidFill>
                <a:latin typeface="+mn-lt"/>
                <a:ea typeface="+mn-ea"/>
                <a:cs typeface="+mn-cs"/>
              </a:defRPr>
            </a:lvl7pPr>
            <a:lvl8pPr marL="3676650" indent="365125" algn="l" defTabSz="457200" rtl="0" eaLnBrk="1" fontAlgn="base" hangingPunct="1">
              <a:spcBef>
                <a:spcPct val="0"/>
              </a:spcBef>
              <a:spcAft>
                <a:spcPct val="0"/>
              </a:spcAft>
              <a:buBlip>
                <a:blip r:embed="rId6"/>
              </a:buBlip>
              <a:defRPr kumimoji="1" sz="2000">
                <a:solidFill>
                  <a:srgbClr val="000000"/>
                </a:solidFill>
                <a:latin typeface="+mn-lt"/>
                <a:ea typeface="+mn-ea"/>
                <a:cs typeface="+mn-cs"/>
              </a:defRPr>
            </a:lvl8pPr>
            <a:lvl9pPr marL="4133850" indent="365125" algn="l" defTabSz="457200" rtl="0" eaLnBrk="1" fontAlgn="base" hangingPunct="1">
              <a:spcBef>
                <a:spcPct val="0"/>
              </a:spcBef>
              <a:spcAft>
                <a:spcPct val="0"/>
              </a:spcAft>
              <a:buBlip>
                <a:blip r:embed="rId6"/>
              </a:buBlip>
              <a:defRPr kumimoji="1" sz="2000">
                <a:solidFill>
                  <a:srgbClr val="000000"/>
                </a:solidFill>
                <a:latin typeface="+mn-lt"/>
                <a:ea typeface="+mn-ea"/>
                <a:cs typeface="+mn-cs"/>
              </a:defRPr>
            </a:lvl9pPr>
          </a:lstStyle>
          <a:p>
            <a:pPr marL="0" indent="0" eaLnBrk="1" hangingPunct="1">
              <a:buFont typeface="Wingdings" pitchFamily="2" charset="2"/>
              <a:buNone/>
              <a:defRPr/>
            </a:pPr>
            <a:r>
              <a:rPr lang="ja-JP" altLang="en-US" sz="1800" kern="0" dirty="0">
                <a:solidFill>
                  <a:srgbClr val="0070C0"/>
                </a:solidFill>
              </a:rPr>
              <a:t>等温</a:t>
            </a:r>
            <a:r>
              <a:rPr lang="en-US" altLang="ja-JP" sz="1800" kern="0" dirty="0">
                <a:solidFill>
                  <a:srgbClr val="0070C0"/>
                </a:solidFill>
              </a:rPr>
              <a:t>(T</a:t>
            </a:r>
            <a:r>
              <a:rPr lang="en-US" altLang="ja-JP" sz="1800" kern="0" baseline="-25000" dirty="0">
                <a:solidFill>
                  <a:srgbClr val="0070C0"/>
                </a:solidFill>
              </a:rPr>
              <a:t>1</a:t>
            </a:r>
            <a:r>
              <a:rPr lang="en-US" altLang="ja-JP" sz="1800" kern="0" dirty="0">
                <a:solidFill>
                  <a:srgbClr val="0070C0"/>
                </a:solidFill>
              </a:rPr>
              <a:t>)</a:t>
            </a:r>
            <a:endParaRPr lang="en-US" altLang="ja-JP" sz="1800" kern="0" baseline="-25000" dirty="0">
              <a:solidFill>
                <a:srgbClr val="0070C0"/>
              </a:solidFill>
            </a:endParaRPr>
          </a:p>
        </p:txBody>
      </p:sp>
      <p:sp>
        <p:nvSpPr>
          <p:cNvPr id="52" name="コンテンツ プレースホルダー 2 13 1 1">
            <a:extLst>
              <a:ext uri="{FF2B5EF4-FFF2-40B4-BE49-F238E27FC236}">
                <a16:creationId xmlns:a16="http://schemas.microsoft.com/office/drawing/2014/main" id="{631229EC-7C5F-4AD0-B978-D075E38C5061}"/>
              </a:ext>
            </a:extLst>
          </p:cNvPr>
          <p:cNvSpPr txBox="1">
            <a:spLocks/>
          </p:cNvSpPr>
          <p:nvPr/>
        </p:nvSpPr>
        <p:spPr bwMode="gray">
          <a:xfrm>
            <a:off x="3657599" y="1343938"/>
            <a:ext cx="3786922" cy="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90513" indent="-290513" algn="l" defTabSz="457200" rtl="0" eaLnBrk="0" fontAlgn="base" hangingPunct="0">
              <a:lnSpc>
                <a:spcPct val="95000"/>
              </a:lnSpc>
              <a:spcBef>
                <a:spcPct val="20000"/>
              </a:spcBef>
              <a:spcAft>
                <a:spcPct val="10000"/>
              </a:spcAft>
              <a:buClr>
                <a:srgbClr val="A30B1A"/>
              </a:buClr>
              <a:buFont typeface="Wingdings" pitchFamily="2" charset="2"/>
              <a:buChar char="n"/>
              <a:defRPr kumimoji="1" sz="2800">
                <a:solidFill>
                  <a:srgbClr val="000000"/>
                </a:solidFill>
                <a:latin typeface="+mn-lt"/>
                <a:ea typeface="+mn-ea"/>
                <a:cs typeface="+mn-cs"/>
              </a:defRPr>
            </a:lvl1pPr>
            <a:lvl2pPr marL="581025" indent="-242888" algn="l" defTabSz="457200" rtl="0" eaLnBrk="0" fontAlgn="base" hangingPunct="0">
              <a:lnSpc>
                <a:spcPct val="95000"/>
              </a:lnSpc>
              <a:spcBef>
                <a:spcPct val="20000"/>
              </a:spcBef>
              <a:spcAft>
                <a:spcPct val="10000"/>
              </a:spcAft>
              <a:buClr>
                <a:srgbClr val="87867E"/>
              </a:buClr>
              <a:buFont typeface="Wingdings" pitchFamily="2" charset="2"/>
              <a:buChar char="n"/>
              <a:defRPr kumimoji="1" sz="2400">
                <a:solidFill>
                  <a:srgbClr val="000000"/>
                </a:solidFill>
                <a:latin typeface="+mn-lt"/>
                <a:ea typeface="+mn-ea"/>
                <a:cs typeface="+mn-cs"/>
              </a:defRPr>
            </a:lvl2pPr>
            <a:lvl3pPr marL="795338" indent="-138113" algn="l" defTabSz="457200" rtl="0" eaLnBrk="0" fontAlgn="base" hangingPunct="0">
              <a:lnSpc>
                <a:spcPct val="95000"/>
              </a:lnSpc>
              <a:spcBef>
                <a:spcPct val="20000"/>
              </a:spcBef>
              <a:spcAft>
                <a:spcPct val="10000"/>
              </a:spcAft>
              <a:buClr>
                <a:srgbClr val="87867E"/>
              </a:buClr>
              <a:buSzPct val="100000"/>
              <a:buChar char="•"/>
              <a:defRPr kumimoji="1" sz="2000">
                <a:solidFill>
                  <a:srgbClr val="000000"/>
                </a:solidFill>
                <a:latin typeface="+mn-lt"/>
                <a:ea typeface="+mn-ea"/>
                <a:cs typeface="+mn-cs"/>
              </a:defRPr>
            </a:lvl3pPr>
            <a:lvl4pPr marL="1014413" indent="-134938" algn="l" defTabSz="457200" rtl="0" eaLnBrk="0" fontAlgn="base" hangingPunct="0">
              <a:lnSpc>
                <a:spcPct val="95000"/>
              </a:lnSpc>
              <a:spcBef>
                <a:spcPct val="20000"/>
              </a:spcBef>
              <a:spcAft>
                <a:spcPct val="10000"/>
              </a:spcAft>
              <a:buClr>
                <a:srgbClr val="87867E"/>
              </a:buClr>
              <a:buSzPct val="100000"/>
              <a:buChar char="•"/>
              <a:defRPr kumimoji="1">
                <a:solidFill>
                  <a:srgbClr val="000000"/>
                </a:solidFill>
                <a:latin typeface="+mn-lt"/>
                <a:ea typeface="+mn-ea"/>
                <a:cs typeface="+mn-cs"/>
              </a:defRPr>
            </a:lvl4pPr>
            <a:lvl5pPr marL="2305050" indent="365125" algn="l" defTabSz="457200" rtl="0" eaLnBrk="0" fontAlgn="base" hangingPunct="0">
              <a:spcBef>
                <a:spcPct val="0"/>
              </a:spcBef>
              <a:spcAft>
                <a:spcPct val="0"/>
              </a:spcAft>
              <a:buBlip>
                <a:blip r:embed="rId6"/>
              </a:buBlip>
              <a:defRPr kumimoji="1" sz="2000">
                <a:solidFill>
                  <a:srgbClr val="000000"/>
                </a:solidFill>
                <a:latin typeface="+mn-lt"/>
                <a:ea typeface="+mn-ea"/>
                <a:cs typeface="+mn-cs"/>
              </a:defRPr>
            </a:lvl5pPr>
            <a:lvl6pPr marL="2762250" indent="365125" algn="l" defTabSz="457200" rtl="0" eaLnBrk="1" fontAlgn="base" hangingPunct="1">
              <a:spcBef>
                <a:spcPct val="0"/>
              </a:spcBef>
              <a:spcAft>
                <a:spcPct val="0"/>
              </a:spcAft>
              <a:buBlip>
                <a:blip r:embed="rId6"/>
              </a:buBlip>
              <a:defRPr kumimoji="1" sz="2000">
                <a:solidFill>
                  <a:srgbClr val="000000"/>
                </a:solidFill>
                <a:latin typeface="+mn-lt"/>
                <a:ea typeface="+mn-ea"/>
                <a:cs typeface="+mn-cs"/>
              </a:defRPr>
            </a:lvl6pPr>
            <a:lvl7pPr marL="3219450" indent="365125" algn="l" defTabSz="457200" rtl="0" eaLnBrk="1" fontAlgn="base" hangingPunct="1">
              <a:spcBef>
                <a:spcPct val="0"/>
              </a:spcBef>
              <a:spcAft>
                <a:spcPct val="0"/>
              </a:spcAft>
              <a:buBlip>
                <a:blip r:embed="rId6"/>
              </a:buBlip>
              <a:defRPr kumimoji="1" sz="2000">
                <a:solidFill>
                  <a:srgbClr val="000000"/>
                </a:solidFill>
                <a:latin typeface="+mn-lt"/>
                <a:ea typeface="+mn-ea"/>
                <a:cs typeface="+mn-cs"/>
              </a:defRPr>
            </a:lvl7pPr>
            <a:lvl8pPr marL="3676650" indent="365125" algn="l" defTabSz="457200" rtl="0" eaLnBrk="1" fontAlgn="base" hangingPunct="1">
              <a:spcBef>
                <a:spcPct val="0"/>
              </a:spcBef>
              <a:spcAft>
                <a:spcPct val="0"/>
              </a:spcAft>
              <a:buBlip>
                <a:blip r:embed="rId6"/>
              </a:buBlip>
              <a:defRPr kumimoji="1" sz="2000">
                <a:solidFill>
                  <a:srgbClr val="000000"/>
                </a:solidFill>
                <a:latin typeface="+mn-lt"/>
                <a:ea typeface="+mn-ea"/>
                <a:cs typeface="+mn-cs"/>
              </a:defRPr>
            </a:lvl8pPr>
            <a:lvl9pPr marL="4133850" indent="365125" algn="l" defTabSz="457200" rtl="0" eaLnBrk="1" fontAlgn="base" hangingPunct="1">
              <a:spcBef>
                <a:spcPct val="0"/>
              </a:spcBef>
              <a:spcAft>
                <a:spcPct val="0"/>
              </a:spcAft>
              <a:buBlip>
                <a:blip r:embed="rId6"/>
              </a:buBlip>
              <a:defRPr kumimoji="1" sz="2000">
                <a:solidFill>
                  <a:srgbClr val="000000"/>
                </a:solidFill>
                <a:latin typeface="+mn-lt"/>
                <a:ea typeface="+mn-ea"/>
                <a:cs typeface="+mn-cs"/>
              </a:defRPr>
            </a:lvl9pPr>
          </a:lstStyle>
          <a:p>
            <a:pPr marL="0" indent="0" eaLnBrk="1" hangingPunct="1">
              <a:buNone/>
              <a:defRPr/>
            </a:pPr>
            <a:r>
              <a:rPr lang="ja-JP" altLang="en-US" sz="2400" kern="0" dirty="0"/>
              <a:t>・等温</a:t>
            </a:r>
            <a:r>
              <a:rPr lang="en-US" altLang="ja-JP" sz="2400" kern="0" dirty="0"/>
              <a:t>A</a:t>
            </a:r>
            <a:r>
              <a:rPr lang="ja-JP" altLang="en-US" sz="2400" kern="0" dirty="0"/>
              <a:t>⇒</a:t>
            </a:r>
            <a:r>
              <a:rPr lang="en-US" altLang="ja-JP" sz="2400" kern="0" dirty="0"/>
              <a:t>B(</a:t>
            </a:r>
            <a:r>
              <a:rPr lang="ja-JP" altLang="en-US" sz="2400" kern="0" dirty="0"/>
              <a:t>温度</a:t>
            </a:r>
            <a:r>
              <a:rPr lang="en-US" altLang="ja-JP" sz="2400" kern="0" dirty="0"/>
              <a:t>T</a:t>
            </a:r>
            <a:r>
              <a:rPr lang="en-US" altLang="ja-JP" sz="2400" kern="0" baseline="-25000" dirty="0"/>
              <a:t>2</a:t>
            </a:r>
            <a:r>
              <a:rPr lang="en-US" altLang="ja-JP" sz="2400" kern="0" dirty="0"/>
              <a:t>[K])</a:t>
            </a:r>
          </a:p>
        </p:txBody>
      </p:sp>
      <p:sp>
        <p:nvSpPr>
          <p:cNvPr id="54" name="コンテンツ プレースホルダー 2 14">
            <a:extLst>
              <a:ext uri="{FF2B5EF4-FFF2-40B4-BE49-F238E27FC236}">
                <a16:creationId xmlns:a16="http://schemas.microsoft.com/office/drawing/2014/main" id="{1B2261F4-2FDC-461B-BFAC-E7CEC67D5B3B}"/>
              </a:ext>
            </a:extLst>
          </p:cNvPr>
          <p:cNvSpPr txBox="1">
            <a:spLocks/>
          </p:cNvSpPr>
          <p:nvPr/>
        </p:nvSpPr>
        <p:spPr bwMode="gray">
          <a:xfrm>
            <a:off x="2550299" y="3454775"/>
            <a:ext cx="337788" cy="335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90513" indent="-290513" algn="l" defTabSz="457200" rtl="0" eaLnBrk="0" fontAlgn="base" hangingPunct="0">
              <a:lnSpc>
                <a:spcPct val="95000"/>
              </a:lnSpc>
              <a:spcBef>
                <a:spcPct val="20000"/>
              </a:spcBef>
              <a:spcAft>
                <a:spcPct val="10000"/>
              </a:spcAft>
              <a:buClr>
                <a:srgbClr val="A30B1A"/>
              </a:buClr>
              <a:buFont typeface="Wingdings" pitchFamily="2" charset="2"/>
              <a:buChar char="n"/>
              <a:defRPr kumimoji="1" sz="2800">
                <a:solidFill>
                  <a:srgbClr val="000000"/>
                </a:solidFill>
                <a:latin typeface="+mn-lt"/>
                <a:ea typeface="+mn-ea"/>
                <a:cs typeface="+mn-cs"/>
              </a:defRPr>
            </a:lvl1pPr>
            <a:lvl2pPr marL="581025" indent="-242888" algn="l" defTabSz="457200" rtl="0" eaLnBrk="0" fontAlgn="base" hangingPunct="0">
              <a:lnSpc>
                <a:spcPct val="95000"/>
              </a:lnSpc>
              <a:spcBef>
                <a:spcPct val="20000"/>
              </a:spcBef>
              <a:spcAft>
                <a:spcPct val="10000"/>
              </a:spcAft>
              <a:buClr>
                <a:srgbClr val="87867E"/>
              </a:buClr>
              <a:buFont typeface="Wingdings" pitchFamily="2" charset="2"/>
              <a:buChar char="n"/>
              <a:defRPr kumimoji="1" sz="2400">
                <a:solidFill>
                  <a:srgbClr val="000000"/>
                </a:solidFill>
                <a:latin typeface="+mn-lt"/>
                <a:ea typeface="+mn-ea"/>
                <a:cs typeface="+mn-cs"/>
              </a:defRPr>
            </a:lvl2pPr>
            <a:lvl3pPr marL="795338" indent="-138113" algn="l" defTabSz="457200" rtl="0" eaLnBrk="0" fontAlgn="base" hangingPunct="0">
              <a:lnSpc>
                <a:spcPct val="95000"/>
              </a:lnSpc>
              <a:spcBef>
                <a:spcPct val="20000"/>
              </a:spcBef>
              <a:spcAft>
                <a:spcPct val="10000"/>
              </a:spcAft>
              <a:buClr>
                <a:srgbClr val="87867E"/>
              </a:buClr>
              <a:buSzPct val="100000"/>
              <a:buChar char="•"/>
              <a:defRPr kumimoji="1" sz="2000">
                <a:solidFill>
                  <a:srgbClr val="000000"/>
                </a:solidFill>
                <a:latin typeface="+mn-lt"/>
                <a:ea typeface="+mn-ea"/>
                <a:cs typeface="+mn-cs"/>
              </a:defRPr>
            </a:lvl3pPr>
            <a:lvl4pPr marL="1014413" indent="-134938" algn="l" defTabSz="457200" rtl="0" eaLnBrk="0" fontAlgn="base" hangingPunct="0">
              <a:lnSpc>
                <a:spcPct val="95000"/>
              </a:lnSpc>
              <a:spcBef>
                <a:spcPct val="20000"/>
              </a:spcBef>
              <a:spcAft>
                <a:spcPct val="10000"/>
              </a:spcAft>
              <a:buClr>
                <a:srgbClr val="87867E"/>
              </a:buClr>
              <a:buSzPct val="100000"/>
              <a:buChar char="•"/>
              <a:defRPr kumimoji="1">
                <a:solidFill>
                  <a:srgbClr val="000000"/>
                </a:solidFill>
                <a:latin typeface="+mn-lt"/>
                <a:ea typeface="+mn-ea"/>
                <a:cs typeface="+mn-cs"/>
              </a:defRPr>
            </a:lvl4pPr>
            <a:lvl5pPr marL="2305050" indent="365125" algn="l" defTabSz="457200" rtl="0" eaLnBrk="0" fontAlgn="base" hangingPunct="0">
              <a:spcBef>
                <a:spcPct val="0"/>
              </a:spcBef>
              <a:spcAft>
                <a:spcPct val="0"/>
              </a:spcAft>
              <a:buBlip>
                <a:blip r:embed="rId6"/>
              </a:buBlip>
              <a:defRPr kumimoji="1" sz="2000">
                <a:solidFill>
                  <a:srgbClr val="000000"/>
                </a:solidFill>
                <a:latin typeface="+mn-lt"/>
                <a:ea typeface="+mn-ea"/>
                <a:cs typeface="+mn-cs"/>
              </a:defRPr>
            </a:lvl5pPr>
            <a:lvl6pPr marL="2762250" indent="365125" algn="l" defTabSz="457200" rtl="0" eaLnBrk="1" fontAlgn="base" hangingPunct="1">
              <a:spcBef>
                <a:spcPct val="0"/>
              </a:spcBef>
              <a:spcAft>
                <a:spcPct val="0"/>
              </a:spcAft>
              <a:buBlip>
                <a:blip r:embed="rId6"/>
              </a:buBlip>
              <a:defRPr kumimoji="1" sz="2000">
                <a:solidFill>
                  <a:srgbClr val="000000"/>
                </a:solidFill>
                <a:latin typeface="+mn-lt"/>
                <a:ea typeface="+mn-ea"/>
                <a:cs typeface="+mn-cs"/>
              </a:defRPr>
            </a:lvl6pPr>
            <a:lvl7pPr marL="3219450" indent="365125" algn="l" defTabSz="457200" rtl="0" eaLnBrk="1" fontAlgn="base" hangingPunct="1">
              <a:spcBef>
                <a:spcPct val="0"/>
              </a:spcBef>
              <a:spcAft>
                <a:spcPct val="0"/>
              </a:spcAft>
              <a:buBlip>
                <a:blip r:embed="rId6"/>
              </a:buBlip>
              <a:defRPr kumimoji="1" sz="2000">
                <a:solidFill>
                  <a:srgbClr val="000000"/>
                </a:solidFill>
                <a:latin typeface="+mn-lt"/>
                <a:ea typeface="+mn-ea"/>
                <a:cs typeface="+mn-cs"/>
              </a:defRPr>
            </a:lvl7pPr>
            <a:lvl8pPr marL="3676650" indent="365125" algn="l" defTabSz="457200" rtl="0" eaLnBrk="1" fontAlgn="base" hangingPunct="1">
              <a:spcBef>
                <a:spcPct val="0"/>
              </a:spcBef>
              <a:spcAft>
                <a:spcPct val="0"/>
              </a:spcAft>
              <a:buBlip>
                <a:blip r:embed="rId6"/>
              </a:buBlip>
              <a:defRPr kumimoji="1" sz="2000">
                <a:solidFill>
                  <a:srgbClr val="000000"/>
                </a:solidFill>
                <a:latin typeface="+mn-lt"/>
                <a:ea typeface="+mn-ea"/>
                <a:cs typeface="+mn-cs"/>
              </a:defRPr>
            </a:lvl8pPr>
            <a:lvl9pPr marL="4133850" indent="365125" algn="l" defTabSz="457200" rtl="0" eaLnBrk="1" fontAlgn="base" hangingPunct="1">
              <a:spcBef>
                <a:spcPct val="0"/>
              </a:spcBef>
              <a:spcAft>
                <a:spcPct val="0"/>
              </a:spcAft>
              <a:buBlip>
                <a:blip r:embed="rId6"/>
              </a:buBlip>
              <a:defRPr kumimoji="1" sz="2000">
                <a:solidFill>
                  <a:srgbClr val="000000"/>
                </a:solidFill>
                <a:latin typeface="+mn-lt"/>
                <a:ea typeface="+mn-ea"/>
                <a:cs typeface="+mn-cs"/>
              </a:defRPr>
            </a:lvl9pPr>
          </a:lstStyle>
          <a:p>
            <a:pPr marL="0" indent="0" eaLnBrk="1" hangingPunct="1">
              <a:buFont typeface="Wingdings" pitchFamily="2" charset="2"/>
              <a:buNone/>
              <a:defRPr/>
            </a:pPr>
            <a:r>
              <a:rPr lang="en-US" altLang="ja-JP" sz="1600" kern="0" dirty="0">
                <a:solidFill>
                  <a:schemeClr val="tx1"/>
                </a:solidFill>
              </a:rPr>
              <a:t>V</a:t>
            </a:r>
            <a:r>
              <a:rPr lang="en-US" altLang="ja-JP" sz="1600" kern="0" baseline="-25000" dirty="0">
                <a:solidFill>
                  <a:schemeClr val="tx1"/>
                </a:solidFill>
              </a:rPr>
              <a:t>2</a:t>
            </a:r>
            <a:r>
              <a:rPr lang="en-US" altLang="ja-JP" sz="1600" kern="0" dirty="0">
                <a:solidFill>
                  <a:schemeClr val="tx1"/>
                </a:solidFill>
              </a:rPr>
              <a:t>'</a:t>
            </a:r>
          </a:p>
        </p:txBody>
      </p:sp>
      <p:sp>
        <p:nvSpPr>
          <p:cNvPr id="60" name="コンテンツ プレースホルダー 2 15">
            <a:extLst>
              <a:ext uri="{FF2B5EF4-FFF2-40B4-BE49-F238E27FC236}">
                <a16:creationId xmlns:a16="http://schemas.microsoft.com/office/drawing/2014/main" id="{B6DC568A-BBF3-4E92-85FA-10D59DE02B2A}"/>
              </a:ext>
            </a:extLst>
          </p:cNvPr>
          <p:cNvSpPr txBox="1">
            <a:spLocks/>
          </p:cNvSpPr>
          <p:nvPr/>
        </p:nvSpPr>
        <p:spPr bwMode="gray">
          <a:xfrm>
            <a:off x="1522510" y="3426181"/>
            <a:ext cx="336093" cy="335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90513" indent="-290513" algn="l" defTabSz="457200" rtl="0" eaLnBrk="0" fontAlgn="base" hangingPunct="0">
              <a:lnSpc>
                <a:spcPct val="95000"/>
              </a:lnSpc>
              <a:spcBef>
                <a:spcPct val="20000"/>
              </a:spcBef>
              <a:spcAft>
                <a:spcPct val="10000"/>
              </a:spcAft>
              <a:buClr>
                <a:srgbClr val="A30B1A"/>
              </a:buClr>
              <a:buFont typeface="Wingdings" pitchFamily="2" charset="2"/>
              <a:buChar char="n"/>
              <a:defRPr kumimoji="1" sz="2800">
                <a:solidFill>
                  <a:srgbClr val="000000"/>
                </a:solidFill>
                <a:latin typeface="+mn-lt"/>
                <a:ea typeface="+mn-ea"/>
                <a:cs typeface="+mn-cs"/>
              </a:defRPr>
            </a:lvl1pPr>
            <a:lvl2pPr marL="581025" indent="-242888" algn="l" defTabSz="457200" rtl="0" eaLnBrk="0" fontAlgn="base" hangingPunct="0">
              <a:lnSpc>
                <a:spcPct val="95000"/>
              </a:lnSpc>
              <a:spcBef>
                <a:spcPct val="20000"/>
              </a:spcBef>
              <a:spcAft>
                <a:spcPct val="10000"/>
              </a:spcAft>
              <a:buClr>
                <a:srgbClr val="87867E"/>
              </a:buClr>
              <a:buFont typeface="Wingdings" pitchFamily="2" charset="2"/>
              <a:buChar char="n"/>
              <a:defRPr kumimoji="1" sz="2400">
                <a:solidFill>
                  <a:srgbClr val="000000"/>
                </a:solidFill>
                <a:latin typeface="+mn-lt"/>
                <a:ea typeface="+mn-ea"/>
                <a:cs typeface="+mn-cs"/>
              </a:defRPr>
            </a:lvl2pPr>
            <a:lvl3pPr marL="795338" indent="-138113" algn="l" defTabSz="457200" rtl="0" eaLnBrk="0" fontAlgn="base" hangingPunct="0">
              <a:lnSpc>
                <a:spcPct val="95000"/>
              </a:lnSpc>
              <a:spcBef>
                <a:spcPct val="20000"/>
              </a:spcBef>
              <a:spcAft>
                <a:spcPct val="10000"/>
              </a:spcAft>
              <a:buClr>
                <a:srgbClr val="87867E"/>
              </a:buClr>
              <a:buSzPct val="100000"/>
              <a:buChar char="•"/>
              <a:defRPr kumimoji="1" sz="2000">
                <a:solidFill>
                  <a:srgbClr val="000000"/>
                </a:solidFill>
                <a:latin typeface="+mn-lt"/>
                <a:ea typeface="+mn-ea"/>
                <a:cs typeface="+mn-cs"/>
              </a:defRPr>
            </a:lvl3pPr>
            <a:lvl4pPr marL="1014413" indent="-134938" algn="l" defTabSz="457200" rtl="0" eaLnBrk="0" fontAlgn="base" hangingPunct="0">
              <a:lnSpc>
                <a:spcPct val="95000"/>
              </a:lnSpc>
              <a:spcBef>
                <a:spcPct val="20000"/>
              </a:spcBef>
              <a:spcAft>
                <a:spcPct val="10000"/>
              </a:spcAft>
              <a:buClr>
                <a:srgbClr val="87867E"/>
              </a:buClr>
              <a:buSzPct val="100000"/>
              <a:buChar char="•"/>
              <a:defRPr kumimoji="1">
                <a:solidFill>
                  <a:srgbClr val="000000"/>
                </a:solidFill>
                <a:latin typeface="+mn-lt"/>
                <a:ea typeface="+mn-ea"/>
                <a:cs typeface="+mn-cs"/>
              </a:defRPr>
            </a:lvl4pPr>
            <a:lvl5pPr marL="2305050" indent="365125" algn="l" defTabSz="457200" rtl="0" eaLnBrk="0" fontAlgn="base" hangingPunct="0">
              <a:spcBef>
                <a:spcPct val="0"/>
              </a:spcBef>
              <a:spcAft>
                <a:spcPct val="0"/>
              </a:spcAft>
              <a:buBlip>
                <a:blip r:embed="rId6"/>
              </a:buBlip>
              <a:defRPr kumimoji="1" sz="2000">
                <a:solidFill>
                  <a:srgbClr val="000000"/>
                </a:solidFill>
                <a:latin typeface="+mn-lt"/>
                <a:ea typeface="+mn-ea"/>
                <a:cs typeface="+mn-cs"/>
              </a:defRPr>
            </a:lvl5pPr>
            <a:lvl6pPr marL="2762250" indent="365125" algn="l" defTabSz="457200" rtl="0" eaLnBrk="1" fontAlgn="base" hangingPunct="1">
              <a:spcBef>
                <a:spcPct val="0"/>
              </a:spcBef>
              <a:spcAft>
                <a:spcPct val="0"/>
              </a:spcAft>
              <a:buBlip>
                <a:blip r:embed="rId6"/>
              </a:buBlip>
              <a:defRPr kumimoji="1" sz="2000">
                <a:solidFill>
                  <a:srgbClr val="000000"/>
                </a:solidFill>
                <a:latin typeface="+mn-lt"/>
                <a:ea typeface="+mn-ea"/>
                <a:cs typeface="+mn-cs"/>
              </a:defRPr>
            </a:lvl6pPr>
            <a:lvl7pPr marL="3219450" indent="365125" algn="l" defTabSz="457200" rtl="0" eaLnBrk="1" fontAlgn="base" hangingPunct="1">
              <a:spcBef>
                <a:spcPct val="0"/>
              </a:spcBef>
              <a:spcAft>
                <a:spcPct val="0"/>
              </a:spcAft>
              <a:buBlip>
                <a:blip r:embed="rId6"/>
              </a:buBlip>
              <a:defRPr kumimoji="1" sz="2000">
                <a:solidFill>
                  <a:srgbClr val="000000"/>
                </a:solidFill>
                <a:latin typeface="+mn-lt"/>
                <a:ea typeface="+mn-ea"/>
                <a:cs typeface="+mn-cs"/>
              </a:defRPr>
            </a:lvl7pPr>
            <a:lvl8pPr marL="3676650" indent="365125" algn="l" defTabSz="457200" rtl="0" eaLnBrk="1" fontAlgn="base" hangingPunct="1">
              <a:spcBef>
                <a:spcPct val="0"/>
              </a:spcBef>
              <a:spcAft>
                <a:spcPct val="0"/>
              </a:spcAft>
              <a:buBlip>
                <a:blip r:embed="rId6"/>
              </a:buBlip>
              <a:defRPr kumimoji="1" sz="2000">
                <a:solidFill>
                  <a:srgbClr val="000000"/>
                </a:solidFill>
                <a:latin typeface="+mn-lt"/>
                <a:ea typeface="+mn-ea"/>
                <a:cs typeface="+mn-cs"/>
              </a:defRPr>
            </a:lvl8pPr>
            <a:lvl9pPr marL="4133850" indent="365125" algn="l" defTabSz="457200" rtl="0" eaLnBrk="1" fontAlgn="base" hangingPunct="1">
              <a:spcBef>
                <a:spcPct val="0"/>
              </a:spcBef>
              <a:spcAft>
                <a:spcPct val="0"/>
              </a:spcAft>
              <a:buBlip>
                <a:blip r:embed="rId6"/>
              </a:buBlip>
              <a:defRPr kumimoji="1" sz="2000">
                <a:solidFill>
                  <a:srgbClr val="000000"/>
                </a:solidFill>
                <a:latin typeface="+mn-lt"/>
                <a:ea typeface="+mn-ea"/>
                <a:cs typeface="+mn-cs"/>
              </a:defRPr>
            </a:lvl9pPr>
          </a:lstStyle>
          <a:p>
            <a:pPr marL="0" indent="0" eaLnBrk="1" hangingPunct="1">
              <a:buFont typeface="Wingdings" pitchFamily="2" charset="2"/>
              <a:buNone/>
              <a:defRPr/>
            </a:pPr>
            <a:r>
              <a:rPr lang="en-US" altLang="ja-JP" sz="1600" kern="0" dirty="0">
                <a:solidFill>
                  <a:schemeClr val="tx1"/>
                </a:solidFill>
              </a:rPr>
              <a:t>V</a:t>
            </a:r>
            <a:r>
              <a:rPr lang="en-US" altLang="ja-JP" sz="1600" kern="0" baseline="-25000" dirty="0">
                <a:solidFill>
                  <a:schemeClr val="tx1"/>
                </a:solidFill>
              </a:rPr>
              <a:t>1</a:t>
            </a:r>
            <a:r>
              <a:rPr lang="en-US" altLang="ja-JP" sz="1600" kern="0" dirty="0">
                <a:solidFill>
                  <a:schemeClr val="tx1"/>
                </a:solidFill>
              </a:rPr>
              <a:t>'</a:t>
            </a:r>
          </a:p>
        </p:txBody>
      </p:sp>
      <p:sp>
        <p:nvSpPr>
          <p:cNvPr id="63" name="コンテンツ プレースホルダー 2 16">
            <a:extLst>
              <a:ext uri="{FF2B5EF4-FFF2-40B4-BE49-F238E27FC236}">
                <a16:creationId xmlns:a16="http://schemas.microsoft.com/office/drawing/2014/main" id="{10A9406F-B050-48E4-AEED-4E690035F067}"/>
              </a:ext>
            </a:extLst>
          </p:cNvPr>
          <p:cNvSpPr txBox="1">
            <a:spLocks/>
          </p:cNvSpPr>
          <p:nvPr/>
        </p:nvSpPr>
        <p:spPr bwMode="gray">
          <a:xfrm>
            <a:off x="2180593" y="3426181"/>
            <a:ext cx="301492" cy="335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90513" indent="-290513" algn="l" defTabSz="457200" rtl="0" eaLnBrk="0" fontAlgn="base" hangingPunct="0">
              <a:lnSpc>
                <a:spcPct val="95000"/>
              </a:lnSpc>
              <a:spcBef>
                <a:spcPct val="20000"/>
              </a:spcBef>
              <a:spcAft>
                <a:spcPct val="10000"/>
              </a:spcAft>
              <a:buClr>
                <a:srgbClr val="A30B1A"/>
              </a:buClr>
              <a:buFont typeface="Wingdings" pitchFamily="2" charset="2"/>
              <a:buChar char="n"/>
              <a:defRPr kumimoji="1" sz="2800">
                <a:solidFill>
                  <a:srgbClr val="000000"/>
                </a:solidFill>
                <a:latin typeface="+mn-lt"/>
                <a:ea typeface="+mn-ea"/>
                <a:cs typeface="+mn-cs"/>
              </a:defRPr>
            </a:lvl1pPr>
            <a:lvl2pPr marL="581025" indent="-242888" algn="l" defTabSz="457200" rtl="0" eaLnBrk="0" fontAlgn="base" hangingPunct="0">
              <a:lnSpc>
                <a:spcPct val="95000"/>
              </a:lnSpc>
              <a:spcBef>
                <a:spcPct val="20000"/>
              </a:spcBef>
              <a:spcAft>
                <a:spcPct val="10000"/>
              </a:spcAft>
              <a:buClr>
                <a:srgbClr val="87867E"/>
              </a:buClr>
              <a:buFont typeface="Wingdings" pitchFamily="2" charset="2"/>
              <a:buChar char="n"/>
              <a:defRPr kumimoji="1" sz="2400">
                <a:solidFill>
                  <a:srgbClr val="000000"/>
                </a:solidFill>
                <a:latin typeface="+mn-lt"/>
                <a:ea typeface="+mn-ea"/>
                <a:cs typeface="+mn-cs"/>
              </a:defRPr>
            </a:lvl2pPr>
            <a:lvl3pPr marL="795338" indent="-138113" algn="l" defTabSz="457200" rtl="0" eaLnBrk="0" fontAlgn="base" hangingPunct="0">
              <a:lnSpc>
                <a:spcPct val="95000"/>
              </a:lnSpc>
              <a:spcBef>
                <a:spcPct val="20000"/>
              </a:spcBef>
              <a:spcAft>
                <a:spcPct val="10000"/>
              </a:spcAft>
              <a:buClr>
                <a:srgbClr val="87867E"/>
              </a:buClr>
              <a:buSzPct val="100000"/>
              <a:buChar char="•"/>
              <a:defRPr kumimoji="1" sz="2000">
                <a:solidFill>
                  <a:srgbClr val="000000"/>
                </a:solidFill>
                <a:latin typeface="+mn-lt"/>
                <a:ea typeface="+mn-ea"/>
                <a:cs typeface="+mn-cs"/>
              </a:defRPr>
            </a:lvl3pPr>
            <a:lvl4pPr marL="1014413" indent="-134938" algn="l" defTabSz="457200" rtl="0" eaLnBrk="0" fontAlgn="base" hangingPunct="0">
              <a:lnSpc>
                <a:spcPct val="95000"/>
              </a:lnSpc>
              <a:spcBef>
                <a:spcPct val="20000"/>
              </a:spcBef>
              <a:spcAft>
                <a:spcPct val="10000"/>
              </a:spcAft>
              <a:buClr>
                <a:srgbClr val="87867E"/>
              </a:buClr>
              <a:buSzPct val="100000"/>
              <a:buChar char="•"/>
              <a:defRPr kumimoji="1">
                <a:solidFill>
                  <a:srgbClr val="000000"/>
                </a:solidFill>
                <a:latin typeface="+mn-lt"/>
                <a:ea typeface="+mn-ea"/>
                <a:cs typeface="+mn-cs"/>
              </a:defRPr>
            </a:lvl4pPr>
            <a:lvl5pPr marL="2305050" indent="365125" algn="l" defTabSz="457200" rtl="0" eaLnBrk="0" fontAlgn="base" hangingPunct="0">
              <a:spcBef>
                <a:spcPct val="0"/>
              </a:spcBef>
              <a:spcAft>
                <a:spcPct val="0"/>
              </a:spcAft>
              <a:buBlip>
                <a:blip r:embed="rId6"/>
              </a:buBlip>
              <a:defRPr kumimoji="1" sz="2000">
                <a:solidFill>
                  <a:srgbClr val="000000"/>
                </a:solidFill>
                <a:latin typeface="+mn-lt"/>
                <a:ea typeface="+mn-ea"/>
                <a:cs typeface="+mn-cs"/>
              </a:defRPr>
            </a:lvl5pPr>
            <a:lvl6pPr marL="2762250" indent="365125" algn="l" defTabSz="457200" rtl="0" eaLnBrk="1" fontAlgn="base" hangingPunct="1">
              <a:spcBef>
                <a:spcPct val="0"/>
              </a:spcBef>
              <a:spcAft>
                <a:spcPct val="0"/>
              </a:spcAft>
              <a:buBlip>
                <a:blip r:embed="rId6"/>
              </a:buBlip>
              <a:defRPr kumimoji="1" sz="2000">
                <a:solidFill>
                  <a:srgbClr val="000000"/>
                </a:solidFill>
                <a:latin typeface="+mn-lt"/>
                <a:ea typeface="+mn-ea"/>
                <a:cs typeface="+mn-cs"/>
              </a:defRPr>
            </a:lvl6pPr>
            <a:lvl7pPr marL="3219450" indent="365125" algn="l" defTabSz="457200" rtl="0" eaLnBrk="1" fontAlgn="base" hangingPunct="1">
              <a:spcBef>
                <a:spcPct val="0"/>
              </a:spcBef>
              <a:spcAft>
                <a:spcPct val="0"/>
              </a:spcAft>
              <a:buBlip>
                <a:blip r:embed="rId6"/>
              </a:buBlip>
              <a:defRPr kumimoji="1" sz="2000">
                <a:solidFill>
                  <a:srgbClr val="000000"/>
                </a:solidFill>
                <a:latin typeface="+mn-lt"/>
                <a:ea typeface="+mn-ea"/>
                <a:cs typeface="+mn-cs"/>
              </a:defRPr>
            </a:lvl7pPr>
            <a:lvl8pPr marL="3676650" indent="365125" algn="l" defTabSz="457200" rtl="0" eaLnBrk="1" fontAlgn="base" hangingPunct="1">
              <a:spcBef>
                <a:spcPct val="0"/>
              </a:spcBef>
              <a:spcAft>
                <a:spcPct val="0"/>
              </a:spcAft>
              <a:buBlip>
                <a:blip r:embed="rId6"/>
              </a:buBlip>
              <a:defRPr kumimoji="1" sz="2000">
                <a:solidFill>
                  <a:srgbClr val="000000"/>
                </a:solidFill>
                <a:latin typeface="+mn-lt"/>
                <a:ea typeface="+mn-ea"/>
                <a:cs typeface="+mn-cs"/>
              </a:defRPr>
            </a:lvl8pPr>
            <a:lvl9pPr marL="4133850" indent="365125" algn="l" defTabSz="457200" rtl="0" eaLnBrk="1" fontAlgn="base" hangingPunct="1">
              <a:spcBef>
                <a:spcPct val="0"/>
              </a:spcBef>
              <a:spcAft>
                <a:spcPct val="0"/>
              </a:spcAft>
              <a:buBlip>
                <a:blip r:embed="rId6"/>
              </a:buBlip>
              <a:defRPr kumimoji="1" sz="2000">
                <a:solidFill>
                  <a:srgbClr val="000000"/>
                </a:solidFill>
                <a:latin typeface="+mn-lt"/>
                <a:ea typeface="+mn-ea"/>
                <a:cs typeface="+mn-cs"/>
              </a:defRPr>
            </a:lvl9pPr>
          </a:lstStyle>
          <a:p>
            <a:pPr marL="0" indent="0" eaLnBrk="1" hangingPunct="1">
              <a:buFont typeface="Wingdings" pitchFamily="2" charset="2"/>
              <a:buNone/>
              <a:defRPr/>
            </a:pPr>
            <a:r>
              <a:rPr lang="en-US" altLang="ja-JP" sz="1600" kern="0" dirty="0">
                <a:solidFill>
                  <a:schemeClr val="tx1"/>
                </a:solidFill>
              </a:rPr>
              <a:t>V</a:t>
            </a:r>
            <a:r>
              <a:rPr lang="en-US" altLang="ja-JP" sz="1600" kern="0" baseline="-25000" dirty="0">
                <a:solidFill>
                  <a:schemeClr val="tx1"/>
                </a:solidFill>
              </a:rPr>
              <a:t>2</a:t>
            </a:r>
            <a:endParaRPr lang="en-US" altLang="ja-JP" sz="1600" kern="0" dirty="0">
              <a:solidFill>
                <a:schemeClr val="tx1"/>
              </a:solidFill>
            </a:endParaRPr>
          </a:p>
        </p:txBody>
      </p:sp>
      <p:sp>
        <p:nvSpPr>
          <p:cNvPr id="64" name="コンテンツ プレースホルダー 2 17">
            <a:extLst>
              <a:ext uri="{FF2B5EF4-FFF2-40B4-BE49-F238E27FC236}">
                <a16:creationId xmlns:a16="http://schemas.microsoft.com/office/drawing/2014/main" id="{E9940A89-172A-4A14-BA4A-DAED8BFDC55A}"/>
              </a:ext>
            </a:extLst>
          </p:cNvPr>
          <p:cNvSpPr txBox="1">
            <a:spLocks/>
          </p:cNvSpPr>
          <p:nvPr/>
        </p:nvSpPr>
        <p:spPr bwMode="gray">
          <a:xfrm>
            <a:off x="1095156" y="3446771"/>
            <a:ext cx="317688" cy="335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90513" indent="-290513" algn="l" defTabSz="457200" rtl="0" eaLnBrk="0" fontAlgn="base" hangingPunct="0">
              <a:lnSpc>
                <a:spcPct val="95000"/>
              </a:lnSpc>
              <a:spcBef>
                <a:spcPct val="20000"/>
              </a:spcBef>
              <a:spcAft>
                <a:spcPct val="10000"/>
              </a:spcAft>
              <a:buClr>
                <a:srgbClr val="A30B1A"/>
              </a:buClr>
              <a:buFont typeface="Wingdings" pitchFamily="2" charset="2"/>
              <a:buChar char="n"/>
              <a:defRPr kumimoji="1" sz="2800">
                <a:solidFill>
                  <a:srgbClr val="000000"/>
                </a:solidFill>
                <a:latin typeface="+mn-lt"/>
                <a:ea typeface="+mn-ea"/>
                <a:cs typeface="+mn-cs"/>
              </a:defRPr>
            </a:lvl1pPr>
            <a:lvl2pPr marL="581025" indent="-242888" algn="l" defTabSz="457200" rtl="0" eaLnBrk="0" fontAlgn="base" hangingPunct="0">
              <a:lnSpc>
                <a:spcPct val="95000"/>
              </a:lnSpc>
              <a:spcBef>
                <a:spcPct val="20000"/>
              </a:spcBef>
              <a:spcAft>
                <a:spcPct val="10000"/>
              </a:spcAft>
              <a:buClr>
                <a:srgbClr val="87867E"/>
              </a:buClr>
              <a:buFont typeface="Wingdings" pitchFamily="2" charset="2"/>
              <a:buChar char="n"/>
              <a:defRPr kumimoji="1" sz="2400">
                <a:solidFill>
                  <a:srgbClr val="000000"/>
                </a:solidFill>
                <a:latin typeface="+mn-lt"/>
                <a:ea typeface="+mn-ea"/>
                <a:cs typeface="+mn-cs"/>
              </a:defRPr>
            </a:lvl2pPr>
            <a:lvl3pPr marL="795338" indent="-138113" algn="l" defTabSz="457200" rtl="0" eaLnBrk="0" fontAlgn="base" hangingPunct="0">
              <a:lnSpc>
                <a:spcPct val="95000"/>
              </a:lnSpc>
              <a:spcBef>
                <a:spcPct val="20000"/>
              </a:spcBef>
              <a:spcAft>
                <a:spcPct val="10000"/>
              </a:spcAft>
              <a:buClr>
                <a:srgbClr val="87867E"/>
              </a:buClr>
              <a:buSzPct val="100000"/>
              <a:buChar char="•"/>
              <a:defRPr kumimoji="1" sz="2000">
                <a:solidFill>
                  <a:srgbClr val="000000"/>
                </a:solidFill>
                <a:latin typeface="+mn-lt"/>
                <a:ea typeface="+mn-ea"/>
                <a:cs typeface="+mn-cs"/>
              </a:defRPr>
            </a:lvl3pPr>
            <a:lvl4pPr marL="1014413" indent="-134938" algn="l" defTabSz="457200" rtl="0" eaLnBrk="0" fontAlgn="base" hangingPunct="0">
              <a:lnSpc>
                <a:spcPct val="95000"/>
              </a:lnSpc>
              <a:spcBef>
                <a:spcPct val="20000"/>
              </a:spcBef>
              <a:spcAft>
                <a:spcPct val="10000"/>
              </a:spcAft>
              <a:buClr>
                <a:srgbClr val="87867E"/>
              </a:buClr>
              <a:buSzPct val="100000"/>
              <a:buChar char="•"/>
              <a:defRPr kumimoji="1">
                <a:solidFill>
                  <a:srgbClr val="000000"/>
                </a:solidFill>
                <a:latin typeface="+mn-lt"/>
                <a:ea typeface="+mn-ea"/>
                <a:cs typeface="+mn-cs"/>
              </a:defRPr>
            </a:lvl4pPr>
            <a:lvl5pPr marL="2305050" indent="365125" algn="l" defTabSz="457200" rtl="0" eaLnBrk="0" fontAlgn="base" hangingPunct="0">
              <a:spcBef>
                <a:spcPct val="0"/>
              </a:spcBef>
              <a:spcAft>
                <a:spcPct val="0"/>
              </a:spcAft>
              <a:buBlip>
                <a:blip r:embed="rId6"/>
              </a:buBlip>
              <a:defRPr kumimoji="1" sz="2000">
                <a:solidFill>
                  <a:srgbClr val="000000"/>
                </a:solidFill>
                <a:latin typeface="+mn-lt"/>
                <a:ea typeface="+mn-ea"/>
                <a:cs typeface="+mn-cs"/>
              </a:defRPr>
            </a:lvl5pPr>
            <a:lvl6pPr marL="2762250" indent="365125" algn="l" defTabSz="457200" rtl="0" eaLnBrk="1" fontAlgn="base" hangingPunct="1">
              <a:spcBef>
                <a:spcPct val="0"/>
              </a:spcBef>
              <a:spcAft>
                <a:spcPct val="0"/>
              </a:spcAft>
              <a:buBlip>
                <a:blip r:embed="rId6"/>
              </a:buBlip>
              <a:defRPr kumimoji="1" sz="2000">
                <a:solidFill>
                  <a:srgbClr val="000000"/>
                </a:solidFill>
                <a:latin typeface="+mn-lt"/>
                <a:ea typeface="+mn-ea"/>
                <a:cs typeface="+mn-cs"/>
              </a:defRPr>
            </a:lvl6pPr>
            <a:lvl7pPr marL="3219450" indent="365125" algn="l" defTabSz="457200" rtl="0" eaLnBrk="1" fontAlgn="base" hangingPunct="1">
              <a:spcBef>
                <a:spcPct val="0"/>
              </a:spcBef>
              <a:spcAft>
                <a:spcPct val="0"/>
              </a:spcAft>
              <a:buBlip>
                <a:blip r:embed="rId6"/>
              </a:buBlip>
              <a:defRPr kumimoji="1" sz="2000">
                <a:solidFill>
                  <a:srgbClr val="000000"/>
                </a:solidFill>
                <a:latin typeface="+mn-lt"/>
                <a:ea typeface="+mn-ea"/>
                <a:cs typeface="+mn-cs"/>
              </a:defRPr>
            </a:lvl7pPr>
            <a:lvl8pPr marL="3676650" indent="365125" algn="l" defTabSz="457200" rtl="0" eaLnBrk="1" fontAlgn="base" hangingPunct="1">
              <a:spcBef>
                <a:spcPct val="0"/>
              </a:spcBef>
              <a:spcAft>
                <a:spcPct val="0"/>
              </a:spcAft>
              <a:buBlip>
                <a:blip r:embed="rId6"/>
              </a:buBlip>
              <a:defRPr kumimoji="1" sz="2000">
                <a:solidFill>
                  <a:srgbClr val="000000"/>
                </a:solidFill>
                <a:latin typeface="+mn-lt"/>
                <a:ea typeface="+mn-ea"/>
                <a:cs typeface="+mn-cs"/>
              </a:defRPr>
            </a:lvl8pPr>
            <a:lvl9pPr marL="4133850" indent="365125" algn="l" defTabSz="457200" rtl="0" eaLnBrk="1" fontAlgn="base" hangingPunct="1">
              <a:spcBef>
                <a:spcPct val="0"/>
              </a:spcBef>
              <a:spcAft>
                <a:spcPct val="0"/>
              </a:spcAft>
              <a:buBlip>
                <a:blip r:embed="rId6"/>
              </a:buBlip>
              <a:defRPr kumimoji="1" sz="2000">
                <a:solidFill>
                  <a:srgbClr val="000000"/>
                </a:solidFill>
                <a:latin typeface="+mn-lt"/>
                <a:ea typeface="+mn-ea"/>
                <a:cs typeface="+mn-cs"/>
              </a:defRPr>
            </a:lvl9pPr>
          </a:lstStyle>
          <a:p>
            <a:pPr marL="0" indent="0" eaLnBrk="1" hangingPunct="1">
              <a:buFont typeface="Wingdings" pitchFamily="2" charset="2"/>
              <a:buNone/>
              <a:defRPr/>
            </a:pPr>
            <a:r>
              <a:rPr lang="en-US" altLang="ja-JP" sz="1600" kern="0" dirty="0">
                <a:solidFill>
                  <a:schemeClr val="tx1"/>
                </a:solidFill>
              </a:rPr>
              <a:t>V</a:t>
            </a:r>
            <a:r>
              <a:rPr lang="en-US" altLang="ja-JP" sz="1600" kern="0" baseline="-25000" dirty="0">
                <a:solidFill>
                  <a:schemeClr val="tx1"/>
                </a:solidFill>
              </a:rPr>
              <a:t>1</a:t>
            </a:r>
            <a:endParaRPr lang="en-US" altLang="ja-JP" sz="1600" kern="0" dirty="0">
              <a:solidFill>
                <a:schemeClr val="tx1"/>
              </a:solidFill>
            </a:endParaRPr>
          </a:p>
        </p:txBody>
      </p:sp>
      <p:pic>
        <p:nvPicPr>
          <p:cNvPr id="19" name="図 18" descr="\documentclass{article}&#10;\usepackage{amsmath}&#10;\pagestyle{empty}&#10;\begin{document}&#10;\begin{eqnarray}&#10; Q_{\textrm{A} \to \textrm{B}} &amp;=&amp; \underbrace{U_{\textrm{A}\to\textrm{B}}}_{=0} + W_{\textrm{A} \to \textrm{B}} \nonumber \\&#10;&amp; &amp; \hspace*{-15mm} = \int^{V_2}_{V_1} \frac{nRT_{2}}{V} dV = \left[ nRT_{2} \log |V| \right]^{V=V_2}_{V=V_1} \nonumber \\&#10;&amp; &amp; \hspace*{-15mm} = nRT_2 \log \frac{V_2}{V_1} \nonumber &#10;\end{eqnarray}&#10;\end{document}" title="IguanaTex Bitmap Display">
            <a:extLst>
              <a:ext uri="{FF2B5EF4-FFF2-40B4-BE49-F238E27FC236}">
                <a16:creationId xmlns:a16="http://schemas.microsoft.com/office/drawing/2014/main" id="{433C3409-A3B8-4BCF-974F-9F26FA42391C}"/>
              </a:ext>
            </a:extLst>
          </p:cNvPr>
          <p:cNvPicPr>
            <a:picLocks noChangeAspect="1"/>
          </p:cNvPicPr>
          <p:nvPr>
            <p:custDataLst>
              <p:tags r:id="rId1"/>
            </p:custDataLst>
          </p:nvPr>
        </p:nvPicPr>
        <p:blipFill>
          <a:blip r:embed="rId7" cstate="print">
            <a:extLst>
              <a:ext uri="{28A0092B-C50C-407E-A947-70E740481C1C}">
                <a14:useLocalDpi xmlns:a14="http://schemas.microsoft.com/office/drawing/2010/main" val="0"/>
              </a:ext>
            </a:extLst>
          </a:blip>
          <a:stretch>
            <a:fillRect/>
          </a:stretch>
        </p:blipFill>
        <p:spPr>
          <a:xfrm>
            <a:off x="3724196" y="1716578"/>
            <a:ext cx="5157350" cy="2306632"/>
          </a:xfrm>
          <a:prstGeom prst="rect">
            <a:avLst/>
          </a:prstGeom>
        </p:spPr>
      </p:pic>
      <p:sp>
        <p:nvSpPr>
          <p:cNvPr id="67" name="コンテンツ プレースホルダー 2 13 2 1">
            <a:extLst>
              <a:ext uri="{FF2B5EF4-FFF2-40B4-BE49-F238E27FC236}">
                <a16:creationId xmlns:a16="http://schemas.microsoft.com/office/drawing/2014/main" id="{360BA43C-AB45-46D8-A152-9774719BC425}"/>
              </a:ext>
            </a:extLst>
          </p:cNvPr>
          <p:cNvSpPr txBox="1">
            <a:spLocks/>
          </p:cNvSpPr>
          <p:nvPr/>
        </p:nvSpPr>
        <p:spPr bwMode="gray">
          <a:xfrm>
            <a:off x="43626" y="4024793"/>
            <a:ext cx="1758165" cy="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90513" indent="-290513" algn="l" defTabSz="457200" rtl="0" eaLnBrk="0" fontAlgn="base" hangingPunct="0">
              <a:lnSpc>
                <a:spcPct val="95000"/>
              </a:lnSpc>
              <a:spcBef>
                <a:spcPct val="20000"/>
              </a:spcBef>
              <a:spcAft>
                <a:spcPct val="10000"/>
              </a:spcAft>
              <a:buClr>
                <a:srgbClr val="A30B1A"/>
              </a:buClr>
              <a:buFont typeface="Wingdings" pitchFamily="2" charset="2"/>
              <a:buChar char="n"/>
              <a:defRPr kumimoji="1" sz="2800">
                <a:solidFill>
                  <a:srgbClr val="000000"/>
                </a:solidFill>
                <a:latin typeface="+mn-lt"/>
                <a:ea typeface="+mn-ea"/>
                <a:cs typeface="+mn-cs"/>
              </a:defRPr>
            </a:lvl1pPr>
            <a:lvl2pPr marL="581025" indent="-242888" algn="l" defTabSz="457200" rtl="0" eaLnBrk="0" fontAlgn="base" hangingPunct="0">
              <a:lnSpc>
                <a:spcPct val="95000"/>
              </a:lnSpc>
              <a:spcBef>
                <a:spcPct val="20000"/>
              </a:spcBef>
              <a:spcAft>
                <a:spcPct val="10000"/>
              </a:spcAft>
              <a:buClr>
                <a:srgbClr val="87867E"/>
              </a:buClr>
              <a:buFont typeface="Wingdings" pitchFamily="2" charset="2"/>
              <a:buChar char="n"/>
              <a:defRPr kumimoji="1" sz="2400">
                <a:solidFill>
                  <a:srgbClr val="000000"/>
                </a:solidFill>
                <a:latin typeface="+mn-lt"/>
                <a:ea typeface="+mn-ea"/>
                <a:cs typeface="+mn-cs"/>
              </a:defRPr>
            </a:lvl2pPr>
            <a:lvl3pPr marL="795338" indent="-138113" algn="l" defTabSz="457200" rtl="0" eaLnBrk="0" fontAlgn="base" hangingPunct="0">
              <a:lnSpc>
                <a:spcPct val="95000"/>
              </a:lnSpc>
              <a:spcBef>
                <a:spcPct val="20000"/>
              </a:spcBef>
              <a:spcAft>
                <a:spcPct val="10000"/>
              </a:spcAft>
              <a:buClr>
                <a:srgbClr val="87867E"/>
              </a:buClr>
              <a:buSzPct val="100000"/>
              <a:buChar char="•"/>
              <a:defRPr kumimoji="1" sz="2000">
                <a:solidFill>
                  <a:srgbClr val="000000"/>
                </a:solidFill>
                <a:latin typeface="+mn-lt"/>
                <a:ea typeface="+mn-ea"/>
                <a:cs typeface="+mn-cs"/>
              </a:defRPr>
            </a:lvl3pPr>
            <a:lvl4pPr marL="1014413" indent="-134938" algn="l" defTabSz="457200" rtl="0" eaLnBrk="0" fontAlgn="base" hangingPunct="0">
              <a:lnSpc>
                <a:spcPct val="95000"/>
              </a:lnSpc>
              <a:spcBef>
                <a:spcPct val="20000"/>
              </a:spcBef>
              <a:spcAft>
                <a:spcPct val="10000"/>
              </a:spcAft>
              <a:buClr>
                <a:srgbClr val="87867E"/>
              </a:buClr>
              <a:buSzPct val="100000"/>
              <a:buChar char="•"/>
              <a:defRPr kumimoji="1">
                <a:solidFill>
                  <a:srgbClr val="000000"/>
                </a:solidFill>
                <a:latin typeface="+mn-lt"/>
                <a:ea typeface="+mn-ea"/>
                <a:cs typeface="+mn-cs"/>
              </a:defRPr>
            </a:lvl4pPr>
            <a:lvl5pPr marL="2305050" indent="365125" algn="l" defTabSz="457200" rtl="0" eaLnBrk="0" fontAlgn="base" hangingPunct="0">
              <a:spcBef>
                <a:spcPct val="0"/>
              </a:spcBef>
              <a:spcAft>
                <a:spcPct val="0"/>
              </a:spcAft>
              <a:buBlip>
                <a:blip r:embed="rId6"/>
              </a:buBlip>
              <a:defRPr kumimoji="1" sz="2000">
                <a:solidFill>
                  <a:srgbClr val="000000"/>
                </a:solidFill>
                <a:latin typeface="+mn-lt"/>
                <a:ea typeface="+mn-ea"/>
                <a:cs typeface="+mn-cs"/>
              </a:defRPr>
            </a:lvl5pPr>
            <a:lvl6pPr marL="2762250" indent="365125" algn="l" defTabSz="457200" rtl="0" eaLnBrk="1" fontAlgn="base" hangingPunct="1">
              <a:spcBef>
                <a:spcPct val="0"/>
              </a:spcBef>
              <a:spcAft>
                <a:spcPct val="0"/>
              </a:spcAft>
              <a:buBlip>
                <a:blip r:embed="rId6"/>
              </a:buBlip>
              <a:defRPr kumimoji="1" sz="2000">
                <a:solidFill>
                  <a:srgbClr val="000000"/>
                </a:solidFill>
                <a:latin typeface="+mn-lt"/>
                <a:ea typeface="+mn-ea"/>
                <a:cs typeface="+mn-cs"/>
              </a:defRPr>
            </a:lvl6pPr>
            <a:lvl7pPr marL="3219450" indent="365125" algn="l" defTabSz="457200" rtl="0" eaLnBrk="1" fontAlgn="base" hangingPunct="1">
              <a:spcBef>
                <a:spcPct val="0"/>
              </a:spcBef>
              <a:spcAft>
                <a:spcPct val="0"/>
              </a:spcAft>
              <a:buBlip>
                <a:blip r:embed="rId6"/>
              </a:buBlip>
              <a:defRPr kumimoji="1" sz="2000">
                <a:solidFill>
                  <a:srgbClr val="000000"/>
                </a:solidFill>
                <a:latin typeface="+mn-lt"/>
                <a:ea typeface="+mn-ea"/>
                <a:cs typeface="+mn-cs"/>
              </a:defRPr>
            </a:lvl7pPr>
            <a:lvl8pPr marL="3676650" indent="365125" algn="l" defTabSz="457200" rtl="0" eaLnBrk="1" fontAlgn="base" hangingPunct="1">
              <a:spcBef>
                <a:spcPct val="0"/>
              </a:spcBef>
              <a:spcAft>
                <a:spcPct val="0"/>
              </a:spcAft>
              <a:buBlip>
                <a:blip r:embed="rId6"/>
              </a:buBlip>
              <a:defRPr kumimoji="1" sz="2000">
                <a:solidFill>
                  <a:srgbClr val="000000"/>
                </a:solidFill>
                <a:latin typeface="+mn-lt"/>
                <a:ea typeface="+mn-ea"/>
                <a:cs typeface="+mn-cs"/>
              </a:defRPr>
            </a:lvl8pPr>
            <a:lvl9pPr marL="4133850" indent="365125" algn="l" defTabSz="457200" rtl="0" eaLnBrk="1" fontAlgn="base" hangingPunct="1">
              <a:spcBef>
                <a:spcPct val="0"/>
              </a:spcBef>
              <a:spcAft>
                <a:spcPct val="0"/>
              </a:spcAft>
              <a:buBlip>
                <a:blip r:embed="rId6"/>
              </a:buBlip>
              <a:defRPr kumimoji="1" sz="2000">
                <a:solidFill>
                  <a:srgbClr val="000000"/>
                </a:solidFill>
                <a:latin typeface="+mn-lt"/>
                <a:ea typeface="+mn-ea"/>
                <a:cs typeface="+mn-cs"/>
              </a:defRPr>
            </a:lvl9pPr>
          </a:lstStyle>
          <a:p>
            <a:pPr marL="0" indent="0" eaLnBrk="1" hangingPunct="1">
              <a:buNone/>
              <a:defRPr/>
            </a:pPr>
            <a:r>
              <a:rPr lang="ja-JP" altLang="en-US" sz="2400" kern="0" dirty="0"/>
              <a:t>・断熱</a:t>
            </a:r>
            <a:r>
              <a:rPr lang="en-US" altLang="ja-JP" sz="2400" kern="0" dirty="0"/>
              <a:t>B</a:t>
            </a:r>
            <a:r>
              <a:rPr lang="ja-JP" altLang="en-US" sz="2400" kern="0" dirty="0"/>
              <a:t>⇒</a:t>
            </a:r>
            <a:r>
              <a:rPr lang="en-US" altLang="ja-JP" sz="2400" kern="0" dirty="0"/>
              <a:t>C:</a:t>
            </a:r>
          </a:p>
        </p:txBody>
      </p:sp>
      <p:pic>
        <p:nvPicPr>
          <p:cNvPr id="25" name="図 24" descr="\documentclass{article}&#10;\usepackage{amsmath}&#10;\pagestyle{empty}&#10;\begin{document}&#10;$$ Q_{\textrm{B} \to \textrm{C}} = U_{\textrm{B} \to \textrm{C}} + W_{\textrm{B} \to \textrm{C}}=0 $$&#10;\end{document}" title="IguanaTex Bitmap Display">
            <a:extLst>
              <a:ext uri="{FF2B5EF4-FFF2-40B4-BE49-F238E27FC236}">
                <a16:creationId xmlns:a16="http://schemas.microsoft.com/office/drawing/2014/main" id="{608234F7-3AAF-422B-8888-8649FC6F31A2}"/>
              </a:ext>
            </a:extLst>
          </p:cNvPr>
          <p:cNvPicPr>
            <a:picLocks noChangeAspect="1"/>
          </p:cNvPicPr>
          <p:nvPr>
            <p:custDataLst>
              <p:tags r:id="rId2"/>
            </p:custDataLst>
          </p:nvPr>
        </p:nvPicPr>
        <p:blipFill>
          <a:blip r:embed="rId8" cstate="print">
            <a:extLst>
              <a:ext uri="{28A0092B-C50C-407E-A947-70E740481C1C}">
                <a14:useLocalDpi xmlns:a14="http://schemas.microsoft.com/office/drawing/2010/main" val="0"/>
              </a:ext>
            </a:extLst>
          </a:blip>
          <a:stretch>
            <a:fillRect/>
          </a:stretch>
        </p:blipFill>
        <p:spPr>
          <a:xfrm>
            <a:off x="1797145" y="4008842"/>
            <a:ext cx="4806911" cy="340900"/>
          </a:xfrm>
          <a:prstGeom prst="rect">
            <a:avLst/>
          </a:prstGeom>
        </p:spPr>
      </p:pic>
      <p:sp>
        <p:nvSpPr>
          <p:cNvPr id="70" name="コンテンツ プレースホルダー 2 13 3 1">
            <a:extLst>
              <a:ext uri="{FF2B5EF4-FFF2-40B4-BE49-F238E27FC236}">
                <a16:creationId xmlns:a16="http://schemas.microsoft.com/office/drawing/2014/main" id="{B416CB0E-0D96-4FD5-9142-720AB1BB5D7C}"/>
              </a:ext>
            </a:extLst>
          </p:cNvPr>
          <p:cNvSpPr txBox="1">
            <a:spLocks/>
          </p:cNvSpPr>
          <p:nvPr/>
        </p:nvSpPr>
        <p:spPr bwMode="gray">
          <a:xfrm>
            <a:off x="30481" y="4532337"/>
            <a:ext cx="3267233" cy="3106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90513" indent="-290513" algn="l" defTabSz="457200" rtl="0" eaLnBrk="0" fontAlgn="base" hangingPunct="0">
              <a:lnSpc>
                <a:spcPct val="95000"/>
              </a:lnSpc>
              <a:spcBef>
                <a:spcPct val="20000"/>
              </a:spcBef>
              <a:spcAft>
                <a:spcPct val="10000"/>
              </a:spcAft>
              <a:buClr>
                <a:srgbClr val="A30B1A"/>
              </a:buClr>
              <a:buFont typeface="Wingdings" pitchFamily="2" charset="2"/>
              <a:buChar char="n"/>
              <a:defRPr kumimoji="1" sz="2800">
                <a:solidFill>
                  <a:srgbClr val="000000"/>
                </a:solidFill>
                <a:latin typeface="+mn-lt"/>
                <a:ea typeface="+mn-ea"/>
                <a:cs typeface="+mn-cs"/>
              </a:defRPr>
            </a:lvl1pPr>
            <a:lvl2pPr marL="581025" indent="-242888" algn="l" defTabSz="457200" rtl="0" eaLnBrk="0" fontAlgn="base" hangingPunct="0">
              <a:lnSpc>
                <a:spcPct val="95000"/>
              </a:lnSpc>
              <a:spcBef>
                <a:spcPct val="20000"/>
              </a:spcBef>
              <a:spcAft>
                <a:spcPct val="10000"/>
              </a:spcAft>
              <a:buClr>
                <a:srgbClr val="87867E"/>
              </a:buClr>
              <a:buFont typeface="Wingdings" pitchFamily="2" charset="2"/>
              <a:buChar char="n"/>
              <a:defRPr kumimoji="1" sz="2400">
                <a:solidFill>
                  <a:srgbClr val="000000"/>
                </a:solidFill>
                <a:latin typeface="+mn-lt"/>
                <a:ea typeface="+mn-ea"/>
                <a:cs typeface="+mn-cs"/>
              </a:defRPr>
            </a:lvl2pPr>
            <a:lvl3pPr marL="795338" indent="-138113" algn="l" defTabSz="457200" rtl="0" eaLnBrk="0" fontAlgn="base" hangingPunct="0">
              <a:lnSpc>
                <a:spcPct val="95000"/>
              </a:lnSpc>
              <a:spcBef>
                <a:spcPct val="20000"/>
              </a:spcBef>
              <a:spcAft>
                <a:spcPct val="10000"/>
              </a:spcAft>
              <a:buClr>
                <a:srgbClr val="87867E"/>
              </a:buClr>
              <a:buSzPct val="100000"/>
              <a:buChar char="•"/>
              <a:defRPr kumimoji="1" sz="2000">
                <a:solidFill>
                  <a:srgbClr val="000000"/>
                </a:solidFill>
                <a:latin typeface="+mn-lt"/>
                <a:ea typeface="+mn-ea"/>
                <a:cs typeface="+mn-cs"/>
              </a:defRPr>
            </a:lvl3pPr>
            <a:lvl4pPr marL="1014413" indent="-134938" algn="l" defTabSz="457200" rtl="0" eaLnBrk="0" fontAlgn="base" hangingPunct="0">
              <a:lnSpc>
                <a:spcPct val="95000"/>
              </a:lnSpc>
              <a:spcBef>
                <a:spcPct val="20000"/>
              </a:spcBef>
              <a:spcAft>
                <a:spcPct val="10000"/>
              </a:spcAft>
              <a:buClr>
                <a:srgbClr val="87867E"/>
              </a:buClr>
              <a:buSzPct val="100000"/>
              <a:buChar char="•"/>
              <a:defRPr kumimoji="1">
                <a:solidFill>
                  <a:srgbClr val="000000"/>
                </a:solidFill>
                <a:latin typeface="+mn-lt"/>
                <a:ea typeface="+mn-ea"/>
                <a:cs typeface="+mn-cs"/>
              </a:defRPr>
            </a:lvl4pPr>
            <a:lvl5pPr marL="2305050" indent="365125" algn="l" defTabSz="457200" rtl="0" eaLnBrk="0" fontAlgn="base" hangingPunct="0">
              <a:spcBef>
                <a:spcPct val="0"/>
              </a:spcBef>
              <a:spcAft>
                <a:spcPct val="0"/>
              </a:spcAft>
              <a:buBlip>
                <a:blip r:embed="rId6"/>
              </a:buBlip>
              <a:defRPr kumimoji="1" sz="2000">
                <a:solidFill>
                  <a:srgbClr val="000000"/>
                </a:solidFill>
                <a:latin typeface="+mn-lt"/>
                <a:ea typeface="+mn-ea"/>
                <a:cs typeface="+mn-cs"/>
              </a:defRPr>
            </a:lvl5pPr>
            <a:lvl6pPr marL="2762250" indent="365125" algn="l" defTabSz="457200" rtl="0" eaLnBrk="1" fontAlgn="base" hangingPunct="1">
              <a:spcBef>
                <a:spcPct val="0"/>
              </a:spcBef>
              <a:spcAft>
                <a:spcPct val="0"/>
              </a:spcAft>
              <a:buBlip>
                <a:blip r:embed="rId6"/>
              </a:buBlip>
              <a:defRPr kumimoji="1" sz="2000">
                <a:solidFill>
                  <a:srgbClr val="000000"/>
                </a:solidFill>
                <a:latin typeface="+mn-lt"/>
                <a:ea typeface="+mn-ea"/>
                <a:cs typeface="+mn-cs"/>
              </a:defRPr>
            </a:lvl6pPr>
            <a:lvl7pPr marL="3219450" indent="365125" algn="l" defTabSz="457200" rtl="0" eaLnBrk="1" fontAlgn="base" hangingPunct="1">
              <a:spcBef>
                <a:spcPct val="0"/>
              </a:spcBef>
              <a:spcAft>
                <a:spcPct val="0"/>
              </a:spcAft>
              <a:buBlip>
                <a:blip r:embed="rId6"/>
              </a:buBlip>
              <a:defRPr kumimoji="1" sz="2000">
                <a:solidFill>
                  <a:srgbClr val="000000"/>
                </a:solidFill>
                <a:latin typeface="+mn-lt"/>
                <a:ea typeface="+mn-ea"/>
                <a:cs typeface="+mn-cs"/>
              </a:defRPr>
            </a:lvl7pPr>
            <a:lvl8pPr marL="3676650" indent="365125" algn="l" defTabSz="457200" rtl="0" eaLnBrk="1" fontAlgn="base" hangingPunct="1">
              <a:spcBef>
                <a:spcPct val="0"/>
              </a:spcBef>
              <a:spcAft>
                <a:spcPct val="0"/>
              </a:spcAft>
              <a:buBlip>
                <a:blip r:embed="rId6"/>
              </a:buBlip>
              <a:defRPr kumimoji="1" sz="2000">
                <a:solidFill>
                  <a:srgbClr val="000000"/>
                </a:solidFill>
                <a:latin typeface="+mn-lt"/>
                <a:ea typeface="+mn-ea"/>
                <a:cs typeface="+mn-cs"/>
              </a:defRPr>
            </a:lvl8pPr>
            <a:lvl9pPr marL="4133850" indent="365125" algn="l" defTabSz="457200" rtl="0" eaLnBrk="1" fontAlgn="base" hangingPunct="1">
              <a:spcBef>
                <a:spcPct val="0"/>
              </a:spcBef>
              <a:spcAft>
                <a:spcPct val="0"/>
              </a:spcAft>
              <a:buBlip>
                <a:blip r:embed="rId6"/>
              </a:buBlip>
              <a:defRPr kumimoji="1" sz="2000">
                <a:solidFill>
                  <a:srgbClr val="000000"/>
                </a:solidFill>
                <a:latin typeface="+mn-lt"/>
                <a:ea typeface="+mn-ea"/>
                <a:cs typeface="+mn-cs"/>
              </a:defRPr>
            </a:lvl9pPr>
          </a:lstStyle>
          <a:p>
            <a:pPr marL="0" indent="0" eaLnBrk="1" hangingPunct="1">
              <a:buNone/>
              <a:defRPr/>
            </a:pPr>
            <a:r>
              <a:rPr lang="ja-JP" altLang="en-US" sz="2400" kern="0" dirty="0"/>
              <a:t>・等温</a:t>
            </a:r>
            <a:r>
              <a:rPr lang="en-US" altLang="ja-JP" sz="2400" kern="0" dirty="0"/>
              <a:t>C</a:t>
            </a:r>
            <a:r>
              <a:rPr lang="ja-JP" altLang="en-US" sz="2400" kern="0" dirty="0"/>
              <a:t>⇒</a:t>
            </a:r>
            <a:r>
              <a:rPr lang="en-US" altLang="ja-JP" sz="2400" kern="0" dirty="0"/>
              <a:t>D(</a:t>
            </a:r>
            <a:r>
              <a:rPr lang="ja-JP" altLang="en-US" sz="2400" kern="0" dirty="0"/>
              <a:t>温度</a:t>
            </a:r>
            <a:r>
              <a:rPr lang="en-US" altLang="ja-JP" sz="2400" kern="0" dirty="0"/>
              <a:t>T</a:t>
            </a:r>
            <a:r>
              <a:rPr lang="en-US" altLang="ja-JP" sz="2400" kern="0" baseline="-25000" dirty="0"/>
              <a:t>1</a:t>
            </a:r>
            <a:r>
              <a:rPr lang="en-US" altLang="ja-JP" sz="2400" kern="0" dirty="0"/>
              <a:t>[K]):</a:t>
            </a:r>
          </a:p>
        </p:txBody>
      </p:sp>
      <p:pic>
        <p:nvPicPr>
          <p:cNvPr id="23" name="図 22" descr="\documentclass{article}&#10;\usepackage{amsmath}&#10;\pagestyle{empty}&#10;\begin{document}&#10;\begin{eqnarray}&#10; Q_{\textrm{C} \to \textrm{D}} = \underbrace{U_{\textrm{C}\to\textrm{D}}}_{=0} + W_{\textrm{C} \to \textrm{D}} = \int^{V'_1}_{V'_2} \frac{nRT_1}{V} dV =  - nRT_1 \log \frac{V'_2}{V'_1} \nonumber &#10;\end{eqnarray}&#10;\end{document}" title="IguanaTex Bitmap Display">
            <a:extLst>
              <a:ext uri="{FF2B5EF4-FFF2-40B4-BE49-F238E27FC236}">
                <a16:creationId xmlns:a16="http://schemas.microsoft.com/office/drawing/2014/main" id="{7BF35944-1210-40E0-B469-0F2D1848BE47}"/>
              </a:ext>
            </a:extLst>
          </p:cNvPr>
          <p:cNvPicPr>
            <a:picLocks noChangeAspect="1"/>
          </p:cNvPicPr>
          <p:nvPr>
            <p:custDataLst>
              <p:tags r:id="rId3"/>
            </p:custDataLst>
          </p:nvPr>
        </p:nvPicPr>
        <p:blipFill>
          <a:blip r:embed="rId9" cstate="print">
            <a:extLst>
              <a:ext uri="{28A0092B-C50C-407E-A947-70E740481C1C}">
                <a14:useLocalDpi xmlns:a14="http://schemas.microsoft.com/office/drawing/2010/main" val="0"/>
              </a:ext>
            </a:extLst>
          </a:blip>
          <a:stretch>
            <a:fillRect/>
          </a:stretch>
        </p:blipFill>
        <p:spPr>
          <a:xfrm>
            <a:off x="50650" y="4715940"/>
            <a:ext cx="8830896" cy="1106471"/>
          </a:xfrm>
          <a:prstGeom prst="rect">
            <a:avLst/>
          </a:prstGeom>
        </p:spPr>
      </p:pic>
      <p:sp>
        <p:nvSpPr>
          <p:cNvPr id="79" name="コンテンツ プレースホルダー 2 13 2 2">
            <a:extLst>
              <a:ext uri="{FF2B5EF4-FFF2-40B4-BE49-F238E27FC236}">
                <a16:creationId xmlns:a16="http://schemas.microsoft.com/office/drawing/2014/main" id="{62F7A1FE-4FD2-4DEA-A5A5-E512F2FEA8C2}"/>
              </a:ext>
            </a:extLst>
          </p:cNvPr>
          <p:cNvSpPr txBox="1">
            <a:spLocks/>
          </p:cNvSpPr>
          <p:nvPr/>
        </p:nvSpPr>
        <p:spPr bwMode="gray">
          <a:xfrm>
            <a:off x="110472" y="5999759"/>
            <a:ext cx="2682241" cy="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90513" indent="-290513" algn="l" defTabSz="457200" rtl="0" eaLnBrk="0" fontAlgn="base" hangingPunct="0">
              <a:lnSpc>
                <a:spcPct val="95000"/>
              </a:lnSpc>
              <a:spcBef>
                <a:spcPct val="20000"/>
              </a:spcBef>
              <a:spcAft>
                <a:spcPct val="10000"/>
              </a:spcAft>
              <a:buClr>
                <a:srgbClr val="A30B1A"/>
              </a:buClr>
              <a:buFont typeface="Wingdings" pitchFamily="2" charset="2"/>
              <a:buChar char="n"/>
              <a:defRPr kumimoji="1" sz="2800">
                <a:solidFill>
                  <a:srgbClr val="000000"/>
                </a:solidFill>
                <a:latin typeface="+mn-lt"/>
                <a:ea typeface="+mn-ea"/>
                <a:cs typeface="+mn-cs"/>
              </a:defRPr>
            </a:lvl1pPr>
            <a:lvl2pPr marL="581025" indent="-242888" algn="l" defTabSz="457200" rtl="0" eaLnBrk="0" fontAlgn="base" hangingPunct="0">
              <a:lnSpc>
                <a:spcPct val="95000"/>
              </a:lnSpc>
              <a:spcBef>
                <a:spcPct val="20000"/>
              </a:spcBef>
              <a:spcAft>
                <a:spcPct val="10000"/>
              </a:spcAft>
              <a:buClr>
                <a:srgbClr val="87867E"/>
              </a:buClr>
              <a:buFont typeface="Wingdings" pitchFamily="2" charset="2"/>
              <a:buChar char="n"/>
              <a:defRPr kumimoji="1" sz="2400">
                <a:solidFill>
                  <a:srgbClr val="000000"/>
                </a:solidFill>
                <a:latin typeface="+mn-lt"/>
                <a:ea typeface="+mn-ea"/>
                <a:cs typeface="+mn-cs"/>
              </a:defRPr>
            </a:lvl2pPr>
            <a:lvl3pPr marL="795338" indent="-138113" algn="l" defTabSz="457200" rtl="0" eaLnBrk="0" fontAlgn="base" hangingPunct="0">
              <a:lnSpc>
                <a:spcPct val="95000"/>
              </a:lnSpc>
              <a:spcBef>
                <a:spcPct val="20000"/>
              </a:spcBef>
              <a:spcAft>
                <a:spcPct val="10000"/>
              </a:spcAft>
              <a:buClr>
                <a:srgbClr val="87867E"/>
              </a:buClr>
              <a:buSzPct val="100000"/>
              <a:buChar char="•"/>
              <a:defRPr kumimoji="1" sz="2000">
                <a:solidFill>
                  <a:srgbClr val="000000"/>
                </a:solidFill>
                <a:latin typeface="+mn-lt"/>
                <a:ea typeface="+mn-ea"/>
                <a:cs typeface="+mn-cs"/>
              </a:defRPr>
            </a:lvl3pPr>
            <a:lvl4pPr marL="1014413" indent="-134938" algn="l" defTabSz="457200" rtl="0" eaLnBrk="0" fontAlgn="base" hangingPunct="0">
              <a:lnSpc>
                <a:spcPct val="95000"/>
              </a:lnSpc>
              <a:spcBef>
                <a:spcPct val="20000"/>
              </a:spcBef>
              <a:spcAft>
                <a:spcPct val="10000"/>
              </a:spcAft>
              <a:buClr>
                <a:srgbClr val="87867E"/>
              </a:buClr>
              <a:buSzPct val="100000"/>
              <a:buChar char="•"/>
              <a:defRPr kumimoji="1">
                <a:solidFill>
                  <a:srgbClr val="000000"/>
                </a:solidFill>
                <a:latin typeface="+mn-lt"/>
                <a:ea typeface="+mn-ea"/>
                <a:cs typeface="+mn-cs"/>
              </a:defRPr>
            </a:lvl4pPr>
            <a:lvl5pPr marL="2305050" indent="365125" algn="l" defTabSz="457200" rtl="0" eaLnBrk="0" fontAlgn="base" hangingPunct="0">
              <a:spcBef>
                <a:spcPct val="0"/>
              </a:spcBef>
              <a:spcAft>
                <a:spcPct val="0"/>
              </a:spcAft>
              <a:buBlip>
                <a:blip r:embed="rId6"/>
              </a:buBlip>
              <a:defRPr kumimoji="1" sz="2000">
                <a:solidFill>
                  <a:srgbClr val="000000"/>
                </a:solidFill>
                <a:latin typeface="+mn-lt"/>
                <a:ea typeface="+mn-ea"/>
                <a:cs typeface="+mn-cs"/>
              </a:defRPr>
            </a:lvl5pPr>
            <a:lvl6pPr marL="2762250" indent="365125" algn="l" defTabSz="457200" rtl="0" eaLnBrk="1" fontAlgn="base" hangingPunct="1">
              <a:spcBef>
                <a:spcPct val="0"/>
              </a:spcBef>
              <a:spcAft>
                <a:spcPct val="0"/>
              </a:spcAft>
              <a:buBlip>
                <a:blip r:embed="rId6"/>
              </a:buBlip>
              <a:defRPr kumimoji="1" sz="2000">
                <a:solidFill>
                  <a:srgbClr val="000000"/>
                </a:solidFill>
                <a:latin typeface="+mn-lt"/>
                <a:ea typeface="+mn-ea"/>
                <a:cs typeface="+mn-cs"/>
              </a:defRPr>
            </a:lvl6pPr>
            <a:lvl7pPr marL="3219450" indent="365125" algn="l" defTabSz="457200" rtl="0" eaLnBrk="1" fontAlgn="base" hangingPunct="1">
              <a:spcBef>
                <a:spcPct val="0"/>
              </a:spcBef>
              <a:spcAft>
                <a:spcPct val="0"/>
              </a:spcAft>
              <a:buBlip>
                <a:blip r:embed="rId6"/>
              </a:buBlip>
              <a:defRPr kumimoji="1" sz="2000">
                <a:solidFill>
                  <a:srgbClr val="000000"/>
                </a:solidFill>
                <a:latin typeface="+mn-lt"/>
                <a:ea typeface="+mn-ea"/>
                <a:cs typeface="+mn-cs"/>
              </a:defRPr>
            </a:lvl7pPr>
            <a:lvl8pPr marL="3676650" indent="365125" algn="l" defTabSz="457200" rtl="0" eaLnBrk="1" fontAlgn="base" hangingPunct="1">
              <a:spcBef>
                <a:spcPct val="0"/>
              </a:spcBef>
              <a:spcAft>
                <a:spcPct val="0"/>
              </a:spcAft>
              <a:buBlip>
                <a:blip r:embed="rId6"/>
              </a:buBlip>
              <a:defRPr kumimoji="1" sz="2000">
                <a:solidFill>
                  <a:srgbClr val="000000"/>
                </a:solidFill>
                <a:latin typeface="+mn-lt"/>
                <a:ea typeface="+mn-ea"/>
                <a:cs typeface="+mn-cs"/>
              </a:defRPr>
            </a:lvl8pPr>
            <a:lvl9pPr marL="4133850" indent="365125" algn="l" defTabSz="457200" rtl="0" eaLnBrk="1" fontAlgn="base" hangingPunct="1">
              <a:spcBef>
                <a:spcPct val="0"/>
              </a:spcBef>
              <a:spcAft>
                <a:spcPct val="0"/>
              </a:spcAft>
              <a:buBlip>
                <a:blip r:embed="rId6"/>
              </a:buBlip>
              <a:defRPr kumimoji="1" sz="2000">
                <a:solidFill>
                  <a:srgbClr val="000000"/>
                </a:solidFill>
                <a:latin typeface="+mn-lt"/>
                <a:ea typeface="+mn-ea"/>
                <a:cs typeface="+mn-cs"/>
              </a:defRPr>
            </a:lvl9pPr>
          </a:lstStyle>
          <a:p>
            <a:pPr marL="0" indent="0" eaLnBrk="1" hangingPunct="1">
              <a:buNone/>
              <a:defRPr/>
            </a:pPr>
            <a:r>
              <a:rPr lang="ja-JP" altLang="en-US" sz="2400" kern="0" dirty="0"/>
              <a:t>・断熱</a:t>
            </a:r>
            <a:r>
              <a:rPr lang="en-US" altLang="ja-JP" sz="2400" kern="0" dirty="0"/>
              <a:t>D</a:t>
            </a:r>
            <a:r>
              <a:rPr lang="ja-JP" altLang="en-US" sz="2400" kern="0" dirty="0"/>
              <a:t>⇒</a:t>
            </a:r>
            <a:r>
              <a:rPr lang="en-US" altLang="ja-JP" sz="2400" kern="0" dirty="0"/>
              <a:t>A:</a:t>
            </a:r>
          </a:p>
        </p:txBody>
      </p:sp>
      <p:pic>
        <p:nvPicPr>
          <p:cNvPr id="29" name="図 28" descr="\documentclass{article}&#10;\usepackage{amsmath}&#10;\pagestyle{empty}&#10;\begin{document}&#10;$$ Q_{\textrm{D} \to \textrm{A}} = \underbrace{U_{\textrm{D} \to \textrm{A}}}_{=-U_{\textrm{B} \to \textrm{C}}} + \underbrace{W_{\textrm{D} \to \textrm{A}}}_{=-W_{\textrm{B} \to \textrm{C}}}=0 $$&#10;\end{document}" title="IguanaTex Bitmap Display">
            <a:extLst>
              <a:ext uri="{FF2B5EF4-FFF2-40B4-BE49-F238E27FC236}">
                <a16:creationId xmlns:a16="http://schemas.microsoft.com/office/drawing/2014/main" id="{E74F1A1F-5DA0-4468-B14F-9CC20CFD79A1}"/>
              </a:ext>
            </a:extLst>
          </p:cNvPr>
          <p:cNvPicPr>
            <a:picLocks noChangeAspect="1"/>
          </p:cNvPicPr>
          <p:nvPr>
            <p:custDataLst>
              <p:tags r:id="rId4"/>
            </p:custDataLst>
          </p:nvPr>
        </p:nvPicPr>
        <p:blipFill>
          <a:blip r:embed="rId10" cstate="print">
            <a:extLst>
              <a:ext uri="{28A0092B-C50C-407E-A947-70E740481C1C}">
                <a14:useLocalDpi xmlns:a14="http://schemas.microsoft.com/office/drawing/2010/main" val="0"/>
              </a:ext>
            </a:extLst>
          </a:blip>
          <a:stretch>
            <a:fillRect/>
          </a:stretch>
        </p:blipFill>
        <p:spPr>
          <a:xfrm>
            <a:off x="1846879" y="6044566"/>
            <a:ext cx="4802265" cy="791179"/>
          </a:xfrm>
          <a:prstGeom prst="rect">
            <a:avLst/>
          </a:prstGeom>
        </p:spPr>
      </p:pic>
      <p:sp>
        <p:nvSpPr>
          <p:cNvPr id="5" name="フリーフォーム: 図形 4">
            <a:extLst>
              <a:ext uri="{FF2B5EF4-FFF2-40B4-BE49-F238E27FC236}">
                <a16:creationId xmlns:a16="http://schemas.microsoft.com/office/drawing/2014/main" id="{5B63C76A-2688-4679-BC59-973C924A0A37}"/>
              </a:ext>
            </a:extLst>
          </p:cNvPr>
          <p:cNvSpPr/>
          <p:nvPr/>
        </p:nvSpPr>
        <p:spPr bwMode="gray">
          <a:xfrm>
            <a:off x="1216840" y="2804160"/>
            <a:ext cx="315865" cy="548640"/>
          </a:xfrm>
          <a:custGeom>
            <a:avLst/>
            <a:gdLst>
              <a:gd name="connsiteX0" fmla="*/ 32840 w 315865"/>
              <a:gd name="connsiteY0" fmla="*/ 0 h 548640"/>
              <a:gd name="connsiteX1" fmla="*/ 200480 w 315865"/>
              <a:gd name="connsiteY1" fmla="*/ 76200 h 548640"/>
              <a:gd name="connsiteX2" fmla="*/ 246200 w 315865"/>
              <a:gd name="connsiteY2" fmla="*/ 91440 h 548640"/>
              <a:gd name="connsiteX3" fmla="*/ 291920 w 315865"/>
              <a:gd name="connsiteY3" fmla="*/ 106680 h 548640"/>
              <a:gd name="connsiteX4" fmla="*/ 291920 w 315865"/>
              <a:gd name="connsiteY4" fmla="*/ 411480 h 548640"/>
              <a:gd name="connsiteX5" fmla="*/ 276680 w 315865"/>
              <a:gd name="connsiteY5" fmla="*/ 548640 h 548640"/>
              <a:gd name="connsiteX6" fmla="*/ 200480 w 315865"/>
              <a:gd name="connsiteY6" fmla="*/ 533400 h 548640"/>
              <a:gd name="connsiteX7" fmla="*/ 17600 w 315865"/>
              <a:gd name="connsiteY7" fmla="*/ 518160 h 548640"/>
              <a:gd name="connsiteX8" fmla="*/ 32840 w 315865"/>
              <a:gd name="connsiteY8" fmla="*/ 243840 h 548640"/>
              <a:gd name="connsiteX9" fmla="*/ 32840 w 315865"/>
              <a:gd name="connsiteY9" fmla="*/ 76200 h 548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5865" h="548640">
                <a:moveTo>
                  <a:pt x="32840" y="0"/>
                </a:moveTo>
                <a:cubicBezTo>
                  <a:pt x="136590" y="62250"/>
                  <a:pt x="80939" y="36353"/>
                  <a:pt x="200480" y="76200"/>
                </a:cubicBezTo>
                <a:lnTo>
                  <a:pt x="246200" y="91440"/>
                </a:lnTo>
                <a:lnTo>
                  <a:pt x="291920" y="106680"/>
                </a:lnTo>
                <a:cubicBezTo>
                  <a:pt x="333765" y="232216"/>
                  <a:pt x="312149" y="148501"/>
                  <a:pt x="291920" y="411480"/>
                </a:cubicBezTo>
                <a:cubicBezTo>
                  <a:pt x="288392" y="457346"/>
                  <a:pt x="281760" y="502920"/>
                  <a:pt x="276680" y="548640"/>
                </a:cubicBezTo>
                <a:cubicBezTo>
                  <a:pt x="251280" y="543560"/>
                  <a:pt x="226206" y="536427"/>
                  <a:pt x="200480" y="533400"/>
                </a:cubicBezTo>
                <a:cubicBezTo>
                  <a:pt x="139728" y="526253"/>
                  <a:pt x="48249" y="571099"/>
                  <a:pt x="17600" y="518160"/>
                </a:cubicBezTo>
                <a:cubicBezTo>
                  <a:pt x="-28285" y="438903"/>
                  <a:pt x="29684" y="335367"/>
                  <a:pt x="32840" y="243840"/>
                </a:cubicBezTo>
                <a:cubicBezTo>
                  <a:pt x="34766" y="187993"/>
                  <a:pt x="32840" y="132080"/>
                  <a:pt x="32840" y="76200"/>
                </a:cubicBezTo>
              </a:path>
            </a:pathLst>
          </a:custGeom>
          <a:solidFill>
            <a:srgbClr val="FFC000"/>
          </a:solidFill>
          <a:ln w="9525" algn="ctr">
            <a:noFill/>
            <a:miter lim="800000"/>
            <a:headEnd/>
            <a:tailEn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ctr" latinLnBrk="0" hangingPunct="1">
              <a:lnSpc>
                <a:spcPct val="100000"/>
              </a:lnSpc>
              <a:spcBef>
                <a:spcPct val="0"/>
              </a:spcBef>
              <a:spcAft>
                <a:spcPct val="0"/>
              </a:spcAft>
              <a:buClrTx/>
              <a:buSzTx/>
              <a:buFontTx/>
              <a:buNone/>
              <a:tabLst/>
            </a:pPr>
            <a:endParaRPr kumimoji="1" lang="ja-JP" altLang="en-US" sz="1800" b="0" i="0" u="none" strike="noStrike" cap="none" normalizeH="0" baseline="0">
              <a:ln>
                <a:noFill/>
              </a:ln>
              <a:solidFill>
                <a:srgbClr val="000000"/>
              </a:solidFill>
              <a:effectLst/>
              <a:latin typeface="ＭＳ Ｐゴシック" charset="-128"/>
              <a:ea typeface="ＭＳ Ｐゴシック" charset="-128"/>
            </a:endParaRPr>
          </a:p>
        </p:txBody>
      </p:sp>
      <p:sp>
        <p:nvSpPr>
          <p:cNvPr id="6" name="フリーフォーム: 図形 5">
            <a:extLst>
              <a:ext uri="{FF2B5EF4-FFF2-40B4-BE49-F238E27FC236}">
                <a16:creationId xmlns:a16="http://schemas.microsoft.com/office/drawing/2014/main" id="{32733487-D636-4AD0-92FC-421221EDAC50}"/>
              </a:ext>
            </a:extLst>
          </p:cNvPr>
          <p:cNvSpPr/>
          <p:nvPr/>
        </p:nvSpPr>
        <p:spPr bwMode="gray">
          <a:xfrm>
            <a:off x="1249680" y="2314796"/>
            <a:ext cx="140360" cy="355690"/>
          </a:xfrm>
          <a:custGeom>
            <a:avLst/>
            <a:gdLst>
              <a:gd name="connsiteX0" fmla="*/ 15240 w 140360"/>
              <a:gd name="connsiteY0" fmla="*/ 1684 h 355690"/>
              <a:gd name="connsiteX1" fmla="*/ 60960 w 140360"/>
              <a:gd name="connsiteY1" fmla="*/ 77884 h 355690"/>
              <a:gd name="connsiteX2" fmla="*/ 91440 w 140360"/>
              <a:gd name="connsiteY2" fmla="*/ 199804 h 355690"/>
              <a:gd name="connsiteX3" fmla="*/ 106680 w 140360"/>
              <a:gd name="connsiteY3" fmla="*/ 245524 h 355690"/>
              <a:gd name="connsiteX4" fmla="*/ 121920 w 140360"/>
              <a:gd name="connsiteY4" fmla="*/ 306484 h 355690"/>
              <a:gd name="connsiteX5" fmla="*/ 137160 w 140360"/>
              <a:gd name="connsiteY5" fmla="*/ 352204 h 355690"/>
              <a:gd name="connsiteX6" fmla="*/ 91440 w 140360"/>
              <a:gd name="connsiteY6" fmla="*/ 336964 h 355690"/>
              <a:gd name="connsiteX7" fmla="*/ 0 w 140360"/>
              <a:gd name="connsiteY7" fmla="*/ 291244 h 355690"/>
              <a:gd name="connsiteX8" fmla="*/ 15240 w 140360"/>
              <a:gd name="connsiteY8" fmla="*/ 154084 h 355690"/>
              <a:gd name="connsiteX9" fmla="*/ 15240 w 140360"/>
              <a:gd name="connsiteY9" fmla="*/ 1684 h 355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0360" h="355690">
                <a:moveTo>
                  <a:pt x="15240" y="1684"/>
                </a:moveTo>
                <a:cubicBezTo>
                  <a:pt x="22860" y="-11016"/>
                  <a:pt x="47713" y="51390"/>
                  <a:pt x="60960" y="77884"/>
                </a:cubicBezTo>
                <a:cubicBezTo>
                  <a:pt x="78378" y="112721"/>
                  <a:pt x="82745" y="165025"/>
                  <a:pt x="91440" y="199804"/>
                </a:cubicBezTo>
                <a:cubicBezTo>
                  <a:pt x="95336" y="215389"/>
                  <a:pt x="102267" y="230078"/>
                  <a:pt x="106680" y="245524"/>
                </a:cubicBezTo>
                <a:cubicBezTo>
                  <a:pt x="112434" y="265663"/>
                  <a:pt x="116166" y="286345"/>
                  <a:pt x="121920" y="306484"/>
                </a:cubicBezTo>
                <a:cubicBezTo>
                  <a:pt x="126333" y="321930"/>
                  <a:pt x="148519" y="340845"/>
                  <a:pt x="137160" y="352204"/>
                </a:cubicBezTo>
                <a:cubicBezTo>
                  <a:pt x="125801" y="363563"/>
                  <a:pt x="105808" y="344148"/>
                  <a:pt x="91440" y="336964"/>
                </a:cubicBezTo>
                <a:cubicBezTo>
                  <a:pt x="-26733" y="277878"/>
                  <a:pt x="114918" y="329550"/>
                  <a:pt x="0" y="291244"/>
                </a:cubicBezTo>
                <a:cubicBezTo>
                  <a:pt x="5080" y="245524"/>
                  <a:pt x="9534" y="199730"/>
                  <a:pt x="15240" y="154084"/>
                </a:cubicBezTo>
                <a:cubicBezTo>
                  <a:pt x="19695" y="118440"/>
                  <a:pt x="7620" y="14384"/>
                  <a:pt x="15240" y="1684"/>
                </a:cubicBezTo>
                <a:close/>
              </a:path>
            </a:pathLst>
          </a:custGeom>
          <a:solidFill>
            <a:srgbClr val="92D050"/>
          </a:solidFill>
          <a:ln w="9525" algn="ctr">
            <a:noFill/>
            <a:miter lim="800000"/>
            <a:headEnd/>
            <a:tailEnd/>
          </a:ln>
          <a:effectLst/>
        </p:spPr>
        <p:txBody>
          <a:bodyPr wrap="none" rtlCol="0" anchor="ctr"/>
          <a:lstStyle/>
          <a:p>
            <a:pPr algn="ctr"/>
            <a:endParaRPr kumimoji="1" lang="ja-JP" altLang="en-US" dirty="0"/>
          </a:p>
        </p:txBody>
      </p:sp>
      <p:sp>
        <p:nvSpPr>
          <p:cNvPr id="10" name="フリーフォーム: 図形 9">
            <a:extLst>
              <a:ext uri="{FF2B5EF4-FFF2-40B4-BE49-F238E27FC236}">
                <a16:creationId xmlns:a16="http://schemas.microsoft.com/office/drawing/2014/main" id="{DFE3BA0D-DC14-4BFA-8AC9-F5BCA15E1907}"/>
              </a:ext>
            </a:extLst>
          </p:cNvPr>
          <p:cNvSpPr/>
          <p:nvPr/>
        </p:nvSpPr>
        <p:spPr bwMode="gray">
          <a:xfrm>
            <a:off x="2315713" y="2620604"/>
            <a:ext cx="222949" cy="443900"/>
          </a:xfrm>
          <a:custGeom>
            <a:avLst/>
            <a:gdLst>
              <a:gd name="connsiteX0" fmla="*/ 767 w 222949"/>
              <a:gd name="connsiteY0" fmla="*/ 676 h 443900"/>
              <a:gd name="connsiteX1" fmla="*/ 46487 w 222949"/>
              <a:gd name="connsiteY1" fmla="*/ 76876 h 443900"/>
              <a:gd name="connsiteX2" fmla="*/ 76967 w 222949"/>
              <a:gd name="connsiteY2" fmla="*/ 122596 h 443900"/>
              <a:gd name="connsiteX3" fmla="*/ 92207 w 222949"/>
              <a:gd name="connsiteY3" fmla="*/ 168316 h 443900"/>
              <a:gd name="connsiteX4" fmla="*/ 122687 w 222949"/>
              <a:gd name="connsiteY4" fmla="*/ 229276 h 443900"/>
              <a:gd name="connsiteX5" fmla="*/ 153167 w 222949"/>
              <a:gd name="connsiteY5" fmla="*/ 351196 h 443900"/>
              <a:gd name="connsiteX6" fmla="*/ 214127 w 222949"/>
              <a:gd name="connsiteY6" fmla="*/ 442636 h 443900"/>
              <a:gd name="connsiteX7" fmla="*/ 76967 w 222949"/>
              <a:gd name="connsiteY7" fmla="*/ 396916 h 443900"/>
              <a:gd name="connsiteX8" fmla="*/ 31247 w 222949"/>
              <a:gd name="connsiteY8" fmla="*/ 381676 h 443900"/>
              <a:gd name="connsiteX9" fmla="*/ 767 w 222949"/>
              <a:gd name="connsiteY9" fmla="*/ 335956 h 443900"/>
              <a:gd name="connsiteX10" fmla="*/ 16007 w 222949"/>
              <a:gd name="connsiteY10" fmla="*/ 122596 h 443900"/>
              <a:gd name="connsiteX11" fmla="*/ 767 w 222949"/>
              <a:gd name="connsiteY11" fmla="*/ 676 h 443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2949" h="443900">
                <a:moveTo>
                  <a:pt x="767" y="676"/>
                </a:moveTo>
                <a:cubicBezTo>
                  <a:pt x="5847" y="-6944"/>
                  <a:pt x="30788" y="51757"/>
                  <a:pt x="46487" y="76876"/>
                </a:cubicBezTo>
                <a:cubicBezTo>
                  <a:pt x="56195" y="92408"/>
                  <a:pt x="68776" y="106213"/>
                  <a:pt x="76967" y="122596"/>
                </a:cubicBezTo>
                <a:cubicBezTo>
                  <a:pt x="84151" y="136964"/>
                  <a:pt x="85879" y="153551"/>
                  <a:pt x="92207" y="168316"/>
                </a:cubicBezTo>
                <a:cubicBezTo>
                  <a:pt x="101156" y="189198"/>
                  <a:pt x="112527" y="208956"/>
                  <a:pt x="122687" y="229276"/>
                </a:cubicBezTo>
                <a:cubicBezTo>
                  <a:pt x="126909" y="250388"/>
                  <a:pt x="138522" y="324836"/>
                  <a:pt x="153167" y="351196"/>
                </a:cubicBezTo>
                <a:cubicBezTo>
                  <a:pt x="170957" y="383218"/>
                  <a:pt x="248880" y="454220"/>
                  <a:pt x="214127" y="442636"/>
                </a:cubicBezTo>
                <a:lnTo>
                  <a:pt x="76967" y="396916"/>
                </a:lnTo>
                <a:lnTo>
                  <a:pt x="31247" y="381676"/>
                </a:lnTo>
                <a:cubicBezTo>
                  <a:pt x="21087" y="366436"/>
                  <a:pt x="1843" y="354241"/>
                  <a:pt x="767" y="335956"/>
                </a:cubicBezTo>
                <a:cubicBezTo>
                  <a:pt x="-3420" y="264778"/>
                  <a:pt x="12446" y="193808"/>
                  <a:pt x="16007" y="122596"/>
                </a:cubicBezTo>
                <a:cubicBezTo>
                  <a:pt x="17529" y="92154"/>
                  <a:pt x="-4313" y="8296"/>
                  <a:pt x="767" y="676"/>
                </a:cubicBezTo>
                <a:close/>
              </a:path>
            </a:pathLst>
          </a:custGeom>
          <a:solidFill>
            <a:schemeClr val="bg2"/>
          </a:solidFill>
          <a:ln w="9525" algn="ctr">
            <a:noFill/>
            <a:miter lim="800000"/>
            <a:headEnd/>
            <a:tailEnd/>
          </a:ln>
          <a:effectLst/>
        </p:spPr>
        <p:txBody>
          <a:bodyPr wrap="none" rtlCol="0" anchor="ctr"/>
          <a:lstStyle/>
          <a:p>
            <a:pPr algn="ctr"/>
            <a:endParaRPr kumimoji="1" lang="ja-JP" altLang="en-US" dirty="0"/>
          </a:p>
        </p:txBody>
      </p:sp>
      <p:sp>
        <p:nvSpPr>
          <p:cNvPr id="11" name="フリーフォーム: 図形 10">
            <a:extLst>
              <a:ext uri="{FF2B5EF4-FFF2-40B4-BE49-F238E27FC236}">
                <a16:creationId xmlns:a16="http://schemas.microsoft.com/office/drawing/2014/main" id="{C15E2045-57C5-440F-86C2-1DEC5CF5EC37}"/>
              </a:ext>
            </a:extLst>
          </p:cNvPr>
          <p:cNvSpPr/>
          <p:nvPr/>
        </p:nvSpPr>
        <p:spPr bwMode="gray">
          <a:xfrm>
            <a:off x="2285005" y="3108780"/>
            <a:ext cx="275315" cy="241481"/>
          </a:xfrm>
          <a:custGeom>
            <a:avLst/>
            <a:gdLst>
              <a:gd name="connsiteX0" fmla="*/ 995 w 275315"/>
              <a:gd name="connsiteY0" fmla="*/ 180 h 241481"/>
              <a:gd name="connsiteX1" fmla="*/ 77195 w 275315"/>
              <a:gd name="connsiteY1" fmla="*/ 30660 h 241481"/>
              <a:gd name="connsiteX2" fmla="*/ 275315 w 275315"/>
              <a:gd name="connsiteY2" fmla="*/ 76380 h 241481"/>
              <a:gd name="connsiteX3" fmla="*/ 16235 w 275315"/>
              <a:gd name="connsiteY3" fmla="*/ 167820 h 241481"/>
              <a:gd name="connsiteX4" fmla="*/ 31475 w 275315"/>
              <a:gd name="connsiteY4" fmla="*/ 45900 h 241481"/>
              <a:gd name="connsiteX5" fmla="*/ 995 w 275315"/>
              <a:gd name="connsiteY5" fmla="*/ 180 h 241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5315" h="241481">
                <a:moveTo>
                  <a:pt x="995" y="180"/>
                </a:moveTo>
                <a:cubicBezTo>
                  <a:pt x="8615" y="-2360"/>
                  <a:pt x="51048" y="22615"/>
                  <a:pt x="77195" y="30660"/>
                </a:cubicBezTo>
                <a:cubicBezTo>
                  <a:pt x="145468" y="51667"/>
                  <a:pt x="206749" y="62667"/>
                  <a:pt x="275315" y="76380"/>
                </a:cubicBezTo>
                <a:cubicBezTo>
                  <a:pt x="257283" y="202606"/>
                  <a:pt x="276145" y="323766"/>
                  <a:pt x="16235" y="167820"/>
                </a:cubicBezTo>
                <a:cubicBezTo>
                  <a:pt x="-18885" y="146748"/>
                  <a:pt x="26952" y="86606"/>
                  <a:pt x="31475" y="45900"/>
                </a:cubicBezTo>
                <a:cubicBezTo>
                  <a:pt x="32036" y="40851"/>
                  <a:pt x="-6625" y="2720"/>
                  <a:pt x="995" y="180"/>
                </a:cubicBezTo>
                <a:close/>
              </a:path>
            </a:pathLst>
          </a:custGeom>
          <a:solidFill>
            <a:srgbClr val="0070C0"/>
          </a:solidFill>
          <a:ln w="9525" algn="ctr">
            <a:noFill/>
            <a:miter lim="800000"/>
            <a:headEnd/>
            <a:tailEnd/>
          </a:ln>
          <a:effectLst/>
        </p:spPr>
        <p:txBody>
          <a:bodyPr wrap="none" rtlCol="0" anchor="ctr"/>
          <a:lstStyle/>
          <a:p>
            <a:pPr algn="ctr"/>
            <a:endParaRPr kumimoji="1" lang="ja-JP" altLang="en-US" dirty="0"/>
          </a:p>
        </p:txBody>
      </p:sp>
      <p:sp>
        <p:nvSpPr>
          <p:cNvPr id="68" name="コンテンツ プレースホルダー 2 13 1 2 1">
            <a:extLst>
              <a:ext uri="{FF2B5EF4-FFF2-40B4-BE49-F238E27FC236}">
                <a16:creationId xmlns:a16="http://schemas.microsoft.com/office/drawing/2014/main" id="{781A8785-812A-4E22-9F63-DD84B783A5B4}"/>
              </a:ext>
            </a:extLst>
          </p:cNvPr>
          <p:cNvSpPr txBox="1">
            <a:spLocks/>
          </p:cNvSpPr>
          <p:nvPr/>
        </p:nvSpPr>
        <p:spPr bwMode="gray">
          <a:xfrm>
            <a:off x="6327841" y="2009333"/>
            <a:ext cx="2145599" cy="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90513" indent="-290513" algn="l" defTabSz="457200" rtl="0" eaLnBrk="0" fontAlgn="base" hangingPunct="0">
              <a:lnSpc>
                <a:spcPct val="95000"/>
              </a:lnSpc>
              <a:spcBef>
                <a:spcPct val="20000"/>
              </a:spcBef>
              <a:spcAft>
                <a:spcPct val="10000"/>
              </a:spcAft>
              <a:buClr>
                <a:srgbClr val="A30B1A"/>
              </a:buClr>
              <a:buFont typeface="Wingdings" pitchFamily="2" charset="2"/>
              <a:buChar char="n"/>
              <a:defRPr kumimoji="1" sz="2800">
                <a:solidFill>
                  <a:srgbClr val="000000"/>
                </a:solidFill>
                <a:latin typeface="+mn-lt"/>
                <a:ea typeface="+mn-ea"/>
                <a:cs typeface="+mn-cs"/>
              </a:defRPr>
            </a:lvl1pPr>
            <a:lvl2pPr marL="581025" indent="-242888" algn="l" defTabSz="457200" rtl="0" eaLnBrk="0" fontAlgn="base" hangingPunct="0">
              <a:lnSpc>
                <a:spcPct val="95000"/>
              </a:lnSpc>
              <a:spcBef>
                <a:spcPct val="20000"/>
              </a:spcBef>
              <a:spcAft>
                <a:spcPct val="10000"/>
              </a:spcAft>
              <a:buClr>
                <a:srgbClr val="87867E"/>
              </a:buClr>
              <a:buFont typeface="Wingdings" pitchFamily="2" charset="2"/>
              <a:buChar char="n"/>
              <a:defRPr kumimoji="1" sz="2400">
                <a:solidFill>
                  <a:srgbClr val="000000"/>
                </a:solidFill>
                <a:latin typeface="+mn-lt"/>
                <a:ea typeface="+mn-ea"/>
                <a:cs typeface="+mn-cs"/>
              </a:defRPr>
            </a:lvl2pPr>
            <a:lvl3pPr marL="795338" indent="-138113" algn="l" defTabSz="457200" rtl="0" eaLnBrk="0" fontAlgn="base" hangingPunct="0">
              <a:lnSpc>
                <a:spcPct val="95000"/>
              </a:lnSpc>
              <a:spcBef>
                <a:spcPct val="20000"/>
              </a:spcBef>
              <a:spcAft>
                <a:spcPct val="10000"/>
              </a:spcAft>
              <a:buClr>
                <a:srgbClr val="87867E"/>
              </a:buClr>
              <a:buSzPct val="100000"/>
              <a:buChar char="•"/>
              <a:defRPr kumimoji="1" sz="2000">
                <a:solidFill>
                  <a:srgbClr val="000000"/>
                </a:solidFill>
                <a:latin typeface="+mn-lt"/>
                <a:ea typeface="+mn-ea"/>
                <a:cs typeface="+mn-cs"/>
              </a:defRPr>
            </a:lvl3pPr>
            <a:lvl4pPr marL="1014413" indent="-134938" algn="l" defTabSz="457200" rtl="0" eaLnBrk="0" fontAlgn="base" hangingPunct="0">
              <a:lnSpc>
                <a:spcPct val="95000"/>
              </a:lnSpc>
              <a:spcBef>
                <a:spcPct val="20000"/>
              </a:spcBef>
              <a:spcAft>
                <a:spcPct val="10000"/>
              </a:spcAft>
              <a:buClr>
                <a:srgbClr val="87867E"/>
              </a:buClr>
              <a:buSzPct val="100000"/>
              <a:buChar char="•"/>
              <a:defRPr kumimoji="1">
                <a:solidFill>
                  <a:srgbClr val="000000"/>
                </a:solidFill>
                <a:latin typeface="+mn-lt"/>
                <a:ea typeface="+mn-ea"/>
                <a:cs typeface="+mn-cs"/>
              </a:defRPr>
            </a:lvl4pPr>
            <a:lvl5pPr marL="2305050" indent="365125" algn="l" defTabSz="457200" rtl="0" eaLnBrk="0" fontAlgn="base" hangingPunct="0">
              <a:spcBef>
                <a:spcPct val="0"/>
              </a:spcBef>
              <a:spcAft>
                <a:spcPct val="0"/>
              </a:spcAft>
              <a:buBlip>
                <a:blip r:embed="rId6"/>
              </a:buBlip>
              <a:defRPr kumimoji="1" sz="2000">
                <a:solidFill>
                  <a:srgbClr val="000000"/>
                </a:solidFill>
                <a:latin typeface="+mn-lt"/>
                <a:ea typeface="+mn-ea"/>
                <a:cs typeface="+mn-cs"/>
              </a:defRPr>
            </a:lvl5pPr>
            <a:lvl6pPr marL="2762250" indent="365125" algn="l" defTabSz="457200" rtl="0" eaLnBrk="1" fontAlgn="base" hangingPunct="1">
              <a:spcBef>
                <a:spcPct val="0"/>
              </a:spcBef>
              <a:spcAft>
                <a:spcPct val="0"/>
              </a:spcAft>
              <a:buBlip>
                <a:blip r:embed="rId6"/>
              </a:buBlip>
              <a:defRPr kumimoji="1" sz="2000">
                <a:solidFill>
                  <a:srgbClr val="000000"/>
                </a:solidFill>
                <a:latin typeface="+mn-lt"/>
                <a:ea typeface="+mn-ea"/>
                <a:cs typeface="+mn-cs"/>
              </a:defRPr>
            </a:lvl6pPr>
            <a:lvl7pPr marL="3219450" indent="365125" algn="l" defTabSz="457200" rtl="0" eaLnBrk="1" fontAlgn="base" hangingPunct="1">
              <a:spcBef>
                <a:spcPct val="0"/>
              </a:spcBef>
              <a:spcAft>
                <a:spcPct val="0"/>
              </a:spcAft>
              <a:buBlip>
                <a:blip r:embed="rId6"/>
              </a:buBlip>
              <a:defRPr kumimoji="1" sz="2000">
                <a:solidFill>
                  <a:srgbClr val="000000"/>
                </a:solidFill>
                <a:latin typeface="+mn-lt"/>
                <a:ea typeface="+mn-ea"/>
                <a:cs typeface="+mn-cs"/>
              </a:defRPr>
            </a:lvl7pPr>
            <a:lvl8pPr marL="3676650" indent="365125" algn="l" defTabSz="457200" rtl="0" eaLnBrk="1" fontAlgn="base" hangingPunct="1">
              <a:spcBef>
                <a:spcPct val="0"/>
              </a:spcBef>
              <a:spcAft>
                <a:spcPct val="0"/>
              </a:spcAft>
              <a:buBlip>
                <a:blip r:embed="rId6"/>
              </a:buBlip>
              <a:defRPr kumimoji="1" sz="2000">
                <a:solidFill>
                  <a:srgbClr val="000000"/>
                </a:solidFill>
                <a:latin typeface="+mn-lt"/>
                <a:ea typeface="+mn-ea"/>
                <a:cs typeface="+mn-cs"/>
              </a:defRPr>
            </a:lvl8pPr>
            <a:lvl9pPr marL="4133850" indent="365125" algn="l" defTabSz="457200" rtl="0" eaLnBrk="1" fontAlgn="base" hangingPunct="1">
              <a:spcBef>
                <a:spcPct val="0"/>
              </a:spcBef>
              <a:spcAft>
                <a:spcPct val="0"/>
              </a:spcAft>
              <a:buBlip>
                <a:blip r:embed="rId6"/>
              </a:buBlip>
              <a:defRPr kumimoji="1" sz="2000">
                <a:solidFill>
                  <a:srgbClr val="000000"/>
                </a:solidFill>
                <a:latin typeface="+mn-lt"/>
                <a:ea typeface="+mn-ea"/>
                <a:cs typeface="+mn-cs"/>
              </a:defRPr>
            </a:lvl9pPr>
          </a:lstStyle>
          <a:p>
            <a:pPr marL="0" indent="0" eaLnBrk="1" hangingPunct="1">
              <a:buNone/>
              <a:defRPr/>
            </a:pPr>
            <a:r>
              <a:rPr lang="en-US" altLang="ja-JP" sz="2000" kern="0" dirty="0"/>
              <a:t>=</a:t>
            </a:r>
            <a:r>
              <a:rPr lang="ja-JP" altLang="en-US" sz="2000" kern="0" dirty="0">
                <a:solidFill>
                  <a:srgbClr val="7030A0"/>
                </a:solidFill>
              </a:rPr>
              <a:t>■</a:t>
            </a:r>
            <a:r>
              <a:rPr lang="en-US" altLang="ja-JP" sz="2000" kern="0" dirty="0"/>
              <a:t>+</a:t>
            </a:r>
            <a:r>
              <a:rPr lang="ja-JP" altLang="en-US" sz="2000" kern="0" dirty="0">
                <a:solidFill>
                  <a:srgbClr val="92D050"/>
                </a:solidFill>
              </a:rPr>
              <a:t>■</a:t>
            </a:r>
            <a:r>
              <a:rPr lang="en-US" altLang="ja-JP" sz="2000" kern="0" dirty="0"/>
              <a:t>+</a:t>
            </a:r>
            <a:r>
              <a:rPr lang="ja-JP" altLang="en-US" sz="2000" kern="0" dirty="0">
                <a:solidFill>
                  <a:srgbClr val="FFC000"/>
                </a:solidFill>
              </a:rPr>
              <a:t>■</a:t>
            </a:r>
            <a:r>
              <a:rPr lang="en-US" altLang="ja-JP" sz="2000" kern="0" dirty="0"/>
              <a:t>+</a:t>
            </a:r>
            <a:r>
              <a:rPr lang="ja-JP" altLang="en-US" sz="2000" kern="0" dirty="0">
                <a:solidFill>
                  <a:schemeClr val="accent4">
                    <a:lumMod val="20000"/>
                    <a:lumOff val="80000"/>
                  </a:schemeClr>
                </a:solidFill>
              </a:rPr>
              <a:t>■</a:t>
            </a:r>
            <a:endParaRPr lang="en-US" altLang="ja-JP" sz="2000" kern="0" dirty="0">
              <a:solidFill>
                <a:schemeClr val="accent4">
                  <a:lumMod val="20000"/>
                  <a:lumOff val="80000"/>
                </a:schemeClr>
              </a:solidFill>
            </a:endParaRPr>
          </a:p>
        </p:txBody>
      </p:sp>
      <p:sp>
        <p:nvSpPr>
          <p:cNvPr id="69" name="コンテンツ プレースホルダー 2 13 1 2 2">
            <a:extLst>
              <a:ext uri="{FF2B5EF4-FFF2-40B4-BE49-F238E27FC236}">
                <a16:creationId xmlns:a16="http://schemas.microsoft.com/office/drawing/2014/main" id="{932D02F0-2669-4176-BDC6-3FE7CC054EA4}"/>
              </a:ext>
            </a:extLst>
          </p:cNvPr>
          <p:cNvSpPr txBox="1">
            <a:spLocks/>
          </p:cNvSpPr>
          <p:nvPr/>
        </p:nvSpPr>
        <p:spPr bwMode="gray">
          <a:xfrm>
            <a:off x="5335352" y="4331742"/>
            <a:ext cx="852090" cy="282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90513" indent="-290513" algn="l" defTabSz="457200" rtl="0" eaLnBrk="0" fontAlgn="base" hangingPunct="0">
              <a:lnSpc>
                <a:spcPct val="95000"/>
              </a:lnSpc>
              <a:spcBef>
                <a:spcPct val="20000"/>
              </a:spcBef>
              <a:spcAft>
                <a:spcPct val="10000"/>
              </a:spcAft>
              <a:buClr>
                <a:srgbClr val="A30B1A"/>
              </a:buClr>
              <a:buFont typeface="Wingdings" pitchFamily="2" charset="2"/>
              <a:buChar char="n"/>
              <a:defRPr kumimoji="1" sz="2800">
                <a:solidFill>
                  <a:srgbClr val="000000"/>
                </a:solidFill>
                <a:latin typeface="+mn-lt"/>
                <a:ea typeface="+mn-ea"/>
                <a:cs typeface="+mn-cs"/>
              </a:defRPr>
            </a:lvl1pPr>
            <a:lvl2pPr marL="581025" indent="-242888" algn="l" defTabSz="457200" rtl="0" eaLnBrk="0" fontAlgn="base" hangingPunct="0">
              <a:lnSpc>
                <a:spcPct val="95000"/>
              </a:lnSpc>
              <a:spcBef>
                <a:spcPct val="20000"/>
              </a:spcBef>
              <a:spcAft>
                <a:spcPct val="10000"/>
              </a:spcAft>
              <a:buClr>
                <a:srgbClr val="87867E"/>
              </a:buClr>
              <a:buFont typeface="Wingdings" pitchFamily="2" charset="2"/>
              <a:buChar char="n"/>
              <a:defRPr kumimoji="1" sz="2400">
                <a:solidFill>
                  <a:srgbClr val="000000"/>
                </a:solidFill>
                <a:latin typeface="+mn-lt"/>
                <a:ea typeface="+mn-ea"/>
                <a:cs typeface="+mn-cs"/>
              </a:defRPr>
            </a:lvl2pPr>
            <a:lvl3pPr marL="795338" indent="-138113" algn="l" defTabSz="457200" rtl="0" eaLnBrk="0" fontAlgn="base" hangingPunct="0">
              <a:lnSpc>
                <a:spcPct val="95000"/>
              </a:lnSpc>
              <a:spcBef>
                <a:spcPct val="20000"/>
              </a:spcBef>
              <a:spcAft>
                <a:spcPct val="10000"/>
              </a:spcAft>
              <a:buClr>
                <a:srgbClr val="87867E"/>
              </a:buClr>
              <a:buSzPct val="100000"/>
              <a:buChar char="•"/>
              <a:defRPr kumimoji="1" sz="2000">
                <a:solidFill>
                  <a:srgbClr val="000000"/>
                </a:solidFill>
                <a:latin typeface="+mn-lt"/>
                <a:ea typeface="+mn-ea"/>
                <a:cs typeface="+mn-cs"/>
              </a:defRPr>
            </a:lvl3pPr>
            <a:lvl4pPr marL="1014413" indent="-134938" algn="l" defTabSz="457200" rtl="0" eaLnBrk="0" fontAlgn="base" hangingPunct="0">
              <a:lnSpc>
                <a:spcPct val="95000"/>
              </a:lnSpc>
              <a:spcBef>
                <a:spcPct val="20000"/>
              </a:spcBef>
              <a:spcAft>
                <a:spcPct val="10000"/>
              </a:spcAft>
              <a:buClr>
                <a:srgbClr val="87867E"/>
              </a:buClr>
              <a:buSzPct val="100000"/>
              <a:buChar char="•"/>
              <a:defRPr kumimoji="1">
                <a:solidFill>
                  <a:srgbClr val="000000"/>
                </a:solidFill>
                <a:latin typeface="+mn-lt"/>
                <a:ea typeface="+mn-ea"/>
                <a:cs typeface="+mn-cs"/>
              </a:defRPr>
            </a:lvl4pPr>
            <a:lvl5pPr marL="2305050" indent="365125" algn="l" defTabSz="457200" rtl="0" eaLnBrk="0" fontAlgn="base" hangingPunct="0">
              <a:spcBef>
                <a:spcPct val="0"/>
              </a:spcBef>
              <a:spcAft>
                <a:spcPct val="0"/>
              </a:spcAft>
              <a:buBlip>
                <a:blip r:embed="rId6"/>
              </a:buBlip>
              <a:defRPr kumimoji="1" sz="2000">
                <a:solidFill>
                  <a:srgbClr val="000000"/>
                </a:solidFill>
                <a:latin typeface="+mn-lt"/>
                <a:ea typeface="+mn-ea"/>
                <a:cs typeface="+mn-cs"/>
              </a:defRPr>
            </a:lvl5pPr>
            <a:lvl6pPr marL="2762250" indent="365125" algn="l" defTabSz="457200" rtl="0" eaLnBrk="1" fontAlgn="base" hangingPunct="1">
              <a:spcBef>
                <a:spcPct val="0"/>
              </a:spcBef>
              <a:spcAft>
                <a:spcPct val="0"/>
              </a:spcAft>
              <a:buBlip>
                <a:blip r:embed="rId6"/>
              </a:buBlip>
              <a:defRPr kumimoji="1" sz="2000">
                <a:solidFill>
                  <a:srgbClr val="000000"/>
                </a:solidFill>
                <a:latin typeface="+mn-lt"/>
                <a:ea typeface="+mn-ea"/>
                <a:cs typeface="+mn-cs"/>
              </a:defRPr>
            </a:lvl6pPr>
            <a:lvl7pPr marL="3219450" indent="365125" algn="l" defTabSz="457200" rtl="0" eaLnBrk="1" fontAlgn="base" hangingPunct="1">
              <a:spcBef>
                <a:spcPct val="0"/>
              </a:spcBef>
              <a:spcAft>
                <a:spcPct val="0"/>
              </a:spcAft>
              <a:buBlip>
                <a:blip r:embed="rId6"/>
              </a:buBlip>
              <a:defRPr kumimoji="1" sz="2000">
                <a:solidFill>
                  <a:srgbClr val="000000"/>
                </a:solidFill>
                <a:latin typeface="+mn-lt"/>
                <a:ea typeface="+mn-ea"/>
                <a:cs typeface="+mn-cs"/>
              </a:defRPr>
            </a:lvl7pPr>
            <a:lvl8pPr marL="3676650" indent="365125" algn="l" defTabSz="457200" rtl="0" eaLnBrk="1" fontAlgn="base" hangingPunct="1">
              <a:spcBef>
                <a:spcPct val="0"/>
              </a:spcBef>
              <a:spcAft>
                <a:spcPct val="0"/>
              </a:spcAft>
              <a:buBlip>
                <a:blip r:embed="rId6"/>
              </a:buBlip>
              <a:defRPr kumimoji="1" sz="2000">
                <a:solidFill>
                  <a:srgbClr val="000000"/>
                </a:solidFill>
                <a:latin typeface="+mn-lt"/>
                <a:ea typeface="+mn-ea"/>
                <a:cs typeface="+mn-cs"/>
              </a:defRPr>
            </a:lvl8pPr>
            <a:lvl9pPr marL="4133850" indent="365125" algn="l" defTabSz="457200" rtl="0" eaLnBrk="1" fontAlgn="base" hangingPunct="1">
              <a:spcBef>
                <a:spcPct val="0"/>
              </a:spcBef>
              <a:spcAft>
                <a:spcPct val="0"/>
              </a:spcAft>
              <a:buBlip>
                <a:blip r:embed="rId6"/>
              </a:buBlip>
              <a:defRPr kumimoji="1" sz="2000">
                <a:solidFill>
                  <a:srgbClr val="000000"/>
                </a:solidFill>
                <a:latin typeface="+mn-lt"/>
                <a:ea typeface="+mn-ea"/>
                <a:cs typeface="+mn-cs"/>
              </a:defRPr>
            </a:lvl9pPr>
          </a:lstStyle>
          <a:p>
            <a:pPr marL="0" indent="0" eaLnBrk="1" hangingPunct="1">
              <a:buNone/>
              <a:defRPr/>
            </a:pPr>
            <a:r>
              <a:rPr lang="en-US" altLang="ja-JP" sz="1600" kern="0" dirty="0"/>
              <a:t>=</a:t>
            </a:r>
            <a:r>
              <a:rPr lang="ja-JP" altLang="en-US" sz="1600" kern="0" dirty="0">
                <a:solidFill>
                  <a:schemeClr val="bg2"/>
                </a:solidFill>
              </a:rPr>
              <a:t>■</a:t>
            </a:r>
            <a:r>
              <a:rPr lang="en-US" altLang="ja-JP" sz="1600" kern="0" dirty="0"/>
              <a:t>+</a:t>
            </a:r>
            <a:r>
              <a:rPr lang="ja-JP" altLang="en-US" sz="1600" kern="0" dirty="0">
                <a:solidFill>
                  <a:srgbClr val="0070C0"/>
                </a:solidFill>
              </a:rPr>
              <a:t>■</a:t>
            </a:r>
            <a:endParaRPr lang="en-US" altLang="ja-JP" sz="1600" kern="0" dirty="0">
              <a:solidFill>
                <a:schemeClr val="accent4">
                  <a:lumMod val="20000"/>
                  <a:lumOff val="80000"/>
                </a:schemeClr>
              </a:solidFill>
            </a:endParaRPr>
          </a:p>
        </p:txBody>
      </p:sp>
      <p:sp>
        <p:nvSpPr>
          <p:cNvPr id="71" name="コンテンツ プレースホルダー 2 13 1 2 3 1">
            <a:extLst>
              <a:ext uri="{FF2B5EF4-FFF2-40B4-BE49-F238E27FC236}">
                <a16:creationId xmlns:a16="http://schemas.microsoft.com/office/drawing/2014/main" id="{1E7631E6-7D8C-47E0-9388-7C5624098794}"/>
              </a:ext>
            </a:extLst>
          </p:cNvPr>
          <p:cNvSpPr txBox="1">
            <a:spLocks/>
          </p:cNvSpPr>
          <p:nvPr/>
        </p:nvSpPr>
        <p:spPr bwMode="gray">
          <a:xfrm>
            <a:off x="5252448" y="5889252"/>
            <a:ext cx="1075393" cy="247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90513" indent="-290513" algn="l" defTabSz="457200" rtl="0" eaLnBrk="0" fontAlgn="base" hangingPunct="0">
              <a:lnSpc>
                <a:spcPct val="95000"/>
              </a:lnSpc>
              <a:spcBef>
                <a:spcPct val="20000"/>
              </a:spcBef>
              <a:spcAft>
                <a:spcPct val="10000"/>
              </a:spcAft>
              <a:buClr>
                <a:srgbClr val="A30B1A"/>
              </a:buClr>
              <a:buFont typeface="Wingdings" pitchFamily="2" charset="2"/>
              <a:buChar char="n"/>
              <a:defRPr kumimoji="1" sz="2800">
                <a:solidFill>
                  <a:srgbClr val="000000"/>
                </a:solidFill>
                <a:latin typeface="+mn-lt"/>
                <a:ea typeface="+mn-ea"/>
                <a:cs typeface="+mn-cs"/>
              </a:defRPr>
            </a:lvl1pPr>
            <a:lvl2pPr marL="581025" indent="-242888" algn="l" defTabSz="457200" rtl="0" eaLnBrk="0" fontAlgn="base" hangingPunct="0">
              <a:lnSpc>
                <a:spcPct val="95000"/>
              </a:lnSpc>
              <a:spcBef>
                <a:spcPct val="20000"/>
              </a:spcBef>
              <a:spcAft>
                <a:spcPct val="10000"/>
              </a:spcAft>
              <a:buClr>
                <a:srgbClr val="87867E"/>
              </a:buClr>
              <a:buFont typeface="Wingdings" pitchFamily="2" charset="2"/>
              <a:buChar char="n"/>
              <a:defRPr kumimoji="1" sz="2400">
                <a:solidFill>
                  <a:srgbClr val="000000"/>
                </a:solidFill>
                <a:latin typeface="+mn-lt"/>
                <a:ea typeface="+mn-ea"/>
                <a:cs typeface="+mn-cs"/>
              </a:defRPr>
            </a:lvl2pPr>
            <a:lvl3pPr marL="795338" indent="-138113" algn="l" defTabSz="457200" rtl="0" eaLnBrk="0" fontAlgn="base" hangingPunct="0">
              <a:lnSpc>
                <a:spcPct val="95000"/>
              </a:lnSpc>
              <a:spcBef>
                <a:spcPct val="20000"/>
              </a:spcBef>
              <a:spcAft>
                <a:spcPct val="10000"/>
              </a:spcAft>
              <a:buClr>
                <a:srgbClr val="87867E"/>
              </a:buClr>
              <a:buSzPct val="100000"/>
              <a:buChar char="•"/>
              <a:defRPr kumimoji="1" sz="2000">
                <a:solidFill>
                  <a:srgbClr val="000000"/>
                </a:solidFill>
                <a:latin typeface="+mn-lt"/>
                <a:ea typeface="+mn-ea"/>
                <a:cs typeface="+mn-cs"/>
              </a:defRPr>
            </a:lvl3pPr>
            <a:lvl4pPr marL="1014413" indent="-134938" algn="l" defTabSz="457200" rtl="0" eaLnBrk="0" fontAlgn="base" hangingPunct="0">
              <a:lnSpc>
                <a:spcPct val="95000"/>
              </a:lnSpc>
              <a:spcBef>
                <a:spcPct val="20000"/>
              </a:spcBef>
              <a:spcAft>
                <a:spcPct val="10000"/>
              </a:spcAft>
              <a:buClr>
                <a:srgbClr val="87867E"/>
              </a:buClr>
              <a:buSzPct val="100000"/>
              <a:buChar char="•"/>
              <a:defRPr kumimoji="1">
                <a:solidFill>
                  <a:srgbClr val="000000"/>
                </a:solidFill>
                <a:latin typeface="+mn-lt"/>
                <a:ea typeface="+mn-ea"/>
                <a:cs typeface="+mn-cs"/>
              </a:defRPr>
            </a:lvl4pPr>
            <a:lvl5pPr marL="2305050" indent="365125" algn="l" defTabSz="457200" rtl="0" eaLnBrk="0" fontAlgn="base" hangingPunct="0">
              <a:spcBef>
                <a:spcPct val="0"/>
              </a:spcBef>
              <a:spcAft>
                <a:spcPct val="0"/>
              </a:spcAft>
              <a:buBlip>
                <a:blip r:embed="rId6"/>
              </a:buBlip>
              <a:defRPr kumimoji="1" sz="2000">
                <a:solidFill>
                  <a:srgbClr val="000000"/>
                </a:solidFill>
                <a:latin typeface="+mn-lt"/>
                <a:ea typeface="+mn-ea"/>
                <a:cs typeface="+mn-cs"/>
              </a:defRPr>
            </a:lvl5pPr>
            <a:lvl6pPr marL="2762250" indent="365125" algn="l" defTabSz="457200" rtl="0" eaLnBrk="1" fontAlgn="base" hangingPunct="1">
              <a:spcBef>
                <a:spcPct val="0"/>
              </a:spcBef>
              <a:spcAft>
                <a:spcPct val="0"/>
              </a:spcAft>
              <a:buBlip>
                <a:blip r:embed="rId6"/>
              </a:buBlip>
              <a:defRPr kumimoji="1" sz="2000">
                <a:solidFill>
                  <a:srgbClr val="000000"/>
                </a:solidFill>
                <a:latin typeface="+mn-lt"/>
                <a:ea typeface="+mn-ea"/>
                <a:cs typeface="+mn-cs"/>
              </a:defRPr>
            </a:lvl6pPr>
            <a:lvl7pPr marL="3219450" indent="365125" algn="l" defTabSz="457200" rtl="0" eaLnBrk="1" fontAlgn="base" hangingPunct="1">
              <a:spcBef>
                <a:spcPct val="0"/>
              </a:spcBef>
              <a:spcAft>
                <a:spcPct val="0"/>
              </a:spcAft>
              <a:buBlip>
                <a:blip r:embed="rId6"/>
              </a:buBlip>
              <a:defRPr kumimoji="1" sz="2000">
                <a:solidFill>
                  <a:srgbClr val="000000"/>
                </a:solidFill>
                <a:latin typeface="+mn-lt"/>
                <a:ea typeface="+mn-ea"/>
                <a:cs typeface="+mn-cs"/>
              </a:defRPr>
            </a:lvl7pPr>
            <a:lvl8pPr marL="3676650" indent="365125" algn="l" defTabSz="457200" rtl="0" eaLnBrk="1" fontAlgn="base" hangingPunct="1">
              <a:spcBef>
                <a:spcPct val="0"/>
              </a:spcBef>
              <a:spcAft>
                <a:spcPct val="0"/>
              </a:spcAft>
              <a:buBlip>
                <a:blip r:embed="rId6"/>
              </a:buBlip>
              <a:defRPr kumimoji="1" sz="2000">
                <a:solidFill>
                  <a:srgbClr val="000000"/>
                </a:solidFill>
                <a:latin typeface="+mn-lt"/>
                <a:ea typeface="+mn-ea"/>
                <a:cs typeface="+mn-cs"/>
              </a:defRPr>
            </a:lvl8pPr>
            <a:lvl9pPr marL="4133850" indent="365125" algn="l" defTabSz="457200" rtl="0" eaLnBrk="1" fontAlgn="base" hangingPunct="1">
              <a:spcBef>
                <a:spcPct val="0"/>
              </a:spcBef>
              <a:spcAft>
                <a:spcPct val="0"/>
              </a:spcAft>
              <a:buBlip>
                <a:blip r:embed="rId6"/>
              </a:buBlip>
              <a:defRPr kumimoji="1" sz="2000">
                <a:solidFill>
                  <a:srgbClr val="000000"/>
                </a:solidFill>
                <a:latin typeface="+mn-lt"/>
                <a:ea typeface="+mn-ea"/>
                <a:cs typeface="+mn-cs"/>
              </a:defRPr>
            </a:lvl9pPr>
          </a:lstStyle>
          <a:p>
            <a:pPr marL="0" indent="0" eaLnBrk="1" hangingPunct="1">
              <a:buNone/>
              <a:defRPr/>
            </a:pPr>
            <a:r>
              <a:rPr lang="en-US" altLang="ja-JP" sz="1400" kern="0" dirty="0"/>
              <a:t>=</a:t>
            </a:r>
            <a:r>
              <a:rPr lang="ja-JP" altLang="en-US" sz="1400" kern="0" dirty="0"/>
              <a:t>－</a:t>
            </a:r>
            <a:r>
              <a:rPr lang="en-US" altLang="ja-JP" sz="1400" kern="0" dirty="0"/>
              <a:t>(</a:t>
            </a:r>
            <a:r>
              <a:rPr lang="ja-JP" altLang="en-US" sz="1400" kern="0" dirty="0">
                <a:solidFill>
                  <a:srgbClr val="92D050"/>
                </a:solidFill>
              </a:rPr>
              <a:t>■</a:t>
            </a:r>
            <a:r>
              <a:rPr lang="en-US" altLang="ja-JP" sz="1400" kern="0" dirty="0"/>
              <a:t>+</a:t>
            </a:r>
            <a:r>
              <a:rPr lang="ja-JP" altLang="en-US" sz="1400" kern="0" dirty="0">
                <a:solidFill>
                  <a:srgbClr val="FFC000"/>
                </a:solidFill>
              </a:rPr>
              <a:t>■</a:t>
            </a:r>
            <a:r>
              <a:rPr lang="en-US" altLang="ja-JP" sz="1400" kern="0" dirty="0">
                <a:solidFill>
                  <a:schemeClr val="tx1"/>
                </a:solidFill>
              </a:rPr>
              <a:t>)</a:t>
            </a:r>
          </a:p>
        </p:txBody>
      </p:sp>
      <p:sp>
        <p:nvSpPr>
          <p:cNvPr id="72" name="コンテンツ プレースホルダー 2 13 1 2 4">
            <a:extLst>
              <a:ext uri="{FF2B5EF4-FFF2-40B4-BE49-F238E27FC236}">
                <a16:creationId xmlns:a16="http://schemas.microsoft.com/office/drawing/2014/main" id="{C627A2D3-E88D-414F-A0E9-7A7445E3D157}"/>
              </a:ext>
            </a:extLst>
          </p:cNvPr>
          <p:cNvSpPr txBox="1">
            <a:spLocks/>
          </p:cNvSpPr>
          <p:nvPr/>
        </p:nvSpPr>
        <p:spPr bwMode="gray">
          <a:xfrm>
            <a:off x="3040954" y="4828787"/>
            <a:ext cx="1432682" cy="329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90513" indent="-290513" algn="l" defTabSz="457200" rtl="0" eaLnBrk="0" fontAlgn="base" hangingPunct="0">
              <a:lnSpc>
                <a:spcPct val="95000"/>
              </a:lnSpc>
              <a:spcBef>
                <a:spcPct val="20000"/>
              </a:spcBef>
              <a:spcAft>
                <a:spcPct val="10000"/>
              </a:spcAft>
              <a:buClr>
                <a:srgbClr val="A30B1A"/>
              </a:buClr>
              <a:buFont typeface="Wingdings" pitchFamily="2" charset="2"/>
              <a:buChar char="n"/>
              <a:defRPr kumimoji="1" sz="2800">
                <a:solidFill>
                  <a:srgbClr val="000000"/>
                </a:solidFill>
                <a:latin typeface="+mn-lt"/>
                <a:ea typeface="+mn-ea"/>
                <a:cs typeface="+mn-cs"/>
              </a:defRPr>
            </a:lvl1pPr>
            <a:lvl2pPr marL="581025" indent="-242888" algn="l" defTabSz="457200" rtl="0" eaLnBrk="0" fontAlgn="base" hangingPunct="0">
              <a:lnSpc>
                <a:spcPct val="95000"/>
              </a:lnSpc>
              <a:spcBef>
                <a:spcPct val="20000"/>
              </a:spcBef>
              <a:spcAft>
                <a:spcPct val="10000"/>
              </a:spcAft>
              <a:buClr>
                <a:srgbClr val="87867E"/>
              </a:buClr>
              <a:buFont typeface="Wingdings" pitchFamily="2" charset="2"/>
              <a:buChar char="n"/>
              <a:defRPr kumimoji="1" sz="2400">
                <a:solidFill>
                  <a:srgbClr val="000000"/>
                </a:solidFill>
                <a:latin typeface="+mn-lt"/>
                <a:ea typeface="+mn-ea"/>
                <a:cs typeface="+mn-cs"/>
              </a:defRPr>
            </a:lvl2pPr>
            <a:lvl3pPr marL="795338" indent="-138113" algn="l" defTabSz="457200" rtl="0" eaLnBrk="0" fontAlgn="base" hangingPunct="0">
              <a:lnSpc>
                <a:spcPct val="95000"/>
              </a:lnSpc>
              <a:spcBef>
                <a:spcPct val="20000"/>
              </a:spcBef>
              <a:spcAft>
                <a:spcPct val="10000"/>
              </a:spcAft>
              <a:buClr>
                <a:srgbClr val="87867E"/>
              </a:buClr>
              <a:buSzPct val="100000"/>
              <a:buChar char="•"/>
              <a:defRPr kumimoji="1" sz="2000">
                <a:solidFill>
                  <a:srgbClr val="000000"/>
                </a:solidFill>
                <a:latin typeface="+mn-lt"/>
                <a:ea typeface="+mn-ea"/>
                <a:cs typeface="+mn-cs"/>
              </a:defRPr>
            </a:lvl3pPr>
            <a:lvl4pPr marL="1014413" indent="-134938" algn="l" defTabSz="457200" rtl="0" eaLnBrk="0" fontAlgn="base" hangingPunct="0">
              <a:lnSpc>
                <a:spcPct val="95000"/>
              </a:lnSpc>
              <a:spcBef>
                <a:spcPct val="20000"/>
              </a:spcBef>
              <a:spcAft>
                <a:spcPct val="10000"/>
              </a:spcAft>
              <a:buClr>
                <a:srgbClr val="87867E"/>
              </a:buClr>
              <a:buSzPct val="100000"/>
              <a:buChar char="•"/>
              <a:defRPr kumimoji="1">
                <a:solidFill>
                  <a:srgbClr val="000000"/>
                </a:solidFill>
                <a:latin typeface="+mn-lt"/>
                <a:ea typeface="+mn-ea"/>
                <a:cs typeface="+mn-cs"/>
              </a:defRPr>
            </a:lvl4pPr>
            <a:lvl5pPr marL="2305050" indent="365125" algn="l" defTabSz="457200" rtl="0" eaLnBrk="0" fontAlgn="base" hangingPunct="0">
              <a:spcBef>
                <a:spcPct val="0"/>
              </a:spcBef>
              <a:spcAft>
                <a:spcPct val="0"/>
              </a:spcAft>
              <a:buBlip>
                <a:blip r:embed="rId6"/>
              </a:buBlip>
              <a:defRPr kumimoji="1" sz="2000">
                <a:solidFill>
                  <a:srgbClr val="000000"/>
                </a:solidFill>
                <a:latin typeface="+mn-lt"/>
                <a:ea typeface="+mn-ea"/>
                <a:cs typeface="+mn-cs"/>
              </a:defRPr>
            </a:lvl5pPr>
            <a:lvl6pPr marL="2762250" indent="365125" algn="l" defTabSz="457200" rtl="0" eaLnBrk="1" fontAlgn="base" hangingPunct="1">
              <a:spcBef>
                <a:spcPct val="0"/>
              </a:spcBef>
              <a:spcAft>
                <a:spcPct val="0"/>
              </a:spcAft>
              <a:buBlip>
                <a:blip r:embed="rId6"/>
              </a:buBlip>
              <a:defRPr kumimoji="1" sz="2000">
                <a:solidFill>
                  <a:srgbClr val="000000"/>
                </a:solidFill>
                <a:latin typeface="+mn-lt"/>
                <a:ea typeface="+mn-ea"/>
                <a:cs typeface="+mn-cs"/>
              </a:defRPr>
            </a:lvl6pPr>
            <a:lvl7pPr marL="3219450" indent="365125" algn="l" defTabSz="457200" rtl="0" eaLnBrk="1" fontAlgn="base" hangingPunct="1">
              <a:spcBef>
                <a:spcPct val="0"/>
              </a:spcBef>
              <a:spcAft>
                <a:spcPct val="0"/>
              </a:spcAft>
              <a:buBlip>
                <a:blip r:embed="rId6"/>
              </a:buBlip>
              <a:defRPr kumimoji="1" sz="2000">
                <a:solidFill>
                  <a:srgbClr val="000000"/>
                </a:solidFill>
                <a:latin typeface="+mn-lt"/>
                <a:ea typeface="+mn-ea"/>
                <a:cs typeface="+mn-cs"/>
              </a:defRPr>
            </a:lvl7pPr>
            <a:lvl8pPr marL="3676650" indent="365125" algn="l" defTabSz="457200" rtl="0" eaLnBrk="1" fontAlgn="base" hangingPunct="1">
              <a:spcBef>
                <a:spcPct val="0"/>
              </a:spcBef>
              <a:spcAft>
                <a:spcPct val="0"/>
              </a:spcAft>
              <a:buBlip>
                <a:blip r:embed="rId6"/>
              </a:buBlip>
              <a:defRPr kumimoji="1" sz="2000">
                <a:solidFill>
                  <a:srgbClr val="000000"/>
                </a:solidFill>
                <a:latin typeface="+mn-lt"/>
                <a:ea typeface="+mn-ea"/>
                <a:cs typeface="+mn-cs"/>
              </a:defRPr>
            </a:lvl8pPr>
            <a:lvl9pPr marL="4133850" indent="365125" algn="l" defTabSz="457200" rtl="0" eaLnBrk="1" fontAlgn="base" hangingPunct="1">
              <a:spcBef>
                <a:spcPct val="0"/>
              </a:spcBef>
              <a:spcAft>
                <a:spcPct val="0"/>
              </a:spcAft>
              <a:buBlip>
                <a:blip r:embed="rId6"/>
              </a:buBlip>
              <a:defRPr kumimoji="1" sz="2000">
                <a:solidFill>
                  <a:srgbClr val="000000"/>
                </a:solidFill>
                <a:latin typeface="+mn-lt"/>
                <a:ea typeface="+mn-ea"/>
                <a:cs typeface="+mn-cs"/>
              </a:defRPr>
            </a:lvl9pPr>
          </a:lstStyle>
          <a:p>
            <a:pPr marL="0" indent="0" eaLnBrk="1" hangingPunct="1">
              <a:buNone/>
              <a:defRPr/>
            </a:pPr>
            <a:r>
              <a:rPr lang="en-US" altLang="ja-JP" sz="1600" kern="0" dirty="0"/>
              <a:t>=</a:t>
            </a:r>
            <a:r>
              <a:rPr lang="ja-JP" altLang="en-US" sz="1600" kern="0" dirty="0"/>
              <a:t>－</a:t>
            </a:r>
            <a:r>
              <a:rPr lang="en-US" altLang="ja-JP" sz="1600" kern="0" dirty="0"/>
              <a:t>(</a:t>
            </a:r>
            <a:r>
              <a:rPr lang="ja-JP" altLang="en-US" sz="1600" kern="0" dirty="0">
                <a:solidFill>
                  <a:srgbClr val="0070C0"/>
                </a:solidFill>
              </a:rPr>
              <a:t>■</a:t>
            </a:r>
            <a:r>
              <a:rPr lang="en-US" altLang="ja-JP" sz="1600" kern="0" dirty="0"/>
              <a:t>+</a:t>
            </a:r>
            <a:r>
              <a:rPr lang="ja-JP" altLang="en-US" sz="1600" kern="0" dirty="0">
                <a:solidFill>
                  <a:schemeClr val="accent4">
                    <a:lumMod val="20000"/>
                    <a:lumOff val="80000"/>
                  </a:schemeClr>
                </a:solidFill>
              </a:rPr>
              <a:t>■</a:t>
            </a:r>
            <a:r>
              <a:rPr lang="en-US" altLang="ja-JP" sz="1600" kern="0" dirty="0">
                <a:solidFill>
                  <a:schemeClr val="tx1"/>
                </a:solidFill>
              </a:rPr>
              <a:t>)</a:t>
            </a:r>
          </a:p>
        </p:txBody>
      </p:sp>
      <p:sp>
        <p:nvSpPr>
          <p:cNvPr id="83" name="コンテンツ プレースホルダー 2 13 1 2 3 2">
            <a:extLst>
              <a:ext uri="{FF2B5EF4-FFF2-40B4-BE49-F238E27FC236}">
                <a16:creationId xmlns:a16="http://schemas.microsoft.com/office/drawing/2014/main" id="{059C0902-E756-4EE2-ADB2-7F411FE8A198}"/>
              </a:ext>
            </a:extLst>
          </p:cNvPr>
          <p:cNvSpPr txBox="1">
            <a:spLocks/>
          </p:cNvSpPr>
          <p:nvPr/>
        </p:nvSpPr>
        <p:spPr bwMode="gray">
          <a:xfrm>
            <a:off x="6077519" y="6648442"/>
            <a:ext cx="979858" cy="232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90513" indent="-290513" algn="l" defTabSz="457200" rtl="0" eaLnBrk="0" fontAlgn="base" hangingPunct="0">
              <a:lnSpc>
                <a:spcPct val="95000"/>
              </a:lnSpc>
              <a:spcBef>
                <a:spcPct val="20000"/>
              </a:spcBef>
              <a:spcAft>
                <a:spcPct val="10000"/>
              </a:spcAft>
              <a:buClr>
                <a:srgbClr val="A30B1A"/>
              </a:buClr>
              <a:buFont typeface="Wingdings" pitchFamily="2" charset="2"/>
              <a:buChar char="n"/>
              <a:defRPr kumimoji="1" sz="2800">
                <a:solidFill>
                  <a:srgbClr val="000000"/>
                </a:solidFill>
                <a:latin typeface="+mn-lt"/>
                <a:ea typeface="+mn-ea"/>
                <a:cs typeface="+mn-cs"/>
              </a:defRPr>
            </a:lvl1pPr>
            <a:lvl2pPr marL="581025" indent="-242888" algn="l" defTabSz="457200" rtl="0" eaLnBrk="0" fontAlgn="base" hangingPunct="0">
              <a:lnSpc>
                <a:spcPct val="95000"/>
              </a:lnSpc>
              <a:spcBef>
                <a:spcPct val="20000"/>
              </a:spcBef>
              <a:spcAft>
                <a:spcPct val="10000"/>
              </a:spcAft>
              <a:buClr>
                <a:srgbClr val="87867E"/>
              </a:buClr>
              <a:buFont typeface="Wingdings" pitchFamily="2" charset="2"/>
              <a:buChar char="n"/>
              <a:defRPr kumimoji="1" sz="2400">
                <a:solidFill>
                  <a:srgbClr val="000000"/>
                </a:solidFill>
                <a:latin typeface="+mn-lt"/>
                <a:ea typeface="+mn-ea"/>
                <a:cs typeface="+mn-cs"/>
              </a:defRPr>
            </a:lvl2pPr>
            <a:lvl3pPr marL="795338" indent="-138113" algn="l" defTabSz="457200" rtl="0" eaLnBrk="0" fontAlgn="base" hangingPunct="0">
              <a:lnSpc>
                <a:spcPct val="95000"/>
              </a:lnSpc>
              <a:spcBef>
                <a:spcPct val="20000"/>
              </a:spcBef>
              <a:spcAft>
                <a:spcPct val="10000"/>
              </a:spcAft>
              <a:buClr>
                <a:srgbClr val="87867E"/>
              </a:buClr>
              <a:buSzPct val="100000"/>
              <a:buChar char="•"/>
              <a:defRPr kumimoji="1" sz="2000">
                <a:solidFill>
                  <a:srgbClr val="000000"/>
                </a:solidFill>
                <a:latin typeface="+mn-lt"/>
                <a:ea typeface="+mn-ea"/>
                <a:cs typeface="+mn-cs"/>
              </a:defRPr>
            </a:lvl3pPr>
            <a:lvl4pPr marL="1014413" indent="-134938" algn="l" defTabSz="457200" rtl="0" eaLnBrk="0" fontAlgn="base" hangingPunct="0">
              <a:lnSpc>
                <a:spcPct val="95000"/>
              </a:lnSpc>
              <a:spcBef>
                <a:spcPct val="20000"/>
              </a:spcBef>
              <a:spcAft>
                <a:spcPct val="10000"/>
              </a:spcAft>
              <a:buClr>
                <a:srgbClr val="87867E"/>
              </a:buClr>
              <a:buSzPct val="100000"/>
              <a:buChar char="•"/>
              <a:defRPr kumimoji="1">
                <a:solidFill>
                  <a:srgbClr val="000000"/>
                </a:solidFill>
                <a:latin typeface="+mn-lt"/>
                <a:ea typeface="+mn-ea"/>
                <a:cs typeface="+mn-cs"/>
              </a:defRPr>
            </a:lvl4pPr>
            <a:lvl5pPr marL="2305050" indent="365125" algn="l" defTabSz="457200" rtl="0" eaLnBrk="0" fontAlgn="base" hangingPunct="0">
              <a:spcBef>
                <a:spcPct val="0"/>
              </a:spcBef>
              <a:spcAft>
                <a:spcPct val="0"/>
              </a:spcAft>
              <a:buBlip>
                <a:blip r:embed="rId6"/>
              </a:buBlip>
              <a:defRPr kumimoji="1" sz="2000">
                <a:solidFill>
                  <a:srgbClr val="000000"/>
                </a:solidFill>
                <a:latin typeface="+mn-lt"/>
                <a:ea typeface="+mn-ea"/>
                <a:cs typeface="+mn-cs"/>
              </a:defRPr>
            </a:lvl5pPr>
            <a:lvl6pPr marL="2762250" indent="365125" algn="l" defTabSz="457200" rtl="0" eaLnBrk="1" fontAlgn="base" hangingPunct="1">
              <a:spcBef>
                <a:spcPct val="0"/>
              </a:spcBef>
              <a:spcAft>
                <a:spcPct val="0"/>
              </a:spcAft>
              <a:buBlip>
                <a:blip r:embed="rId6"/>
              </a:buBlip>
              <a:defRPr kumimoji="1" sz="2000">
                <a:solidFill>
                  <a:srgbClr val="000000"/>
                </a:solidFill>
                <a:latin typeface="+mn-lt"/>
                <a:ea typeface="+mn-ea"/>
                <a:cs typeface="+mn-cs"/>
              </a:defRPr>
            </a:lvl6pPr>
            <a:lvl7pPr marL="3219450" indent="365125" algn="l" defTabSz="457200" rtl="0" eaLnBrk="1" fontAlgn="base" hangingPunct="1">
              <a:spcBef>
                <a:spcPct val="0"/>
              </a:spcBef>
              <a:spcAft>
                <a:spcPct val="0"/>
              </a:spcAft>
              <a:buBlip>
                <a:blip r:embed="rId6"/>
              </a:buBlip>
              <a:defRPr kumimoji="1" sz="2000">
                <a:solidFill>
                  <a:srgbClr val="000000"/>
                </a:solidFill>
                <a:latin typeface="+mn-lt"/>
                <a:ea typeface="+mn-ea"/>
                <a:cs typeface="+mn-cs"/>
              </a:defRPr>
            </a:lvl7pPr>
            <a:lvl8pPr marL="3676650" indent="365125" algn="l" defTabSz="457200" rtl="0" eaLnBrk="1" fontAlgn="base" hangingPunct="1">
              <a:spcBef>
                <a:spcPct val="0"/>
              </a:spcBef>
              <a:spcAft>
                <a:spcPct val="0"/>
              </a:spcAft>
              <a:buBlip>
                <a:blip r:embed="rId6"/>
              </a:buBlip>
              <a:defRPr kumimoji="1" sz="2000">
                <a:solidFill>
                  <a:srgbClr val="000000"/>
                </a:solidFill>
                <a:latin typeface="+mn-lt"/>
                <a:ea typeface="+mn-ea"/>
                <a:cs typeface="+mn-cs"/>
              </a:defRPr>
            </a:lvl8pPr>
            <a:lvl9pPr marL="4133850" indent="365125" algn="l" defTabSz="457200" rtl="0" eaLnBrk="1" fontAlgn="base" hangingPunct="1">
              <a:spcBef>
                <a:spcPct val="0"/>
              </a:spcBef>
              <a:spcAft>
                <a:spcPct val="0"/>
              </a:spcAft>
              <a:buBlip>
                <a:blip r:embed="rId6"/>
              </a:buBlip>
              <a:defRPr kumimoji="1" sz="2000">
                <a:solidFill>
                  <a:srgbClr val="000000"/>
                </a:solidFill>
                <a:latin typeface="+mn-lt"/>
                <a:ea typeface="+mn-ea"/>
                <a:cs typeface="+mn-cs"/>
              </a:defRPr>
            </a:lvl9pPr>
          </a:lstStyle>
          <a:p>
            <a:pPr marL="0" indent="0" eaLnBrk="1" hangingPunct="1">
              <a:buNone/>
              <a:defRPr/>
            </a:pPr>
            <a:r>
              <a:rPr lang="en-US" altLang="ja-JP" sz="1400" kern="0" dirty="0">
                <a:solidFill>
                  <a:schemeClr val="tx1"/>
                </a:solidFill>
              </a:rPr>
              <a:t>=</a:t>
            </a:r>
            <a:r>
              <a:rPr lang="ja-JP" altLang="en-US" sz="1400" kern="0" dirty="0">
                <a:solidFill>
                  <a:schemeClr val="tx1"/>
                </a:solidFill>
              </a:rPr>
              <a:t>－</a:t>
            </a:r>
            <a:r>
              <a:rPr lang="en-US" altLang="ja-JP" sz="1400" kern="0" dirty="0">
                <a:solidFill>
                  <a:schemeClr val="tx1"/>
                </a:solidFill>
              </a:rPr>
              <a:t>(</a:t>
            </a:r>
            <a:r>
              <a:rPr lang="ja-JP" altLang="en-US" sz="1400" kern="0" dirty="0">
                <a:solidFill>
                  <a:schemeClr val="bg2"/>
                </a:solidFill>
              </a:rPr>
              <a:t>■</a:t>
            </a:r>
            <a:r>
              <a:rPr lang="en-US" altLang="ja-JP" sz="1400" kern="0" dirty="0">
                <a:solidFill>
                  <a:schemeClr val="tx1"/>
                </a:solidFill>
              </a:rPr>
              <a:t>+</a:t>
            </a:r>
            <a:r>
              <a:rPr lang="ja-JP" altLang="en-US" sz="1400" kern="0" dirty="0">
                <a:solidFill>
                  <a:srgbClr val="0070C0"/>
                </a:solidFill>
              </a:rPr>
              <a:t>■</a:t>
            </a:r>
            <a:r>
              <a:rPr lang="en-US" altLang="ja-JP" sz="1400" kern="0" dirty="0">
                <a:solidFill>
                  <a:schemeClr val="tx1"/>
                </a:solidFill>
              </a:rPr>
              <a:t>)</a:t>
            </a:r>
          </a:p>
        </p:txBody>
      </p:sp>
      <p:sp>
        <p:nvSpPr>
          <p:cNvPr id="85" name="タイトル 1">
            <a:extLst>
              <a:ext uri="{FF2B5EF4-FFF2-40B4-BE49-F238E27FC236}">
                <a16:creationId xmlns:a16="http://schemas.microsoft.com/office/drawing/2014/main" id="{63F222F1-9E44-471C-B2AE-22FA61334B3A}"/>
              </a:ext>
            </a:extLst>
          </p:cNvPr>
          <p:cNvSpPr>
            <a:spLocks noGrp="1"/>
          </p:cNvSpPr>
          <p:nvPr>
            <p:ph type="title"/>
          </p:nvPr>
        </p:nvSpPr>
        <p:spPr>
          <a:xfrm>
            <a:off x="184150" y="53975"/>
            <a:ext cx="7146290" cy="693738"/>
          </a:xfrm>
        </p:spPr>
        <p:txBody>
          <a:bodyPr/>
          <a:lstStyle/>
          <a:p>
            <a:pPr eaLnBrk="1" hangingPunct="1"/>
            <a:r>
              <a:rPr lang="en-US" altLang="ja-JP" dirty="0"/>
              <a:t>5. </a:t>
            </a:r>
            <a:r>
              <a:rPr lang="ja-JP" altLang="en-US" dirty="0"/>
              <a:t>カルノーの定理と熱力学第</a:t>
            </a:r>
            <a:r>
              <a:rPr lang="en-US" altLang="ja-JP" dirty="0"/>
              <a:t>2</a:t>
            </a:r>
            <a:r>
              <a:rPr lang="ja-JP" altLang="en-US" dirty="0"/>
              <a:t>法則</a:t>
            </a:r>
          </a:p>
        </p:txBody>
      </p:sp>
    </p:spTree>
    <p:extLst>
      <p:ext uri="{BB962C8B-B14F-4D97-AF65-F5344CB8AC3E}">
        <p14:creationId xmlns:p14="http://schemas.microsoft.com/office/powerpoint/2010/main" val="1563243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additive="base">
                                        <p:cTn id="7" dur="500" fill="hold"/>
                                        <p:tgtEl>
                                          <p:spTgt spid="56"/>
                                        </p:tgtEl>
                                        <p:attrNameLst>
                                          <p:attrName>ppt_x</p:attrName>
                                        </p:attrNameLst>
                                      </p:cBhvr>
                                      <p:tavLst>
                                        <p:tav tm="0">
                                          <p:val>
                                            <p:strVal val="#ppt_x"/>
                                          </p:val>
                                        </p:tav>
                                        <p:tav tm="100000">
                                          <p:val>
                                            <p:strVal val="#ppt_x"/>
                                          </p:val>
                                        </p:tav>
                                      </p:tavLst>
                                    </p:anim>
                                    <p:anim calcmode="lin" valueType="num">
                                      <p:cBhvr additive="base">
                                        <p:cTn id="8" dur="500" fill="hold"/>
                                        <p:tgtEl>
                                          <p:spTgt spid="56"/>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5"/>
                                        </p:tgtEl>
                                        <p:attrNameLst>
                                          <p:attrName>style.visibility</p:attrName>
                                        </p:attrNameLst>
                                      </p:cBhvr>
                                      <p:to>
                                        <p:strVal val="visible"/>
                                      </p:to>
                                    </p:set>
                                    <p:anim calcmode="lin" valueType="num">
                                      <p:cBhvr additive="base">
                                        <p:cTn id="11" dur="500" fill="hold"/>
                                        <p:tgtEl>
                                          <p:spTgt spid="55"/>
                                        </p:tgtEl>
                                        <p:attrNameLst>
                                          <p:attrName>ppt_x</p:attrName>
                                        </p:attrNameLst>
                                      </p:cBhvr>
                                      <p:tavLst>
                                        <p:tav tm="0">
                                          <p:val>
                                            <p:strVal val="#ppt_x"/>
                                          </p:val>
                                        </p:tav>
                                        <p:tav tm="100000">
                                          <p:val>
                                            <p:strVal val="#ppt_x"/>
                                          </p:val>
                                        </p:tav>
                                      </p:tavLst>
                                    </p:anim>
                                    <p:anim calcmode="lin" valueType="num">
                                      <p:cBhvr additive="base">
                                        <p:cTn id="12" dur="500" fill="hold"/>
                                        <p:tgtEl>
                                          <p:spTgt spid="55"/>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7"/>
                                        </p:tgtEl>
                                        <p:attrNameLst>
                                          <p:attrName>style.visibility</p:attrName>
                                        </p:attrNameLst>
                                      </p:cBhvr>
                                      <p:to>
                                        <p:strVal val="visible"/>
                                      </p:to>
                                    </p:set>
                                    <p:anim calcmode="lin" valueType="num">
                                      <p:cBhvr additive="base">
                                        <p:cTn id="15" dur="500" fill="hold"/>
                                        <p:tgtEl>
                                          <p:spTgt spid="57"/>
                                        </p:tgtEl>
                                        <p:attrNameLst>
                                          <p:attrName>ppt_x</p:attrName>
                                        </p:attrNameLst>
                                      </p:cBhvr>
                                      <p:tavLst>
                                        <p:tav tm="0">
                                          <p:val>
                                            <p:strVal val="#ppt_x"/>
                                          </p:val>
                                        </p:tav>
                                        <p:tav tm="100000">
                                          <p:val>
                                            <p:strVal val="#ppt_x"/>
                                          </p:val>
                                        </p:tav>
                                      </p:tavLst>
                                    </p:anim>
                                    <p:anim calcmode="lin" valueType="num">
                                      <p:cBhvr additive="base">
                                        <p:cTn id="16" dur="500" fill="hold"/>
                                        <p:tgtEl>
                                          <p:spTgt spid="5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58"/>
                                        </p:tgtEl>
                                        <p:attrNameLst>
                                          <p:attrName>style.visibility</p:attrName>
                                        </p:attrNameLst>
                                      </p:cBhvr>
                                      <p:to>
                                        <p:strVal val="visible"/>
                                      </p:to>
                                    </p:set>
                                    <p:anim calcmode="lin" valueType="num">
                                      <p:cBhvr additive="base">
                                        <p:cTn id="19" dur="500" fill="hold"/>
                                        <p:tgtEl>
                                          <p:spTgt spid="58"/>
                                        </p:tgtEl>
                                        <p:attrNameLst>
                                          <p:attrName>ppt_x</p:attrName>
                                        </p:attrNameLst>
                                      </p:cBhvr>
                                      <p:tavLst>
                                        <p:tav tm="0">
                                          <p:val>
                                            <p:strVal val="#ppt_x"/>
                                          </p:val>
                                        </p:tav>
                                        <p:tav tm="100000">
                                          <p:val>
                                            <p:strVal val="#ppt_x"/>
                                          </p:val>
                                        </p:tav>
                                      </p:tavLst>
                                    </p:anim>
                                    <p:anim calcmode="lin" valueType="num">
                                      <p:cBhvr additive="base">
                                        <p:cTn id="20" dur="500" fill="hold"/>
                                        <p:tgtEl>
                                          <p:spTgt spid="5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0"/>
                                        </p:tgtEl>
                                        <p:attrNameLst>
                                          <p:attrName>style.visibility</p:attrName>
                                        </p:attrNameLst>
                                      </p:cBhvr>
                                      <p:to>
                                        <p:strVal val="visible"/>
                                      </p:to>
                                    </p:set>
                                    <p:anim calcmode="lin" valueType="num">
                                      <p:cBhvr additive="base">
                                        <p:cTn id="23" dur="500" fill="hold"/>
                                        <p:tgtEl>
                                          <p:spTgt spid="20"/>
                                        </p:tgtEl>
                                        <p:attrNameLst>
                                          <p:attrName>ppt_x</p:attrName>
                                        </p:attrNameLst>
                                      </p:cBhvr>
                                      <p:tavLst>
                                        <p:tav tm="0">
                                          <p:val>
                                            <p:strVal val="#ppt_x"/>
                                          </p:val>
                                        </p:tav>
                                        <p:tav tm="100000">
                                          <p:val>
                                            <p:strVal val="#ppt_x"/>
                                          </p:val>
                                        </p:tav>
                                      </p:tavLst>
                                    </p:anim>
                                    <p:anim calcmode="lin" valueType="num">
                                      <p:cBhvr additive="base">
                                        <p:cTn id="24" dur="500" fill="hold"/>
                                        <p:tgtEl>
                                          <p:spTgt spid="2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additive="base">
                                        <p:cTn id="27" dur="500" fill="hold"/>
                                        <p:tgtEl>
                                          <p:spTgt spid="52"/>
                                        </p:tgtEl>
                                        <p:attrNameLst>
                                          <p:attrName>ppt_x</p:attrName>
                                        </p:attrNameLst>
                                      </p:cBhvr>
                                      <p:tavLst>
                                        <p:tav tm="0">
                                          <p:val>
                                            <p:strVal val="#ppt_x"/>
                                          </p:val>
                                        </p:tav>
                                        <p:tav tm="100000">
                                          <p:val>
                                            <p:strVal val="#ppt_x"/>
                                          </p:val>
                                        </p:tav>
                                      </p:tavLst>
                                    </p:anim>
                                    <p:anim calcmode="lin" valueType="num">
                                      <p:cBhvr additive="base">
                                        <p:cTn id="28" dur="500" fill="hold"/>
                                        <p:tgtEl>
                                          <p:spTgt spid="52"/>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ppt_x"/>
                                          </p:val>
                                        </p:tav>
                                        <p:tav tm="100000">
                                          <p:val>
                                            <p:strVal val="#ppt_x"/>
                                          </p:val>
                                        </p:tav>
                                      </p:tavLst>
                                    </p:anim>
                                    <p:anim calcmode="lin" valueType="num">
                                      <p:cBhvr additive="base">
                                        <p:cTn id="32" dur="500" fill="hold"/>
                                        <p:tgtEl>
                                          <p:spTgt spid="19"/>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75"/>
                                        </p:tgtEl>
                                        <p:attrNameLst>
                                          <p:attrName>style.visibility</p:attrName>
                                        </p:attrNameLst>
                                      </p:cBhvr>
                                      <p:to>
                                        <p:strVal val="visible"/>
                                      </p:to>
                                    </p:set>
                                    <p:anim calcmode="lin" valueType="num">
                                      <p:cBhvr additive="base">
                                        <p:cTn id="35" dur="500" fill="hold"/>
                                        <p:tgtEl>
                                          <p:spTgt spid="75"/>
                                        </p:tgtEl>
                                        <p:attrNameLst>
                                          <p:attrName>ppt_x</p:attrName>
                                        </p:attrNameLst>
                                      </p:cBhvr>
                                      <p:tavLst>
                                        <p:tav tm="0">
                                          <p:val>
                                            <p:strVal val="#ppt_x"/>
                                          </p:val>
                                        </p:tav>
                                        <p:tav tm="100000">
                                          <p:val>
                                            <p:strVal val="#ppt_x"/>
                                          </p:val>
                                        </p:tav>
                                      </p:tavLst>
                                    </p:anim>
                                    <p:anim calcmode="lin" valueType="num">
                                      <p:cBhvr additive="base">
                                        <p:cTn id="36" dur="500" fill="hold"/>
                                        <p:tgtEl>
                                          <p:spTgt spid="75"/>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64"/>
                                        </p:tgtEl>
                                        <p:attrNameLst>
                                          <p:attrName>style.visibility</p:attrName>
                                        </p:attrNameLst>
                                      </p:cBhvr>
                                      <p:to>
                                        <p:strVal val="visible"/>
                                      </p:to>
                                    </p:set>
                                    <p:anim calcmode="lin" valueType="num">
                                      <p:cBhvr additive="base">
                                        <p:cTn id="39" dur="500" fill="hold"/>
                                        <p:tgtEl>
                                          <p:spTgt spid="64"/>
                                        </p:tgtEl>
                                        <p:attrNameLst>
                                          <p:attrName>ppt_x</p:attrName>
                                        </p:attrNameLst>
                                      </p:cBhvr>
                                      <p:tavLst>
                                        <p:tav tm="0">
                                          <p:val>
                                            <p:strVal val="#ppt_x"/>
                                          </p:val>
                                        </p:tav>
                                        <p:tav tm="100000">
                                          <p:val>
                                            <p:strVal val="#ppt_x"/>
                                          </p:val>
                                        </p:tav>
                                      </p:tavLst>
                                    </p:anim>
                                    <p:anim calcmode="lin" valueType="num">
                                      <p:cBhvr additive="base">
                                        <p:cTn id="40" dur="500" fill="hold"/>
                                        <p:tgtEl>
                                          <p:spTgt spid="6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3"/>
                                        </p:tgtEl>
                                        <p:attrNameLst>
                                          <p:attrName>style.visibility</p:attrName>
                                        </p:attrNameLst>
                                      </p:cBhvr>
                                      <p:to>
                                        <p:strVal val="visible"/>
                                      </p:to>
                                    </p:set>
                                    <p:anim calcmode="lin" valueType="num">
                                      <p:cBhvr additive="base">
                                        <p:cTn id="43" dur="500" fill="hold"/>
                                        <p:tgtEl>
                                          <p:spTgt spid="63"/>
                                        </p:tgtEl>
                                        <p:attrNameLst>
                                          <p:attrName>ppt_x</p:attrName>
                                        </p:attrNameLst>
                                      </p:cBhvr>
                                      <p:tavLst>
                                        <p:tav tm="0">
                                          <p:val>
                                            <p:strVal val="#ppt_x"/>
                                          </p:val>
                                        </p:tav>
                                        <p:tav tm="100000">
                                          <p:val>
                                            <p:strVal val="#ppt_x"/>
                                          </p:val>
                                        </p:tav>
                                      </p:tavLst>
                                    </p:anim>
                                    <p:anim calcmode="lin" valueType="num">
                                      <p:cBhvr additive="base">
                                        <p:cTn id="44" dur="500" fill="hold"/>
                                        <p:tgtEl>
                                          <p:spTgt spid="63"/>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87"/>
                                        </p:tgtEl>
                                        <p:attrNameLst>
                                          <p:attrName>style.visibility</p:attrName>
                                        </p:attrNameLst>
                                      </p:cBhvr>
                                      <p:to>
                                        <p:strVal val="visible"/>
                                      </p:to>
                                    </p:set>
                                    <p:anim calcmode="lin" valueType="num">
                                      <p:cBhvr additive="base">
                                        <p:cTn id="47" dur="500" fill="hold"/>
                                        <p:tgtEl>
                                          <p:spTgt spid="87"/>
                                        </p:tgtEl>
                                        <p:attrNameLst>
                                          <p:attrName>ppt_x</p:attrName>
                                        </p:attrNameLst>
                                      </p:cBhvr>
                                      <p:tavLst>
                                        <p:tav tm="0">
                                          <p:val>
                                            <p:strVal val="#ppt_x"/>
                                          </p:val>
                                        </p:tav>
                                        <p:tav tm="100000">
                                          <p:val>
                                            <p:strVal val="#ppt_x"/>
                                          </p:val>
                                        </p:tav>
                                      </p:tavLst>
                                    </p:anim>
                                    <p:anim calcmode="lin" valueType="num">
                                      <p:cBhvr additive="base">
                                        <p:cTn id="48" dur="500" fill="hold"/>
                                        <p:tgtEl>
                                          <p:spTgt spid="87"/>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68"/>
                                        </p:tgtEl>
                                        <p:attrNameLst>
                                          <p:attrName>style.visibility</p:attrName>
                                        </p:attrNameLst>
                                      </p:cBhvr>
                                      <p:to>
                                        <p:strVal val="visible"/>
                                      </p:to>
                                    </p:set>
                                    <p:anim calcmode="lin" valueType="num">
                                      <p:cBhvr additive="base">
                                        <p:cTn id="53" dur="500" fill="hold"/>
                                        <p:tgtEl>
                                          <p:spTgt spid="68"/>
                                        </p:tgtEl>
                                        <p:attrNameLst>
                                          <p:attrName>ppt_x</p:attrName>
                                        </p:attrNameLst>
                                      </p:cBhvr>
                                      <p:tavLst>
                                        <p:tav tm="0">
                                          <p:val>
                                            <p:strVal val="#ppt_x"/>
                                          </p:val>
                                        </p:tav>
                                        <p:tav tm="100000">
                                          <p:val>
                                            <p:strVal val="#ppt_x"/>
                                          </p:val>
                                        </p:tav>
                                      </p:tavLst>
                                    </p:anim>
                                    <p:anim calcmode="lin" valueType="num">
                                      <p:cBhvr additive="base">
                                        <p:cTn id="54" dur="500" fill="hold"/>
                                        <p:tgtEl>
                                          <p:spTgt spid="68"/>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8"/>
                                        </p:tgtEl>
                                        <p:attrNameLst>
                                          <p:attrName>style.visibility</p:attrName>
                                        </p:attrNameLst>
                                      </p:cBhvr>
                                      <p:to>
                                        <p:strVal val="visible"/>
                                      </p:to>
                                    </p:set>
                                    <p:anim calcmode="lin" valueType="num">
                                      <p:cBhvr additive="base">
                                        <p:cTn id="57" dur="500" fill="hold"/>
                                        <p:tgtEl>
                                          <p:spTgt spid="8"/>
                                        </p:tgtEl>
                                        <p:attrNameLst>
                                          <p:attrName>ppt_x</p:attrName>
                                        </p:attrNameLst>
                                      </p:cBhvr>
                                      <p:tavLst>
                                        <p:tav tm="0">
                                          <p:val>
                                            <p:strVal val="#ppt_x"/>
                                          </p:val>
                                        </p:tav>
                                        <p:tav tm="100000">
                                          <p:val>
                                            <p:strVal val="#ppt_x"/>
                                          </p:val>
                                        </p:tav>
                                      </p:tavLst>
                                    </p:anim>
                                    <p:anim calcmode="lin" valueType="num">
                                      <p:cBhvr additive="base">
                                        <p:cTn id="58" dur="500" fill="hold"/>
                                        <p:tgtEl>
                                          <p:spTgt spid="8"/>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2"/>
                                        </p:tgtEl>
                                        <p:attrNameLst>
                                          <p:attrName>style.visibility</p:attrName>
                                        </p:attrNameLst>
                                      </p:cBhvr>
                                      <p:to>
                                        <p:strVal val="visible"/>
                                      </p:to>
                                    </p:set>
                                    <p:anim calcmode="lin" valueType="num">
                                      <p:cBhvr additive="base">
                                        <p:cTn id="61" dur="500" fill="hold"/>
                                        <p:tgtEl>
                                          <p:spTgt spid="2"/>
                                        </p:tgtEl>
                                        <p:attrNameLst>
                                          <p:attrName>ppt_x</p:attrName>
                                        </p:attrNameLst>
                                      </p:cBhvr>
                                      <p:tavLst>
                                        <p:tav tm="0">
                                          <p:val>
                                            <p:strVal val="#ppt_x"/>
                                          </p:val>
                                        </p:tav>
                                        <p:tav tm="100000">
                                          <p:val>
                                            <p:strVal val="#ppt_x"/>
                                          </p:val>
                                        </p:tav>
                                      </p:tavLst>
                                    </p:anim>
                                    <p:anim calcmode="lin" valueType="num">
                                      <p:cBhvr additive="base">
                                        <p:cTn id="62" dur="500" fill="hold"/>
                                        <p:tgtEl>
                                          <p:spTgt spid="2"/>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6"/>
                                        </p:tgtEl>
                                        <p:attrNameLst>
                                          <p:attrName>style.visibility</p:attrName>
                                        </p:attrNameLst>
                                      </p:cBhvr>
                                      <p:to>
                                        <p:strVal val="visible"/>
                                      </p:to>
                                    </p:set>
                                    <p:anim calcmode="lin" valueType="num">
                                      <p:cBhvr additive="base">
                                        <p:cTn id="65" dur="500" fill="hold"/>
                                        <p:tgtEl>
                                          <p:spTgt spid="6"/>
                                        </p:tgtEl>
                                        <p:attrNameLst>
                                          <p:attrName>ppt_x</p:attrName>
                                        </p:attrNameLst>
                                      </p:cBhvr>
                                      <p:tavLst>
                                        <p:tav tm="0">
                                          <p:val>
                                            <p:strVal val="#ppt_x"/>
                                          </p:val>
                                        </p:tav>
                                        <p:tav tm="100000">
                                          <p:val>
                                            <p:strVal val="#ppt_x"/>
                                          </p:val>
                                        </p:tav>
                                      </p:tavLst>
                                    </p:anim>
                                    <p:anim calcmode="lin" valueType="num">
                                      <p:cBhvr additive="base">
                                        <p:cTn id="66" dur="500" fill="hold"/>
                                        <p:tgtEl>
                                          <p:spTgt spid="6"/>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5"/>
                                        </p:tgtEl>
                                        <p:attrNameLst>
                                          <p:attrName>style.visibility</p:attrName>
                                        </p:attrNameLst>
                                      </p:cBhvr>
                                      <p:to>
                                        <p:strVal val="visible"/>
                                      </p:to>
                                    </p:set>
                                    <p:anim calcmode="lin" valueType="num">
                                      <p:cBhvr additive="base">
                                        <p:cTn id="69" dur="500" fill="hold"/>
                                        <p:tgtEl>
                                          <p:spTgt spid="5"/>
                                        </p:tgtEl>
                                        <p:attrNameLst>
                                          <p:attrName>ppt_x</p:attrName>
                                        </p:attrNameLst>
                                      </p:cBhvr>
                                      <p:tavLst>
                                        <p:tav tm="0">
                                          <p:val>
                                            <p:strVal val="#ppt_x"/>
                                          </p:val>
                                        </p:tav>
                                        <p:tav tm="100000">
                                          <p:val>
                                            <p:strVal val="#ppt_x"/>
                                          </p:val>
                                        </p:tav>
                                      </p:tavLst>
                                    </p:anim>
                                    <p:anim calcmode="lin" valueType="num">
                                      <p:cBhvr additive="base">
                                        <p:cTn id="7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2" presetClass="entr" presetSubtype="4" fill="hold" grpId="0" nodeType="clickEffect">
                                  <p:stCondLst>
                                    <p:cond delay="0"/>
                                  </p:stCondLst>
                                  <p:childTnLst>
                                    <p:set>
                                      <p:cBhvr>
                                        <p:cTn id="74" dur="1" fill="hold">
                                          <p:stCondLst>
                                            <p:cond delay="0"/>
                                          </p:stCondLst>
                                        </p:cTn>
                                        <p:tgtEl>
                                          <p:spTgt spid="61"/>
                                        </p:tgtEl>
                                        <p:attrNameLst>
                                          <p:attrName>style.visibility</p:attrName>
                                        </p:attrNameLst>
                                      </p:cBhvr>
                                      <p:to>
                                        <p:strVal val="visible"/>
                                      </p:to>
                                    </p:set>
                                    <p:anim calcmode="lin" valueType="num">
                                      <p:cBhvr additive="base">
                                        <p:cTn id="75" dur="500" fill="hold"/>
                                        <p:tgtEl>
                                          <p:spTgt spid="61"/>
                                        </p:tgtEl>
                                        <p:attrNameLst>
                                          <p:attrName>ppt_x</p:attrName>
                                        </p:attrNameLst>
                                      </p:cBhvr>
                                      <p:tavLst>
                                        <p:tav tm="0">
                                          <p:val>
                                            <p:strVal val="#ppt_x"/>
                                          </p:val>
                                        </p:tav>
                                        <p:tav tm="100000">
                                          <p:val>
                                            <p:strVal val="#ppt_x"/>
                                          </p:val>
                                        </p:tav>
                                      </p:tavLst>
                                    </p:anim>
                                    <p:anim calcmode="lin" valueType="num">
                                      <p:cBhvr additive="base">
                                        <p:cTn id="76" dur="500" fill="hold"/>
                                        <p:tgtEl>
                                          <p:spTgt spid="61"/>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8"/>
                                        </p:tgtEl>
                                        <p:attrNameLst>
                                          <p:attrName>style.visibility</p:attrName>
                                        </p:attrNameLst>
                                      </p:cBhvr>
                                      <p:to>
                                        <p:strVal val="visible"/>
                                      </p:to>
                                    </p:set>
                                    <p:anim calcmode="lin" valueType="num">
                                      <p:cBhvr additive="base">
                                        <p:cTn id="79" dur="500" fill="hold"/>
                                        <p:tgtEl>
                                          <p:spTgt spid="18"/>
                                        </p:tgtEl>
                                        <p:attrNameLst>
                                          <p:attrName>ppt_x</p:attrName>
                                        </p:attrNameLst>
                                      </p:cBhvr>
                                      <p:tavLst>
                                        <p:tav tm="0">
                                          <p:val>
                                            <p:strVal val="#ppt_x"/>
                                          </p:val>
                                        </p:tav>
                                        <p:tav tm="100000">
                                          <p:val>
                                            <p:strVal val="#ppt_x"/>
                                          </p:val>
                                        </p:tav>
                                      </p:tavLst>
                                    </p:anim>
                                    <p:anim calcmode="lin" valueType="num">
                                      <p:cBhvr additive="base">
                                        <p:cTn id="80" dur="500" fill="hold"/>
                                        <p:tgtEl>
                                          <p:spTgt spid="18"/>
                                        </p:tgtEl>
                                        <p:attrNameLst>
                                          <p:attrName>ppt_y</p:attrName>
                                        </p:attrNameLst>
                                      </p:cBhvr>
                                      <p:tavLst>
                                        <p:tav tm="0">
                                          <p:val>
                                            <p:strVal val="1+#ppt_h/2"/>
                                          </p:val>
                                        </p:tav>
                                        <p:tav tm="100000">
                                          <p:val>
                                            <p:strVal val="#ppt_y"/>
                                          </p:val>
                                        </p:tav>
                                      </p:tavLst>
                                    </p:anim>
                                  </p:childTnLst>
                                </p:cTn>
                              </p:par>
                              <p:par>
                                <p:cTn id="81" presetID="2" presetClass="entr" presetSubtype="4" fill="hold" nodeType="withEffect">
                                  <p:stCondLst>
                                    <p:cond delay="0"/>
                                  </p:stCondLst>
                                  <p:childTnLst>
                                    <p:set>
                                      <p:cBhvr>
                                        <p:cTn id="82" dur="1" fill="hold">
                                          <p:stCondLst>
                                            <p:cond delay="0"/>
                                          </p:stCondLst>
                                        </p:cTn>
                                        <p:tgtEl>
                                          <p:spTgt spid="66"/>
                                        </p:tgtEl>
                                        <p:attrNameLst>
                                          <p:attrName>style.visibility</p:attrName>
                                        </p:attrNameLst>
                                      </p:cBhvr>
                                      <p:to>
                                        <p:strVal val="visible"/>
                                      </p:to>
                                    </p:set>
                                    <p:anim calcmode="lin" valueType="num">
                                      <p:cBhvr additive="base">
                                        <p:cTn id="83" dur="500" fill="hold"/>
                                        <p:tgtEl>
                                          <p:spTgt spid="66"/>
                                        </p:tgtEl>
                                        <p:attrNameLst>
                                          <p:attrName>ppt_x</p:attrName>
                                        </p:attrNameLst>
                                      </p:cBhvr>
                                      <p:tavLst>
                                        <p:tav tm="0">
                                          <p:val>
                                            <p:strVal val="#ppt_x"/>
                                          </p:val>
                                        </p:tav>
                                        <p:tav tm="100000">
                                          <p:val>
                                            <p:strVal val="#ppt_x"/>
                                          </p:val>
                                        </p:tav>
                                      </p:tavLst>
                                    </p:anim>
                                    <p:anim calcmode="lin" valueType="num">
                                      <p:cBhvr additive="base">
                                        <p:cTn id="84" dur="500" fill="hold"/>
                                        <p:tgtEl>
                                          <p:spTgt spid="66"/>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67"/>
                                        </p:tgtEl>
                                        <p:attrNameLst>
                                          <p:attrName>style.visibility</p:attrName>
                                        </p:attrNameLst>
                                      </p:cBhvr>
                                      <p:to>
                                        <p:strVal val="visible"/>
                                      </p:to>
                                    </p:set>
                                    <p:anim calcmode="lin" valueType="num">
                                      <p:cBhvr additive="base">
                                        <p:cTn id="87" dur="500" fill="hold"/>
                                        <p:tgtEl>
                                          <p:spTgt spid="67"/>
                                        </p:tgtEl>
                                        <p:attrNameLst>
                                          <p:attrName>ppt_x</p:attrName>
                                        </p:attrNameLst>
                                      </p:cBhvr>
                                      <p:tavLst>
                                        <p:tav tm="0">
                                          <p:val>
                                            <p:strVal val="#ppt_x"/>
                                          </p:val>
                                        </p:tav>
                                        <p:tav tm="100000">
                                          <p:val>
                                            <p:strVal val="#ppt_x"/>
                                          </p:val>
                                        </p:tav>
                                      </p:tavLst>
                                    </p:anim>
                                    <p:anim calcmode="lin" valueType="num">
                                      <p:cBhvr additive="base">
                                        <p:cTn id="88" dur="500" fill="hold"/>
                                        <p:tgtEl>
                                          <p:spTgt spid="67"/>
                                        </p:tgtEl>
                                        <p:attrNameLst>
                                          <p:attrName>ppt_y</p:attrName>
                                        </p:attrNameLst>
                                      </p:cBhvr>
                                      <p:tavLst>
                                        <p:tav tm="0">
                                          <p:val>
                                            <p:strVal val="1+#ppt_h/2"/>
                                          </p:val>
                                        </p:tav>
                                        <p:tav tm="100000">
                                          <p:val>
                                            <p:strVal val="#ppt_y"/>
                                          </p:val>
                                        </p:tav>
                                      </p:tavLst>
                                    </p:anim>
                                  </p:childTnLst>
                                </p:cTn>
                              </p:par>
                              <p:par>
                                <p:cTn id="89" presetID="2" presetClass="entr" presetSubtype="4" fill="hold" nodeType="withEffect">
                                  <p:stCondLst>
                                    <p:cond delay="0"/>
                                  </p:stCondLst>
                                  <p:childTnLst>
                                    <p:set>
                                      <p:cBhvr>
                                        <p:cTn id="90" dur="1" fill="hold">
                                          <p:stCondLst>
                                            <p:cond delay="0"/>
                                          </p:stCondLst>
                                        </p:cTn>
                                        <p:tgtEl>
                                          <p:spTgt spid="25"/>
                                        </p:tgtEl>
                                        <p:attrNameLst>
                                          <p:attrName>style.visibility</p:attrName>
                                        </p:attrNameLst>
                                      </p:cBhvr>
                                      <p:to>
                                        <p:strVal val="visible"/>
                                      </p:to>
                                    </p:set>
                                    <p:anim calcmode="lin" valueType="num">
                                      <p:cBhvr additive="base">
                                        <p:cTn id="91" dur="500" fill="hold"/>
                                        <p:tgtEl>
                                          <p:spTgt spid="25"/>
                                        </p:tgtEl>
                                        <p:attrNameLst>
                                          <p:attrName>ppt_x</p:attrName>
                                        </p:attrNameLst>
                                      </p:cBhvr>
                                      <p:tavLst>
                                        <p:tav tm="0">
                                          <p:val>
                                            <p:strVal val="#ppt_x"/>
                                          </p:val>
                                        </p:tav>
                                        <p:tav tm="100000">
                                          <p:val>
                                            <p:strVal val="#ppt_x"/>
                                          </p:val>
                                        </p:tav>
                                      </p:tavLst>
                                    </p:anim>
                                    <p:anim calcmode="lin" valueType="num">
                                      <p:cBhvr additive="base">
                                        <p:cTn id="92" dur="500" fill="hold"/>
                                        <p:tgtEl>
                                          <p:spTgt spid="2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59"/>
                                        </p:tgtEl>
                                        <p:attrNameLst>
                                          <p:attrName>style.visibility</p:attrName>
                                        </p:attrNameLst>
                                      </p:cBhvr>
                                      <p:to>
                                        <p:strVal val="visible"/>
                                      </p:to>
                                    </p:set>
                                    <p:anim calcmode="lin" valueType="num">
                                      <p:cBhvr additive="base">
                                        <p:cTn id="95" dur="500" fill="hold"/>
                                        <p:tgtEl>
                                          <p:spTgt spid="59"/>
                                        </p:tgtEl>
                                        <p:attrNameLst>
                                          <p:attrName>ppt_x</p:attrName>
                                        </p:attrNameLst>
                                      </p:cBhvr>
                                      <p:tavLst>
                                        <p:tav tm="0">
                                          <p:val>
                                            <p:strVal val="#ppt_x"/>
                                          </p:val>
                                        </p:tav>
                                        <p:tav tm="100000">
                                          <p:val>
                                            <p:strVal val="#ppt_x"/>
                                          </p:val>
                                        </p:tav>
                                      </p:tavLst>
                                    </p:anim>
                                    <p:anim calcmode="lin" valueType="num">
                                      <p:cBhvr additive="base">
                                        <p:cTn id="96" dur="500" fill="hold"/>
                                        <p:tgtEl>
                                          <p:spTgt spid="59"/>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54"/>
                                        </p:tgtEl>
                                        <p:attrNameLst>
                                          <p:attrName>style.visibility</p:attrName>
                                        </p:attrNameLst>
                                      </p:cBhvr>
                                      <p:to>
                                        <p:strVal val="visible"/>
                                      </p:to>
                                    </p:set>
                                    <p:anim calcmode="lin" valueType="num">
                                      <p:cBhvr additive="base">
                                        <p:cTn id="99" dur="500" fill="hold"/>
                                        <p:tgtEl>
                                          <p:spTgt spid="54"/>
                                        </p:tgtEl>
                                        <p:attrNameLst>
                                          <p:attrName>ppt_x</p:attrName>
                                        </p:attrNameLst>
                                      </p:cBhvr>
                                      <p:tavLst>
                                        <p:tav tm="0">
                                          <p:val>
                                            <p:strVal val="#ppt_x"/>
                                          </p:val>
                                        </p:tav>
                                        <p:tav tm="100000">
                                          <p:val>
                                            <p:strVal val="#ppt_x"/>
                                          </p:val>
                                        </p:tav>
                                      </p:tavLst>
                                    </p:anim>
                                    <p:anim calcmode="lin" valueType="num">
                                      <p:cBhvr additive="base">
                                        <p:cTn id="100" dur="500" fill="hold"/>
                                        <p:tgtEl>
                                          <p:spTgt spid="54"/>
                                        </p:tgtEl>
                                        <p:attrNameLst>
                                          <p:attrName>ppt_y</p:attrName>
                                        </p:attrNameLst>
                                      </p:cBhvr>
                                      <p:tavLst>
                                        <p:tav tm="0">
                                          <p:val>
                                            <p:strVal val="1+#ppt_h/2"/>
                                          </p:val>
                                        </p:tav>
                                        <p:tav tm="100000">
                                          <p:val>
                                            <p:strVal val="#ppt_y"/>
                                          </p:val>
                                        </p:tav>
                                      </p:tavLst>
                                    </p:anim>
                                  </p:childTnLst>
                                </p:cTn>
                              </p:par>
                              <p:par>
                                <p:cTn id="101" presetID="2" presetClass="entr" presetSubtype="4" fill="hold" nodeType="withEffect">
                                  <p:stCondLst>
                                    <p:cond delay="0"/>
                                  </p:stCondLst>
                                  <p:childTnLst>
                                    <p:set>
                                      <p:cBhvr>
                                        <p:cTn id="102" dur="1" fill="hold">
                                          <p:stCondLst>
                                            <p:cond delay="0"/>
                                          </p:stCondLst>
                                        </p:cTn>
                                        <p:tgtEl>
                                          <p:spTgt spid="89"/>
                                        </p:tgtEl>
                                        <p:attrNameLst>
                                          <p:attrName>style.visibility</p:attrName>
                                        </p:attrNameLst>
                                      </p:cBhvr>
                                      <p:to>
                                        <p:strVal val="visible"/>
                                      </p:to>
                                    </p:set>
                                    <p:anim calcmode="lin" valueType="num">
                                      <p:cBhvr additive="base">
                                        <p:cTn id="103" dur="500" fill="hold"/>
                                        <p:tgtEl>
                                          <p:spTgt spid="89"/>
                                        </p:tgtEl>
                                        <p:attrNameLst>
                                          <p:attrName>ppt_x</p:attrName>
                                        </p:attrNameLst>
                                      </p:cBhvr>
                                      <p:tavLst>
                                        <p:tav tm="0">
                                          <p:val>
                                            <p:strVal val="#ppt_x"/>
                                          </p:val>
                                        </p:tav>
                                        <p:tav tm="100000">
                                          <p:val>
                                            <p:strVal val="#ppt_x"/>
                                          </p:val>
                                        </p:tav>
                                      </p:tavLst>
                                    </p:anim>
                                    <p:anim calcmode="lin" valueType="num">
                                      <p:cBhvr additive="base">
                                        <p:cTn id="104" dur="500" fill="hold"/>
                                        <p:tgtEl>
                                          <p:spTgt spid="89"/>
                                        </p:tgtEl>
                                        <p:attrNameLst>
                                          <p:attrName>ppt_y</p:attrName>
                                        </p:attrNameLst>
                                      </p:cBhvr>
                                      <p:tavLst>
                                        <p:tav tm="0">
                                          <p:val>
                                            <p:strVal val="1+#ppt_h/2"/>
                                          </p:val>
                                        </p:tav>
                                        <p:tav tm="100000">
                                          <p:val>
                                            <p:strVal val="#ppt_y"/>
                                          </p:val>
                                        </p:tav>
                                      </p:tavLst>
                                    </p:anim>
                                  </p:childTnLst>
                                </p:cTn>
                              </p:par>
                            </p:childTnLst>
                          </p:cTn>
                        </p:par>
                      </p:childTnLst>
                    </p:cTn>
                  </p:par>
                  <p:par>
                    <p:cTn id="105" fill="hold">
                      <p:stCondLst>
                        <p:cond delay="indefinite"/>
                      </p:stCondLst>
                      <p:childTnLst>
                        <p:par>
                          <p:cTn id="106" fill="hold">
                            <p:stCondLst>
                              <p:cond delay="0"/>
                            </p:stCondLst>
                            <p:childTnLst>
                              <p:par>
                                <p:cTn id="107" presetID="2" presetClass="entr" presetSubtype="4" fill="hold" grpId="0" nodeType="clickEffect">
                                  <p:stCondLst>
                                    <p:cond delay="0"/>
                                  </p:stCondLst>
                                  <p:childTnLst>
                                    <p:set>
                                      <p:cBhvr>
                                        <p:cTn id="108" dur="1" fill="hold">
                                          <p:stCondLst>
                                            <p:cond delay="0"/>
                                          </p:stCondLst>
                                        </p:cTn>
                                        <p:tgtEl>
                                          <p:spTgt spid="69"/>
                                        </p:tgtEl>
                                        <p:attrNameLst>
                                          <p:attrName>style.visibility</p:attrName>
                                        </p:attrNameLst>
                                      </p:cBhvr>
                                      <p:to>
                                        <p:strVal val="visible"/>
                                      </p:to>
                                    </p:set>
                                    <p:anim calcmode="lin" valueType="num">
                                      <p:cBhvr additive="base">
                                        <p:cTn id="109" dur="500" fill="hold"/>
                                        <p:tgtEl>
                                          <p:spTgt spid="69"/>
                                        </p:tgtEl>
                                        <p:attrNameLst>
                                          <p:attrName>ppt_x</p:attrName>
                                        </p:attrNameLst>
                                      </p:cBhvr>
                                      <p:tavLst>
                                        <p:tav tm="0">
                                          <p:val>
                                            <p:strVal val="#ppt_x"/>
                                          </p:val>
                                        </p:tav>
                                        <p:tav tm="100000">
                                          <p:val>
                                            <p:strVal val="#ppt_x"/>
                                          </p:val>
                                        </p:tav>
                                      </p:tavLst>
                                    </p:anim>
                                    <p:anim calcmode="lin" valueType="num">
                                      <p:cBhvr additive="base">
                                        <p:cTn id="110" dur="500" fill="hold"/>
                                        <p:tgtEl>
                                          <p:spTgt spid="69"/>
                                        </p:tgtEl>
                                        <p:attrNameLst>
                                          <p:attrName>ppt_y</p:attrName>
                                        </p:attrNameLst>
                                      </p:cBhvr>
                                      <p:tavLst>
                                        <p:tav tm="0">
                                          <p:val>
                                            <p:strVal val="1+#ppt_h/2"/>
                                          </p:val>
                                        </p:tav>
                                        <p:tav tm="100000">
                                          <p:val>
                                            <p:strVal val="#ppt_y"/>
                                          </p:val>
                                        </p:tav>
                                      </p:tavLst>
                                    </p:anim>
                                  </p:childTnLst>
                                </p:cTn>
                              </p:par>
                              <p:par>
                                <p:cTn id="111" presetID="2" presetClass="entr" presetSubtype="4" fill="hold" grpId="0" nodeType="withEffect">
                                  <p:stCondLst>
                                    <p:cond delay="0"/>
                                  </p:stCondLst>
                                  <p:childTnLst>
                                    <p:set>
                                      <p:cBhvr>
                                        <p:cTn id="112" dur="1" fill="hold">
                                          <p:stCondLst>
                                            <p:cond delay="0"/>
                                          </p:stCondLst>
                                        </p:cTn>
                                        <p:tgtEl>
                                          <p:spTgt spid="10"/>
                                        </p:tgtEl>
                                        <p:attrNameLst>
                                          <p:attrName>style.visibility</p:attrName>
                                        </p:attrNameLst>
                                      </p:cBhvr>
                                      <p:to>
                                        <p:strVal val="visible"/>
                                      </p:to>
                                    </p:set>
                                    <p:anim calcmode="lin" valueType="num">
                                      <p:cBhvr additive="base">
                                        <p:cTn id="113" dur="500" fill="hold"/>
                                        <p:tgtEl>
                                          <p:spTgt spid="10"/>
                                        </p:tgtEl>
                                        <p:attrNameLst>
                                          <p:attrName>ppt_x</p:attrName>
                                        </p:attrNameLst>
                                      </p:cBhvr>
                                      <p:tavLst>
                                        <p:tav tm="0">
                                          <p:val>
                                            <p:strVal val="#ppt_x"/>
                                          </p:val>
                                        </p:tav>
                                        <p:tav tm="100000">
                                          <p:val>
                                            <p:strVal val="#ppt_x"/>
                                          </p:val>
                                        </p:tav>
                                      </p:tavLst>
                                    </p:anim>
                                    <p:anim calcmode="lin" valueType="num">
                                      <p:cBhvr additive="base">
                                        <p:cTn id="114" dur="500" fill="hold"/>
                                        <p:tgtEl>
                                          <p:spTgt spid="10"/>
                                        </p:tgtEl>
                                        <p:attrNameLst>
                                          <p:attrName>ppt_y</p:attrName>
                                        </p:attrNameLst>
                                      </p:cBhvr>
                                      <p:tavLst>
                                        <p:tav tm="0">
                                          <p:val>
                                            <p:strVal val="1+#ppt_h/2"/>
                                          </p:val>
                                        </p:tav>
                                        <p:tav tm="100000">
                                          <p:val>
                                            <p:strVal val="#ppt_y"/>
                                          </p:val>
                                        </p:tav>
                                      </p:tavLst>
                                    </p:anim>
                                  </p:childTnLst>
                                </p:cTn>
                              </p:par>
                              <p:par>
                                <p:cTn id="115" presetID="2" presetClass="entr" presetSubtype="4" fill="hold" grpId="0" nodeType="withEffect">
                                  <p:stCondLst>
                                    <p:cond delay="0"/>
                                  </p:stCondLst>
                                  <p:childTnLst>
                                    <p:set>
                                      <p:cBhvr>
                                        <p:cTn id="116" dur="1" fill="hold">
                                          <p:stCondLst>
                                            <p:cond delay="0"/>
                                          </p:stCondLst>
                                        </p:cTn>
                                        <p:tgtEl>
                                          <p:spTgt spid="11"/>
                                        </p:tgtEl>
                                        <p:attrNameLst>
                                          <p:attrName>style.visibility</p:attrName>
                                        </p:attrNameLst>
                                      </p:cBhvr>
                                      <p:to>
                                        <p:strVal val="visible"/>
                                      </p:to>
                                    </p:set>
                                    <p:anim calcmode="lin" valueType="num">
                                      <p:cBhvr additive="base">
                                        <p:cTn id="117" dur="500" fill="hold"/>
                                        <p:tgtEl>
                                          <p:spTgt spid="11"/>
                                        </p:tgtEl>
                                        <p:attrNameLst>
                                          <p:attrName>ppt_x</p:attrName>
                                        </p:attrNameLst>
                                      </p:cBhvr>
                                      <p:tavLst>
                                        <p:tav tm="0">
                                          <p:val>
                                            <p:strVal val="#ppt_x"/>
                                          </p:val>
                                        </p:tav>
                                        <p:tav tm="100000">
                                          <p:val>
                                            <p:strVal val="#ppt_x"/>
                                          </p:val>
                                        </p:tav>
                                      </p:tavLst>
                                    </p:anim>
                                    <p:anim calcmode="lin" valueType="num">
                                      <p:cBhvr additive="base">
                                        <p:cTn id="1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19" fill="hold">
                      <p:stCondLst>
                        <p:cond delay="indefinite"/>
                      </p:stCondLst>
                      <p:childTnLst>
                        <p:par>
                          <p:cTn id="120" fill="hold">
                            <p:stCondLst>
                              <p:cond delay="0"/>
                            </p:stCondLst>
                            <p:childTnLst>
                              <p:par>
                                <p:cTn id="121" presetID="2" presetClass="entr" presetSubtype="4" fill="hold" grpId="0" nodeType="clickEffect">
                                  <p:stCondLst>
                                    <p:cond delay="0"/>
                                  </p:stCondLst>
                                  <p:childTnLst>
                                    <p:set>
                                      <p:cBhvr>
                                        <p:cTn id="122" dur="1" fill="hold">
                                          <p:stCondLst>
                                            <p:cond delay="0"/>
                                          </p:stCondLst>
                                        </p:cTn>
                                        <p:tgtEl>
                                          <p:spTgt spid="70"/>
                                        </p:tgtEl>
                                        <p:attrNameLst>
                                          <p:attrName>style.visibility</p:attrName>
                                        </p:attrNameLst>
                                      </p:cBhvr>
                                      <p:to>
                                        <p:strVal val="visible"/>
                                      </p:to>
                                    </p:set>
                                    <p:anim calcmode="lin" valueType="num">
                                      <p:cBhvr additive="base">
                                        <p:cTn id="123" dur="500" fill="hold"/>
                                        <p:tgtEl>
                                          <p:spTgt spid="70"/>
                                        </p:tgtEl>
                                        <p:attrNameLst>
                                          <p:attrName>ppt_x</p:attrName>
                                        </p:attrNameLst>
                                      </p:cBhvr>
                                      <p:tavLst>
                                        <p:tav tm="0">
                                          <p:val>
                                            <p:strVal val="#ppt_x"/>
                                          </p:val>
                                        </p:tav>
                                        <p:tav tm="100000">
                                          <p:val>
                                            <p:strVal val="#ppt_x"/>
                                          </p:val>
                                        </p:tav>
                                      </p:tavLst>
                                    </p:anim>
                                    <p:anim calcmode="lin" valueType="num">
                                      <p:cBhvr additive="base">
                                        <p:cTn id="124" dur="500" fill="hold"/>
                                        <p:tgtEl>
                                          <p:spTgt spid="70"/>
                                        </p:tgtEl>
                                        <p:attrNameLst>
                                          <p:attrName>ppt_y</p:attrName>
                                        </p:attrNameLst>
                                      </p:cBhvr>
                                      <p:tavLst>
                                        <p:tav tm="0">
                                          <p:val>
                                            <p:strVal val="1+#ppt_h/2"/>
                                          </p:val>
                                        </p:tav>
                                        <p:tav tm="100000">
                                          <p:val>
                                            <p:strVal val="#ppt_y"/>
                                          </p:val>
                                        </p:tav>
                                      </p:tavLst>
                                    </p:anim>
                                  </p:childTnLst>
                                </p:cTn>
                              </p:par>
                              <p:par>
                                <p:cTn id="125" presetID="2" presetClass="entr" presetSubtype="4" fill="hold" nodeType="withEffect">
                                  <p:stCondLst>
                                    <p:cond delay="0"/>
                                  </p:stCondLst>
                                  <p:childTnLst>
                                    <p:set>
                                      <p:cBhvr>
                                        <p:cTn id="126" dur="1" fill="hold">
                                          <p:stCondLst>
                                            <p:cond delay="0"/>
                                          </p:stCondLst>
                                        </p:cTn>
                                        <p:tgtEl>
                                          <p:spTgt spid="23"/>
                                        </p:tgtEl>
                                        <p:attrNameLst>
                                          <p:attrName>style.visibility</p:attrName>
                                        </p:attrNameLst>
                                      </p:cBhvr>
                                      <p:to>
                                        <p:strVal val="visible"/>
                                      </p:to>
                                    </p:set>
                                    <p:anim calcmode="lin" valueType="num">
                                      <p:cBhvr additive="base">
                                        <p:cTn id="127" dur="500" fill="hold"/>
                                        <p:tgtEl>
                                          <p:spTgt spid="23"/>
                                        </p:tgtEl>
                                        <p:attrNameLst>
                                          <p:attrName>ppt_x</p:attrName>
                                        </p:attrNameLst>
                                      </p:cBhvr>
                                      <p:tavLst>
                                        <p:tav tm="0">
                                          <p:val>
                                            <p:strVal val="#ppt_x"/>
                                          </p:val>
                                        </p:tav>
                                        <p:tav tm="100000">
                                          <p:val>
                                            <p:strVal val="#ppt_x"/>
                                          </p:val>
                                        </p:tav>
                                      </p:tavLst>
                                    </p:anim>
                                    <p:anim calcmode="lin" valueType="num">
                                      <p:cBhvr additive="base">
                                        <p:cTn id="128" dur="500" fill="hold"/>
                                        <p:tgtEl>
                                          <p:spTgt spid="23"/>
                                        </p:tgtEl>
                                        <p:attrNameLst>
                                          <p:attrName>ppt_y</p:attrName>
                                        </p:attrNameLst>
                                      </p:cBhvr>
                                      <p:tavLst>
                                        <p:tav tm="0">
                                          <p:val>
                                            <p:strVal val="1+#ppt_h/2"/>
                                          </p:val>
                                        </p:tav>
                                        <p:tav tm="100000">
                                          <p:val>
                                            <p:strVal val="#ppt_y"/>
                                          </p:val>
                                        </p:tav>
                                      </p:tavLst>
                                    </p:anim>
                                  </p:childTnLst>
                                </p:cTn>
                              </p:par>
                              <p:par>
                                <p:cTn id="129" presetID="2" presetClass="entr" presetSubtype="4" fill="hold" nodeType="withEffect">
                                  <p:stCondLst>
                                    <p:cond delay="0"/>
                                  </p:stCondLst>
                                  <p:childTnLst>
                                    <p:set>
                                      <p:cBhvr>
                                        <p:cTn id="130" dur="1" fill="hold">
                                          <p:stCondLst>
                                            <p:cond delay="0"/>
                                          </p:stCondLst>
                                        </p:cTn>
                                        <p:tgtEl>
                                          <p:spTgt spid="48"/>
                                        </p:tgtEl>
                                        <p:attrNameLst>
                                          <p:attrName>style.visibility</p:attrName>
                                        </p:attrNameLst>
                                      </p:cBhvr>
                                      <p:to>
                                        <p:strVal val="visible"/>
                                      </p:to>
                                    </p:set>
                                    <p:anim calcmode="lin" valueType="num">
                                      <p:cBhvr additive="base">
                                        <p:cTn id="131" dur="500" fill="hold"/>
                                        <p:tgtEl>
                                          <p:spTgt spid="48"/>
                                        </p:tgtEl>
                                        <p:attrNameLst>
                                          <p:attrName>ppt_x</p:attrName>
                                        </p:attrNameLst>
                                      </p:cBhvr>
                                      <p:tavLst>
                                        <p:tav tm="0">
                                          <p:val>
                                            <p:strVal val="#ppt_x"/>
                                          </p:val>
                                        </p:tav>
                                        <p:tav tm="100000">
                                          <p:val>
                                            <p:strVal val="#ppt_x"/>
                                          </p:val>
                                        </p:tav>
                                      </p:tavLst>
                                    </p:anim>
                                    <p:anim calcmode="lin" valueType="num">
                                      <p:cBhvr additive="base">
                                        <p:cTn id="132" dur="500" fill="hold"/>
                                        <p:tgtEl>
                                          <p:spTgt spid="48"/>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51"/>
                                        </p:tgtEl>
                                        <p:attrNameLst>
                                          <p:attrName>style.visibility</p:attrName>
                                        </p:attrNameLst>
                                      </p:cBhvr>
                                      <p:to>
                                        <p:strVal val="visible"/>
                                      </p:to>
                                    </p:set>
                                    <p:anim calcmode="lin" valueType="num">
                                      <p:cBhvr additive="base">
                                        <p:cTn id="135" dur="500" fill="hold"/>
                                        <p:tgtEl>
                                          <p:spTgt spid="51"/>
                                        </p:tgtEl>
                                        <p:attrNameLst>
                                          <p:attrName>ppt_x</p:attrName>
                                        </p:attrNameLst>
                                      </p:cBhvr>
                                      <p:tavLst>
                                        <p:tav tm="0">
                                          <p:val>
                                            <p:strVal val="#ppt_x"/>
                                          </p:val>
                                        </p:tav>
                                        <p:tav tm="100000">
                                          <p:val>
                                            <p:strVal val="#ppt_x"/>
                                          </p:val>
                                        </p:tav>
                                      </p:tavLst>
                                    </p:anim>
                                    <p:anim calcmode="lin" valueType="num">
                                      <p:cBhvr additive="base">
                                        <p:cTn id="136" dur="500" fill="hold"/>
                                        <p:tgtEl>
                                          <p:spTgt spid="51"/>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500" fill="hold"/>
                                        <p:tgtEl>
                                          <p:spTgt spid="44"/>
                                        </p:tgtEl>
                                        <p:attrNameLst>
                                          <p:attrName>ppt_x</p:attrName>
                                        </p:attrNameLst>
                                      </p:cBhvr>
                                      <p:tavLst>
                                        <p:tav tm="0">
                                          <p:val>
                                            <p:strVal val="#ppt_x"/>
                                          </p:val>
                                        </p:tav>
                                        <p:tav tm="100000">
                                          <p:val>
                                            <p:strVal val="#ppt_x"/>
                                          </p:val>
                                        </p:tav>
                                      </p:tavLst>
                                    </p:anim>
                                    <p:anim calcmode="lin" valueType="num">
                                      <p:cBhvr additive="base">
                                        <p:cTn id="140" dur="5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7"/>
                                        </p:tgtEl>
                                        <p:attrNameLst>
                                          <p:attrName>style.visibility</p:attrName>
                                        </p:attrNameLst>
                                      </p:cBhvr>
                                      <p:to>
                                        <p:strVal val="visible"/>
                                      </p:to>
                                    </p:set>
                                    <p:anim calcmode="lin" valueType="num">
                                      <p:cBhvr additive="base">
                                        <p:cTn id="143" dur="500" fill="hold"/>
                                        <p:tgtEl>
                                          <p:spTgt spid="47"/>
                                        </p:tgtEl>
                                        <p:attrNameLst>
                                          <p:attrName>ppt_x</p:attrName>
                                        </p:attrNameLst>
                                      </p:cBhvr>
                                      <p:tavLst>
                                        <p:tav tm="0">
                                          <p:val>
                                            <p:strVal val="#ppt_x"/>
                                          </p:val>
                                        </p:tav>
                                        <p:tav tm="100000">
                                          <p:val>
                                            <p:strVal val="#ppt_x"/>
                                          </p:val>
                                        </p:tav>
                                      </p:tavLst>
                                    </p:anim>
                                    <p:anim calcmode="lin" valueType="num">
                                      <p:cBhvr additive="base">
                                        <p:cTn id="144" dur="500" fill="hold"/>
                                        <p:tgtEl>
                                          <p:spTgt spid="47"/>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60"/>
                                        </p:tgtEl>
                                        <p:attrNameLst>
                                          <p:attrName>style.visibility</p:attrName>
                                        </p:attrNameLst>
                                      </p:cBhvr>
                                      <p:to>
                                        <p:strVal val="visible"/>
                                      </p:to>
                                    </p:set>
                                    <p:anim calcmode="lin" valueType="num">
                                      <p:cBhvr additive="base">
                                        <p:cTn id="147" dur="500" fill="hold"/>
                                        <p:tgtEl>
                                          <p:spTgt spid="60"/>
                                        </p:tgtEl>
                                        <p:attrNameLst>
                                          <p:attrName>ppt_x</p:attrName>
                                        </p:attrNameLst>
                                      </p:cBhvr>
                                      <p:tavLst>
                                        <p:tav tm="0">
                                          <p:val>
                                            <p:strVal val="#ppt_x"/>
                                          </p:val>
                                        </p:tav>
                                        <p:tav tm="100000">
                                          <p:val>
                                            <p:strVal val="#ppt_x"/>
                                          </p:val>
                                        </p:tav>
                                      </p:tavLst>
                                    </p:anim>
                                    <p:anim calcmode="lin" valueType="num">
                                      <p:cBhvr additive="base">
                                        <p:cTn id="148" dur="500" fill="hold"/>
                                        <p:tgtEl>
                                          <p:spTgt spid="60"/>
                                        </p:tgtEl>
                                        <p:attrNameLst>
                                          <p:attrName>ppt_y</p:attrName>
                                        </p:attrNameLst>
                                      </p:cBhvr>
                                      <p:tavLst>
                                        <p:tav tm="0">
                                          <p:val>
                                            <p:strVal val="1+#ppt_h/2"/>
                                          </p:val>
                                        </p:tav>
                                        <p:tav tm="100000">
                                          <p:val>
                                            <p:strVal val="#ppt_y"/>
                                          </p:val>
                                        </p:tav>
                                      </p:tavLst>
                                    </p:anim>
                                  </p:childTnLst>
                                </p:cTn>
                              </p:par>
                              <p:par>
                                <p:cTn id="149" presetID="2" presetClass="entr" presetSubtype="4" fill="hold" nodeType="withEffect">
                                  <p:stCondLst>
                                    <p:cond delay="0"/>
                                  </p:stCondLst>
                                  <p:childTnLst>
                                    <p:set>
                                      <p:cBhvr>
                                        <p:cTn id="150" dur="1" fill="hold">
                                          <p:stCondLst>
                                            <p:cond delay="0"/>
                                          </p:stCondLst>
                                        </p:cTn>
                                        <p:tgtEl>
                                          <p:spTgt spid="45"/>
                                        </p:tgtEl>
                                        <p:attrNameLst>
                                          <p:attrName>style.visibility</p:attrName>
                                        </p:attrNameLst>
                                      </p:cBhvr>
                                      <p:to>
                                        <p:strVal val="visible"/>
                                      </p:to>
                                    </p:set>
                                    <p:anim calcmode="lin" valueType="num">
                                      <p:cBhvr additive="base">
                                        <p:cTn id="151" dur="500" fill="hold"/>
                                        <p:tgtEl>
                                          <p:spTgt spid="45"/>
                                        </p:tgtEl>
                                        <p:attrNameLst>
                                          <p:attrName>ppt_x</p:attrName>
                                        </p:attrNameLst>
                                      </p:cBhvr>
                                      <p:tavLst>
                                        <p:tav tm="0">
                                          <p:val>
                                            <p:strVal val="#ppt_x"/>
                                          </p:val>
                                        </p:tav>
                                        <p:tav tm="100000">
                                          <p:val>
                                            <p:strVal val="#ppt_x"/>
                                          </p:val>
                                        </p:tav>
                                      </p:tavLst>
                                    </p:anim>
                                    <p:anim calcmode="lin" valueType="num">
                                      <p:cBhvr additive="base">
                                        <p:cTn id="152" dur="500" fill="hold"/>
                                        <p:tgtEl>
                                          <p:spTgt spid="45"/>
                                        </p:tgtEl>
                                        <p:attrNameLst>
                                          <p:attrName>ppt_y</p:attrName>
                                        </p:attrNameLst>
                                      </p:cBhvr>
                                      <p:tavLst>
                                        <p:tav tm="0">
                                          <p:val>
                                            <p:strVal val="1+#ppt_h/2"/>
                                          </p:val>
                                        </p:tav>
                                        <p:tav tm="100000">
                                          <p:val>
                                            <p:strVal val="#ppt_y"/>
                                          </p:val>
                                        </p:tav>
                                      </p:tavLst>
                                    </p:anim>
                                  </p:childTnLst>
                                </p:cTn>
                              </p:par>
                            </p:childTnLst>
                          </p:cTn>
                        </p:par>
                      </p:childTnLst>
                    </p:cTn>
                  </p:par>
                  <p:par>
                    <p:cTn id="153" fill="hold">
                      <p:stCondLst>
                        <p:cond delay="indefinite"/>
                      </p:stCondLst>
                      <p:childTnLst>
                        <p:par>
                          <p:cTn id="154" fill="hold">
                            <p:stCondLst>
                              <p:cond delay="0"/>
                            </p:stCondLst>
                            <p:childTnLst>
                              <p:par>
                                <p:cTn id="155" presetID="2" presetClass="entr" presetSubtype="4" fill="hold" grpId="0" nodeType="clickEffect">
                                  <p:stCondLst>
                                    <p:cond delay="0"/>
                                  </p:stCondLst>
                                  <p:childTnLst>
                                    <p:set>
                                      <p:cBhvr>
                                        <p:cTn id="156" dur="1" fill="hold">
                                          <p:stCondLst>
                                            <p:cond delay="0"/>
                                          </p:stCondLst>
                                        </p:cTn>
                                        <p:tgtEl>
                                          <p:spTgt spid="72"/>
                                        </p:tgtEl>
                                        <p:attrNameLst>
                                          <p:attrName>style.visibility</p:attrName>
                                        </p:attrNameLst>
                                      </p:cBhvr>
                                      <p:to>
                                        <p:strVal val="visible"/>
                                      </p:to>
                                    </p:set>
                                    <p:anim calcmode="lin" valueType="num">
                                      <p:cBhvr additive="base">
                                        <p:cTn id="157" dur="500" fill="hold"/>
                                        <p:tgtEl>
                                          <p:spTgt spid="72"/>
                                        </p:tgtEl>
                                        <p:attrNameLst>
                                          <p:attrName>ppt_x</p:attrName>
                                        </p:attrNameLst>
                                      </p:cBhvr>
                                      <p:tavLst>
                                        <p:tav tm="0">
                                          <p:val>
                                            <p:strVal val="#ppt_x"/>
                                          </p:val>
                                        </p:tav>
                                        <p:tav tm="100000">
                                          <p:val>
                                            <p:strVal val="#ppt_x"/>
                                          </p:val>
                                        </p:tav>
                                      </p:tavLst>
                                    </p:anim>
                                    <p:anim calcmode="lin" valueType="num">
                                      <p:cBhvr additive="base">
                                        <p:cTn id="158" dur="500" fill="hold"/>
                                        <p:tgtEl>
                                          <p:spTgt spid="72"/>
                                        </p:tgtEl>
                                        <p:attrNameLst>
                                          <p:attrName>ppt_y</p:attrName>
                                        </p:attrNameLst>
                                      </p:cBhvr>
                                      <p:tavLst>
                                        <p:tav tm="0">
                                          <p:val>
                                            <p:strVal val="1+#ppt_h/2"/>
                                          </p:val>
                                        </p:tav>
                                        <p:tav tm="100000">
                                          <p:val>
                                            <p:strVal val="#ppt_y"/>
                                          </p:val>
                                        </p:tav>
                                      </p:tavLst>
                                    </p:anim>
                                  </p:childTnLst>
                                </p:cTn>
                              </p:par>
                            </p:childTnLst>
                          </p:cTn>
                        </p:par>
                      </p:childTnLst>
                    </p:cTn>
                  </p:par>
                  <p:par>
                    <p:cTn id="159" fill="hold">
                      <p:stCondLst>
                        <p:cond delay="indefinite"/>
                      </p:stCondLst>
                      <p:childTnLst>
                        <p:par>
                          <p:cTn id="160" fill="hold">
                            <p:stCondLst>
                              <p:cond delay="0"/>
                            </p:stCondLst>
                            <p:childTnLst>
                              <p:par>
                                <p:cTn id="161" presetID="2" presetClass="entr" presetSubtype="4" fill="hold" grpId="0" nodeType="clickEffect">
                                  <p:stCondLst>
                                    <p:cond delay="0"/>
                                  </p:stCondLst>
                                  <p:childTnLst>
                                    <p:set>
                                      <p:cBhvr>
                                        <p:cTn id="162" dur="1" fill="hold">
                                          <p:stCondLst>
                                            <p:cond delay="0"/>
                                          </p:stCondLst>
                                        </p:cTn>
                                        <p:tgtEl>
                                          <p:spTgt spid="62"/>
                                        </p:tgtEl>
                                        <p:attrNameLst>
                                          <p:attrName>style.visibility</p:attrName>
                                        </p:attrNameLst>
                                      </p:cBhvr>
                                      <p:to>
                                        <p:strVal val="visible"/>
                                      </p:to>
                                    </p:set>
                                    <p:anim calcmode="lin" valueType="num">
                                      <p:cBhvr additive="base">
                                        <p:cTn id="163" dur="500" fill="hold"/>
                                        <p:tgtEl>
                                          <p:spTgt spid="62"/>
                                        </p:tgtEl>
                                        <p:attrNameLst>
                                          <p:attrName>ppt_x</p:attrName>
                                        </p:attrNameLst>
                                      </p:cBhvr>
                                      <p:tavLst>
                                        <p:tav tm="0">
                                          <p:val>
                                            <p:strVal val="#ppt_x"/>
                                          </p:val>
                                        </p:tav>
                                        <p:tav tm="100000">
                                          <p:val>
                                            <p:strVal val="#ppt_x"/>
                                          </p:val>
                                        </p:tav>
                                      </p:tavLst>
                                    </p:anim>
                                    <p:anim calcmode="lin" valueType="num">
                                      <p:cBhvr additive="base">
                                        <p:cTn id="164" dur="500" fill="hold"/>
                                        <p:tgtEl>
                                          <p:spTgt spid="62"/>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15"/>
                                        </p:tgtEl>
                                        <p:attrNameLst>
                                          <p:attrName>style.visibility</p:attrName>
                                        </p:attrNameLst>
                                      </p:cBhvr>
                                      <p:to>
                                        <p:strVal val="visible"/>
                                      </p:to>
                                    </p:set>
                                    <p:anim calcmode="lin" valueType="num">
                                      <p:cBhvr additive="base">
                                        <p:cTn id="167" dur="500" fill="hold"/>
                                        <p:tgtEl>
                                          <p:spTgt spid="15"/>
                                        </p:tgtEl>
                                        <p:attrNameLst>
                                          <p:attrName>ppt_x</p:attrName>
                                        </p:attrNameLst>
                                      </p:cBhvr>
                                      <p:tavLst>
                                        <p:tav tm="0">
                                          <p:val>
                                            <p:strVal val="#ppt_x"/>
                                          </p:val>
                                        </p:tav>
                                        <p:tav tm="100000">
                                          <p:val>
                                            <p:strVal val="#ppt_x"/>
                                          </p:val>
                                        </p:tav>
                                      </p:tavLst>
                                    </p:anim>
                                    <p:anim calcmode="lin" valueType="num">
                                      <p:cBhvr additive="base">
                                        <p:cTn id="168" dur="500" fill="hold"/>
                                        <p:tgtEl>
                                          <p:spTgt spid="15"/>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79"/>
                                        </p:tgtEl>
                                        <p:attrNameLst>
                                          <p:attrName>style.visibility</p:attrName>
                                        </p:attrNameLst>
                                      </p:cBhvr>
                                      <p:to>
                                        <p:strVal val="visible"/>
                                      </p:to>
                                    </p:set>
                                    <p:anim calcmode="lin" valueType="num">
                                      <p:cBhvr additive="base">
                                        <p:cTn id="171" dur="500" fill="hold"/>
                                        <p:tgtEl>
                                          <p:spTgt spid="79"/>
                                        </p:tgtEl>
                                        <p:attrNameLst>
                                          <p:attrName>ppt_x</p:attrName>
                                        </p:attrNameLst>
                                      </p:cBhvr>
                                      <p:tavLst>
                                        <p:tav tm="0">
                                          <p:val>
                                            <p:strVal val="#ppt_x"/>
                                          </p:val>
                                        </p:tav>
                                        <p:tav tm="100000">
                                          <p:val>
                                            <p:strVal val="#ppt_x"/>
                                          </p:val>
                                        </p:tav>
                                      </p:tavLst>
                                    </p:anim>
                                    <p:anim calcmode="lin" valueType="num">
                                      <p:cBhvr additive="base">
                                        <p:cTn id="172" dur="500" fill="hold"/>
                                        <p:tgtEl>
                                          <p:spTgt spid="79"/>
                                        </p:tgtEl>
                                        <p:attrNameLst>
                                          <p:attrName>ppt_y</p:attrName>
                                        </p:attrNameLst>
                                      </p:cBhvr>
                                      <p:tavLst>
                                        <p:tav tm="0">
                                          <p:val>
                                            <p:strVal val="1+#ppt_h/2"/>
                                          </p:val>
                                        </p:tav>
                                        <p:tav tm="100000">
                                          <p:val>
                                            <p:strVal val="#ppt_y"/>
                                          </p:val>
                                        </p:tav>
                                      </p:tavLst>
                                    </p:anim>
                                  </p:childTnLst>
                                </p:cTn>
                              </p:par>
                              <p:par>
                                <p:cTn id="173" presetID="2" presetClass="entr" presetSubtype="4" fill="hold" nodeType="withEffect">
                                  <p:stCondLst>
                                    <p:cond delay="0"/>
                                  </p:stCondLst>
                                  <p:childTnLst>
                                    <p:set>
                                      <p:cBhvr>
                                        <p:cTn id="174" dur="1" fill="hold">
                                          <p:stCondLst>
                                            <p:cond delay="0"/>
                                          </p:stCondLst>
                                        </p:cTn>
                                        <p:tgtEl>
                                          <p:spTgt spid="29"/>
                                        </p:tgtEl>
                                        <p:attrNameLst>
                                          <p:attrName>style.visibility</p:attrName>
                                        </p:attrNameLst>
                                      </p:cBhvr>
                                      <p:to>
                                        <p:strVal val="visible"/>
                                      </p:to>
                                    </p:set>
                                    <p:anim calcmode="lin" valueType="num">
                                      <p:cBhvr additive="base">
                                        <p:cTn id="175" dur="500" fill="hold"/>
                                        <p:tgtEl>
                                          <p:spTgt spid="29"/>
                                        </p:tgtEl>
                                        <p:attrNameLst>
                                          <p:attrName>ppt_x</p:attrName>
                                        </p:attrNameLst>
                                      </p:cBhvr>
                                      <p:tavLst>
                                        <p:tav tm="0">
                                          <p:val>
                                            <p:strVal val="#ppt_x"/>
                                          </p:val>
                                        </p:tav>
                                        <p:tav tm="100000">
                                          <p:val>
                                            <p:strVal val="#ppt_x"/>
                                          </p:val>
                                        </p:tav>
                                      </p:tavLst>
                                    </p:anim>
                                    <p:anim calcmode="lin" valueType="num">
                                      <p:cBhvr additive="base">
                                        <p:cTn id="176" dur="500" fill="hold"/>
                                        <p:tgtEl>
                                          <p:spTgt spid="29"/>
                                        </p:tgtEl>
                                        <p:attrNameLst>
                                          <p:attrName>ppt_y</p:attrName>
                                        </p:attrNameLst>
                                      </p:cBhvr>
                                      <p:tavLst>
                                        <p:tav tm="0">
                                          <p:val>
                                            <p:strVal val="1+#ppt_h/2"/>
                                          </p:val>
                                        </p:tav>
                                        <p:tav tm="100000">
                                          <p:val>
                                            <p:strVal val="#ppt_y"/>
                                          </p:val>
                                        </p:tav>
                                      </p:tavLst>
                                    </p:anim>
                                  </p:childTnLst>
                                </p:cTn>
                              </p:par>
                              <p:par>
                                <p:cTn id="177" presetID="2" presetClass="entr" presetSubtype="4" fill="hold" nodeType="withEffect">
                                  <p:stCondLst>
                                    <p:cond delay="0"/>
                                  </p:stCondLst>
                                  <p:childTnLst>
                                    <p:set>
                                      <p:cBhvr>
                                        <p:cTn id="178" dur="1" fill="hold">
                                          <p:stCondLst>
                                            <p:cond delay="0"/>
                                          </p:stCondLst>
                                        </p:cTn>
                                        <p:tgtEl>
                                          <p:spTgt spid="73"/>
                                        </p:tgtEl>
                                        <p:attrNameLst>
                                          <p:attrName>style.visibility</p:attrName>
                                        </p:attrNameLst>
                                      </p:cBhvr>
                                      <p:to>
                                        <p:strVal val="visible"/>
                                      </p:to>
                                    </p:set>
                                    <p:anim calcmode="lin" valueType="num">
                                      <p:cBhvr additive="base">
                                        <p:cTn id="179" dur="500" fill="hold"/>
                                        <p:tgtEl>
                                          <p:spTgt spid="73"/>
                                        </p:tgtEl>
                                        <p:attrNameLst>
                                          <p:attrName>ppt_x</p:attrName>
                                        </p:attrNameLst>
                                      </p:cBhvr>
                                      <p:tavLst>
                                        <p:tav tm="0">
                                          <p:val>
                                            <p:strVal val="#ppt_x"/>
                                          </p:val>
                                        </p:tav>
                                        <p:tav tm="100000">
                                          <p:val>
                                            <p:strVal val="#ppt_x"/>
                                          </p:val>
                                        </p:tav>
                                      </p:tavLst>
                                    </p:anim>
                                    <p:anim calcmode="lin" valueType="num">
                                      <p:cBhvr additive="base">
                                        <p:cTn id="180" dur="500" fill="hold"/>
                                        <p:tgtEl>
                                          <p:spTgt spid="73"/>
                                        </p:tgtEl>
                                        <p:attrNameLst>
                                          <p:attrName>ppt_y</p:attrName>
                                        </p:attrNameLst>
                                      </p:cBhvr>
                                      <p:tavLst>
                                        <p:tav tm="0">
                                          <p:val>
                                            <p:strVal val="1+#ppt_h/2"/>
                                          </p:val>
                                        </p:tav>
                                        <p:tav tm="100000">
                                          <p:val>
                                            <p:strVal val="#ppt_y"/>
                                          </p:val>
                                        </p:tav>
                                      </p:tavLst>
                                    </p:anim>
                                  </p:childTnLst>
                                </p:cTn>
                              </p:par>
                            </p:childTnLst>
                          </p:cTn>
                        </p:par>
                      </p:childTnLst>
                    </p:cTn>
                  </p:par>
                  <p:par>
                    <p:cTn id="181" fill="hold">
                      <p:stCondLst>
                        <p:cond delay="indefinite"/>
                      </p:stCondLst>
                      <p:childTnLst>
                        <p:par>
                          <p:cTn id="182" fill="hold">
                            <p:stCondLst>
                              <p:cond delay="0"/>
                            </p:stCondLst>
                            <p:childTnLst>
                              <p:par>
                                <p:cTn id="183" presetID="2" presetClass="entr" presetSubtype="4" fill="hold" grpId="0" nodeType="clickEffect">
                                  <p:stCondLst>
                                    <p:cond delay="0"/>
                                  </p:stCondLst>
                                  <p:childTnLst>
                                    <p:set>
                                      <p:cBhvr>
                                        <p:cTn id="184" dur="1" fill="hold">
                                          <p:stCondLst>
                                            <p:cond delay="0"/>
                                          </p:stCondLst>
                                        </p:cTn>
                                        <p:tgtEl>
                                          <p:spTgt spid="71"/>
                                        </p:tgtEl>
                                        <p:attrNameLst>
                                          <p:attrName>style.visibility</p:attrName>
                                        </p:attrNameLst>
                                      </p:cBhvr>
                                      <p:to>
                                        <p:strVal val="visible"/>
                                      </p:to>
                                    </p:set>
                                    <p:anim calcmode="lin" valueType="num">
                                      <p:cBhvr additive="base">
                                        <p:cTn id="185" dur="500" fill="hold"/>
                                        <p:tgtEl>
                                          <p:spTgt spid="71"/>
                                        </p:tgtEl>
                                        <p:attrNameLst>
                                          <p:attrName>ppt_x</p:attrName>
                                        </p:attrNameLst>
                                      </p:cBhvr>
                                      <p:tavLst>
                                        <p:tav tm="0">
                                          <p:val>
                                            <p:strVal val="#ppt_x"/>
                                          </p:val>
                                        </p:tav>
                                        <p:tav tm="100000">
                                          <p:val>
                                            <p:strVal val="#ppt_x"/>
                                          </p:val>
                                        </p:tav>
                                      </p:tavLst>
                                    </p:anim>
                                    <p:anim calcmode="lin" valueType="num">
                                      <p:cBhvr additive="base">
                                        <p:cTn id="186" dur="500" fill="hold"/>
                                        <p:tgtEl>
                                          <p:spTgt spid="71"/>
                                        </p:tgtEl>
                                        <p:attrNameLst>
                                          <p:attrName>ppt_y</p:attrName>
                                        </p:attrNameLst>
                                      </p:cBhvr>
                                      <p:tavLst>
                                        <p:tav tm="0">
                                          <p:val>
                                            <p:strVal val="1+#ppt_h/2"/>
                                          </p:val>
                                        </p:tav>
                                        <p:tav tm="100000">
                                          <p:val>
                                            <p:strVal val="#ppt_y"/>
                                          </p:val>
                                        </p:tav>
                                      </p:tavLst>
                                    </p:anim>
                                  </p:childTnLst>
                                </p:cTn>
                              </p:par>
                            </p:childTnLst>
                          </p:cTn>
                        </p:par>
                      </p:childTnLst>
                    </p:cTn>
                  </p:par>
                  <p:par>
                    <p:cTn id="187" fill="hold">
                      <p:stCondLst>
                        <p:cond delay="indefinite"/>
                      </p:stCondLst>
                      <p:childTnLst>
                        <p:par>
                          <p:cTn id="188" fill="hold">
                            <p:stCondLst>
                              <p:cond delay="0"/>
                            </p:stCondLst>
                            <p:childTnLst>
                              <p:par>
                                <p:cTn id="189" presetID="2" presetClass="entr" presetSubtype="4" fill="hold" grpId="0" nodeType="clickEffect">
                                  <p:stCondLst>
                                    <p:cond delay="0"/>
                                  </p:stCondLst>
                                  <p:childTnLst>
                                    <p:set>
                                      <p:cBhvr>
                                        <p:cTn id="190" dur="1" fill="hold">
                                          <p:stCondLst>
                                            <p:cond delay="0"/>
                                          </p:stCondLst>
                                        </p:cTn>
                                        <p:tgtEl>
                                          <p:spTgt spid="83"/>
                                        </p:tgtEl>
                                        <p:attrNameLst>
                                          <p:attrName>style.visibility</p:attrName>
                                        </p:attrNameLst>
                                      </p:cBhvr>
                                      <p:to>
                                        <p:strVal val="visible"/>
                                      </p:to>
                                    </p:set>
                                    <p:anim calcmode="lin" valueType="num">
                                      <p:cBhvr additive="base">
                                        <p:cTn id="191" dur="500" fill="hold"/>
                                        <p:tgtEl>
                                          <p:spTgt spid="83"/>
                                        </p:tgtEl>
                                        <p:attrNameLst>
                                          <p:attrName>ppt_x</p:attrName>
                                        </p:attrNameLst>
                                      </p:cBhvr>
                                      <p:tavLst>
                                        <p:tav tm="0">
                                          <p:val>
                                            <p:strVal val="#ppt_x"/>
                                          </p:val>
                                        </p:tav>
                                        <p:tav tm="100000">
                                          <p:val>
                                            <p:strVal val="#ppt_x"/>
                                          </p:val>
                                        </p:tav>
                                      </p:tavLst>
                                    </p:anim>
                                    <p:anim calcmode="lin" valueType="num">
                                      <p:cBhvr additive="base">
                                        <p:cTn id="192" dur="500" fill="hold"/>
                                        <p:tgtEl>
                                          <p:spTgt spid="8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 grpId="0" animBg="1"/>
      <p:bldP spid="15" grpId="0" animBg="1"/>
      <p:bldP spid="18" grpId="0" animBg="1"/>
      <p:bldP spid="20" grpId="0" animBg="1"/>
      <p:bldP spid="56" grpId="0"/>
      <p:bldP spid="57" grpId="0"/>
      <p:bldP spid="58" grpId="0"/>
      <p:bldP spid="59" grpId="0"/>
      <p:bldP spid="61" grpId="0"/>
      <p:bldP spid="62" grpId="0"/>
      <p:bldP spid="44" grpId="0" animBg="1"/>
      <p:bldP spid="47" grpId="0"/>
      <p:bldP spid="51" grpId="0"/>
      <p:bldP spid="52" grpId="0"/>
      <p:bldP spid="54" grpId="0"/>
      <p:bldP spid="60" grpId="0"/>
      <p:bldP spid="63" grpId="0"/>
      <p:bldP spid="64" grpId="0"/>
      <p:bldP spid="67" grpId="0"/>
      <p:bldP spid="70" grpId="0"/>
      <p:bldP spid="79" grpId="0"/>
      <p:bldP spid="5" grpId="0" animBg="1"/>
      <p:bldP spid="6" grpId="0" animBg="1"/>
      <p:bldP spid="10" grpId="0" animBg="1"/>
      <p:bldP spid="11" grpId="0" animBg="1"/>
      <p:bldP spid="68" grpId="0"/>
      <p:bldP spid="69" grpId="0"/>
      <p:bldP spid="71" grpId="0"/>
      <p:bldP spid="72" grpId="0"/>
      <p:bldP spid="83"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正方形/長方形 1 1">
            <a:extLst>
              <a:ext uri="{FF2B5EF4-FFF2-40B4-BE49-F238E27FC236}">
                <a16:creationId xmlns:a16="http://schemas.microsoft.com/office/drawing/2014/main" id="{F3CD1EAF-D202-484E-BABE-D340FDE12BC2}"/>
              </a:ext>
            </a:extLst>
          </p:cNvPr>
          <p:cNvSpPr>
            <a:spLocks noChangeArrowheads="1"/>
          </p:cNvSpPr>
          <p:nvPr/>
        </p:nvSpPr>
        <p:spPr bwMode="gray">
          <a:xfrm>
            <a:off x="44817" y="6321058"/>
            <a:ext cx="9028846" cy="484187"/>
          </a:xfrm>
          <a:prstGeom prst="rect">
            <a:avLst/>
          </a:prstGeom>
          <a:solidFill>
            <a:schemeClr val="bg1"/>
          </a:solidFill>
          <a:ln w="9525" algn="ctr">
            <a:solidFill>
              <a:schemeClr val="bg1"/>
            </a:solidFill>
            <a:miter lim="800000"/>
            <a:headEnd/>
            <a:tailEnd/>
          </a:ln>
        </p:spPr>
        <p:txBody>
          <a:bodyPr wrap="none" anchor="ctr"/>
          <a:lstStyle>
            <a:lvl1pPr>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a:buBlip>
                <a:blip r:embed="rId13"/>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13"/>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13"/>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13"/>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13"/>
              </a:buBlip>
              <a:defRPr kumimoji="1" sz="2000">
                <a:solidFill>
                  <a:srgbClr val="000000"/>
                </a:solidFill>
                <a:latin typeface="Arial" charset="0"/>
                <a:ea typeface="ＭＳ Ｐゴシック" charset="-128"/>
                <a:cs typeface="Arial" charset="0"/>
              </a:defRPr>
            </a:lvl9pPr>
          </a:lstStyle>
          <a:p>
            <a:pPr algn="ctr" eaLnBrk="1" hangingPunct="1">
              <a:lnSpc>
                <a:spcPct val="100000"/>
              </a:lnSpc>
              <a:spcBef>
                <a:spcPct val="0"/>
              </a:spcBef>
              <a:spcAft>
                <a:spcPct val="0"/>
              </a:spcAft>
              <a:buClrTx/>
              <a:buFontTx/>
              <a:buNone/>
            </a:pPr>
            <a:endParaRPr lang="ja-JP" altLang="en-US" sz="1800">
              <a:solidFill>
                <a:schemeClr val="tx1"/>
              </a:solidFill>
              <a:latin typeface="Calibri" pitchFamily="34" charset="0"/>
            </a:endParaRPr>
          </a:p>
        </p:txBody>
      </p:sp>
      <p:sp>
        <p:nvSpPr>
          <p:cNvPr id="111" name="正方形/長方形 110">
            <a:extLst>
              <a:ext uri="{FF2B5EF4-FFF2-40B4-BE49-F238E27FC236}">
                <a16:creationId xmlns:a16="http://schemas.microsoft.com/office/drawing/2014/main" id="{EBE821F0-D9F9-4AAD-8072-5CFEC44AA223}"/>
              </a:ext>
            </a:extLst>
          </p:cNvPr>
          <p:cNvSpPr/>
          <p:nvPr/>
        </p:nvSpPr>
        <p:spPr bwMode="gray">
          <a:xfrm>
            <a:off x="86147" y="5422936"/>
            <a:ext cx="8634682" cy="1231578"/>
          </a:xfrm>
          <a:prstGeom prst="rect">
            <a:avLst/>
          </a:prstGeom>
          <a:solidFill>
            <a:schemeClr val="accent3">
              <a:lumMod val="20000"/>
              <a:lumOff val="80000"/>
            </a:schemeClr>
          </a:solidFill>
          <a:ln w="9525" algn="ctr">
            <a:solidFill>
              <a:schemeClr val="accent2"/>
            </a:solidFill>
            <a:miter lim="800000"/>
            <a:headEnd/>
            <a:tailEnd/>
          </a:ln>
          <a:effectLst/>
        </p:spPr>
        <p:txBody>
          <a:bodyPr wrap="none" rtlCol="0" anchor="ctr"/>
          <a:lstStyle/>
          <a:p>
            <a:pPr algn="ctr"/>
            <a:endParaRPr kumimoji="1" lang="ja-JP" altLang="en-US" dirty="0"/>
          </a:p>
        </p:txBody>
      </p:sp>
      <p:sp>
        <p:nvSpPr>
          <p:cNvPr id="8" name="フリーフォーム: 図形 7">
            <a:extLst>
              <a:ext uri="{FF2B5EF4-FFF2-40B4-BE49-F238E27FC236}">
                <a16:creationId xmlns:a16="http://schemas.microsoft.com/office/drawing/2014/main" id="{B7B967B6-66E6-43E5-AA13-28045EA331A4}"/>
              </a:ext>
            </a:extLst>
          </p:cNvPr>
          <p:cNvSpPr/>
          <p:nvPr/>
        </p:nvSpPr>
        <p:spPr bwMode="gray">
          <a:xfrm>
            <a:off x="1446212" y="2552112"/>
            <a:ext cx="569313" cy="381000"/>
          </a:xfrm>
          <a:custGeom>
            <a:avLst/>
            <a:gdLst>
              <a:gd name="connsiteX0" fmla="*/ 6277 w 569313"/>
              <a:gd name="connsiteY0" fmla="*/ 0 h 381000"/>
              <a:gd name="connsiteX1" fmla="*/ 82477 w 569313"/>
              <a:gd name="connsiteY1" fmla="*/ 30480 h 381000"/>
              <a:gd name="connsiteX2" fmla="*/ 128197 w 569313"/>
              <a:gd name="connsiteY2" fmla="*/ 45720 h 381000"/>
              <a:gd name="connsiteX3" fmla="*/ 173917 w 569313"/>
              <a:gd name="connsiteY3" fmla="*/ 76200 h 381000"/>
              <a:gd name="connsiteX4" fmla="*/ 265357 w 569313"/>
              <a:gd name="connsiteY4" fmla="*/ 106680 h 381000"/>
              <a:gd name="connsiteX5" fmla="*/ 356797 w 569313"/>
              <a:gd name="connsiteY5" fmla="*/ 137160 h 381000"/>
              <a:gd name="connsiteX6" fmla="*/ 402517 w 569313"/>
              <a:gd name="connsiteY6" fmla="*/ 152400 h 381000"/>
              <a:gd name="connsiteX7" fmla="*/ 463477 w 569313"/>
              <a:gd name="connsiteY7" fmla="*/ 167640 h 381000"/>
              <a:gd name="connsiteX8" fmla="*/ 509197 w 569313"/>
              <a:gd name="connsiteY8" fmla="*/ 198120 h 381000"/>
              <a:gd name="connsiteX9" fmla="*/ 539677 w 569313"/>
              <a:gd name="connsiteY9" fmla="*/ 381000 h 381000"/>
              <a:gd name="connsiteX10" fmla="*/ 448237 w 569313"/>
              <a:gd name="connsiteY10" fmla="*/ 365760 h 381000"/>
              <a:gd name="connsiteX11" fmla="*/ 112957 w 569313"/>
              <a:gd name="connsiteY11" fmla="*/ 335280 h 381000"/>
              <a:gd name="connsiteX12" fmla="*/ 51997 w 569313"/>
              <a:gd name="connsiteY12" fmla="*/ 320040 h 381000"/>
              <a:gd name="connsiteX13" fmla="*/ 6277 w 569313"/>
              <a:gd name="connsiteY13" fmla="*/ 304800 h 381000"/>
              <a:gd name="connsiteX14" fmla="*/ 6277 w 569313"/>
              <a:gd name="connsiteY14" fmla="*/ 60960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69313" h="381000">
                <a:moveTo>
                  <a:pt x="6277" y="0"/>
                </a:moveTo>
                <a:cubicBezTo>
                  <a:pt x="31677" y="10160"/>
                  <a:pt x="56862" y="20874"/>
                  <a:pt x="82477" y="30480"/>
                </a:cubicBezTo>
                <a:cubicBezTo>
                  <a:pt x="97519" y="36121"/>
                  <a:pt x="113829" y="38536"/>
                  <a:pt x="128197" y="45720"/>
                </a:cubicBezTo>
                <a:cubicBezTo>
                  <a:pt x="144580" y="53911"/>
                  <a:pt x="157179" y="68761"/>
                  <a:pt x="173917" y="76200"/>
                </a:cubicBezTo>
                <a:cubicBezTo>
                  <a:pt x="203277" y="89249"/>
                  <a:pt x="234877" y="96520"/>
                  <a:pt x="265357" y="106680"/>
                </a:cubicBezTo>
                <a:lnTo>
                  <a:pt x="356797" y="137160"/>
                </a:lnTo>
                <a:cubicBezTo>
                  <a:pt x="372037" y="142240"/>
                  <a:pt x="386932" y="148504"/>
                  <a:pt x="402517" y="152400"/>
                </a:cubicBezTo>
                <a:lnTo>
                  <a:pt x="463477" y="167640"/>
                </a:lnTo>
                <a:cubicBezTo>
                  <a:pt x="478717" y="177800"/>
                  <a:pt x="492814" y="189929"/>
                  <a:pt x="509197" y="198120"/>
                </a:cubicBezTo>
                <a:cubicBezTo>
                  <a:pt x="606714" y="246878"/>
                  <a:pt x="561380" y="142263"/>
                  <a:pt x="539677" y="381000"/>
                </a:cubicBezTo>
                <a:cubicBezTo>
                  <a:pt x="509197" y="375920"/>
                  <a:pt x="479039" y="368224"/>
                  <a:pt x="448237" y="365760"/>
                </a:cubicBezTo>
                <a:cubicBezTo>
                  <a:pt x="-89404" y="322749"/>
                  <a:pt x="288937" y="385560"/>
                  <a:pt x="112957" y="335280"/>
                </a:cubicBezTo>
                <a:cubicBezTo>
                  <a:pt x="92818" y="329526"/>
                  <a:pt x="72136" y="325794"/>
                  <a:pt x="51997" y="320040"/>
                </a:cubicBezTo>
                <a:cubicBezTo>
                  <a:pt x="36551" y="315627"/>
                  <a:pt x="9069" y="320620"/>
                  <a:pt x="6277" y="304800"/>
                </a:cubicBezTo>
                <a:cubicBezTo>
                  <a:pt x="-7848" y="224757"/>
                  <a:pt x="6277" y="142240"/>
                  <a:pt x="6277" y="60960"/>
                </a:cubicBezTo>
              </a:path>
            </a:pathLst>
          </a:custGeom>
          <a:solidFill>
            <a:schemeClr val="accent4">
              <a:lumMod val="20000"/>
              <a:lumOff val="80000"/>
            </a:schemeClr>
          </a:solidFill>
          <a:ln w="9525" algn="ctr">
            <a:noFill/>
            <a:miter lim="800000"/>
            <a:headEnd/>
            <a:tailEn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ctr" latinLnBrk="0" hangingPunct="1">
              <a:lnSpc>
                <a:spcPct val="100000"/>
              </a:lnSpc>
              <a:spcBef>
                <a:spcPct val="0"/>
              </a:spcBef>
              <a:spcAft>
                <a:spcPct val="0"/>
              </a:spcAft>
              <a:buClrTx/>
              <a:buSzTx/>
              <a:buFontTx/>
              <a:buNone/>
              <a:tabLst/>
            </a:pPr>
            <a:endParaRPr kumimoji="1" lang="ja-JP" altLang="en-US" sz="1800" b="0" i="0" u="none" strike="noStrike" cap="none" normalizeH="0" baseline="0">
              <a:ln>
                <a:noFill/>
              </a:ln>
              <a:solidFill>
                <a:srgbClr val="000000"/>
              </a:solidFill>
              <a:effectLst/>
              <a:latin typeface="ＭＳ Ｐゴシック" charset="-128"/>
              <a:ea typeface="ＭＳ Ｐゴシック" charset="-128"/>
            </a:endParaRPr>
          </a:p>
        </p:txBody>
      </p:sp>
      <p:sp>
        <p:nvSpPr>
          <p:cNvPr id="2" name="フリーフォーム: 図形 1">
            <a:extLst>
              <a:ext uri="{FF2B5EF4-FFF2-40B4-BE49-F238E27FC236}">
                <a16:creationId xmlns:a16="http://schemas.microsoft.com/office/drawing/2014/main" id="{674A0A7D-724E-469B-B7DA-A7E534B7D3FB}"/>
              </a:ext>
            </a:extLst>
          </p:cNvPr>
          <p:cNvSpPr/>
          <p:nvPr/>
        </p:nvSpPr>
        <p:spPr bwMode="gray">
          <a:xfrm>
            <a:off x="1101969" y="1683432"/>
            <a:ext cx="929640" cy="874128"/>
          </a:xfrm>
          <a:custGeom>
            <a:avLst/>
            <a:gdLst>
              <a:gd name="connsiteX0" fmla="*/ 0 w 929640"/>
              <a:gd name="connsiteY0" fmla="*/ 0 h 874128"/>
              <a:gd name="connsiteX1" fmla="*/ 76200 w 929640"/>
              <a:gd name="connsiteY1" fmla="*/ 30480 h 874128"/>
              <a:gd name="connsiteX2" fmla="*/ 121920 w 929640"/>
              <a:gd name="connsiteY2" fmla="*/ 60960 h 874128"/>
              <a:gd name="connsiteX3" fmla="*/ 228600 w 929640"/>
              <a:gd name="connsiteY3" fmla="*/ 91440 h 874128"/>
              <a:gd name="connsiteX4" fmla="*/ 320040 w 929640"/>
              <a:gd name="connsiteY4" fmla="*/ 152400 h 874128"/>
              <a:gd name="connsiteX5" fmla="*/ 502920 w 929640"/>
              <a:gd name="connsiteY5" fmla="*/ 213360 h 874128"/>
              <a:gd name="connsiteX6" fmla="*/ 548640 w 929640"/>
              <a:gd name="connsiteY6" fmla="*/ 228600 h 874128"/>
              <a:gd name="connsiteX7" fmla="*/ 594360 w 929640"/>
              <a:gd name="connsiteY7" fmla="*/ 243840 h 874128"/>
              <a:gd name="connsiteX8" fmla="*/ 655320 w 929640"/>
              <a:gd name="connsiteY8" fmla="*/ 259080 h 874128"/>
              <a:gd name="connsiteX9" fmla="*/ 731520 w 929640"/>
              <a:gd name="connsiteY9" fmla="*/ 274320 h 874128"/>
              <a:gd name="connsiteX10" fmla="*/ 822960 w 929640"/>
              <a:gd name="connsiteY10" fmla="*/ 304800 h 874128"/>
              <a:gd name="connsiteX11" fmla="*/ 929640 w 929640"/>
              <a:gd name="connsiteY11" fmla="*/ 335280 h 874128"/>
              <a:gd name="connsiteX12" fmla="*/ 914400 w 929640"/>
              <a:gd name="connsiteY12" fmla="*/ 868680 h 874128"/>
              <a:gd name="connsiteX13" fmla="*/ 868680 w 929640"/>
              <a:gd name="connsiteY13" fmla="*/ 853440 h 874128"/>
              <a:gd name="connsiteX14" fmla="*/ 777240 w 929640"/>
              <a:gd name="connsiteY14" fmla="*/ 792480 h 874128"/>
              <a:gd name="connsiteX15" fmla="*/ 655320 w 929640"/>
              <a:gd name="connsiteY15" fmla="*/ 762000 h 874128"/>
              <a:gd name="connsiteX16" fmla="*/ 594360 w 929640"/>
              <a:gd name="connsiteY16" fmla="*/ 746760 h 874128"/>
              <a:gd name="connsiteX17" fmla="*/ 502920 w 929640"/>
              <a:gd name="connsiteY17" fmla="*/ 716280 h 874128"/>
              <a:gd name="connsiteX18" fmla="*/ 396240 w 929640"/>
              <a:gd name="connsiteY18" fmla="*/ 701040 h 874128"/>
              <a:gd name="connsiteX19" fmla="*/ 304800 w 929640"/>
              <a:gd name="connsiteY19" fmla="*/ 640080 h 874128"/>
              <a:gd name="connsiteX20" fmla="*/ 274320 w 929640"/>
              <a:gd name="connsiteY20" fmla="*/ 502920 h 874128"/>
              <a:gd name="connsiteX21" fmla="*/ 243840 w 929640"/>
              <a:gd name="connsiteY21" fmla="*/ 457200 h 874128"/>
              <a:gd name="connsiteX22" fmla="*/ 198120 w 929640"/>
              <a:gd name="connsiteY22" fmla="*/ 441960 h 874128"/>
              <a:gd name="connsiteX23" fmla="*/ 167640 w 929640"/>
              <a:gd name="connsiteY23" fmla="*/ 396240 h 874128"/>
              <a:gd name="connsiteX24" fmla="*/ 121920 w 929640"/>
              <a:gd name="connsiteY24" fmla="*/ 259080 h 874128"/>
              <a:gd name="connsiteX25" fmla="*/ 106680 w 929640"/>
              <a:gd name="connsiteY25" fmla="*/ 213360 h 874128"/>
              <a:gd name="connsiteX26" fmla="*/ 91440 w 929640"/>
              <a:gd name="connsiteY26" fmla="*/ 167640 h 874128"/>
              <a:gd name="connsiteX27" fmla="*/ 60960 w 929640"/>
              <a:gd name="connsiteY27" fmla="*/ 121920 h 874128"/>
              <a:gd name="connsiteX28" fmla="*/ 45720 w 929640"/>
              <a:gd name="connsiteY28" fmla="*/ 76200 h 874128"/>
              <a:gd name="connsiteX29" fmla="*/ 30480 w 929640"/>
              <a:gd name="connsiteY29" fmla="*/ 45720 h 874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29640" h="874128">
                <a:moveTo>
                  <a:pt x="0" y="0"/>
                </a:moveTo>
                <a:cubicBezTo>
                  <a:pt x="25400" y="10160"/>
                  <a:pt x="51731" y="18246"/>
                  <a:pt x="76200" y="30480"/>
                </a:cubicBezTo>
                <a:cubicBezTo>
                  <a:pt x="92583" y="38671"/>
                  <a:pt x="105085" y="53745"/>
                  <a:pt x="121920" y="60960"/>
                </a:cubicBezTo>
                <a:cubicBezTo>
                  <a:pt x="156446" y="75757"/>
                  <a:pt x="195236" y="72904"/>
                  <a:pt x="228600" y="91440"/>
                </a:cubicBezTo>
                <a:cubicBezTo>
                  <a:pt x="260622" y="109230"/>
                  <a:pt x="285287" y="140816"/>
                  <a:pt x="320040" y="152400"/>
                </a:cubicBezTo>
                <a:lnTo>
                  <a:pt x="502920" y="213360"/>
                </a:lnTo>
                <a:lnTo>
                  <a:pt x="548640" y="228600"/>
                </a:lnTo>
                <a:cubicBezTo>
                  <a:pt x="563880" y="233680"/>
                  <a:pt x="578775" y="239944"/>
                  <a:pt x="594360" y="243840"/>
                </a:cubicBezTo>
                <a:cubicBezTo>
                  <a:pt x="614680" y="248920"/>
                  <a:pt x="634873" y="254536"/>
                  <a:pt x="655320" y="259080"/>
                </a:cubicBezTo>
                <a:cubicBezTo>
                  <a:pt x="680606" y="264699"/>
                  <a:pt x="706530" y="267504"/>
                  <a:pt x="731520" y="274320"/>
                </a:cubicBezTo>
                <a:cubicBezTo>
                  <a:pt x="762517" y="282774"/>
                  <a:pt x="791791" y="297008"/>
                  <a:pt x="822960" y="304800"/>
                </a:cubicBezTo>
                <a:cubicBezTo>
                  <a:pt x="899505" y="323936"/>
                  <a:pt x="864049" y="313416"/>
                  <a:pt x="929640" y="335280"/>
                </a:cubicBezTo>
                <a:cubicBezTo>
                  <a:pt x="924560" y="513080"/>
                  <a:pt x="935183" y="692026"/>
                  <a:pt x="914400" y="868680"/>
                </a:cubicBezTo>
                <a:cubicBezTo>
                  <a:pt x="912523" y="884634"/>
                  <a:pt x="882723" y="861242"/>
                  <a:pt x="868680" y="853440"/>
                </a:cubicBezTo>
                <a:cubicBezTo>
                  <a:pt x="836658" y="835650"/>
                  <a:pt x="813161" y="799664"/>
                  <a:pt x="777240" y="792480"/>
                </a:cubicBezTo>
                <a:cubicBezTo>
                  <a:pt x="622318" y="761496"/>
                  <a:pt x="764666" y="793242"/>
                  <a:pt x="655320" y="762000"/>
                </a:cubicBezTo>
                <a:cubicBezTo>
                  <a:pt x="635181" y="756246"/>
                  <a:pt x="614422" y="752779"/>
                  <a:pt x="594360" y="746760"/>
                </a:cubicBezTo>
                <a:cubicBezTo>
                  <a:pt x="563586" y="737528"/>
                  <a:pt x="534726" y="720824"/>
                  <a:pt x="502920" y="716280"/>
                </a:cubicBezTo>
                <a:lnTo>
                  <a:pt x="396240" y="701040"/>
                </a:lnTo>
                <a:cubicBezTo>
                  <a:pt x="365760" y="680720"/>
                  <a:pt x="310822" y="676214"/>
                  <a:pt x="304800" y="640080"/>
                </a:cubicBezTo>
                <a:cubicBezTo>
                  <a:pt x="298947" y="604960"/>
                  <a:pt x="293079" y="540437"/>
                  <a:pt x="274320" y="502920"/>
                </a:cubicBezTo>
                <a:cubicBezTo>
                  <a:pt x="266129" y="486537"/>
                  <a:pt x="258143" y="468642"/>
                  <a:pt x="243840" y="457200"/>
                </a:cubicBezTo>
                <a:cubicBezTo>
                  <a:pt x="231296" y="447165"/>
                  <a:pt x="213360" y="447040"/>
                  <a:pt x="198120" y="441960"/>
                </a:cubicBezTo>
                <a:cubicBezTo>
                  <a:pt x="187960" y="426720"/>
                  <a:pt x="175079" y="412978"/>
                  <a:pt x="167640" y="396240"/>
                </a:cubicBezTo>
                <a:lnTo>
                  <a:pt x="121920" y="259080"/>
                </a:lnTo>
                <a:lnTo>
                  <a:pt x="106680" y="213360"/>
                </a:lnTo>
                <a:cubicBezTo>
                  <a:pt x="101600" y="198120"/>
                  <a:pt x="100351" y="181006"/>
                  <a:pt x="91440" y="167640"/>
                </a:cubicBezTo>
                <a:cubicBezTo>
                  <a:pt x="81280" y="152400"/>
                  <a:pt x="69151" y="138303"/>
                  <a:pt x="60960" y="121920"/>
                </a:cubicBezTo>
                <a:cubicBezTo>
                  <a:pt x="53776" y="107552"/>
                  <a:pt x="51686" y="91115"/>
                  <a:pt x="45720" y="76200"/>
                </a:cubicBezTo>
                <a:cubicBezTo>
                  <a:pt x="41501" y="65653"/>
                  <a:pt x="35560" y="55880"/>
                  <a:pt x="30480" y="45720"/>
                </a:cubicBezTo>
              </a:path>
            </a:pathLst>
          </a:custGeom>
          <a:solidFill>
            <a:srgbClr val="7030A0"/>
          </a:solidFill>
          <a:ln w="9525" algn="ctr">
            <a:noFill/>
            <a:miter lim="800000"/>
            <a:headEnd/>
            <a:tailEn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ctr" latinLnBrk="0" hangingPunct="1">
              <a:lnSpc>
                <a:spcPct val="100000"/>
              </a:lnSpc>
              <a:spcBef>
                <a:spcPct val="0"/>
              </a:spcBef>
              <a:spcAft>
                <a:spcPct val="0"/>
              </a:spcAft>
              <a:buClrTx/>
              <a:buSzTx/>
              <a:buFontTx/>
              <a:buNone/>
              <a:tabLst/>
            </a:pPr>
            <a:endParaRPr kumimoji="1" lang="ja-JP" altLang="en-US" sz="1800" b="0" i="0" u="none" strike="noStrike" cap="none" normalizeH="0" baseline="0">
              <a:ln>
                <a:noFill/>
              </a:ln>
              <a:solidFill>
                <a:srgbClr val="000000"/>
              </a:solidFill>
              <a:effectLst/>
              <a:latin typeface="ＭＳ Ｐゴシック" charset="-128"/>
              <a:ea typeface="ＭＳ Ｐゴシック" charset="-128"/>
            </a:endParaRPr>
          </a:p>
        </p:txBody>
      </p:sp>
      <p:sp>
        <p:nvSpPr>
          <p:cNvPr id="9221" name="スライド番号プレースホルダー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a:buBlip>
                <a:blip r:embed="rId13"/>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13"/>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13"/>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13"/>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13"/>
              </a:buBlip>
              <a:defRPr kumimoji="1" sz="2000">
                <a:solidFill>
                  <a:srgbClr val="000000"/>
                </a:solidFill>
                <a:latin typeface="Arial" charset="0"/>
                <a:ea typeface="ＭＳ Ｐゴシック" charset="-128"/>
                <a:cs typeface="Arial" charset="0"/>
              </a:defRPr>
            </a:lvl9pPr>
          </a:lstStyle>
          <a:p>
            <a:pPr>
              <a:lnSpc>
                <a:spcPct val="100000"/>
              </a:lnSpc>
              <a:spcBef>
                <a:spcPct val="0"/>
              </a:spcBef>
              <a:spcAft>
                <a:spcPct val="0"/>
              </a:spcAft>
              <a:buClrTx/>
              <a:buFontTx/>
              <a:buNone/>
            </a:pPr>
            <a:fld id="{4555DBF4-170B-471E-880D-DA5283DE4820}" type="slidenum">
              <a:rPr kumimoji="0" lang="ja-JP" altLang="en-US" smtClean="0">
                <a:solidFill>
                  <a:schemeClr val="tx1"/>
                </a:solidFill>
              </a:rPr>
              <a:pPr>
                <a:lnSpc>
                  <a:spcPct val="100000"/>
                </a:lnSpc>
                <a:spcBef>
                  <a:spcPct val="0"/>
                </a:spcBef>
                <a:spcAft>
                  <a:spcPct val="0"/>
                </a:spcAft>
                <a:buClrTx/>
                <a:buFontTx/>
                <a:buNone/>
              </a:pPr>
              <a:t>43</a:t>
            </a:fld>
            <a:endParaRPr kumimoji="0" lang="ja-JP" altLang="en-US">
              <a:solidFill>
                <a:schemeClr val="tx1"/>
              </a:solidFill>
            </a:endParaRPr>
          </a:p>
        </p:txBody>
      </p:sp>
      <p:cxnSp>
        <p:nvCxnSpPr>
          <p:cNvPr id="38" name="直線矢印コネクタ 37">
            <a:extLst>
              <a:ext uri="{FF2B5EF4-FFF2-40B4-BE49-F238E27FC236}">
                <a16:creationId xmlns:a16="http://schemas.microsoft.com/office/drawing/2014/main" id="{077F281C-E8B6-4DF0-9D89-BE45989EB263}"/>
              </a:ext>
            </a:extLst>
          </p:cNvPr>
          <p:cNvCxnSpPr>
            <a:cxnSpLocks/>
          </p:cNvCxnSpPr>
          <p:nvPr/>
        </p:nvCxnSpPr>
        <p:spPr bwMode="auto">
          <a:xfrm flipV="1">
            <a:off x="477129" y="955721"/>
            <a:ext cx="0" cy="2362200"/>
          </a:xfrm>
          <a:prstGeom prst="straightConnector1">
            <a:avLst/>
          </a:prstGeom>
          <a:gradFill rotWithShape="0">
            <a:gsLst>
              <a:gs pos="0">
                <a:srgbClr val="FFFFFF"/>
              </a:gs>
              <a:gs pos="100000">
                <a:srgbClr val="C8C8C8"/>
              </a:gs>
            </a:gsLst>
            <a:lin ang="5400000" scaled="1"/>
          </a:gradFill>
          <a:ln w="9525" cap="flat" cmpd="sng" algn="ctr">
            <a:solidFill>
              <a:srgbClr val="505050"/>
            </a:solidFill>
            <a:prstDash val="solid"/>
            <a:round/>
            <a:headEnd type="none" w="med" len="med"/>
            <a:tailEnd type="triangle"/>
          </a:ln>
          <a:effectLst/>
        </p:spPr>
      </p:cxnSp>
      <p:cxnSp>
        <p:nvCxnSpPr>
          <p:cNvPr id="39" name="直線矢印コネクタ 38">
            <a:extLst>
              <a:ext uri="{FF2B5EF4-FFF2-40B4-BE49-F238E27FC236}">
                <a16:creationId xmlns:a16="http://schemas.microsoft.com/office/drawing/2014/main" id="{E77BEE52-C1E1-418F-B5C9-2C342F6461D5}"/>
              </a:ext>
            </a:extLst>
          </p:cNvPr>
          <p:cNvCxnSpPr>
            <a:cxnSpLocks/>
          </p:cNvCxnSpPr>
          <p:nvPr/>
        </p:nvCxnSpPr>
        <p:spPr bwMode="auto">
          <a:xfrm flipV="1">
            <a:off x="111369" y="2952161"/>
            <a:ext cx="2926080" cy="30480"/>
          </a:xfrm>
          <a:prstGeom prst="straightConnector1">
            <a:avLst/>
          </a:prstGeom>
          <a:gradFill rotWithShape="0">
            <a:gsLst>
              <a:gs pos="0">
                <a:srgbClr val="FFFFFF"/>
              </a:gs>
              <a:gs pos="100000">
                <a:srgbClr val="C8C8C8"/>
              </a:gs>
            </a:gsLst>
            <a:lin ang="5400000" scaled="1"/>
          </a:gradFill>
          <a:ln w="9525" cap="flat" cmpd="sng" algn="ctr">
            <a:solidFill>
              <a:srgbClr val="505050"/>
            </a:solidFill>
            <a:prstDash val="solid"/>
            <a:round/>
            <a:headEnd type="none" w="med" len="med"/>
            <a:tailEnd type="triangle"/>
          </a:ln>
          <a:effectLst/>
        </p:spPr>
      </p:cxnSp>
      <p:sp>
        <p:nvSpPr>
          <p:cNvPr id="40" name="コンテンツ プレースホルダー 2 2">
            <a:extLst>
              <a:ext uri="{FF2B5EF4-FFF2-40B4-BE49-F238E27FC236}">
                <a16:creationId xmlns:a16="http://schemas.microsoft.com/office/drawing/2014/main" id="{E12FFE62-0883-4F51-9279-9071A6B5D2F0}"/>
              </a:ext>
            </a:extLst>
          </p:cNvPr>
          <p:cNvSpPr txBox="1">
            <a:spLocks/>
          </p:cNvSpPr>
          <p:nvPr/>
        </p:nvSpPr>
        <p:spPr bwMode="gray">
          <a:xfrm>
            <a:off x="2798928" y="2982641"/>
            <a:ext cx="776183"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90513" indent="-290513" algn="l" defTabSz="457200" rtl="0" eaLnBrk="0" fontAlgn="base" hangingPunct="0">
              <a:lnSpc>
                <a:spcPct val="95000"/>
              </a:lnSpc>
              <a:spcBef>
                <a:spcPct val="20000"/>
              </a:spcBef>
              <a:spcAft>
                <a:spcPct val="10000"/>
              </a:spcAft>
              <a:buClr>
                <a:srgbClr val="A30B1A"/>
              </a:buClr>
              <a:buFont typeface="Wingdings" pitchFamily="2" charset="2"/>
              <a:buChar char="n"/>
              <a:defRPr kumimoji="1" sz="2800">
                <a:solidFill>
                  <a:srgbClr val="000000"/>
                </a:solidFill>
                <a:latin typeface="+mn-lt"/>
                <a:ea typeface="+mn-ea"/>
                <a:cs typeface="+mn-cs"/>
              </a:defRPr>
            </a:lvl1pPr>
            <a:lvl2pPr marL="581025" indent="-242888" algn="l" defTabSz="457200" rtl="0" eaLnBrk="0" fontAlgn="base" hangingPunct="0">
              <a:lnSpc>
                <a:spcPct val="95000"/>
              </a:lnSpc>
              <a:spcBef>
                <a:spcPct val="20000"/>
              </a:spcBef>
              <a:spcAft>
                <a:spcPct val="10000"/>
              </a:spcAft>
              <a:buClr>
                <a:srgbClr val="87867E"/>
              </a:buClr>
              <a:buFont typeface="Wingdings" pitchFamily="2" charset="2"/>
              <a:buChar char="n"/>
              <a:defRPr kumimoji="1" sz="2400">
                <a:solidFill>
                  <a:srgbClr val="000000"/>
                </a:solidFill>
                <a:latin typeface="+mn-lt"/>
                <a:ea typeface="+mn-ea"/>
                <a:cs typeface="+mn-cs"/>
              </a:defRPr>
            </a:lvl2pPr>
            <a:lvl3pPr marL="795338" indent="-138113" algn="l" defTabSz="457200" rtl="0" eaLnBrk="0" fontAlgn="base" hangingPunct="0">
              <a:lnSpc>
                <a:spcPct val="95000"/>
              </a:lnSpc>
              <a:spcBef>
                <a:spcPct val="20000"/>
              </a:spcBef>
              <a:spcAft>
                <a:spcPct val="10000"/>
              </a:spcAft>
              <a:buClr>
                <a:srgbClr val="87867E"/>
              </a:buClr>
              <a:buSzPct val="100000"/>
              <a:buChar char="•"/>
              <a:defRPr kumimoji="1" sz="2000">
                <a:solidFill>
                  <a:srgbClr val="000000"/>
                </a:solidFill>
                <a:latin typeface="+mn-lt"/>
                <a:ea typeface="+mn-ea"/>
                <a:cs typeface="+mn-cs"/>
              </a:defRPr>
            </a:lvl3pPr>
            <a:lvl4pPr marL="1014413" indent="-134938" algn="l" defTabSz="457200" rtl="0" eaLnBrk="0" fontAlgn="base" hangingPunct="0">
              <a:lnSpc>
                <a:spcPct val="95000"/>
              </a:lnSpc>
              <a:spcBef>
                <a:spcPct val="20000"/>
              </a:spcBef>
              <a:spcAft>
                <a:spcPct val="10000"/>
              </a:spcAft>
              <a:buClr>
                <a:srgbClr val="87867E"/>
              </a:buClr>
              <a:buSzPct val="100000"/>
              <a:buChar char="•"/>
              <a:defRPr kumimoji="1">
                <a:solidFill>
                  <a:srgbClr val="000000"/>
                </a:solidFill>
                <a:latin typeface="+mn-lt"/>
                <a:ea typeface="+mn-ea"/>
                <a:cs typeface="+mn-cs"/>
              </a:defRPr>
            </a:lvl4pPr>
            <a:lvl5pPr marL="2305050" indent="365125" algn="l" defTabSz="457200" rtl="0" eaLnBrk="0" fontAlgn="base" hangingPunct="0">
              <a:spcBef>
                <a:spcPct val="0"/>
              </a:spcBef>
              <a:spcAft>
                <a:spcPct val="0"/>
              </a:spcAft>
              <a:buBlip>
                <a:blip r:embed="rId13"/>
              </a:buBlip>
              <a:defRPr kumimoji="1" sz="2000">
                <a:solidFill>
                  <a:srgbClr val="000000"/>
                </a:solidFill>
                <a:latin typeface="+mn-lt"/>
                <a:ea typeface="+mn-ea"/>
                <a:cs typeface="+mn-cs"/>
              </a:defRPr>
            </a:lvl5pPr>
            <a:lvl6pPr marL="2762250" indent="365125" algn="l" defTabSz="457200" rtl="0" eaLnBrk="1" fontAlgn="base" hangingPunct="1">
              <a:spcBef>
                <a:spcPct val="0"/>
              </a:spcBef>
              <a:spcAft>
                <a:spcPct val="0"/>
              </a:spcAft>
              <a:buBlip>
                <a:blip r:embed="rId13"/>
              </a:buBlip>
              <a:defRPr kumimoji="1" sz="2000">
                <a:solidFill>
                  <a:srgbClr val="000000"/>
                </a:solidFill>
                <a:latin typeface="+mn-lt"/>
                <a:ea typeface="+mn-ea"/>
                <a:cs typeface="+mn-cs"/>
              </a:defRPr>
            </a:lvl6pPr>
            <a:lvl7pPr marL="3219450" indent="365125" algn="l" defTabSz="457200" rtl="0" eaLnBrk="1" fontAlgn="base" hangingPunct="1">
              <a:spcBef>
                <a:spcPct val="0"/>
              </a:spcBef>
              <a:spcAft>
                <a:spcPct val="0"/>
              </a:spcAft>
              <a:buBlip>
                <a:blip r:embed="rId13"/>
              </a:buBlip>
              <a:defRPr kumimoji="1" sz="2000">
                <a:solidFill>
                  <a:srgbClr val="000000"/>
                </a:solidFill>
                <a:latin typeface="+mn-lt"/>
                <a:ea typeface="+mn-ea"/>
                <a:cs typeface="+mn-cs"/>
              </a:defRPr>
            </a:lvl7pPr>
            <a:lvl8pPr marL="3676650" indent="365125" algn="l" defTabSz="457200" rtl="0" eaLnBrk="1" fontAlgn="base" hangingPunct="1">
              <a:spcBef>
                <a:spcPct val="0"/>
              </a:spcBef>
              <a:spcAft>
                <a:spcPct val="0"/>
              </a:spcAft>
              <a:buBlip>
                <a:blip r:embed="rId13"/>
              </a:buBlip>
              <a:defRPr kumimoji="1" sz="2000">
                <a:solidFill>
                  <a:srgbClr val="000000"/>
                </a:solidFill>
                <a:latin typeface="+mn-lt"/>
                <a:ea typeface="+mn-ea"/>
                <a:cs typeface="+mn-cs"/>
              </a:defRPr>
            </a:lvl8pPr>
            <a:lvl9pPr marL="4133850" indent="365125" algn="l" defTabSz="457200" rtl="0" eaLnBrk="1" fontAlgn="base" hangingPunct="1">
              <a:spcBef>
                <a:spcPct val="0"/>
              </a:spcBef>
              <a:spcAft>
                <a:spcPct val="0"/>
              </a:spcAft>
              <a:buBlip>
                <a:blip r:embed="rId13"/>
              </a:buBlip>
              <a:defRPr kumimoji="1" sz="2000">
                <a:solidFill>
                  <a:srgbClr val="000000"/>
                </a:solidFill>
                <a:latin typeface="+mn-lt"/>
                <a:ea typeface="+mn-ea"/>
                <a:cs typeface="+mn-cs"/>
              </a:defRPr>
            </a:lvl9pPr>
          </a:lstStyle>
          <a:p>
            <a:pPr marL="0" indent="0" eaLnBrk="1" hangingPunct="1">
              <a:buFont typeface="Wingdings" pitchFamily="2" charset="2"/>
              <a:buNone/>
              <a:defRPr/>
            </a:pPr>
            <a:r>
              <a:rPr lang="en-US" altLang="ja-JP" sz="2200" kern="0" dirty="0"/>
              <a:t>V[m</a:t>
            </a:r>
            <a:r>
              <a:rPr lang="en-US" altLang="ja-JP" sz="2200" kern="0" baseline="30000" dirty="0"/>
              <a:t>3</a:t>
            </a:r>
            <a:r>
              <a:rPr lang="en-US" altLang="ja-JP" sz="2200" kern="0" dirty="0"/>
              <a:t>]</a:t>
            </a:r>
          </a:p>
        </p:txBody>
      </p:sp>
      <p:sp>
        <p:nvSpPr>
          <p:cNvPr id="41" name="コンテンツ プレースホルダー 2 3">
            <a:extLst>
              <a:ext uri="{FF2B5EF4-FFF2-40B4-BE49-F238E27FC236}">
                <a16:creationId xmlns:a16="http://schemas.microsoft.com/office/drawing/2014/main" id="{0346B11D-209A-4295-8BAA-F0885B1B5B5E}"/>
              </a:ext>
            </a:extLst>
          </p:cNvPr>
          <p:cNvSpPr txBox="1">
            <a:spLocks/>
          </p:cNvSpPr>
          <p:nvPr/>
        </p:nvSpPr>
        <p:spPr bwMode="gray">
          <a:xfrm>
            <a:off x="552404" y="834676"/>
            <a:ext cx="1062181"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90513" indent="-290513" algn="l" defTabSz="457200" rtl="0" eaLnBrk="0" fontAlgn="base" hangingPunct="0">
              <a:lnSpc>
                <a:spcPct val="95000"/>
              </a:lnSpc>
              <a:spcBef>
                <a:spcPct val="20000"/>
              </a:spcBef>
              <a:spcAft>
                <a:spcPct val="10000"/>
              </a:spcAft>
              <a:buClr>
                <a:srgbClr val="A30B1A"/>
              </a:buClr>
              <a:buFont typeface="Wingdings" pitchFamily="2" charset="2"/>
              <a:buChar char="n"/>
              <a:defRPr kumimoji="1" sz="2800">
                <a:solidFill>
                  <a:srgbClr val="000000"/>
                </a:solidFill>
                <a:latin typeface="+mn-lt"/>
                <a:ea typeface="+mn-ea"/>
                <a:cs typeface="+mn-cs"/>
              </a:defRPr>
            </a:lvl1pPr>
            <a:lvl2pPr marL="581025" indent="-242888" algn="l" defTabSz="457200" rtl="0" eaLnBrk="0" fontAlgn="base" hangingPunct="0">
              <a:lnSpc>
                <a:spcPct val="95000"/>
              </a:lnSpc>
              <a:spcBef>
                <a:spcPct val="20000"/>
              </a:spcBef>
              <a:spcAft>
                <a:spcPct val="10000"/>
              </a:spcAft>
              <a:buClr>
                <a:srgbClr val="87867E"/>
              </a:buClr>
              <a:buFont typeface="Wingdings" pitchFamily="2" charset="2"/>
              <a:buChar char="n"/>
              <a:defRPr kumimoji="1" sz="2400">
                <a:solidFill>
                  <a:srgbClr val="000000"/>
                </a:solidFill>
                <a:latin typeface="+mn-lt"/>
                <a:ea typeface="+mn-ea"/>
                <a:cs typeface="+mn-cs"/>
              </a:defRPr>
            </a:lvl2pPr>
            <a:lvl3pPr marL="795338" indent="-138113" algn="l" defTabSz="457200" rtl="0" eaLnBrk="0" fontAlgn="base" hangingPunct="0">
              <a:lnSpc>
                <a:spcPct val="95000"/>
              </a:lnSpc>
              <a:spcBef>
                <a:spcPct val="20000"/>
              </a:spcBef>
              <a:spcAft>
                <a:spcPct val="10000"/>
              </a:spcAft>
              <a:buClr>
                <a:srgbClr val="87867E"/>
              </a:buClr>
              <a:buSzPct val="100000"/>
              <a:buChar char="•"/>
              <a:defRPr kumimoji="1" sz="2000">
                <a:solidFill>
                  <a:srgbClr val="000000"/>
                </a:solidFill>
                <a:latin typeface="+mn-lt"/>
                <a:ea typeface="+mn-ea"/>
                <a:cs typeface="+mn-cs"/>
              </a:defRPr>
            </a:lvl3pPr>
            <a:lvl4pPr marL="1014413" indent="-134938" algn="l" defTabSz="457200" rtl="0" eaLnBrk="0" fontAlgn="base" hangingPunct="0">
              <a:lnSpc>
                <a:spcPct val="95000"/>
              </a:lnSpc>
              <a:spcBef>
                <a:spcPct val="20000"/>
              </a:spcBef>
              <a:spcAft>
                <a:spcPct val="10000"/>
              </a:spcAft>
              <a:buClr>
                <a:srgbClr val="87867E"/>
              </a:buClr>
              <a:buSzPct val="100000"/>
              <a:buChar char="•"/>
              <a:defRPr kumimoji="1">
                <a:solidFill>
                  <a:srgbClr val="000000"/>
                </a:solidFill>
                <a:latin typeface="+mn-lt"/>
                <a:ea typeface="+mn-ea"/>
                <a:cs typeface="+mn-cs"/>
              </a:defRPr>
            </a:lvl4pPr>
            <a:lvl5pPr marL="2305050" indent="365125" algn="l" defTabSz="457200" rtl="0" eaLnBrk="0" fontAlgn="base" hangingPunct="0">
              <a:spcBef>
                <a:spcPct val="0"/>
              </a:spcBef>
              <a:spcAft>
                <a:spcPct val="0"/>
              </a:spcAft>
              <a:buBlip>
                <a:blip r:embed="rId13"/>
              </a:buBlip>
              <a:defRPr kumimoji="1" sz="2000">
                <a:solidFill>
                  <a:srgbClr val="000000"/>
                </a:solidFill>
                <a:latin typeface="+mn-lt"/>
                <a:ea typeface="+mn-ea"/>
                <a:cs typeface="+mn-cs"/>
              </a:defRPr>
            </a:lvl5pPr>
            <a:lvl6pPr marL="2762250" indent="365125" algn="l" defTabSz="457200" rtl="0" eaLnBrk="1" fontAlgn="base" hangingPunct="1">
              <a:spcBef>
                <a:spcPct val="0"/>
              </a:spcBef>
              <a:spcAft>
                <a:spcPct val="0"/>
              </a:spcAft>
              <a:buBlip>
                <a:blip r:embed="rId13"/>
              </a:buBlip>
              <a:defRPr kumimoji="1" sz="2000">
                <a:solidFill>
                  <a:srgbClr val="000000"/>
                </a:solidFill>
                <a:latin typeface="+mn-lt"/>
                <a:ea typeface="+mn-ea"/>
                <a:cs typeface="+mn-cs"/>
              </a:defRPr>
            </a:lvl6pPr>
            <a:lvl7pPr marL="3219450" indent="365125" algn="l" defTabSz="457200" rtl="0" eaLnBrk="1" fontAlgn="base" hangingPunct="1">
              <a:spcBef>
                <a:spcPct val="0"/>
              </a:spcBef>
              <a:spcAft>
                <a:spcPct val="0"/>
              </a:spcAft>
              <a:buBlip>
                <a:blip r:embed="rId13"/>
              </a:buBlip>
              <a:defRPr kumimoji="1" sz="2000">
                <a:solidFill>
                  <a:srgbClr val="000000"/>
                </a:solidFill>
                <a:latin typeface="+mn-lt"/>
                <a:ea typeface="+mn-ea"/>
                <a:cs typeface="+mn-cs"/>
              </a:defRPr>
            </a:lvl7pPr>
            <a:lvl8pPr marL="3676650" indent="365125" algn="l" defTabSz="457200" rtl="0" eaLnBrk="1" fontAlgn="base" hangingPunct="1">
              <a:spcBef>
                <a:spcPct val="0"/>
              </a:spcBef>
              <a:spcAft>
                <a:spcPct val="0"/>
              </a:spcAft>
              <a:buBlip>
                <a:blip r:embed="rId13"/>
              </a:buBlip>
              <a:defRPr kumimoji="1" sz="2000">
                <a:solidFill>
                  <a:srgbClr val="000000"/>
                </a:solidFill>
                <a:latin typeface="+mn-lt"/>
                <a:ea typeface="+mn-ea"/>
                <a:cs typeface="+mn-cs"/>
              </a:defRPr>
            </a:lvl8pPr>
            <a:lvl9pPr marL="4133850" indent="365125" algn="l" defTabSz="457200" rtl="0" eaLnBrk="1" fontAlgn="base" hangingPunct="1">
              <a:spcBef>
                <a:spcPct val="0"/>
              </a:spcBef>
              <a:spcAft>
                <a:spcPct val="0"/>
              </a:spcAft>
              <a:buBlip>
                <a:blip r:embed="rId13"/>
              </a:buBlip>
              <a:defRPr kumimoji="1" sz="2000">
                <a:solidFill>
                  <a:srgbClr val="000000"/>
                </a:solidFill>
                <a:latin typeface="+mn-lt"/>
                <a:ea typeface="+mn-ea"/>
                <a:cs typeface="+mn-cs"/>
              </a:defRPr>
            </a:lvl9pPr>
          </a:lstStyle>
          <a:p>
            <a:pPr marL="0" indent="0" eaLnBrk="1" hangingPunct="1">
              <a:buFont typeface="Wingdings" pitchFamily="2" charset="2"/>
              <a:buNone/>
              <a:defRPr/>
            </a:pPr>
            <a:r>
              <a:rPr lang="en-US" altLang="ja-JP" sz="2200" kern="0" dirty="0"/>
              <a:t>p[N/m</a:t>
            </a:r>
            <a:r>
              <a:rPr lang="en-US" altLang="ja-JP" sz="2200" kern="0" baseline="30000" dirty="0"/>
              <a:t>2</a:t>
            </a:r>
            <a:r>
              <a:rPr lang="en-US" altLang="ja-JP" sz="2200" kern="0" dirty="0"/>
              <a:t>]</a:t>
            </a:r>
          </a:p>
        </p:txBody>
      </p:sp>
      <p:sp>
        <p:nvSpPr>
          <p:cNvPr id="42" name="コンテンツ プレースホルダー 2 4">
            <a:extLst>
              <a:ext uri="{FF2B5EF4-FFF2-40B4-BE49-F238E27FC236}">
                <a16:creationId xmlns:a16="http://schemas.microsoft.com/office/drawing/2014/main" id="{2B458144-8782-44DA-BBD6-B9D172922AE1}"/>
              </a:ext>
            </a:extLst>
          </p:cNvPr>
          <p:cNvSpPr txBox="1">
            <a:spLocks/>
          </p:cNvSpPr>
          <p:nvPr/>
        </p:nvSpPr>
        <p:spPr bwMode="gray">
          <a:xfrm>
            <a:off x="141572" y="3071699"/>
            <a:ext cx="305354"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90513" indent="-290513" algn="l" defTabSz="457200" rtl="0" eaLnBrk="0" fontAlgn="base" hangingPunct="0">
              <a:lnSpc>
                <a:spcPct val="95000"/>
              </a:lnSpc>
              <a:spcBef>
                <a:spcPct val="20000"/>
              </a:spcBef>
              <a:spcAft>
                <a:spcPct val="10000"/>
              </a:spcAft>
              <a:buClr>
                <a:srgbClr val="A30B1A"/>
              </a:buClr>
              <a:buFont typeface="Wingdings" pitchFamily="2" charset="2"/>
              <a:buChar char="n"/>
              <a:defRPr kumimoji="1" sz="2800">
                <a:solidFill>
                  <a:srgbClr val="000000"/>
                </a:solidFill>
                <a:latin typeface="+mn-lt"/>
                <a:ea typeface="+mn-ea"/>
                <a:cs typeface="+mn-cs"/>
              </a:defRPr>
            </a:lvl1pPr>
            <a:lvl2pPr marL="581025" indent="-242888" algn="l" defTabSz="457200" rtl="0" eaLnBrk="0" fontAlgn="base" hangingPunct="0">
              <a:lnSpc>
                <a:spcPct val="95000"/>
              </a:lnSpc>
              <a:spcBef>
                <a:spcPct val="20000"/>
              </a:spcBef>
              <a:spcAft>
                <a:spcPct val="10000"/>
              </a:spcAft>
              <a:buClr>
                <a:srgbClr val="87867E"/>
              </a:buClr>
              <a:buFont typeface="Wingdings" pitchFamily="2" charset="2"/>
              <a:buChar char="n"/>
              <a:defRPr kumimoji="1" sz="2400">
                <a:solidFill>
                  <a:srgbClr val="000000"/>
                </a:solidFill>
                <a:latin typeface="+mn-lt"/>
                <a:ea typeface="+mn-ea"/>
                <a:cs typeface="+mn-cs"/>
              </a:defRPr>
            </a:lvl2pPr>
            <a:lvl3pPr marL="795338" indent="-138113" algn="l" defTabSz="457200" rtl="0" eaLnBrk="0" fontAlgn="base" hangingPunct="0">
              <a:lnSpc>
                <a:spcPct val="95000"/>
              </a:lnSpc>
              <a:spcBef>
                <a:spcPct val="20000"/>
              </a:spcBef>
              <a:spcAft>
                <a:spcPct val="10000"/>
              </a:spcAft>
              <a:buClr>
                <a:srgbClr val="87867E"/>
              </a:buClr>
              <a:buSzPct val="100000"/>
              <a:buChar char="•"/>
              <a:defRPr kumimoji="1" sz="2000">
                <a:solidFill>
                  <a:srgbClr val="000000"/>
                </a:solidFill>
                <a:latin typeface="+mn-lt"/>
                <a:ea typeface="+mn-ea"/>
                <a:cs typeface="+mn-cs"/>
              </a:defRPr>
            </a:lvl3pPr>
            <a:lvl4pPr marL="1014413" indent="-134938" algn="l" defTabSz="457200" rtl="0" eaLnBrk="0" fontAlgn="base" hangingPunct="0">
              <a:lnSpc>
                <a:spcPct val="95000"/>
              </a:lnSpc>
              <a:spcBef>
                <a:spcPct val="20000"/>
              </a:spcBef>
              <a:spcAft>
                <a:spcPct val="10000"/>
              </a:spcAft>
              <a:buClr>
                <a:srgbClr val="87867E"/>
              </a:buClr>
              <a:buSzPct val="100000"/>
              <a:buChar char="•"/>
              <a:defRPr kumimoji="1">
                <a:solidFill>
                  <a:srgbClr val="000000"/>
                </a:solidFill>
                <a:latin typeface="+mn-lt"/>
                <a:ea typeface="+mn-ea"/>
                <a:cs typeface="+mn-cs"/>
              </a:defRPr>
            </a:lvl4pPr>
            <a:lvl5pPr marL="2305050" indent="365125" algn="l" defTabSz="457200" rtl="0" eaLnBrk="0" fontAlgn="base" hangingPunct="0">
              <a:spcBef>
                <a:spcPct val="0"/>
              </a:spcBef>
              <a:spcAft>
                <a:spcPct val="0"/>
              </a:spcAft>
              <a:buBlip>
                <a:blip r:embed="rId13"/>
              </a:buBlip>
              <a:defRPr kumimoji="1" sz="2000">
                <a:solidFill>
                  <a:srgbClr val="000000"/>
                </a:solidFill>
                <a:latin typeface="+mn-lt"/>
                <a:ea typeface="+mn-ea"/>
                <a:cs typeface="+mn-cs"/>
              </a:defRPr>
            </a:lvl5pPr>
            <a:lvl6pPr marL="2762250" indent="365125" algn="l" defTabSz="457200" rtl="0" eaLnBrk="1" fontAlgn="base" hangingPunct="1">
              <a:spcBef>
                <a:spcPct val="0"/>
              </a:spcBef>
              <a:spcAft>
                <a:spcPct val="0"/>
              </a:spcAft>
              <a:buBlip>
                <a:blip r:embed="rId13"/>
              </a:buBlip>
              <a:defRPr kumimoji="1" sz="2000">
                <a:solidFill>
                  <a:srgbClr val="000000"/>
                </a:solidFill>
                <a:latin typeface="+mn-lt"/>
                <a:ea typeface="+mn-ea"/>
                <a:cs typeface="+mn-cs"/>
              </a:defRPr>
            </a:lvl6pPr>
            <a:lvl7pPr marL="3219450" indent="365125" algn="l" defTabSz="457200" rtl="0" eaLnBrk="1" fontAlgn="base" hangingPunct="1">
              <a:spcBef>
                <a:spcPct val="0"/>
              </a:spcBef>
              <a:spcAft>
                <a:spcPct val="0"/>
              </a:spcAft>
              <a:buBlip>
                <a:blip r:embed="rId13"/>
              </a:buBlip>
              <a:defRPr kumimoji="1" sz="2000">
                <a:solidFill>
                  <a:srgbClr val="000000"/>
                </a:solidFill>
                <a:latin typeface="+mn-lt"/>
                <a:ea typeface="+mn-ea"/>
                <a:cs typeface="+mn-cs"/>
              </a:defRPr>
            </a:lvl7pPr>
            <a:lvl8pPr marL="3676650" indent="365125" algn="l" defTabSz="457200" rtl="0" eaLnBrk="1" fontAlgn="base" hangingPunct="1">
              <a:spcBef>
                <a:spcPct val="0"/>
              </a:spcBef>
              <a:spcAft>
                <a:spcPct val="0"/>
              </a:spcAft>
              <a:buBlip>
                <a:blip r:embed="rId13"/>
              </a:buBlip>
              <a:defRPr kumimoji="1" sz="2000">
                <a:solidFill>
                  <a:srgbClr val="000000"/>
                </a:solidFill>
                <a:latin typeface="+mn-lt"/>
                <a:ea typeface="+mn-ea"/>
                <a:cs typeface="+mn-cs"/>
              </a:defRPr>
            </a:lvl8pPr>
            <a:lvl9pPr marL="4133850" indent="365125" algn="l" defTabSz="457200" rtl="0" eaLnBrk="1" fontAlgn="base" hangingPunct="1">
              <a:spcBef>
                <a:spcPct val="0"/>
              </a:spcBef>
              <a:spcAft>
                <a:spcPct val="0"/>
              </a:spcAft>
              <a:buBlip>
                <a:blip r:embed="rId13"/>
              </a:buBlip>
              <a:defRPr kumimoji="1" sz="2000">
                <a:solidFill>
                  <a:srgbClr val="000000"/>
                </a:solidFill>
                <a:latin typeface="+mn-lt"/>
                <a:ea typeface="+mn-ea"/>
                <a:cs typeface="+mn-cs"/>
              </a:defRPr>
            </a:lvl9pPr>
          </a:lstStyle>
          <a:p>
            <a:pPr marL="0" indent="0" eaLnBrk="1" hangingPunct="1">
              <a:buFont typeface="Wingdings" pitchFamily="2" charset="2"/>
              <a:buNone/>
              <a:defRPr/>
            </a:pPr>
            <a:r>
              <a:rPr lang="en-US" altLang="ja-JP" kern="0" dirty="0"/>
              <a:t>O</a:t>
            </a:r>
          </a:p>
        </p:txBody>
      </p:sp>
      <p:sp>
        <p:nvSpPr>
          <p:cNvPr id="15" name="フリーフォーム: 図形 14">
            <a:extLst>
              <a:ext uri="{FF2B5EF4-FFF2-40B4-BE49-F238E27FC236}">
                <a16:creationId xmlns:a16="http://schemas.microsoft.com/office/drawing/2014/main" id="{165F609E-3957-4D8B-A2CC-29F02119B08A}"/>
              </a:ext>
            </a:extLst>
          </p:cNvPr>
          <p:cNvSpPr/>
          <p:nvPr/>
        </p:nvSpPr>
        <p:spPr bwMode="gray">
          <a:xfrm>
            <a:off x="903849" y="1287191"/>
            <a:ext cx="761324" cy="1487807"/>
          </a:xfrm>
          <a:custGeom>
            <a:avLst/>
            <a:gdLst>
              <a:gd name="connsiteX0" fmla="*/ 0 w 1036320"/>
              <a:gd name="connsiteY0" fmla="*/ 0 h 1341120"/>
              <a:gd name="connsiteX1" fmla="*/ 472440 w 1036320"/>
              <a:gd name="connsiteY1" fmla="*/ 838200 h 1341120"/>
              <a:gd name="connsiteX2" fmla="*/ 1036320 w 1036320"/>
              <a:gd name="connsiteY2" fmla="*/ 1341120 h 1341120"/>
            </a:gdLst>
            <a:ahLst/>
            <a:cxnLst>
              <a:cxn ang="0">
                <a:pos x="connsiteX0" y="connsiteY0"/>
              </a:cxn>
              <a:cxn ang="0">
                <a:pos x="connsiteX1" y="connsiteY1"/>
              </a:cxn>
              <a:cxn ang="0">
                <a:pos x="connsiteX2" y="connsiteY2"/>
              </a:cxn>
            </a:cxnLst>
            <a:rect l="l" t="t" r="r" b="b"/>
            <a:pathLst>
              <a:path w="1036320" h="1341120">
                <a:moveTo>
                  <a:pt x="0" y="0"/>
                </a:moveTo>
                <a:cubicBezTo>
                  <a:pt x="149860" y="307340"/>
                  <a:pt x="299720" y="614680"/>
                  <a:pt x="472440" y="838200"/>
                </a:cubicBezTo>
                <a:cubicBezTo>
                  <a:pt x="645160" y="1061720"/>
                  <a:pt x="840740" y="1201420"/>
                  <a:pt x="1036320" y="1341120"/>
                </a:cubicBezTo>
              </a:path>
            </a:pathLst>
          </a:custGeom>
          <a:noFill/>
          <a:ln w="9525" algn="ctr">
            <a:solidFill>
              <a:srgbClr val="FF0000"/>
            </a:solidFill>
            <a:miter lim="800000"/>
            <a:headEnd/>
            <a:tailEn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ctr" latinLnBrk="0" hangingPunct="1">
              <a:lnSpc>
                <a:spcPct val="100000"/>
              </a:lnSpc>
              <a:spcBef>
                <a:spcPct val="0"/>
              </a:spcBef>
              <a:spcAft>
                <a:spcPct val="0"/>
              </a:spcAft>
              <a:buClrTx/>
              <a:buSzTx/>
              <a:buFontTx/>
              <a:buNone/>
              <a:tabLst/>
            </a:pPr>
            <a:endParaRPr kumimoji="1" lang="ja-JP" altLang="en-US" sz="1800" b="0" i="0" u="none" strike="noStrike" cap="none" normalizeH="0" baseline="0">
              <a:ln>
                <a:noFill/>
              </a:ln>
              <a:solidFill>
                <a:srgbClr val="000000"/>
              </a:solidFill>
              <a:effectLst/>
              <a:latin typeface="ＭＳ Ｐゴシック" charset="-128"/>
              <a:ea typeface="ＭＳ Ｐゴシック" charset="-128"/>
            </a:endParaRPr>
          </a:p>
        </p:txBody>
      </p:sp>
      <p:sp>
        <p:nvSpPr>
          <p:cNvPr id="18" name="フリーフォーム: 図形 17">
            <a:extLst>
              <a:ext uri="{FF2B5EF4-FFF2-40B4-BE49-F238E27FC236}">
                <a16:creationId xmlns:a16="http://schemas.microsoft.com/office/drawing/2014/main" id="{AF5581E8-3684-40AD-B454-2B478FE55717}"/>
              </a:ext>
            </a:extLst>
          </p:cNvPr>
          <p:cNvSpPr/>
          <p:nvPr/>
        </p:nvSpPr>
        <p:spPr bwMode="gray">
          <a:xfrm>
            <a:off x="1924929" y="1348152"/>
            <a:ext cx="640080" cy="1539240"/>
          </a:xfrm>
          <a:custGeom>
            <a:avLst/>
            <a:gdLst>
              <a:gd name="connsiteX0" fmla="*/ 0 w 640080"/>
              <a:gd name="connsiteY0" fmla="*/ 0 h 1539240"/>
              <a:gd name="connsiteX1" fmla="*/ 213360 w 640080"/>
              <a:gd name="connsiteY1" fmla="*/ 792480 h 1539240"/>
              <a:gd name="connsiteX2" fmla="*/ 640080 w 640080"/>
              <a:gd name="connsiteY2" fmla="*/ 1539240 h 1539240"/>
            </a:gdLst>
            <a:ahLst/>
            <a:cxnLst>
              <a:cxn ang="0">
                <a:pos x="connsiteX0" y="connsiteY0"/>
              </a:cxn>
              <a:cxn ang="0">
                <a:pos x="connsiteX1" y="connsiteY1"/>
              </a:cxn>
              <a:cxn ang="0">
                <a:pos x="connsiteX2" y="connsiteY2"/>
              </a:cxn>
            </a:cxnLst>
            <a:rect l="l" t="t" r="r" b="b"/>
            <a:pathLst>
              <a:path w="640080" h="1539240">
                <a:moveTo>
                  <a:pt x="0" y="0"/>
                </a:moveTo>
                <a:cubicBezTo>
                  <a:pt x="53340" y="267970"/>
                  <a:pt x="106680" y="535940"/>
                  <a:pt x="213360" y="792480"/>
                </a:cubicBezTo>
                <a:cubicBezTo>
                  <a:pt x="320040" y="1049020"/>
                  <a:pt x="480060" y="1294130"/>
                  <a:pt x="640080" y="1539240"/>
                </a:cubicBezTo>
              </a:path>
            </a:pathLst>
          </a:custGeom>
          <a:noFill/>
          <a:ln w="9525" algn="ctr">
            <a:solidFill>
              <a:srgbClr val="FF0000"/>
            </a:solidFill>
            <a:miter lim="800000"/>
            <a:headEnd/>
            <a:tailEn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ctr" latinLnBrk="0" hangingPunct="1">
              <a:lnSpc>
                <a:spcPct val="100000"/>
              </a:lnSpc>
              <a:spcBef>
                <a:spcPct val="0"/>
              </a:spcBef>
              <a:spcAft>
                <a:spcPct val="0"/>
              </a:spcAft>
              <a:buClrTx/>
              <a:buSzTx/>
              <a:buFontTx/>
              <a:buNone/>
              <a:tabLst/>
            </a:pPr>
            <a:endParaRPr kumimoji="1" lang="ja-JP" altLang="en-US" sz="1800" b="0" i="0" u="none" strike="noStrike" cap="none" normalizeH="0" baseline="0">
              <a:ln>
                <a:noFill/>
              </a:ln>
              <a:solidFill>
                <a:srgbClr val="000000"/>
              </a:solidFill>
              <a:effectLst/>
              <a:latin typeface="ＭＳ Ｐゴシック" charset="-128"/>
              <a:ea typeface="ＭＳ Ｐゴシック" charset="-128"/>
            </a:endParaRPr>
          </a:p>
        </p:txBody>
      </p:sp>
      <p:sp>
        <p:nvSpPr>
          <p:cNvPr id="20" name="フリーフォーム: 図形 19">
            <a:extLst>
              <a:ext uri="{FF2B5EF4-FFF2-40B4-BE49-F238E27FC236}">
                <a16:creationId xmlns:a16="http://schemas.microsoft.com/office/drawing/2014/main" id="{9B0BC4A5-7070-49D4-B9A3-840FA6ABC202}"/>
              </a:ext>
            </a:extLst>
          </p:cNvPr>
          <p:cNvSpPr/>
          <p:nvPr/>
        </p:nvSpPr>
        <p:spPr bwMode="gray">
          <a:xfrm>
            <a:off x="736209" y="1454832"/>
            <a:ext cx="1889760" cy="478103"/>
          </a:xfrm>
          <a:custGeom>
            <a:avLst/>
            <a:gdLst>
              <a:gd name="connsiteX0" fmla="*/ 0 w 1889760"/>
              <a:gd name="connsiteY0" fmla="*/ 0 h 478103"/>
              <a:gd name="connsiteX1" fmla="*/ 1082040 w 1889760"/>
              <a:gd name="connsiteY1" fmla="*/ 411480 h 478103"/>
              <a:gd name="connsiteX2" fmla="*/ 1889760 w 1889760"/>
              <a:gd name="connsiteY2" fmla="*/ 472440 h 478103"/>
            </a:gdLst>
            <a:ahLst/>
            <a:cxnLst>
              <a:cxn ang="0">
                <a:pos x="connsiteX0" y="connsiteY0"/>
              </a:cxn>
              <a:cxn ang="0">
                <a:pos x="connsiteX1" y="connsiteY1"/>
              </a:cxn>
              <a:cxn ang="0">
                <a:pos x="connsiteX2" y="connsiteY2"/>
              </a:cxn>
            </a:cxnLst>
            <a:rect l="l" t="t" r="r" b="b"/>
            <a:pathLst>
              <a:path w="1889760" h="478103">
                <a:moveTo>
                  <a:pt x="0" y="0"/>
                </a:moveTo>
                <a:cubicBezTo>
                  <a:pt x="383540" y="166370"/>
                  <a:pt x="767080" y="332740"/>
                  <a:pt x="1082040" y="411480"/>
                </a:cubicBezTo>
                <a:cubicBezTo>
                  <a:pt x="1397000" y="490220"/>
                  <a:pt x="1643380" y="481330"/>
                  <a:pt x="1889760" y="472440"/>
                </a:cubicBezTo>
              </a:path>
            </a:pathLst>
          </a:custGeom>
          <a:noFill/>
          <a:ln w="9525" algn="ctr">
            <a:solidFill>
              <a:srgbClr val="0070C0"/>
            </a:solidFill>
            <a:miter lim="800000"/>
            <a:headEnd/>
            <a:tailEn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ctr" latinLnBrk="0" hangingPunct="1">
              <a:lnSpc>
                <a:spcPct val="100000"/>
              </a:lnSpc>
              <a:spcBef>
                <a:spcPct val="0"/>
              </a:spcBef>
              <a:spcAft>
                <a:spcPct val="0"/>
              </a:spcAft>
              <a:buClrTx/>
              <a:buSzTx/>
              <a:buFontTx/>
              <a:buNone/>
              <a:tabLst/>
            </a:pPr>
            <a:endParaRPr kumimoji="1" lang="ja-JP" altLang="en-US" sz="1800" b="0" i="0" u="none" strike="noStrike" cap="none" normalizeH="0" baseline="0">
              <a:ln>
                <a:noFill/>
              </a:ln>
              <a:solidFill>
                <a:srgbClr val="000000"/>
              </a:solidFill>
              <a:effectLst/>
              <a:latin typeface="ＭＳ Ｐゴシック" charset="-128"/>
              <a:ea typeface="ＭＳ Ｐゴシック" charset="-128"/>
            </a:endParaRPr>
          </a:p>
        </p:txBody>
      </p:sp>
      <p:sp>
        <p:nvSpPr>
          <p:cNvPr id="56" name="コンテンツ プレースホルダー 2 5">
            <a:extLst>
              <a:ext uri="{FF2B5EF4-FFF2-40B4-BE49-F238E27FC236}">
                <a16:creationId xmlns:a16="http://schemas.microsoft.com/office/drawing/2014/main" id="{B760B178-C17F-41C4-A031-7534C9566A3C}"/>
              </a:ext>
            </a:extLst>
          </p:cNvPr>
          <p:cNvSpPr txBox="1">
            <a:spLocks/>
          </p:cNvSpPr>
          <p:nvPr/>
        </p:nvSpPr>
        <p:spPr bwMode="gray">
          <a:xfrm>
            <a:off x="2487422" y="1638368"/>
            <a:ext cx="928367"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90513" indent="-290513" algn="l" defTabSz="457200" rtl="0" eaLnBrk="0" fontAlgn="base" hangingPunct="0">
              <a:lnSpc>
                <a:spcPct val="95000"/>
              </a:lnSpc>
              <a:spcBef>
                <a:spcPct val="20000"/>
              </a:spcBef>
              <a:spcAft>
                <a:spcPct val="10000"/>
              </a:spcAft>
              <a:buClr>
                <a:srgbClr val="A30B1A"/>
              </a:buClr>
              <a:buFont typeface="Wingdings" pitchFamily="2" charset="2"/>
              <a:buChar char="n"/>
              <a:defRPr kumimoji="1" sz="2800">
                <a:solidFill>
                  <a:srgbClr val="000000"/>
                </a:solidFill>
                <a:latin typeface="+mn-lt"/>
                <a:ea typeface="+mn-ea"/>
                <a:cs typeface="+mn-cs"/>
              </a:defRPr>
            </a:lvl1pPr>
            <a:lvl2pPr marL="581025" indent="-242888" algn="l" defTabSz="457200" rtl="0" eaLnBrk="0" fontAlgn="base" hangingPunct="0">
              <a:lnSpc>
                <a:spcPct val="95000"/>
              </a:lnSpc>
              <a:spcBef>
                <a:spcPct val="20000"/>
              </a:spcBef>
              <a:spcAft>
                <a:spcPct val="10000"/>
              </a:spcAft>
              <a:buClr>
                <a:srgbClr val="87867E"/>
              </a:buClr>
              <a:buFont typeface="Wingdings" pitchFamily="2" charset="2"/>
              <a:buChar char="n"/>
              <a:defRPr kumimoji="1" sz="2400">
                <a:solidFill>
                  <a:srgbClr val="000000"/>
                </a:solidFill>
                <a:latin typeface="+mn-lt"/>
                <a:ea typeface="+mn-ea"/>
                <a:cs typeface="+mn-cs"/>
              </a:defRPr>
            </a:lvl2pPr>
            <a:lvl3pPr marL="795338" indent="-138113" algn="l" defTabSz="457200" rtl="0" eaLnBrk="0" fontAlgn="base" hangingPunct="0">
              <a:lnSpc>
                <a:spcPct val="95000"/>
              </a:lnSpc>
              <a:spcBef>
                <a:spcPct val="20000"/>
              </a:spcBef>
              <a:spcAft>
                <a:spcPct val="10000"/>
              </a:spcAft>
              <a:buClr>
                <a:srgbClr val="87867E"/>
              </a:buClr>
              <a:buSzPct val="100000"/>
              <a:buChar char="•"/>
              <a:defRPr kumimoji="1" sz="2000">
                <a:solidFill>
                  <a:srgbClr val="000000"/>
                </a:solidFill>
                <a:latin typeface="+mn-lt"/>
                <a:ea typeface="+mn-ea"/>
                <a:cs typeface="+mn-cs"/>
              </a:defRPr>
            </a:lvl3pPr>
            <a:lvl4pPr marL="1014413" indent="-134938" algn="l" defTabSz="457200" rtl="0" eaLnBrk="0" fontAlgn="base" hangingPunct="0">
              <a:lnSpc>
                <a:spcPct val="95000"/>
              </a:lnSpc>
              <a:spcBef>
                <a:spcPct val="20000"/>
              </a:spcBef>
              <a:spcAft>
                <a:spcPct val="10000"/>
              </a:spcAft>
              <a:buClr>
                <a:srgbClr val="87867E"/>
              </a:buClr>
              <a:buSzPct val="100000"/>
              <a:buChar char="•"/>
              <a:defRPr kumimoji="1">
                <a:solidFill>
                  <a:srgbClr val="000000"/>
                </a:solidFill>
                <a:latin typeface="+mn-lt"/>
                <a:ea typeface="+mn-ea"/>
                <a:cs typeface="+mn-cs"/>
              </a:defRPr>
            </a:lvl4pPr>
            <a:lvl5pPr marL="2305050" indent="365125" algn="l" defTabSz="457200" rtl="0" eaLnBrk="0" fontAlgn="base" hangingPunct="0">
              <a:spcBef>
                <a:spcPct val="0"/>
              </a:spcBef>
              <a:spcAft>
                <a:spcPct val="0"/>
              </a:spcAft>
              <a:buBlip>
                <a:blip r:embed="rId13"/>
              </a:buBlip>
              <a:defRPr kumimoji="1" sz="2000">
                <a:solidFill>
                  <a:srgbClr val="000000"/>
                </a:solidFill>
                <a:latin typeface="+mn-lt"/>
                <a:ea typeface="+mn-ea"/>
                <a:cs typeface="+mn-cs"/>
              </a:defRPr>
            </a:lvl5pPr>
            <a:lvl6pPr marL="2762250" indent="365125" algn="l" defTabSz="457200" rtl="0" eaLnBrk="1" fontAlgn="base" hangingPunct="1">
              <a:spcBef>
                <a:spcPct val="0"/>
              </a:spcBef>
              <a:spcAft>
                <a:spcPct val="0"/>
              </a:spcAft>
              <a:buBlip>
                <a:blip r:embed="rId13"/>
              </a:buBlip>
              <a:defRPr kumimoji="1" sz="2000">
                <a:solidFill>
                  <a:srgbClr val="000000"/>
                </a:solidFill>
                <a:latin typeface="+mn-lt"/>
                <a:ea typeface="+mn-ea"/>
                <a:cs typeface="+mn-cs"/>
              </a:defRPr>
            </a:lvl6pPr>
            <a:lvl7pPr marL="3219450" indent="365125" algn="l" defTabSz="457200" rtl="0" eaLnBrk="1" fontAlgn="base" hangingPunct="1">
              <a:spcBef>
                <a:spcPct val="0"/>
              </a:spcBef>
              <a:spcAft>
                <a:spcPct val="0"/>
              </a:spcAft>
              <a:buBlip>
                <a:blip r:embed="rId13"/>
              </a:buBlip>
              <a:defRPr kumimoji="1" sz="2000">
                <a:solidFill>
                  <a:srgbClr val="000000"/>
                </a:solidFill>
                <a:latin typeface="+mn-lt"/>
                <a:ea typeface="+mn-ea"/>
                <a:cs typeface="+mn-cs"/>
              </a:defRPr>
            </a:lvl7pPr>
            <a:lvl8pPr marL="3676650" indent="365125" algn="l" defTabSz="457200" rtl="0" eaLnBrk="1" fontAlgn="base" hangingPunct="1">
              <a:spcBef>
                <a:spcPct val="0"/>
              </a:spcBef>
              <a:spcAft>
                <a:spcPct val="0"/>
              </a:spcAft>
              <a:buBlip>
                <a:blip r:embed="rId13"/>
              </a:buBlip>
              <a:defRPr kumimoji="1" sz="2000">
                <a:solidFill>
                  <a:srgbClr val="000000"/>
                </a:solidFill>
                <a:latin typeface="+mn-lt"/>
                <a:ea typeface="+mn-ea"/>
                <a:cs typeface="+mn-cs"/>
              </a:defRPr>
            </a:lvl8pPr>
            <a:lvl9pPr marL="4133850" indent="365125" algn="l" defTabSz="457200" rtl="0" eaLnBrk="1" fontAlgn="base" hangingPunct="1">
              <a:spcBef>
                <a:spcPct val="0"/>
              </a:spcBef>
              <a:spcAft>
                <a:spcPct val="0"/>
              </a:spcAft>
              <a:buBlip>
                <a:blip r:embed="rId13"/>
              </a:buBlip>
              <a:defRPr kumimoji="1" sz="2000">
                <a:solidFill>
                  <a:srgbClr val="000000"/>
                </a:solidFill>
                <a:latin typeface="+mn-lt"/>
                <a:ea typeface="+mn-ea"/>
                <a:cs typeface="+mn-cs"/>
              </a:defRPr>
            </a:lvl9pPr>
          </a:lstStyle>
          <a:p>
            <a:pPr marL="0" indent="0" eaLnBrk="1" hangingPunct="1">
              <a:buFont typeface="Wingdings" pitchFamily="2" charset="2"/>
              <a:buNone/>
              <a:defRPr/>
            </a:pPr>
            <a:r>
              <a:rPr lang="ja-JP" altLang="en-US" sz="1800" kern="0" dirty="0">
                <a:solidFill>
                  <a:srgbClr val="0070C0"/>
                </a:solidFill>
              </a:rPr>
              <a:t>等温</a:t>
            </a:r>
            <a:r>
              <a:rPr lang="en-US" altLang="ja-JP" sz="1800" kern="0" dirty="0">
                <a:solidFill>
                  <a:srgbClr val="0070C0"/>
                </a:solidFill>
              </a:rPr>
              <a:t>(T</a:t>
            </a:r>
            <a:r>
              <a:rPr lang="en-US" altLang="ja-JP" sz="1800" kern="0" baseline="-25000" dirty="0">
                <a:solidFill>
                  <a:srgbClr val="0070C0"/>
                </a:solidFill>
              </a:rPr>
              <a:t>2</a:t>
            </a:r>
            <a:r>
              <a:rPr lang="en-US" altLang="ja-JP" sz="1800" kern="0" dirty="0">
                <a:solidFill>
                  <a:srgbClr val="0070C0"/>
                </a:solidFill>
              </a:rPr>
              <a:t>)</a:t>
            </a:r>
            <a:endParaRPr lang="en-US" altLang="ja-JP" sz="1800" kern="0" baseline="-25000" dirty="0">
              <a:solidFill>
                <a:srgbClr val="0070C0"/>
              </a:solidFill>
            </a:endParaRPr>
          </a:p>
        </p:txBody>
      </p:sp>
      <p:sp>
        <p:nvSpPr>
          <p:cNvPr id="57" name="コンテンツ プレースホルダー 2 6">
            <a:extLst>
              <a:ext uri="{FF2B5EF4-FFF2-40B4-BE49-F238E27FC236}">
                <a16:creationId xmlns:a16="http://schemas.microsoft.com/office/drawing/2014/main" id="{4EC7D45E-0606-43D1-BDA2-F3B330EB6814}"/>
              </a:ext>
            </a:extLst>
          </p:cNvPr>
          <p:cNvSpPr txBox="1">
            <a:spLocks/>
          </p:cNvSpPr>
          <p:nvPr/>
        </p:nvSpPr>
        <p:spPr bwMode="gray">
          <a:xfrm>
            <a:off x="1072839" y="1365931"/>
            <a:ext cx="852090" cy="5670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90513" indent="-290513" algn="l" defTabSz="457200" rtl="0" eaLnBrk="0" fontAlgn="base" hangingPunct="0">
              <a:lnSpc>
                <a:spcPct val="95000"/>
              </a:lnSpc>
              <a:spcBef>
                <a:spcPct val="20000"/>
              </a:spcBef>
              <a:spcAft>
                <a:spcPct val="10000"/>
              </a:spcAft>
              <a:buClr>
                <a:srgbClr val="A30B1A"/>
              </a:buClr>
              <a:buFont typeface="Wingdings" pitchFamily="2" charset="2"/>
              <a:buChar char="n"/>
              <a:defRPr kumimoji="1" sz="2800">
                <a:solidFill>
                  <a:srgbClr val="000000"/>
                </a:solidFill>
                <a:latin typeface="+mn-lt"/>
                <a:ea typeface="+mn-ea"/>
                <a:cs typeface="+mn-cs"/>
              </a:defRPr>
            </a:lvl1pPr>
            <a:lvl2pPr marL="581025" indent="-242888" algn="l" defTabSz="457200" rtl="0" eaLnBrk="0" fontAlgn="base" hangingPunct="0">
              <a:lnSpc>
                <a:spcPct val="95000"/>
              </a:lnSpc>
              <a:spcBef>
                <a:spcPct val="20000"/>
              </a:spcBef>
              <a:spcAft>
                <a:spcPct val="10000"/>
              </a:spcAft>
              <a:buClr>
                <a:srgbClr val="87867E"/>
              </a:buClr>
              <a:buFont typeface="Wingdings" pitchFamily="2" charset="2"/>
              <a:buChar char="n"/>
              <a:defRPr kumimoji="1" sz="2400">
                <a:solidFill>
                  <a:srgbClr val="000000"/>
                </a:solidFill>
                <a:latin typeface="+mn-lt"/>
                <a:ea typeface="+mn-ea"/>
                <a:cs typeface="+mn-cs"/>
              </a:defRPr>
            </a:lvl2pPr>
            <a:lvl3pPr marL="795338" indent="-138113" algn="l" defTabSz="457200" rtl="0" eaLnBrk="0" fontAlgn="base" hangingPunct="0">
              <a:lnSpc>
                <a:spcPct val="95000"/>
              </a:lnSpc>
              <a:spcBef>
                <a:spcPct val="20000"/>
              </a:spcBef>
              <a:spcAft>
                <a:spcPct val="10000"/>
              </a:spcAft>
              <a:buClr>
                <a:srgbClr val="87867E"/>
              </a:buClr>
              <a:buSzPct val="100000"/>
              <a:buChar char="•"/>
              <a:defRPr kumimoji="1" sz="2000">
                <a:solidFill>
                  <a:srgbClr val="000000"/>
                </a:solidFill>
                <a:latin typeface="+mn-lt"/>
                <a:ea typeface="+mn-ea"/>
                <a:cs typeface="+mn-cs"/>
              </a:defRPr>
            </a:lvl3pPr>
            <a:lvl4pPr marL="1014413" indent="-134938" algn="l" defTabSz="457200" rtl="0" eaLnBrk="0" fontAlgn="base" hangingPunct="0">
              <a:lnSpc>
                <a:spcPct val="95000"/>
              </a:lnSpc>
              <a:spcBef>
                <a:spcPct val="20000"/>
              </a:spcBef>
              <a:spcAft>
                <a:spcPct val="10000"/>
              </a:spcAft>
              <a:buClr>
                <a:srgbClr val="87867E"/>
              </a:buClr>
              <a:buSzPct val="100000"/>
              <a:buChar char="•"/>
              <a:defRPr kumimoji="1">
                <a:solidFill>
                  <a:srgbClr val="000000"/>
                </a:solidFill>
                <a:latin typeface="+mn-lt"/>
                <a:ea typeface="+mn-ea"/>
                <a:cs typeface="+mn-cs"/>
              </a:defRPr>
            </a:lvl4pPr>
            <a:lvl5pPr marL="2305050" indent="365125" algn="l" defTabSz="457200" rtl="0" eaLnBrk="0" fontAlgn="base" hangingPunct="0">
              <a:spcBef>
                <a:spcPct val="0"/>
              </a:spcBef>
              <a:spcAft>
                <a:spcPct val="0"/>
              </a:spcAft>
              <a:buBlip>
                <a:blip r:embed="rId13"/>
              </a:buBlip>
              <a:defRPr kumimoji="1" sz="2000">
                <a:solidFill>
                  <a:srgbClr val="000000"/>
                </a:solidFill>
                <a:latin typeface="+mn-lt"/>
                <a:ea typeface="+mn-ea"/>
                <a:cs typeface="+mn-cs"/>
              </a:defRPr>
            </a:lvl5pPr>
            <a:lvl6pPr marL="2762250" indent="365125" algn="l" defTabSz="457200" rtl="0" eaLnBrk="1" fontAlgn="base" hangingPunct="1">
              <a:spcBef>
                <a:spcPct val="0"/>
              </a:spcBef>
              <a:spcAft>
                <a:spcPct val="0"/>
              </a:spcAft>
              <a:buBlip>
                <a:blip r:embed="rId13"/>
              </a:buBlip>
              <a:defRPr kumimoji="1" sz="2000">
                <a:solidFill>
                  <a:srgbClr val="000000"/>
                </a:solidFill>
                <a:latin typeface="+mn-lt"/>
                <a:ea typeface="+mn-ea"/>
                <a:cs typeface="+mn-cs"/>
              </a:defRPr>
            </a:lvl6pPr>
            <a:lvl7pPr marL="3219450" indent="365125" algn="l" defTabSz="457200" rtl="0" eaLnBrk="1" fontAlgn="base" hangingPunct="1">
              <a:spcBef>
                <a:spcPct val="0"/>
              </a:spcBef>
              <a:spcAft>
                <a:spcPct val="0"/>
              </a:spcAft>
              <a:buBlip>
                <a:blip r:embed="rId13"/>
              </a:buBlip>
              <a:defRPr kumimoji="1" sz="2000">
                <a:solidFill>
                  <a:srgbClr val="000000"/>
                </a:solidFill>
                <a:latin typeface="+mn-lt"/>
                <a:ea typeface="+mn-ea"/>
                <a:cs typeface="+mn-cs"/>
              </a:defRPr>
            </a:lvl7pPr>
            <a:lvl8pPr marL="3676650" indent="365125" algn="l" defTabSz="457200" rtl="0" eaLnBrk="1" fontAlgn="base" hangingPunct="1">
              <a:spcBef>
                <a:spcPct val="0"/>
              </a:spcBef>
              <a:spcAft>
                <a:spcPct val="0"/>
              </a:spcAft>
              <a:buBlip>
                <a:blip r:embed="rId13"/>
              </a:buBlip>
              <a:defRPr kumimoji="1" sz="2000">
                <a:solidFill>
                  <a:srgbClr val="000000"/>
                </a:solidFill>
                <a:latin typeface="+mn-lt"/>
                <a:ea typeface="+mn-ea"/>
                <a:cs typeface="+mn-cs"/>
              </a:defRPr>
            </a:lvl8pPr>
            <a:lvl9pPr marL="4133850" indent="365125" algn="l" defTabSz="457200" rtl="0" eaLnBrk="1" fontAlgn="base" hangingPunct="1">
              <a:spcBef>
                <a:spcPct val="0"/>
              </a:spcBef>
              <a:spcAft>
                <a:spcPct val="0"/>
              </a:spcAft>
              <a:buBlip>
                <a:blip r:embed="rId13"/>
              </a:buBlip>
              <a:defRPr kumimoji="1" sz="2000">
                <a:solidFill>
                  <a:srgbClr val="000000"/>
                </a:solidFill>
                <a:latin typeface="+mn-lt"/>
                <a:ea typeface="+mn-ea"/>
                <a:cs typeface="+mn-cs"/>
              </a:defRPr>
            </a:lvl9pPr>
          </a:lstStyle>
          <a:p>
            <a:pPr marL="0" indent="0" eaLnBrk="1" hangingPunct="1">
              <a:buFont typeface="Wingdings" pitchFamily="2" charset="2"/>
              <a:buNone/>
              <a:defRPr/>
            </a:pPr>
            <a:r>
              <a:rPr lang="en-US" altLang="ja-JP" sz="1600" kern="0" dirty="0">
                <a:solidFill>
                  <a:schemeClr val="tx1"/>
                </a:solidFill>
              </a:rPr>
              <a:t>A</a:t>
            </a:r>
          </a:p>
        </p:txBody>
      </p:sp>
      <p:sp>
        <p:nvSpPr>
          <p:cNvPr id="58" name="コンテンツ プレースホルダー 2 7">
            <a:extLst>
              <a:ext uri="{FF2B5EF4-FFF2-40B4-BE49-F238E27FC236}">
                <a16:creationId xmlns:a16="http://schemas.microsoft.com/office/drawing/2014/main" id="{FEE4D22C-2543-4922-A988-DF93830D9893}"/>
              </a:ext>
            </a:extLst>
          </p:cNvPr>
          <p:cNvSpPr txBox="1">
            <a:spLocks/>
          </p:cNvSpPr>
          <p:nvPr/>
        </p:nvSpPr>
        <p:spPr bwMode="gray">
          <a:xfrm>
            <a:off x="2138964" y="1610803"/>
            <a:ext cx="274002" cy="377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90513" indent="-290513" algn="l" defTabSz="457200" rtl="0" eaLnBrk="0" fontAlgn="base" hangingPunct="0">
              <a:lnSpc>
                <a:spcPct val="95000"/>
              </a:lnSpc>
              <a:spcBef>
                <a:spcPct val="20000"/>
              </a:spcBef>
              <a:spcAft>
                <a:spcPct val="10000"/>
              </a:spcAft>
              <a:buClr>
                <a:srgbClr val="A30B1A"/>
              </a:buClr>
              <a:buFont typeface="Wingdings" pitchFamily="2" charset="2"/>
              <a:buChar char="n"/>
              <a:defRPr kumimoji="1" sz="2800">
                <a:solidFill>
                  <a:srgbClr val="000000"/>
                </a:solidFill>
                <a:latin typeface="+mn-lt"/>
                <a:ea typeface="+mn-ea"/>
                <a:cs typeface="+mn-cs"/>
              </a:defRPr>
            </a:lvl1pPr>
            <a:lvl2pPr marL="581025" indent="-242888" algn="l" defTabSz="457200" rtl="0" eaLnBrk="0" fontAlgn="base" hangingPunct="0">
              <a:lnSpc>
                <a:spcPct val="95000"/>
              </a:lnSpc>
              <a:spcBef>
                <a:spcPct val="20000"/>
              </a:spcBef>
              <a:spcAft>
                <a:spcPct val="10000"/>
              </a:spcAft>
              <a:buClr>
                <a:srgbClr val="87867E"/>
              </a:buClr>
              <a:buFont typeface="Wingdings" pitchFamily="2" charset="2"/>
              <a:buChar char="n"/>
              <a:defRPr kumimoji="1" sz="2400">
                <a:solidFill>
                  <a:srgbClr val="000000"/>
                </a:solidFill>
                <a:latin typeface="+mn-lt"/>
                <a:ea typeface="+mn-ea"/>
                <a:cs typeface="+mn-cs"/>
              </a:defRPr>
            </a:lvl2pPr>
            <a:lvl3pPr marL="795338" indent="-138113" algn="l" defTabSz="457200" rtl="0" eaLnBrk="0" fontAlgn="base" hangingPunct="0">
              <a:lnSpc>
                <a:spcPct val="95000"/>
              </a:lnSpc>
              <a:spcBef>
                <a:spcPct val="20000"/>
              </a:spcBef>
              <a:spcAft>
                <a:spcPct val="10000"/>
              </a:spcAft>
              <a:buClr>
                <a:srgbClr val="87867E"/>
              </a:buClr>
              <a:buSzPct val="100000"/>
              <a:buChar char="•"/>
              <a:defRPr kumimoji="1" sz="2000">
                <a:solidFill>
                  <a:srgbClr val="000000"/>
                </a:solidFill>
                <a:latin typeface="+mn-lt"/>
                <a:ea typeface="+mn-ea"/>
                <a:cs typeface="+mn-cs"/>
              </a:defRPr>
            </a:lvl3pPr>
            <a:lvl4pPr marL="1014413" indent="-134938" algn="l" defTabSz="457200" rtl="0" eaLnBrk="0" fontAlgn="base" hangingPunct="0">
              <a:lnSpc>
                <a:spcPct val="95000"/>
              </a:lnSpc>
              <a:spcBef>
                <a:spcPct val="20000"/>
              </a:spcBef>
              <a:spcAft>
                <a:spcPct val="10000"/>
              </a:spcAft>
              <a:buClr>
                <a:srgbClr val="87867E"/>
              </a:buClr>
              <a:buSzPct val="100000"/>
              <a:buChar char="•"/>
              <a:defRPr kumimoji="1">
                <a:solidFill>
                  <a:srgbClr val="000000"/>
                </a:solidFill>
                <a:latin typeface="+mn-lt"/>
                <a:ea typeface="+mn-ea"/>
                <a:cs typeface="+mn-cs"/>
              </a:defRPr>
            </a:lvl4pPr>
            <a:lvl5pPr marL="2305050" indent="365125" algn="l" defTabSz="457200" rtl="0" eaLnBrk="0" fontAlgn="base" hangingPunct="0">
              <a:spcBef>
                <a:spcPct val="0"/>
              </a:spcBef>
              <a:spcAft>
                <a:spcPct val="0"/>
              </a:spcAft>
              <a:buBlip>
                <a:blip r:embed="rId13"/>
              </a:buBlip>
              <a:defRPr kumimoji="1" sz="2000">
                <a:solidFill>
                  <a:srgbClr val="000000"/>
                </a:solidFill>
                <a:latin typeface="+mn-lt"/>
                <a:ea typeface="+mn-ea"/>
                <a:cs typeface="+mn-cs"/>
              </a:defRPr>
            </a:lvl5pPr>
            <a:lvl6pPr marL="2762250" indent="365125" algn="l" defTabSz="457200" rtl="0" eaLnBrk="1" fontAlgn="base" hangingPunct="1">
              <a:spcBef>
                <a:spcPct val="0"/>
              </a:spcBef>
              <a:spcAft>
                <a:spcPct val="0"/>
              </a:spcAft>
              <a:buBlip>
                <a:blip r:embed="rId13"/>
              </a:buBlip>
              <a:defRPr kumimoji="1" sz="2000">
                <a:solidFill>
                  <a:srgbClr val="000000"/>
                </a:solidFill>
                <a:latin typeface="+mn-lt"/>
                <a:ea typeface="+mn-ea"/>
                <a:cs typeface="+mn-cs"/>
              </a:defRPr>
            </a:lvl6pPr>
            <a:lvl7pPr marL="3219450" indent="365125" algn="l" defTabSz="457200" rtl="0" eaLnBrk="1" fontAlgn="base" hangingPunct="1">
              <a:spcBef>
                <a:spcPct val="0"/>
              </a:spcBef>
              <a:spcAft>
                <a:spcPct val="0"/>
              </a:spcAft>
              <a:buBlip>
                <a:blip r:embed="rId13"/>
              </a:buBlip>
              <a:defRPr kumimoji="1" sz="2000">
                <a:solidFill>
                  <a:srgbClr val="000000"/>
                </a:solidFill>
                <a:latin typeface="+mn-lt"/>
                <a:ea typeface="+mn-ea"/>
                <a:cs typeface="+mn-cs"/>
              </a:defRPr>
            </a:lvl7pPr>
            <a:lvl8pPr marL="3676650" indent="365125" algn="l" defTabSz="457200" rtl="0" eaLnBrk="1" fontAlgn="base" hangingPunct="1">
              <a:spcBef>
                <a:spcPct val="0"/>
              </a:spcBef>
              <a:spcAft>
                <a:spcPct val="0"/>
              </a:spcAft>
              <a:buBlip>
                <a:blip r:embed="rId13"/>
              </a:buBlip>
              <a:defRPr kumimoji="1" sz="2000">
                <a:solidFill>
                  <a:srgbClr val="000000"/>
                </a:solidFill>
                <a:latin typeface="+mn-lt"/>
                <a:ea typeface="+mn-ea"/>
                <a:cs typeface="+mn-cs"/>
              </a:defRPr>
            </a:lvl8pPr>
            <a:lvl9pPr marL="4133850" indent="365125" algn="l" defTabSz="457200" rtl="0" eaLnBrk="1" fontAlgn="base" hangingPunct="1">
              <a:spcBef>
                <a:spcPct val="0"/>
              </a:spcBef>
              <a:spcAft>
                <a:spcPct val="0"/>
              </a:spcAft>
              <a:buBlip>
                <a:blip r:embed="rId13"/>
              </a:buBlip>
              <a:defRPr kumimoji="1" sz="2000">
                <a:solidFill>
                  <a:srgbClr val="000000"/>
                </a:solidFill>
                <a:latin typeface="+mn-lt"/>
                <a:ea typeface="+mn-ea"/>
                <a:cs typeface="+mn-cs"/>
              </a:defRPr>
            </a:lvl9pPr>
          </a:lstStyle>
          <a:p>
            <a:pPr marL="0" indent="0" eaLnBrk="1" hangingPunct="1">
              <a:buFont typeface="Wingdings" pitchFamily="2" charset="2"/>
              <a:buNone/>
              <a:defRPr/>
            </a:pPr>
            <a:r>
              <a:rPr lang="en-US" altLang="ja-JP" sz="1600" kern="0" dirty="0">
                <a:solidFill>
                  <a:schemeClr val="tx1"/>
                </a:solidFill>
              </a:rPr>
              <a:t>B</a:t>
            </a:r>
          </a:p>
        </p:txBody>
      </p:sp>
      <p:sp>
        <p:nvSpPr>
          <p:cNvPr id="59" name="コンテンツ プレースホルダー 2 8">
            <a:extLst>
              <a:ext uri="{FF2B5EF4-FFF2-40B4-BE49-F238E27FC236}">
                <a16:creationId xmlns:a16="http://schemas.microsoft.com/office/drawing/2014/main" id="{D6A3E74B-A37A-4CD9-9092-E3A557FC0C27}"/>
              </a:ext>
            </a:extLst>
          </p:cNvPr>
          <p:cNvSpPr txBox="1">
            <a:spLocks/>
          </p:cNvSpPr>
          <p:nvPr/>
        </p:nvSpPr>
        <p:spPr bwMode="gray">
          <a:xfrm>
            <a:off x="2467139" y="2411537"/>
            <a:ext cx="852090" cy="5670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90513" indent="-290513" algn="l" defTabSz="457200" rtl="0" eaLnBrk="0" fontAlgn="base" hangingPunct="0">
              <a:lnSpc>
                <a:spcPct val="95000"/>
              </a:lnSpc>
              <a:spcBef>
                <a:spcPct val="20000"/>
              </a:spcBef>
              <a:spcAft>
                <a:spcPct val="10000"/>
              </a:spcAft>
              <a:buClr>
                <a:srgbClr val="A30B1A"/>
              </a:buClr>
              <a:buFont typeface="Wingdings" pitchFamily="2" charset="2"/>
              <a:buChar char="n"/>
              <a:defRPr kumimoji="1" sz="2800">
                <a:solidFill>
                  <a:srgbClr val="000000"/>
                </a:solidFill>
                <a:latin typeface="+mn-lt"/>
                <a:ea typeface="+mn-ea"/>
                <a:cs typeface="+mn-cs"/>
              </a:defRPr>
            </a:lvl1pPr>
            <a:lvl2pPr marL="581025" indent="-242888" algn="l" defTabSz="457200" rtl="0" eaLnBrk="0" fontAlgn="base" hangingPunct="0">
              <a:lnSpc>
                <a:spcPct val="95000"/>
              </a:lnSpc>
              <a:spcBef>
                <a:spcPct val="20000"/>
              </a:spcBef>
              <a:spcAft>
                <a:spcPct val="10000"/>
              </a:spcAft>
              <a:buClr>
                <a:srgbClr val="87867E"/>
              </a:buClr>
              <a:buFont typeface="Wingdings" pitchFamily="2" charset="2"/>
              <a:buChar char="n"/>
              <a:defRPr kumimoji="1" sz="2400">
                <a:solidFill>
                  <a:srgbClr val="000000"/>
                </a:solidFill>
                <a:latin typeface="+mn-lt"/>
                <a:ea typeface="+mn-ea"/>
                <a:cs typeface="+mn-cs"/>
              </a:defRPr>
            </a:lvl2pPr>
            <a:lvl3pPr marL="795338" indent="-138113" algn="l" defTabSz="457200" rtl="0" eaLnBrk="0" fontAlgn="base" hangingPunct="0">
              <a:lnSpc>
                <a:spcPct val="95000"/>
              </a:lnSpc>
              <a:spcBef>
                <a:spcPct val="20000"/>
              </a:spcBef>
              <a:spcAft>
                <a:spcPct val="10000"/>
              </a:spcAft>
              <a:buClr>
                <a:srgbClr val="87867E"/>
              </a:buClr>
              <a:buSzPct val="100000"/>
              <a:buChar char="•"/>
              <a:defRPr kumimoji="1" sz="2000">
                <a:solidFill>
                  <a:srgbClr val="000000"/>
                </a:solidFill>
                <a:latin typeface="+mn-lt"/>
                <a:ea typeface="+mn-ea"/>
                <a:cs typeface="+mn-cs"/>
              </a:defRPr>
            </a:lvl3pPr>
            <a:lvl4pPr marL="1014413" indent="-134938" algn="l" defTabSz="457200" rtl="0" eaLnBrk="0" fontAlgn="base" hangingPunct="0">
              <a:lnSpc>
                <a:spcPct val="95000"/>
              </a:lnSpc>
              <a:spcBef>
                <a:spcPct val="20000"/>
              </a:spcBef>
              <a:spcAft>
                <a:spcPct val="10000"/>
              </a:spcAft>
              <a:buClr>
                <a:srgbClr val="87867E"/>
              </a:buClr>
              <a:buSzPct val="100000"/>
              <a:buChar char="•"/>
              <a:defRPr kumimoji="1">
                <a:solidFill>
                  <a:srgbClr val="000000"/>
                </a:solidFill>
                <a:latin typeface="+mn-lt"/>
                <a:ea typeface="+mn-ea"/>
                <a:cs typeface="+mn-cs"/>
              </a:defRPr>
            </a:lvl4pPr>
            <a:lvl5pPr marL="2305050" indent="365125" algn="l" defTabSz="457200" rtl="0" eaLnBrk="0" fontAlgn="base" hangingPunct="0">
              <a:spcBef>
                <a:spcPct val="0"/>
              </a:spcBef>
              <a:spcAft>
                <a:spcPct val="0"/>
              </a:spcAft>
              <a:buBlip>
                <a:blip r:embed="rId13"/>
              </a:buBlip>
              <a:defRPr kumimoji="1" sz="2000">
                <a:solidFill>
                  <a:srgbClr val="000000"/>
                </a:solidFill>
                <a:latin typeface="+mn-lt"/>
                <a:ea typeface="+mn-ea"/>
                <a:cs typeface="+mn-cs"/>
              </a:defRPr>
            </a:lvl5pPr>
            <a:lvl6pPr marL="2762250" indent="365125" algn="l" defTabSz="457200" rtl="0" eaLnBrk="1" fontAlgn="base" hangingPunct="1">
              <a:spcBef>
                <a:spcPct val="0"/>
              </a:spcBef>
              <a:spcAft>
                <a:spcPct val="0"/>
              </a:spcAft>
              <a:buBlip>
                <a:blip r:embed="rId13"/>
              </a:buBlip>
              <a:defRPr kumimoji="1" sz="2000">
                <a:solidFill>
                  <a:srgbClr val="000000"/>
                </a:solidFill>
                <a:latin typeface="+mn-lt"/>
                <a:ea typeface="+mn-ea"/>
                <a:cs typeface="+mn-cs"/>
              </a:defRPr>
            </a:lvl6pPr>
            <a:lvl7pPr marL="3219450" indent="365125" algn="l" defTabSz="457200" rtl="0" eaLnBrk="1" fontAlgn="base" hangingPunct="1">
              <a:spcBef>
                <a:spcPct val="0"/>
              </a:spcBef>
              <a:spcAft>
                <a:spcPct val="0"/>
              </a:spcAft>
              <a:buBlip>
                <a:blip r:embed="rId13"/>
              </a:buBlip>
              <a:defRPr kumimoji="1" sz="2000">
                <a:solidFill>
                  <a:srgbClr val="000000"/>
                </a:solidFill>
                <a:latin typeface="+mn-lt"/>
                <a:ea typeface="+mn-ea"/>
                <a:cs typeface="+mn-cs"/>
              </a:defRPr>
            </a:lvl7pPr>
            <a:lvl8pPr marL="3676650" indent="365125" algn="l" defTabSz="457200" rtl="0" eaLnBrk="1" fontAlgn="base" hangingPunct="1">
              <a:spcBef>
                <a:spcPct val="0"/>
              </a:spcBef>
              <a:spcAft>
                <a:spcPct val="0"/>
              </a:spcAft>
              <a:buBlip>
                <a:blip r:embed="rId13"/>
              </a:buBlip>
              <a:defRPr kumimoji="1" sz="2000">
                <a:solidFill>
                  <a:srgbClr val="000000"/>
                </a:solidFill>
                <a:latin typeface="+mn-lt"/>
                <a:ea typeface="+mn-ea"/>
                <a:cs typeface="+mn-cs"/>
              </a:defRPr>
            </a:lvl8pPr>
            <a:lvl9pPr marL="4133850" indent="365125" algn="l" defTabSz="457200" rtl="0" eaLnBrk="1" fontAlgn="base" hangingPunct="1">
              <a:spcBef>
                <a:spcPct val="0"/>
              </a:spcBef>
              <a:spcAft>
                <a:spcPct val="0"/>
              </a:spcAft>
              <a:buBlip>
                <a:blip r:embed="rId13"/>
              </a:buBlip>
              <a:defRPr kumimoji="1" sz="2000">
                <a:solidFill>
                  <a:srgbClr val="000000"/>
                </a:solidFill>
                <a:latin typeface="+mn-lt"/>
                <a:ea typeface="+mn-ea"/>
                <a:cs typeface="+mn-cs"/>
              </a:defRPr>
            </a:lvl9pPr>
          </a:lstStyle>
          <a:p>
            <a:pPr marL="0" indent="0" eaLnBrk="1" hangingPunct="1">
              <a:buFont typeface="Wingdings" pitchFamily="2" charset="2"/>
              <a:buNone/>
              <a:defRPr/>
            </a:pPr>
            <a:r>
              <a:rPr lang="en-US" altLang="ja-JP" sz="1600" kern="0" dirty="0">
                <a:solidFill>
                  <a:schemeClr val="tx1"/>
                </a:solidFill>
              </a:rPr>
              <a:t>C</a:t>
            </a:r>
          </a:p>
        </p:txBody>
      </p:sp>
      <p:sp>
        <p:nvSpPr>
          <p:cNvPr id="61" name="コンテンツ プレースホルダー 2 9">
            <a:extLst>
              <a:ext uri="{FF2B5EF4-FFF2-40B4-BE49-F238E27FC236}">
                <a16:creationId xmlns:a16="http://schemas.microsoft.com/office/drawing/2014/main" id="{98118140-8C0B-4C77-918E-C71607BF1875}"/>
              </a:ext>
            </a:extLst>
          </p:cNvPr>
          <p:cNvSpPr txBox="1">
            <a:spLocks/>
          </p:cNvSpPr>
          <p:nvPr/>
        </p:nvSpPr>
        <p:spPr bwMode="gray">
          <a:xfrm>
            <a:off x="1867455" y="1127807"/>
            <a:ext cx="928367"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90513" indent="-290513" algn="l" defTabSz="457200" rtl="0" eaLnBrk="0" fontAlgn="base" hangingPunct="0">
              <a:lnSpc>
                <a:spcPct val="95000"/>
              </a:lnSpc>
              <a:spcBef>
                <a:spcPct val="20000"/>
              </a:spcBef>
              <a:spcAft>
                <a:spcPct val="10000"/>
              </a:spcAft>
              <a:buClr>
                <a:srgbClr val="A30B1A"/>
              </a:buClr>
              <a:buFont typeface="Wingdings" pitchFamily="2" charset="2"/>
              <a:buChar char="n"/>
              <a:defRPr kumimoji="1" sz="2800">
                <a:solidFill>
                  <a:srgbClr val="000000"/>
                </a:solidFill>
                <a:latin typeface="+mn-lt"/>
                <a:ea typeface="+mn-ea"/>
                <a:cs typeface="+mn-cs"/>
              </a:defRPr>
            </a:lvl1pPr>
            <a:lvl2pPr marL="581025" indent="-242888" algn="l" defTabSz="457200" rtl="0" eaLnBrk="0" fontAlgn="base" hangingPunct="0">
              <a:lnSpc>
                <a:spcPct val="95000"/>
              </a:lnSpc>
              <a:spcBef>
                <a:spcPct val="20000"/>
              </a:spcBef>
              <a:spcAft>
                <a:spcPct val="10000"/>
              </a:spcAft>
              <a:buClr>
                <a:srgbClr val="87867E"/>
              </a:buClr>
              <a:buFont typeface="Wingdings" pitchFamily="2" charset="2"/>
              <a:buChar char="n"/>
              <a:defRPr kumimoji="1" sz="2400">
                <a:solidFill>
                  <a:srgbClr val="000000"/>
                </a:solidFill>
                <a:latin typeface="+mn-lt"/>
                <a:ea typeface="+mn-ea"/>
                <a:cs typeface="+mn-cs"/>
              </a:defRPr>
            </a:lvl2pPr>
            <a:lvl3pPr marL="795338" indent="-138113" algn="l" defTabSz="457200" rtl="0" eaLnBrk="0" fontAlgn="base" hangingPunct="0">
              <a:lnSpc>
                <a:spcPct val="95000"/>
              </a:lnSpc>
              <a:spcBef>
                <a:spcPct val="20000"/>
              </a:spcBef>
              <a:spcAft>
                <a:spcPct val="10000"/>
              </a:spcAft>
              <a:buClr>
                <a:srgbClr val="87867E"/>
              </a:buClr>
              <a:buSzPct val="100000"/>
              <a:buChar char="•"/>
              <a:defRPr kumimoji="1" sz="2000">
                <a:solidFill>
                  <a:srgbClr val="000000"/>
                </a:solidFill>
                <a:latin typeface="+mn-lt"/>
                <a:ea typeface="+mn-ea"/>
                <a:cs typeface="+mn-cs"/>
              </a:defRPr>
            </a:lvl3pPr>
            <a:lvl4pPr marL="1014413" indent="-134938" algn="l" defTabSz="457200" rtl="0" eaLnBrk="0" fontAlgn="base" hangingPunct="0">
              <a:lnSpc>
                <a:spcPct val="95000"/>
              </a:lnSpc>
              <a:spcBef>
                <a:spcPct val="20000"/>
              </a:spcBef>
              <a:spcAft>
                <a:spcPct val="10000"/>
              </a:spcAft>
              <a:buClr>
                <a:srgbClr val="87867E"/>
              </a:buClr>
              <a:buSzPct val="100000"/>
              <a:buChar char="•"/>
              <a:defRPr kumimoji="1">
                <a:solidFill>
                  <a:srgbClr val="000000"/>
                </a:solidFill>
                <a:latin typeface="+mn-lt"/>
                <a:ea typeface="+mn-ea"/>
                <a:cs typeface="+mn-cs"/>
              </a:defRPr>
            </a:lvl4pPr>
            <a:lvl5pPr marL="2305050" indent="365125" algn="l" defTabSz="457200" rtl="0" eaLnBrk="0" fontAlgn="base" hangingPunct="0">
              <a:spcBef>
                <a:spcPct val="0"/>
              </a:spcBef>
              <a:spcAft>
                <a:spcPct val="0"/>
              </a:spcAft>
              <a:buBlip>
                <a:blip r:embed="rId13"/>
              </a:buBlip>
              <a:defRPr kumimoji="1" sz="2000">
                <a:solidFill>
                  <a:srgbClr val="000000"/>
                </a:solidFill>
                <a:latin typeface="+mn-lt"/>
                <a:ea typeface="+mn-ea"/>
                <a:cs typeface="+mn-cs"/>
              </a:defRPr>
            </a:lvl5pPr>
            <a:lvl6pPr marL="2762250" indent="365125" algn="l" defTabSz="457200" rtl="0" eaLnBrk="1" fontAlgn="base" hangingPunct="1">
              <a:spcBef>
                <a:spcPct val="0"/>
              </a:spcBef>
              <a:spcAft>
                <a:spcPct val="0"/>
              </a:spcAft>
              <a:buBlip>
                <a:blip r:embed="rId13"/>
              </a:buBlip>
              <a:defRPr kumimoji="1" sz="2000">
                <a:solidFill>
                  <a:srgbClr val="000000"/>
                </a:solidFill>
                <a:latin typeface="+mn-lt"/>
                <a:ea typeface="+mn-ea"/>
                <a:cs typeface="+mn-cs"/>
              </a:defRPr>
            </a:lvl6pPr>
            <a:lvl7pPr marL="3219450" indent="365125" algn="l" defTabSz="457200" rtl="0" eaLnBrk="1" fontAlgn="base" hangingPunct="1">
              <a:spcBef>
                <a:spcPct val="0"/>
              </a:spcBef>
              <a:spcAft>
                <a:spcPct val="0"/>
              </a:spcAft>
              <a:buBlip>
                <a:blip r:embed="rId13"/>
              </a:buBlip>
              <a:defRPr kumimoji="1" sz="2000">
                <a:solidFill>
                  <a:srgbClr val="000000"/>
                </a:solidFill>
                <a:latin typeface="+mn-lt"/>
                <a:ea typeface="+mn-ea"/>
                <a:cs typeface="+mn-cs"/>
              </a:defRPr>
            </a:lvl7pPr>
            <a:lvl8pPr marL="3676650" indent="365125" algn="l" defTabSz="457200" rtl="0" eaLnBrk="1" fontAlgn="base" hangingPunct="1">
              <a:spcBef>
                <a:spcPct val="0"/>
              </a:spcBef>
              <a:spcAft>
                <a:spcPct val="0"/>
              </a:spcAft>
              <a:buBlip>
                <a:blip r:embed="rId13"/>
              </a:buBlip>
              <a:defRPr kumimoji="1" sz="2000">
                <a:solidFill>
                  <a:srgbClr val="000000"/>
                </a:solidFill>
                <a:latin typeface="+mn-lt"/>
                <a:ea typeface="+mn-ea"/>
                <a:cs typeface="+mn-cs"/>
              </a:defRPr>
            </a:lvl8pPr>
            <a:lvl9pPr marL="4133850" indent="365125" algn="l" defTabSz="457200" rtl="0" eaLnBrk="1" fontAlgn="base" hangingPunct="1">
              <a:spcBef>
                <a:spcPct val="0"/>
              </a:spcBef>
              <a:spcAft>
                <a:spcPct val="0"/>
              </a:spcAft>
              <a:buBlip>
                <a:blip r:embed="rId13"/>
              </a:buBlip>
              <a:defRPr kumimoji="1" sz="2000">
                <a:solidFill>
                  <a:srgbClr val="000000"/>
                </a:solidFill>
                <a:latin typeface="+mn-lt"/>
                <a:ea typeface="+mn-ea"/>
                <a:cs typeface="+mn-cs"/>
              </a:defRPr>
            </a:lvl9pPr>
          </a:lstStyle>
          <a:p>
            <a:pPr marL="0" indent="0" eaLnBrk="1" hangingPunct="1">
              <a:buFont typeface="Wingdings" pitchFamily="2" charset="2"/>
              <a:buNone/>
              <a:defRPr/>
            </a:pPr>
            <a:r>
              <a:rPr lang="ja-JP" altLang="en-US" sz="1800" kern="0" dirty="0">
                <a:solidFill>
                  <a:schemeClr val="accent1"/>
                </a:solidFill>
              </a:rPr>
              <a:t>断熱</a:t>
            </a:r>
            <a:endParaRPr lang="en-US" altLang="ja-JP" sz="1800" kern="0" baseline="-25000" dirty="0">
              <a:solidFill>
                <a:schemeClr val="accent1"/>
              </a:solidFill>
            </a:endParaRPr>
          </a:p>
        </p:txBody>
      </p:sp>
      <p:sp>
        <p:nvSpPr>
          <p:cNvPr id="62" name="コンテンツ プレースホルダー 2 10">
            <a:extLst>
              <a:ext uri="{FF2B5EF4-FFF2-40B4-BE49-F238E27FC236}">
                <a16:creationId xmlns:a16="http://schemas.microsoft.com/office/drawing/2014/main" id="{2205809F-8A57-4379-A134-B0A3CD00C498}"/>
              </a:ext>
            </a:extLst>
          </p:cNvPr>
          <p:cNvSpPr txBox="1">
            <a:spLocks/>
          </p:cNvSpPr>
          <p:nvPr/>
        </p:nvSpPr>
        <p:spPr bwMode="gray">
          <a:xfrm>
            <a:off x="922498" y="1077694"/>
            <a:ext cx="928367" cy="4907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90513" indent="-290513" algn="l" defTabSz="457200" rtl="0" eaLnBrk="0" fontAlgn="base" hangingPunct="0">
              <a:lnSpc>
                <a:spcPct val="95000"/>
              </a:lnSpc>
              <a:spcBef>
                <a:spcPct val="20000"/>
              </a:spcBef>
              <a:spcAft>
                <a:spcPct val="10000"/>
              </a:spcAft>
              <a:buClr>
                <a:srgbClr val="A30B1A"/>
              </a:buClr>
              <a:buFont typeface="Wingdings" pitchFamily="2" charset="2"/>
              <a:buChar char="n"/>
              <a:defRPr kumimoji="1" sz="2800">
                <a:solidFill>
                  <a:srgbClr val="000000"/>
                </a:solidFill>
                <a:latin typeface="+mn-lt"/>
                <a:ea typeface="+mn-ea"/>
                <a:cs typeface="+mn-cs"/>
              </a:defRPr>
            </a:lvl1pPr>
            <a:lvl2pPr marL="581025" indent="-242888" algn="l" defTabSz="457200" rtl="0" eaLnBrk="0" fontAlgn="base" hangingPunct="0">
              <a:lnSpc>
                <a:spcPct val="95000"/>
              </a:lnSpc>
              <a:spcBef>
                <a:spcPct val="20000"/>
              </a:spcBef>
              <a:spcAft>
                <a:spcPct val="10000"/>
              </a:spcAft>
              <a:buClr>
                <a:srgbClr val="87867E"/>
              </a:buClr>
              <a:buFont typeface="Wingdings" pitchFamily="2" charset="2"/>
              <a:buChar char="n"/>
              <a:defRPr kumimoji="1" sz="2400">
                <a:solidFill>
                  <a:srgbClr val="000000"/>
                </a:solidFill>
                <a:latin typeface="+mn-lt"/>
                <a:ea typeface="+mn-ea"/>
                <a:cs typeface="+mn-cs"/>
              </a:defRPr>
            </a:lvl2pPr>
            <a:lvl3pPr marL="795338" indent="-138113" algn="l" defTabSz="457200" rtl="0" eaLnBrk="0" fontAlgn="base" hangingPunct="0">
              <a:lnSpc>
                <a:spcPct val="95000"/>
              </a:lnSpc>
              <a:spcBef>
                <a:spcPct val="20000"/>
              </a:spcBef>
              <a:spcAft>
                <a:spcPct val="10000"/>
              </a:spcAft>
              <a:buClr>
                <a:srgbClr val="87867E"/>
              </a:buClr>
              <a:buSzPct val="100000"/>
              <a:buChar char="•"/>
              <a:defRPr kumimoji="1" sz="2000">
                <a:solidFill>
                  <a:srgbClr val="000000"/>
                </a:solidFill>
                <a:latin typeface="+mn-lt"/>
                <a:ea typeface="+mn-ea"/>
                <a:cs typeface="+mn-cs"/>
              </a:defRPr>
            </a:lvl3pPr>
            <a:lvl4pPr marL="1014413" indent="-134938" algn="l" defTabSz="457200" rtl="0" eaLnBrk="0" fontAlgn="base" hangingPunct="0">
              <a:lnSpc>
                <a:spcPct val="95000"/>
              </a:lnSpc>
              <a:spcBef>
                <a:spcPct val="20000"/>
              </a:spcBef>
              <a:spcAft>
                <a:spcPct val="10000"/>
              </a:spcAft>
              <a:buClr>
                <a:srgbClr val="87867E"/>
              </a:buClr>
              <a:buSzPct val="100000"/>
              <a:buChar char="•"/>
              <a:defRPr kumimoji="1">
                <a:solidFill>
                  <a:srgbClr val="000000"/>
                </a:solidFill>
                <a:latin typeface="+mn-lt"/>
                <a:ea typeface="+mn-ea"/>
                <a:cs typeface="+mn-cs"/>
              </a:defRPr>
            </a:lvl4pPr>
            <a:lvl5pPr marL="2305050" indent="365125" algn="l" defTabSz="457200" rtl="0" eaLnBrk="0" fontAlgn="base" hangingPunct="0">
              <a:spcBef>
                <a:spcPct val="0"/>
              </a:spcBef>
              <a:spcAft>
                <a:spcPct val="0"/>
              </a:spcAft>
              <a:buBlip>
                <a:blip r:embed="rId13"/>
              </a:buBlip>
              <a:defRPr kumimoji="1" sz="2000">
                <a:solidFill>
                  <a:srgbClr val="000000"/>
                </a:solidFill>
                <a:latin typeface="+mn-lt"/>
                <a:ea typeface="+mn-ea"/>
                <a:cs typeface="+mn-cs"/>
              </a:defRPr>
            </a:lvl5pPr>
            <a:lvl6pPr marL="2762250" indent="365125" algn="l" defTabSz="457200" rtl="0" eaLnBrk="1" fontAlgn="base" hangingPunct="1">
              <a:spcBef>
                <a:spcPct val="0"/>
              </a:spcBef>
              <a:spcAft>
                <a:spcPct val="0"/>
              </a:spcAft>
              <a:buBlip>
                <a:blip r:embed="rId13"/>
              </a:buBlip>
              <a:defRPr kumimoji="1" sz="2000">
                <a:solidFill>
                  <a:srgbClr val="000000"/>
                </a:solidFill>
                <a:latin typeface="+mn-lt"/>
                <a:ea typeface="+mn-ea"/>
                <a:cs typeface="+mn-cs"/>
              </a:defRPr>
            </a:lvl6pPr>
            <a:lvl7pPr marL="3219450" indent="365125" algn="l" defTabSz="457200" rtl="0" eaLnBrk="1" fontAlgn="base" hangingPunct="1">
              <a:spcBef>
                <a:spcPct val="0"/>
              </a:spcBef>
              <a:spcAft>
                <a:spcPct val="0"/>
              </a:spcAft>
              <a:buBlip>
                <a:blip r:embed="rId13"/>
              </a:buBlip>
              <a:defRPr kumimoji="1" sz="2000">
                <a:solidFill>
                  <a:srgbClr val="000000"/>
                </a:solidFill>
                <a:latin typeface="+mn-lt"/>
                <a:ea typeface="+mn-ea"/>
                <a:cs typeface="+mn-cs"/>
              </a:defRPr>
            </a:lvl7pPr>
            <a:lvl8pPr marL="3676650" indent="365125" algn="l" defTabSz="457200" rtl="0" eaLnBrk="1" fontAlgn="base" hangingPunct="1">
              <a:spcBef>
                <a:spcPct val="0"/>
              </a:spcBef>
              <a:spcAft>
                <a:spcPct val="0"/>
              </a:spcAft>
              <a:buBlip>
                <a:blip r:embed="rId13"/>
              </a:buBlip>
              <a:defRPr kumimoji="1" sz="2000">
                <a:solidFill>
                  <a:srgbClr val="000000"/>
                </a:solidFill>
                <a:latin typeface="+mn-lt"/>
                <a:ea typeface="+mn-ea"/>
                <a:cs typeface="+mn-cs"/>
              </a:defRPr>
            </a:lvl8pPr>
            <a:lvl9pPr marL="4133850" indent="365125" algn="l" defTabSz="457200" rtl="0" eaLnBrk="1" fontAlgn="base" hangingPunct="1">
              <a:spcBef>
                <a:spcPct val="0"/>
              </a:spcBef>
              <a:spcAft>
                <a:spcPct val="0"/>
              </a:spcAft>
              <a:buBlip>
                <a:blip r:embed="rId13"/>
              </a:buBlip>
              <a:defRPr kumimoji="1" sz="2000">
                <a:solidFill>
                  <a:srgbClr val="000000"/>
                </a:solidFill>
                <a:latin typeface="+mn-lt"/>
                <a:ea typeface="+mn-ea"/>
                <a:cs typeface="+mn-cs"/>
              </a:defRPr>
            </a:lvl9pPr>
          </a:lstStyle>
          <a:p>
            <a:pPr marL="0" indent="0" eaLnBrk="1" hangingPunct="1">
              <a:buFont typeface="Wingdings" pitchFamily="2" charset="2"/>
              <a:buNone/>
              <a:defRPr/>
            </a:pPr>
            <a:r>
              <a:rPr lang="ja-JP" altLang="en-US" sz="1800" kern="0" dirty="0">
                <a:solidFill>
                  <a:schemeClr val="accent1"/>
                </a:solidFill>
              </a:rPr>
              <a:t>断熱</a:t>
            </a:r>
            <a:endParaRPr lang="en-US" altLang="ja-JP" sz="1800" kern="0" baseline="-25000" dirty="0">
              <a:solidFill>
                <a:schemeClr val="accent1"/>
              </a:solidFill>
            </a:endParaRPr>
          </a:p>
        </p:txBody>
      </p:sp>
      <p:cxnSp>
        <p:nvCxnSpPr>
          <p:cNvPr id="55" name="直線矢印コネクタ 54">
            <a:extLst>
              <a:ext uri="{FF2B5EF4-FFF2-40B4-BE49-F238E27FC236}">
                <a16:creationId xmlns:a16="http://schemas.microsoft.com/office/drawing/2014/main" id="{D44A7464-7A75-4643-B90D-4E2FA5467F2A}"/>
              </a:ext>
            </a:extLst>
          </p:cNvPr>
          <p:cNvCxnSpPr>
            <a:cxnSpLocks/>
          </p:cNvCxnSpPr>
          <p:nvPr/>
        </p:nvCxnSpPr>
        <p:spPr bwMode="auto">
          <a:xfrm>
            <a:off x="1623323" y="1833553"/>
            <a:ext cx="363839" cy="62433"/>
          </a:xfrm>
          <a:prstGeom prst="straightConnector1">
            <a:avLst/>
          </a:prstGeom>
          <a:gradFill rotWithShape="0">
            <a:gsLst>
              <a:gs pos="0">
                <a:srgbClr val="FFFFFF"/>
              </a:gs>
              <a:gs pos="100000">
                <a:srgbClr val="C8C8C8"/>
              </a:gs>
            </a:gsLst>
            <a:lin ang="5400000" scaled="1"/>
          </a:gradFill>
          <a:ln w="28575" cap="flat" cmpd="sng" algn="ctr">
            <a:solidFill>
              <a:srgbClr val="0070C0"/>
            </a:solidFill>
            <a:prstDash val="solid"/>
            <a:round/>
            <a:headEnd type="none" w="med" len="med"/>
            <a:tailEnd type="triangle"/>
          </a:ln>
          <a:effectLst/>
        </p:spPr>
      </p:cxnSp>
      <p:cxnSp>
        <p:nvCxnSpPr>
          <p:cNvPr id="66" name="直線矢印コネクタ 65">
            <a:extLst>
              <a:ext uri="{FF2B5EF4-FFF2-40B4-BE49-F238E27FC236}">
                <a16:creationId xmlns:a16="http://schemas.microsoft.com/office/drawing/2014/main" id="{20B0B356-4028-4F5B-8040-3E932B8A77A5}"/>
              </a:ext>
            </a:extLst>
          </p:cNvPr>
          <p:cNvCxnSpPr>
            <a:cxnSpLocks/>
          </p:cNvCxnSpPr>
          <p:nvPr/>
        </p:nvCxnSpPr>
        <p:spPr bwMode="auto">
          <a:xfrm>
            <a:off x="2154187" y="2158875"/>
            <a:ext cx="167655" cy="357387"/>
          </a:xfrm>
          <a:prstGeom prst="straightConnector1">
            <a:avLst/>
          </a:prstGeom>
          <a:gradFill rotWithShape="0">
            <a:gsLst>
              <a:gs pos="0">
                <a:srgbClr val="FFFFFF"/>
              </a:gs>
              <a:gs pos="100000">
                <a:srgbClr val="C8C8C8"/>
              </a:gs>
            </a:gsLst>
            <a:lin ang="5400000" scaled="1"/>
          </a:gradFill>
          <a:ln w="28575" cap="flat" cmpd="sng" algn="ctr">
            <a:solidFill>
              <a:schemeClr val="accent1"/>
            </a:solidFill>
            <a:prstDash val="solid"/>
            <a:round/>
            <a:headEnd type="none" w="med" len="med"/>
            <a:tailEnd type="triangle"/>
          </a:ln>
          <a:effectLst/>
        </p:spPr>
      </p:cxnSp>
      <p:cxnSp>
        <p:nvCxnSpPr>
          <p:cNvPr id="73" name="直線矢印コネクタ 72">
            <a:extLst>
              <a:ext uri="{FF2B5EF4-FFF2-40B4-BE49-F238E27FC236}">
                <a16:creationId xmlns:a16="http://schemas.microsoft.com/office/drawing/2014/main" id="{9BD92AC2-6573-447E-948B-D72C1CCCC42C}"/>
              </a:ext>
            </a:extLst>
          </p:cNvPr>
          <p:cNvCxnSpPr>
            <a:cxnSpLocks/>
          </p:cNvCxnSpPr>
          <p:nvPr/>
        </p:nvCxnSpPr>
        <p:spPr bwMode="auto">
          <a:xfrm flipH="1" flipV="1">
            <a:off x="1072839" y="1770760"/>
            <a:ext cx="149797" cy="326003"/>
          </a:xfrm>
          <a:prstGeom prst="straightConnector1">
            <a:avLst/>
          </a:prstGeom>
          <a:gradFill rotWithShape="0">
            <a:gsLst>
              <a:gs pos="0">
                <a:srgbClr val="FFFFFF"/>
              </a:gs>
              <a:gs pos="100000">
                <a:srgbClr val="C8C8C8"/>
              </a:gs>
            </a:gsLst>
            <a:lin ang="5400000" scaled="1"/>
          </a:gradFill>
          <a:ln w="28575" cap="flat" cmpd="sng" algn="ctr">
            <a:solidFill>
              <a:schemeClr val="accent1"/>
            </a:solidFill>
            <a:prstDash val="solid"/>
            <a:round/>
            <a:headEnd type="none" w="med" len="med"/>
            <a:tailEnd type="triangle"/>
          </a:ln>
          <a:effectLst/>
        </p:spPr>
      </p:cxnSp>
      <p:cxnSp>
        <p:nvCxnSpPr>
          <p:cNvPr id="75" name="直線コネクタ 74">
            <a:extLst>
              <a:ext uri="{FF2B5EF4-FFF2-40B4-BE49-F238E27FC236}">
                <a16:creationId xmlns:a16="http://schemas.microsoft.com/office/drawing/2014/main" id="{CE318F83-C530-4764-A788-6C7F8C8E5599}"/>
              </a:ext>
            </a:extLst>
          </p:cNvPr>
          <p:cNvCxnSpPr>
            <a:cxnSpLocks/>
          </p:cNvCxnSpPr>
          <p:nvPr/>
        </p:nvCxnSpPr>
        <p:spPr bwMode="auto">
          <a:xfrm flipV="1">
            <a:off x="1005423" y="1538996"/>
            <a:ext cx="0" cy="1428405"/>
          </a:xfrm>
          <a:prstGeom prst="line">
            <a:avLst/>
          </a:prstGeom>
          <a:gradFill rotWithShape="0">
            <a:gsLst>
              <a:gs pos="0">
                <a:srgbClr val="FFFFFF"/>
              </a:gs>
              <a:gs pos="100000">
                <a:srgbClr val="C8C8C8"/>
              </a:gs>
            </a:gsLst>
            <a:lin ang="5400000" scaled="1"/>
          </a:gradFill>
          <a:ln w="9525" cap="flat" cmpd="sng" algn="ctr">
            <a:solidFill>
              <a:srgbClr val="505050"/>
            </a:solidFill>
            <a:prstDash val="solid"/>
            <a:round/>
            <a:headEnd type="none" w="med" len="med"/>
            <a:tailEnd type="none" w="med" len="med"/>
          </a:ln>
          <a:effectLst/>
        </p:spPr>
      </p:cxnSp>
      <p:cxnSp>
        <p:nvCxnSpPr>
          <p:cNvPr id="87" name="直線コネクタ 86">
            <a:extLst>
              <a:ext uri="{FF2B5EF4-FFF2-40B4-BE49-F238E27FC236}">
                <a16:creationId xmlns:a16="http://schemas.microsoft.com/office/drawing/2014/main" id="{4057CD3C-4824-4C8C-B439-F00E5092083D}"/>
              </a:ext>
            </a:extLst>
          </p:cNvPr>
          <p:cNvCxnSpPr>
            <a:cxnSpLocks/>
          </p:cNvCxnSpPr>
          <p:nvPr/>
        </p:nvCxnSpPr>
        <p:spPr bwMode="auto">
          <a:xfrm flipV="1">
            <a:off x="2065383" y="1932934"/>
            <a:ext cx="0" cy="1049708"/>
          </a:xfrm>
          <a:prstGeom prst="line">
            <a:avLst/>
          </a:prstGeom>
          <a:gradFill rotWithShape="0">
            <a:gsLst>
              <a:gs pos="0">
                <a:srgbClr val="FFFFFF"/>
              </a:gs>
              <a:gs pos="100000">
                <a:srgbClr val="C8C8C8"/>
              </a:gs>
            </a:gsLst>
            <a:lin ang="5400000" scaled="1"/>
          </a:gradFill>
          <a:ln w="9525" cap="flat" cmpd="sng" algn="ctr">
            <a:solidFill>
              <a:srgbClr val="505050"/>
            </a:solidFill>
            <a:prstDash val="solid"/>
            <a:round/>
            <a:headEnd type="none" w="med" len="med"/>
            <a:tailEnd type="none" w="med" len="med"/>
          </a:ln>
          <a:effectLst/>
        </p:spPr>
      </p:cxnSp>
      <p:cxnSp>
        <p:nvCxnSpPr>
          <p:cNvPr id="89" name="直線コネクタ 88">
            <a:extLst>
              <a:ext uri="{FF2B5EF4-FFF2-40B4-BE49-F238E27FC236}">
                <a16:creationId xmlns:a16="http://schemas.microsoft.com/office/drawing/2014/main" id="{BA9D26BF-FC90-472A-BB85-F4717FE3B920}"/>
              </a:ext>
            </a:extLst>
          </p:cNvPr>
          <p:cNvCxnSpPr>
            <a:cxnSpLocks/>
          </p:cNvCxnSpPr>
          <p:nvPr/>
        </p:nvCxnSpPr>
        <p:spPr bwMode="auto">
          <a:xfrm flipV="1">
            <a:off x="2413282" y="2659341"/>
            <a:ext cx="0" cy="323300"/>
          </a:xfrm>
          <a:prstGeom prst="line">
            <a:avLst/>
          </a:prstGeom>
          <a:gradFill rotWithShape="0">
            <a:gsLst>
              <a:gs pos="0">
                <a:srgbClr val="FFFFFF"/>
              </a:gs>
              <a:gs pos="100000">
                <a:srgbClr val="C8C8C8"/>
              </a:gs>
            </a:gsLst>
            <a:lin ang="5400000" scaled="1"/>
          </a:gradFill>
          <a:ln w="9525" cap="flat" cmpd="sng" algn="ctr">
            <a:solidFill>
              <a:srgbClr val="505050"/>
            </a:solidFill>
            <a:prstDash val="solid"/>
            <a:round/>
            <a:headEnd type="none" w="med" len="med"/>
            <a:tailEnd type="none" w="med" len="med"/>
          </a:ln>
          <a:effectLst/>
        </p:spPr>
      </p:cxnSp>
      <p:cxnSp>
        <p:nvCxnSpPr>
          <p:cNvPr id="120" name="直線コネクタ 119">
            <a:extLst>
              <a:ext uri="{FF2B5EF4-FFF2-40B4-BE49-F238E27FC236}">
                <a16:creationId xmlns:a16="http://schemas.microsoft.com/office/drawing/2014/main" id="{B9264BF3-E073-43E9-A2F5-D00E8037CAB8}"/>
              </a:ext>
            </a:extLst>
          </p:cNvPr>
          <p:cNvCxnSpPr>
            <a:cxnSpLocks/>
          </p:cNvCxnSpPr>
          <p:nvPr/>
        </p:nvCxnSpPr>
        <p:spPr bwMode="auto">
          <a:xfrm flipV="1">
            <a:off x="2200006" y="2821775"/>
            <a:ext cx="1247" cy="3096"/>
          </a:xfrm>
          <a:prstGeom prst="line">
            <a:avLst/>
          </a:prstGeom>
          <a:gradFill rotWithShape="0">
            <a:gsLst>
              <a:gs pos="0">
                <a:srgbClr val="FFFFFF"/>
              </a:gs>
              <a:gs pos="100000">
                <a:srgbClr val="C8C8C8"/>
              </a:gs>
            </a:gsLst>
            <a:lin ang="5400000" scaled="1"/>
          </a:gradFill>
          <a:ln w="9525" cap="flat" cmpd="sng" algn="ctr">
            <a:solidFill>
              <a:srgbClr val="E8CA18"/>
            </a:solidFill>
            <a:prstDash val="solid"/>
            <a:round/>
            <a:headEnd type="none" w="med" len="med"/>
            <a:tailEnd type="none" w="med" len="med"/>
          </a:ln>
          <a:effectLst/>
        </p:spPr>
      </p:cxnSp>
      <p:sp>
        <p:nvSpPr>
          <p:cNvPr id="44" name="フリーフォーム: 図形 43">
            <a:extLst>
              <a:ext uri="{FF2B5EF4-FFF2-40B4-BE49-F238E27FC236}">
                <a16:creationId xmlns:a16="http://schemas.microsoft.com/office/drawing/2014/main" id="{A7FA1454-35CA-4B1A-9A43-192BD640636C}"/>
              </a:ext>
            </a:extLst>
          </p:cNvPr>
          <p:cNvSpPr/>
          <p:nvPr/>
        </p:nvSpPr>
        <p:spPr bwMode="gray">
          <a:xfrm>
            <a:off x="829475" y="2185821"/>
            <a:ext cx="1889760" cy="478103"/>
          </a:xfrm>
          <a:custGeom>
            <a:avLst/>
            <a:gdLst>
              <a:gd name="connsiteX0" fmla="*/ 0 w 1889760"/>
              <a:gd name="connsiteY0" fmla="*/ 0 h 478103"/>
              <a:gd name="connsiteX1" fmla="*/ 1082040 w 1889760"/>
              <a:gd name="connsiteY1" fmla="*/ 411480 h 478103"/>
              <a:gd name="connsiteX2" fmla="*/ 1889760 w 1889760"/>
              <a:gd name="connsiteY2" fmla="*/ 472440 h 478103"/>
            </a:gdLst>
            <a:ahLst/>
            <a:cxnLst>
              <a:cxn ang="0">
                <a:pos x="connsiteX0" y="connsiteY0"/>
              </a:cxn>
              <a:cxn ang="0">
                <a:pos x="connsiteX1" y="connsiteY1"/>
              </a:cxn>
              <a:cxn ang="0">
                <a:pos x="connsiteX2" y="connsiteY2"/>
              </a:cxn>
            </a:cxnLst>
            <a:rect l="l" t="t" r="r" b="b"/>
            <a:pathLst>
              <a:path w="1889760" h="478103">
                <a:moveTo>
                  <a:pt x="0" y="0"/>
                </a:moveTo>
                <a:cubicBezTo>
                  <a:pt x="383540" y="166370"/>
                  <a:pt x="767080" y="332740"/>
                  <a:pt x="1082040" y="411480"/>
                </a:cubicBezTo>
                <a:cubicBezTo>
                  <a:pt x="1397000" y="490220"/>
                  <a:pt x="1643380" y="481330"/>
                  <a:pt x="1889760" y="472440"/>
                </a:cubicBezTo>
              </a:path>
            </a:pathLst>
          </a:custGeom>
          <a:noFill/>
          <a:ln w="9525" algn="ctr">
            <a:solidFill>
              <a:srgbClr val="0070C0"/>
            </a:solidFill>
            <a:miter lim="800000"/>
            <a:headEnd/>
            <a:tailEn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ctr" latinLnBrk="0" hangingPunct="1">
              <a:lnSpc>
                <a:spcPct val="100000"/>
              </a:lnSpc>
              <a:spcBef>
                <a:spcPct val="0"/>
              </a:spcBef>
              <a:spcAft>
                <a:spcPct val="0"/>
              </a:spcAft>
              <a:buClrTx/>
              <a:buSzTx/>
              <a:buFontTx/>
              <a:buNone/>
              <a:tabLst/>
            </a:pPr>
            <a:endParaRPr kumimoji="1" lang="ja-JP" altLang="en-US" sz="1800" b="0" i="0" u="none" strike="noStrike" cap="none" normalizeH="0" baseline="0">
              <a:ln>
                <a:noFill/>
              </a:ln>
              <a:solidFill>
                <a:srgbClr val="000000"/>
              </a:solidFill>
              <a:effectLst/>
              <a:latin typeface="ＭＳ Ｐゴシック" charset="-128"/>
              <a:ea typeface="ＭＳ Ｐゴシック" charset="-128"/>
            </a:endParaRPr>
          </a:p>
        </p:txBody>
      </p:sp>
      <p:cxnSp>
        <p:nvCxnSpPr>
          <p:cNvPr id="45" name="直線コネクタ 44">
            <a:extLst>
              <a:ext uri="{FF2B5EF4-FFF2-40B4-BE49-F238E27FC236}">
                <a16:creationId xmlns:a16="http://schemas.microsoft.com/office/drawing/2014/main" id="{B74A3BA2-4674-4C98-8D2A-7DD4C5663007}"/>
              </a:ext>
            </a:extLst>
          </p:cNvPr>
          <p:cNvCxnSpPr>
            <a:cxnSpLocks/>
          </p:cNvCxnSpPr>
          <p:nvPr/>
        </p:nvCxnSpPr>
        <p:spPr bwMode="auto">
          <a:xfrm flipV="1">
            <a:off x="1364678" y="2381588"/>
            <a:ext cx="0" cy="555506"/>
          </a:xfrm>
          <a:prstGeom prst="line">
            <a:avLst/>
          </a:prstGeom>
          <a:gradFill rotWithShape="0">
            <a:gsLst>
              <a:gs pos="0">
                <a:srgbClr val="FFFFFF"/>
              </a:gs>
              <a:gs pos="100000">
                <a:srgbClr val="C8C8C8"/>
              </a:gs>
            </a:gsLst>
            <a:lin ang="5400000" scaled="1"/>
          </a:gradFill>
          <a:ln w="9525" cap="flat" cmpd="sng" algn="ctr">
            <a:solidFill>
              <a:srgbClr val="505050"/>
            </a:solidFill>
            <a:prstDash val="solid"/>
            <a:round/>
            <a:headEnd type="none" w="med" len="med"/>
            <a:tailEnd type="none" w="med" len="med"/>
          </a:ln>
          <a:effectLst/>
        </p:spPr>
      </p:cxnSp>
      <p:sp>
        <p:nvSpPr>
          <p:cNvPr id="47" name="コンテンツ プレースホルダー 2 11">
            <a:extLst>
              <a:ext uri="{FF2B5EF4-FFF2-40B4-BE49-F238E27FC236}">
                <a16:creationId xmlns:a16="http://schemas.microsoft.com/office/drawing/2014/main" id="{6E716473-9FCC-440D-BB4E-C6AD0B8DCF76}"/>
              </a:ext>
            </a:extLst>
          </p:cNvPr>
          <p:cNvSpPr txBox="1">
            <a:spLocks/>
          </p:cNvSpPr>
          <p:nvPr/>
        </p:nvSpPr>
        <p:spPr bwMode="gray">
          <a:xfrm>
            <a:off x="1417231" y="2481853"/>
            <a:ext cx="852090" cy="5670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90513" indent="-290513" algn="l" defTabSz="457200" rtl="0" eaLnBrk="0" fontAlgn="base" hangingPunct="0">
              <a:lnSpc>
                <a:spcPct val="95000"/>
              </a:lnSpc>
              <a:spcBef>
                <a:spcPct val="20000"/>
              </a:spcBef>
              <a:spcAft>
                <a:spcPct val="10000"/>
              </a:spcAft>
              <a:buClr>
                <a:srgbClr val="A30B1A"/>
              </a:buClr>
              <a:buFont typeface="Wingdings" pitchFamily="2" charset="2"/>
              <a:buChar char="n"/>
              <a:defRPr kumimoji="1" sz="2800">
                <a:solidFill>
                  <a:srgbClr val="000000"/>
                </a:solidFill>
                <a:latin typeface="+mn-lt"/>
                <a:ea typeface="+mn-ea"/>
                <a:cs typeface="+mn-cs"/>
              </a:defRPr>
            </a:lvl1pPr>
            <a:lvl2pPr marL="581025" indent="-242888" algn="l" defTabSz="457200" rtl="0" eaLnBrk="0" fontAlgn="base" hangingPunct="0">
              <a:lnSpc>
                <a:spcPct val="95000"/>
              </a:lnSpc>
              <a:spcBef>
                <a:spcPct val="20000"/>
              </a:spcBef>
              <a:spcAft>
                <a:spcPct val="10000"/>
              </a:spcAft>
              <a:buClr>
                <a:srgbClr val="87867E"/>
              </a:buClr>
              <a:buFont typeface="Wingdings" pitchFamily="2" charset="2"/>
              <a:buChar char="n"/>
              <a:defRPr kumimoji="1" sz="2400">
                <a:solidFill>
                  <a:srgbClr val="000000"/>
                </a:solidFill>
                <a:latin typeface="+mn-lt"/>
                <a:ea typeface="+mn-ea"/>
                <a:cs typeface="+mn-cs"/>
              </a:defRPr>
            </a:lvl2pPr>
            <a:lvl3pPr marL="795338" indent="-138113" algn="l" defTabSz="457200" rtl="0" eaLnBrk="0" fontAlgn="base" hangingPunct="0">
              <a:lnSpc>
                <a:spcPct val="95000"/>
              </a:lnSpc>
              <a:spcBef>
                <a:spcPct val="20000"/>
              </a:spcBef>
              <a:spcAft>
                <a:spcPct val="10000"/>
              </a:spcAft>
              <a:buClr>
                <a:srgbClr val="87867E"/>
              </a:buClr>
              <a:buSzPct val="100000"/>
              <a:buChar char="•"/>
              <a:defRPr kumimoji="1" sz="2000">
                <a:solidFill>
                  <a:srgbClr val="000000"/>
                </a:solidFill>
                <a:latin typeface="+mn-lt"/>
                <a:ea typeface="+mn-ea"/>
                <a:cs typeface="+mn-cs"/>
              </a:defRPr>
            </a:lvl3pPr>
            <a:lvl4pPr marL="1014413" indent="-134938" algn="l" defTabSz="457200" rtl="0" eaLnBrk="0" fontAlgn="base" hangingPunct="0">
              <a:lnSpc>
                <a:spcPct val="95000"/>
              </a:lnSpc>
              <a:spcBef>
                <a:spcPct val="20000"/>
              </a:spcBef>
              <a:spcAft>
                <a:spcPct val="10000"/>
              </a:spcAft>
              <a:buClr>
                <a:srgbClr val="87867E"/>
              </a:buClr>
              <a:buSzPct val="100000"/>
              <a:buChar char="•"/>
              <a:defRPr kumimoji="1">
                <a:solidFill>
                  <a:srgbClr val="000000"/>
                </a:solidFill>
                <a:latin typeface="+mn-lt"/>
                <a:ea typeface="+mn-ea"/>
                <a:cs typeface="+mn-cs"/>
              </a:defRPr>
            </a:lvl4pPr>
            <a:lvl5pPr marL="2305050" indent="365125" algn="l" defTabSz="457200" rtl="0" eaLnBrk="0" fontAlgn="base" hangingPunct="0">
              <a:spcBef>
                <a:spcPct val="0"/>
              </a:spcBef>
              <a:spcAft>
                <a:spcPct val="0"/>
              </a:spcAft>
              <a:buBlip>
                <a:blip r:embed="rId13"/>
              </a:buBlip>
              <a:defRPr kumimoji="1" sz="2000">
                <a:solidFill>
                  <a:srgbClr val="000000"/>
                </a:solidFill>
                <a:latin typeface="+mn-lt"/>
                <a:ea typeface="+mn-ea"/>
                <a:cs typeface="+mn-cs"/>
              </a:defRPr>
            </a:lvl5pPr>
            <a:lvl6pPr marL="2762250" indent="365125" algn="l" defTabSz="457200" rtl="0" eaLnBrk="1" fontAlgn="base" hangingPunct="1">
              <a:spcBef>
                <a:spcPct val="0"/>
              </a:spcBef>
              <a:spcAft>
                <a:spcPct val="0"/>
              </a:spcAft>
              <a:buBlip>
                <a:blip r:embed="rId13"/>
              </a:buBlip>
              <a:defRPr kumimoji="1" sz="2000">
                <a:solidFill>
                  <a:srgbClr val="000000"/>
                </a:solidFill>
                <a:latin typeface="+mn-lt"/>
                <a:ea typeface="+mn-ea"/>
                <a:cs typeface="+mn-cs"/>
              </a:defRPr>
            </a:lvl6pPr>
            <a:lvl7pPr marL="3219450" indent="365125" algn="l" defTabSz="457200" rtl="0" eaLnBrk="1" fontAlgn="base" hangingPunct="1">
              <a:spcBef>
                <a:spcPct val="0"/>
              </a:spcBef>
              <a:spcAft>
                <a:spcPct val="0"/>
              </a:spcAft>
              <a:buBlip>
                <a:blip r:embed="rId13"/>
              </a:buBlip>
              <a:defRPr kumimoji="1" sz="2000">
                <a:solidFill>
                  <a:srgbClr val="000000"/>
                </a:solidFill>
                <a:latin typeface="+mn-lt"/>
                <a:ea typeface="+mn-ea"/>
                <a:cs typeface="+mn-cs"/>
              </a:defRPr>
            </a:lvl7pPr>
            <a:lvl8pPr marL="3676650" indent="365125" algn="l" defTabSz="457200" rtl="0" eaLnBrk="1" fontAlgn="base" hangingPunct="1">
              <a:spcBef>
                <a:spcPct val="0"/>
              </a:spcBef>
              <a:spcAft>
                <a:spcPct val="0"/>
              </a:spcAft>
              <a:buBlip>
                <a:blip r:embed="rId13"/>
              </a:buBlip>
              <a:defRPr kumimoji="1" sz="2000">
                <a:solidFill>
                  <a:srgbClr val="000000"/>
                </a:solidFill>
                <a:latin typeface="+mn-lt"/>
                <a:ea typeface="+mn-ea"/>
                <a:cs typeface="+mn-cs"/>
              </a:defRPr>
            </a:lvl8pPr>
            <a:lvl9pPr marL="4133850" indent="365125" algn="l" defTabSz="457200" rtl="0" eaLnBrk="1" fontAlgn="base" hangingPunct="1">
              <a:spcBef>
                <a:spcPct val="0"/>
              </a:spcBef>
              <a:spcAft>
                <a:spcPct val="0"/>
              </a:spcAft>
              <a:buBlip>
                <a:blip r:embed="rId13"/>
              </a:buBlip>
              <a:defRPr kumimoji="1" sz="2000">
                <a:solidFill>
                  <a:srgbClr val="000000"/>
                </a:solidFill>
                <a:latin typeface="+mn-lt"/>
                <a:ea typeface="+mn-ea"/>
                <a:cs typeface="+mn-cs"/>
              </a:defRPr>
            </a:lvl9pPr>
          </a:lstStyle>
          <a:p>
            <a:pPr marL="0" indent="0" eaLnBrk="1" hangingPunct="1">
              <a:buFont typeface="Wingdings" pitchFamily="2" charset="2"/>
              <a:buNone/>
              <a:defRPr/>
            </a:pPr>
            <a:r>
              <a:rPr lang="en-US" altLang="ja-JP" sz="1600" kern="0" dirty="0">
                <a:solidFill>
                  <a:schemeClr val="tx1"/>
                </a:solidFill>
              </a:rPr>
              <a:t>D</a:t>
            </a:r>
          </a:p>
        </p:txBody>
      </p:sp>
      <p:cxnSp>
        <p:nvCxnSpPr>
          <p:cNvPr id="48" name="直線矢印コネクタ 47">
            <a:extLst>
              <a:ext uri="{FF2B5EF4-FFF2-40B4-BE49-F238E27FC236}">
                <a16:creationId xmlns:a16="http://schemas.microsoft.com/office/drawing/2014/main" id="{0B9837E4-D45B-4AFB-936A-AAA36F841050}"/>
              </a:ext>
            </a:extLst>
          </p:cNvPr>
          <p:cNvCxnSpPr>
            <a:cxnSpLocks/>
          </p:cNvCxnSpPr>
          <p:nvPr/>
        </p:nvCxnSpPr>
        <p:spPr bwMode="auto">
          <a:xfrm flipH="1" flipV="1">
            <a:off x="1678446" y="2541707"/>
            <a:ext cx="521560" cy="135529"/>
          </a:xfrm>
          <a:prstGeom prst="straightConnector1">
            <a:avLst/>
          </a:prstGeom>
          <a:gradFill rotWithShape="0">
            <a:gsLst>
              <a:gs pos="0">
                <a:srgbClr val="FFFFFF"/>
              </a:gs>
              <a:gs pos="100000">
                <a:srgbClr val="C8C8C8"/>
              </a:gs>
            </a:gsLst>
            <a:lin ang="5400000" scaled="1"/>
          </a:gradFill>
          <a:ln w="28575" cap="flat" cmpd="sng" algn="ctr">
            <a:solidFill>
              <a:srgbClr val="0070C0"/>
            </a:solidFill>
            <a:prstDash val="solid"/>
            <a:round/>
            <a:headEnd type="none" w="med" len="med"/>
            <a:tailEnd type="triangle"/>
          </a:ln>
          <a:effectLst/>
        </p:spPr>
      </p:cxnSp>
      <p:sp>
        <p:nvSpPr>
          <p:cNvPr id="51" name="コンテンツ プレースホルダー 2 12">
            <a:extLst>
              <a:ext uri="{FF2B5EF4-FFF2-40B4-BE49-F238E27FC236}">
                <a16:creationId xmlns:a16="http://schemas.microsoft.com/office/drawing/2014/main" id="{3723DC0A-0570-47D7-8EC4-9CCBDFE30563}"/>
              </a:ext>
            </a:extLst>
          </p:cNvPr>
          <p:cNvSpPr txBox="1">
            <a:spLocks/>
          </p:cNvSpPr>
          <p:nvPr/>
        </p:nvSpPr>
        <p:spPr bwMode="gray">
          <a:xfrm>
            <a:off x="2662093" y="2417412"/>
            <a:ext cx="928367"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90513" indent="-290513" algn="l" defTabSz="457200" rtl="0" eaLnBrk="0" fontAlgn="base" hangingPunct="0">
              <a:lnSpc>
                <a:spcPct val="95000"/>
              </a:lnSpc>
              <a:spcBef>
                <a:spcPct val="20000"/>
              </a:spcBef>
              <a:spcAft>
                <a:spcPct val="10000"/>
              </a:spcAft>
              <a:buClr>
                <a:srgbClr val="A30B1A"/>
              </a:buClr>
              <a:buFont typeface="Wingdings" pitchFamily="2" charset="2"/>
              <a:buChar char="n"/>
              <a:defRPr kumimoji="1" sz="2800">
                <a:solidFill>
                  <a:srgbClr val="000000"/>
                </a:solidFill>
                <a:latin typeface="+mn-lt"/>
                <a:ea typeface="+mn-ea"/>
                <a:cs typeface="+mn-cs"/>
              </a:defRPr>
            </a:lvl1pPr>
            <a:lvl2pPr marL="581025" indent="-242888" algn="l" defTabSz="457200" rtl="0" eaLnBrk="0" fontAlgn="base" hangingPunct="0">
              <a:lnSpc>
                <a:spcPct val="95000"/>
              </a:lnSpc>
              <a:spcBef>
                <a:spcPct val="20000"/>
              </a:spcBef>
              <a:spcAft>
                <a:spcPct val="10000"/>
              </a:spcAft>
              <a:buClr>
                <a:srgbClr val="87867E"/>
              </a:buClr>
              <a:buFont typeface="Wingdings" pitchFamily="2" charset="2"/>
              <a:buChar char="n"/>
              <a:defRPr kumimoji="1" sz="2400">
                <a:solidFill>
                  <a:srgbClr val="000000"/>
                </a:solidFill>
                <a:latin typeface="+mn-lt"/>
                <a:ea typeface="+mn-ea"/>
                <a:cs typeface="+mn-cs"/>
              </a:defRPr>
            </a:lvl2pPr>
            <a:lvl3pPr marL="795338" indent="-138113" algn="l" defTabSz="457200" rtl="0" eaLnBrk="0" fontAlgn="base" hangingPunct="0">
              <a:lnSpc>
                <a:spcPct val="95000"/>
              </a:lnSpc>
              <a:spcBef>
                <a:spcPct val="20000"/>
              </a:spcBef>
              <a:spcAft>
                <a:spcPct val="10000"/>
              </a:spcAft>
              <a:buClr>
                <a:srgbClr val="87867E"/>
              </a:buClr>
              <a:buSzPct val="100000"/>
              <a:buChar char="•"/>
              <a:defRPr kumimoji="1" sz="2000">
                <a:solidFill>
                  <a:srgbClr val="000000"/>
                </a:solidFill>
                <a:latin typeface="+mn-lt"/>
                <a:ea typeface="+mn-ea"/>
                <a:cs typeface="+mn-cs"/>
              </a:defRPr>
            </a:lvl3pPr>
            <a:lvl4pPr marL="1014413" indent="-134938" algn="l" defTabSz="457200" rtl="0" eaLnBrk="0" fontAlgn="base" hangingPunct="0">
              <a:lnSpc>
                <a:spcPct val="95000"/>
              </a:lnSpc>
              <a:spcBef>
                <a:spcPct val="20000"/>
              </a:spcBef>
              <a:spcAft>
                <a:spcPct val="10000"/>
              </a:spcAft>
              <a:buClr>
                <a:srgbClr val="87867E"/>
              </a:buClr>
              <a:buSzPct val="100000"/>
              <a:buChar char="•"/>
              <a:defRPr kumimoji="1">
                <a:solidFill>
                  <a:srgbClr val="000000"/>
                </a:solidFill>
                <a:latin typeface="+mn-lt"/>
                <a:ea typeface="+mn-ea"/>
                <a:cs typeface="+mn-cs"/>
              </a:defRPr>
            </a:lvl4pPr>
            <a:lvl5pPr marL="2305050" indent="365125" algn="l" defTabSz="457200" rtl="0" eaLnBrk="0" fontAlgn="base" hangingPunct="0">
              <a:spcBef>
                <a:spcPct val="0"/>
              </a:spcBef>
              <a:spcAft>
                <a:spcPct val="0"/>
              </a:spcAft>
              <a:buBlip>
                <a:blip r:embed="rId13"/>
              </a:buBlip>
              <a:defRPr kumimoji="1" sz="2000">
                <a:solidFill>
                  <a:srgbClr val="000000"/>
                </a:solidFill>
                <a:latin typeface="+mn-lt"/>
                <a:ea typeface="+mn-ea"/>
                <a:cs typeface="+mn-cs"/>
              </a:defRPr>
            </a:lvl5pPr>
            <a:lvl6pPr marL="2762250" indent="365125" algn="l" defTabSz="457200" rtl="0" eaLnBrk="1" fontAlgn="base" hangingPunct="1">
              <a:spcBef>
                <a:spcPct val="0"/>
              </a:spcBef>
              <a:spcAft>
                <a:spcPct val="0"/>
              </a:spcAft>
              <a:buBlip>
                <a:blip r:embed="rId13"/>
              </a:buBlip>
              <a:defRPr kumimoji="1" sz="2000">
                <a:solidFill>
                  <a:srgbClr val="000000"/>
                </a:solidFill>
                <a:latin typeface="+mn-lt"/>
                <a:ea typeface="+mn-ea"/>
                <a:cs typeface="+mn-cs"/>
              </a:defRPr>
            </a:lvl6pPr>
            <a:lvl7pPr marL="3219450" indent="365125" algn="l" defTabSz="457200" rtl="0" eaLnBrk="1" fontAlgn="base" hangingPunct="1">
              <a:spcBef>
                <a:spcPct val="0"/>
              </a:spcBef>
              <a:spcAft>
                <a:spcPct val="0"/>
              </a:spcAft>
              <a:buBlip>
                <a:blip r:embed="rId13"/>
              </a:buBlip>
              <a:defRPr kumimoji="1" sz="2000">
                <a:solidFill>
                  <a:srgbClr val="000000"/>
                </a:solidFill>
                <a:latin typeface="+mn-lt"/>
                <a:ea typeface="+mn-ea"/>
                <a:cs typeface="+mn-cs"/>
              </a:defRPr>
            </a:lvl7pPr>
            <a:lvl8pPr marL="3676650" indent="365125" algn="l" defTabSz="457200" rtl="0" eaLnBrk="1" fontAlgn="base" hangingPunct="1">
              <a:spcBef>
                <a:spcPct val="0"/>
              </a:spcBef>
              <a:spcAft>
                <a:spcPct val="0"/>
              </a:spcAft>
              <a:buBlip>
                <a:blip r:embed="rId13"/>
              </a:buBlip>
              <a:defRPr kumimoji="1" sz="2000">
                <a:solidFill>
                  <a:srgbClr val="000000"/>
                </a:solidFill>
                <a:latin typeface="+mn-lt"/>
                <a:ea typeface="+mn-ea"/>
                <a:cs typeface="+mn-cs"/>
              </a:defRPr>
            </a:lvl8pPr>
            <a:lvl9pPr marL="4133850" indent="365125" algn="l" defTabSz="457200" rtl="0" eaLnBrk="1" fontAlgn="base" hangingPunct="1">
              <a:spcBef>
                <a:spcPct val="0"/>
              </a:spcBef>
              <a:spcAft>
                <a:spcPct val="0"/>
              </a:spcAft>
              <a:buBlip>
                <a:blip r:embed="rId13"/>
              </a:buBlip>
              <a:defRPr kumimoji="1" sz="2000">
                <a:solidFill>
                  <a:srgbClr val="000000"/>
                </a:solidFill>
                <a:latin typeface="+mn-lt"/>
                <a:ea typeface="+mn-ea"/>
                <a:cs typeface="+mn-cs"/>
              </a:defRPr>
            </a:lvl9pPr>
          </a:lstStyle>
          <a:p>
            <a:pPr marL="0" indent="0" eaLnBrk="1" hangingPunct="1">
              <a:buFont typeface="Wingdings" pitchFamily="2" charset="2"/>
              <a:buNone/>
              <a:defRPr/>
            </a:pPr>
            <a:r>
              <a:rPr lang="ja-JP" altLang="en-US" sz="1800" kern="0" dirty="0">
                <a:solidFill>
                  <a:srgbClr val="0070C0"/>
                </a:solidFill>
              </a:rPr>
              <a:t>等温</a:t>
            </a:r>
            <a:r>
              <a:rPr lang="en-US" altLang="ja-JP" sz="1800" kern="0" dirty="0">
                <a:solidFill>
                  <a:srgbClr val="0070C0"/>
                </a:solidFill>
              </a:rPr>
              <a:t>(T</a:t>
            </a:r>
            <a:r>
              <a:rPr lang="en-US" altLang="ja-JP" sz="1800" kern="0" baseline="-25000" dirty="0">
                <a:solidFill>
                  <a:srgbClr val="0070C0"/>
                </a:solidFill>
              </a:rPr>
              <a:t>1</a:t>
            </a:r>
            <a:r>
              <a:rPr lang="en-US" altLang="ja-JP" sz="1800" kern="0" dirty="0">
                <a:solidFill>
                  <a:srgbClr val="0070C0"/>
                </a:solidFill>
              </a:rPr>
              <a:t>)</a:t>
            </a:r>
            <a:endParaRPr lang="en-US" altLang="ja-JP" sz="1800" kern="0" baseline="-25000" dirty="0">
              <a:solidFill>
                <a:srgbClr val="0070C0"/>
              </a:solidFill>
            </a:endParaRPr>
          </a:p>
        </p:txBody>
      </p:sp>
      <p:sp>
        <p:nvSpPr>
          <p:cNvPr id="54" name="コンテンツ プレースホルダー 2 14">
            <a:extLst>
              <a:ext uri="{FF2B5EF4-FFF2-40B4-BE49-F238E27FC236}">
                <a16:creationId xmlns:a16="http://schemas.microsoft.com/office/drawing/2014/main" id="{1B2261F4-2FDC-461B-BFAC-E7CEC67D5B3B}"/>
              </a:ext>
            </a:extLst>
          </p:cNvPr>
          <p:cNvSpPr txBox="1">
            <a:spLocks/>
          </p:cNvSpPr>
          <p:nvPr/>
        </p:nvSpPr>
        <p:spPr bwMode="gray">
          <a:xfrm>
            <a:off x="2356868" y="3050327"/>
            <a:ext cx="337788" cy="335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90513" indent="-290513" algn="l" defTabSz="457200" rtl="0" eaLnBrk="0" fontAlgn="base" hangingPunct="0">
              <a:lnSpc>
                <a:spcPct val="95000"/>
              </a:lnSpc>
              <a:spcBef>
                <a:spcPct val="20000"/>
              </a:spcBef>
              <a:spcAft>
                <a:spcPct val="10000"/>
              </a:spcAft>
              <a:buClr>
                <a:srgbClr val="A30B1A"/>
              </a:buClr>
              <a:buFont typeface="Wingdings" pitchFamily="2" charset="2"/>
              <a:buChar char="n"/>
              <a:defRPr kumimoji="1" sz="2800">
                <a:solidFill>
                  <a:srgbClr val="000000"/>
                </a:solidFill>
                <a:latin typeface="+mn-lt"/>
                <a:ea typeface="+mn-ea"/>
                <a:cs typeface="+mn-cs"/>
              </a:defRPr>
            </a:lvl1pPr>
            <a:lvl2pPr marL="581025" indent="-242888" algn="l" defTabSz="457200" rtl="0" eaLnBrk="0" fontAlgn="base" hangingPunct="0">
              <a:lnSpc>
                <a:spcPct val="95000"/>
              </a:lnSpc>
              <a:spcBef>
                <a:spcPct val="20000"/>
              </a:spcBef>
              <a:spcAft>
                <a:spcPct val="10000"/>
              </a:spcAft>
              <a:buClr>
                <a:srgbClr val="87867E"/>
              </a:buClr>
              <a:buFont typeface="Wingdings" pitchFamily="2" charset="2"/>
              <a:buChar char="n"/>
              <a:defRPr kumimoji="1" sz="2400">
                <a:solidFill>
                  <a:srgbClr val="000000"/>
                </a:solidFill>
                <a:latin typeface="+mn-lt"/>
                <a:ea typeface="+mn-ea"/>
                <a:cs typeface="+mn-cs"/>
              </a:defRPr>
            </a:lvl2pPr>
            <a:lvl3pPr marL="795338" indent="-138113" algn="l" defTabSz="457200" rtl="0" eaLnBrk="0" fontAlgn="base" hangingPunct="0">
              <a:lnSpc>
                <a:spcPct val="95000"/>
              </a:lnSpc>
              <a:spcBef>
                <a:spcPct val="20000"/>
              </a:spcBef>
              <a:spcAft>
                <a:spcPct val="10000"/>
              </a:spcAft>
              <a:buClr>
                <a:srgbClr val="87867E"/>
              </a:buClr>
              <a:buSzPct val="100000"/>
              <a:buChar char="•"/>
              <a:defRPr kumimoji="1" sz="2000">
                <a:solidFill>
                  <a:srgbClr val="000000"/>
                </a:solidFill>
                <a:latin typeface="+mn-lt"/>
                <a:ea typeface="+mn-ea"/>
                <a:cs typeface="+mn-cs"/>
              </a:defRPr>
            </a:lvl3pPr>
            <a:lvl4pPr marL="1014413" indent="-134938" algn="l" defTabSz="457200" rtl="0" eaLnBrk="0" fontAlgn="base" hangingPunct="0">
              <a:lnSpc>
                <a:spcPct val="95000"/>
              </a:lnSpc>
              <a:spcBef>
                <a:spcPct val="20000"/>
              </a:spcBef>
              <a:spcAft>
                <a:spcPct val="10000"/>
              </a:spcAft>
              <a:buClr>
                <a:srgbClr val="87867E"/>
              </a:buClr>
              <a:buSzPct val="100000"/>
              <a:buChar char="•"/>
              <a:defRPr kumimoji="1">
                <a:solidFill>
                  <a:srgbClr val="000000"/>
                </a:solidFill>
                <a:latin typeface="+mn-lt"/>
                <a:ea typeface="+mn-ea"/>
                <a:cs typeface="+mn-cs"/>
              </a:defRPr>
            </a:lvl4pPr>
            <a:lvl5pPr marL="2305050" indent="365125" algn="l" defTabSz="457200" rtl="0" eaLnBrk="0" fontAlgn="base" hangingPunct="0">
              <a:spcBef>
                <a:spcPct val="0"/>
              </a:spcBef>
              <a:spcAft>
                <a:spcPct val="0"/>
              </a:spcAft>
              <a:buBlip>
                <a:blip r:embed="rId13"/>
              </a:buBlip>
              <a:defRPr kumimoji="1" sz="2000">
                <a:solidFill>
                  <a:srgbClr val="000000"/>
                </a:solidFill>
                <a:latin typeface="+mn-lt"/>
                <a:ea typeface="+mn-ea"/>
                <a:cs typeface="+mn-cs"/>
              </a:defRPr>
            </a:lvl5pPr>
            <a:lvl6pPr marL="2762250" indent="365125" algn="l" defTabSz="457200" rtl="0" eaLnBrk="1" fontAlgn="base" hangingPunct="1">
              <a:spcBef>
                <a:spcPct val="0"/>
              </a:spcBef>
              <a:spcAft>
                <a:spcPct val="0"/>
              </a:spcAft>
              <a:buBlip>
                <a:blip r:embed="rId13"/>
              </a:buBlip>
              <a:defRPr kumimoji="1" sz="2000">
                <a:solidFill>
                  <a:srgbClr val="000000"/>
                </a:solidFill>
                <a:latin typeface="+mn-lt"/>
                <a:ea typeface="+mn-ea"/>
                <a:cs typeface="+mn-cs"/>
              </a:defRPr>
            </a:lvl6pPr>
            <a:lvl7pPr marL="3219450" indent="365125" algn="l" defTabSz="457200" rtl="0" eaLnBrk="1" fontAlgn="base" hangingPunct="1">
              <a:spcBef>
                <a:spcPct val="0"/>
              </a:spcBef>
              <a:spcAft>
                <a:spcPct val="0"/>
              </a:spcAft>
              <a:buBlip>
                <a:blip r:embed="rId13"/>
              </a:buBlip>
              <a:defRPr kumimoji="1" sz="2000">
                <a:solidFill>
                  <a:srgbClr val="000000"/>
                </a:solidFill>
                <a:latin typeface="+mn-lt"/>
                <a:ea typeface="+mn-ea"/>
                <a:cs typeface="+mn-cs"/>
              </a:defRPr>
            </a:lvl7pPr>
            <a:lvl8pPr marL="3676650" indent="365125" algn="l" defTabSz="457200" rtl="0" eaLnBrk="1" fontAlgn="base" hangingPunct="1">
              <a:spcBef>
                <a:spcPct val="0"/>
              </a:spcBef>
              <a:spcAft>
                <a:spcPct val="0"/>
              </a:spcAft>
              <a:buBlip>
                <a:blip r:embed="rId13"/>
              </a:buBlip>
              <a:defRPr kumimoji="1" sz="2000">
                <a:solidFill>
                  <a:srgbClr val="000000"/>
                </a:solidFill>
                <a:latin typeface="+mn-lt"/>
                <a:ea typeface="+mn-ea"/>
                <a:cs typeface="+mn-cs"/>
              </a:defRPr>
            </a:lvl8pPr>
            <a:lvl9pPr marL="4133850" indent="365125" algn="l" defTabSz="457200" rtl="0" eaLnBrk="1" fontAlgn="base" hangingPunct="1">
              <a:spcBef>
                <a:spcPct val="0"/>
              </a:spcBef>
              <a:spcAft>
                <a:spcPct val="0"/>
              </a:spcAft>
              <a:buBlip>
                <a:blip r:embed="rId13"/>
              </a:buBlip>
              <a:defRPr kumimoji="1" sz="2000">
                <a:solidFill>
                  <a:srgbClr val="000000"/>
                </a:solidFill>
                <a:latin typeface="+mn-lt"/>
                <a:ea typeface="+mn-ea"/>
                <a:cs typeface="+mn-cs"/>
              </a:defRPr>
            </a:lvl9pPr>
          </a:lstStyle>
          <a:p>
            <a:pPr marL="0" indent="0" eaLnBrk="1" hangingPunct="1">
              <a:buFont typeface="Wingdings" pitchFamily="2" charset="2"/>
              <a:buNone/>
              <a:defRPr/>
            </a:pPr>
            <a:r>
              <a:rPr lang="en-US" altLang="ja-JP" sz="1600" kern="0" dirty="0">
                <a:solidFill>
                  <a:schemeClr val="tx1"/>
                </a:solidFill>
              </a:rPr>
              <a:t>V</a:t>
            </a:r>
            <a:r>
              <a:rPr lang="en-US" altLang="ja-JP" sz="1600" kern="0" baseline="-25000" dirty="0">
                <a:solidFill>
                  <a:schemeClr val="tx1"/>
                </a:solidFill>
              </a:rPr>
              <a:t>2</a:t>
            </a:r>
            <a:r>
              <a:rPr lang="en-US" altLang="ja-JP" sz="1600" kern="0" dirty="0">
                <a:solidFill>
                  <a:schemeClr val="tx1"/>
                </a:solidFill>
              </a:rPr>
              <a:t>'</a:t>
            </a:r>
          </a:p>
        </p:txBody>
      </p:sp>
      <p:sp>
        <p:nvSpPr>
          <p:cNvPr id="60" name="コンテンツ プレースホルダー 2 15">
            <a:extLst>
              <a:ext uri="{FF2B5EF4-FFF2-40B4-BE49-F238E27FC236}">
                <a16:creationId xmlns:a16="http://schemas.microsoft.com/office/drawing/2014/main" id="{B6DC568A-BBF3-4E92-85FA-10D59DE02B2A}"/>
              </a:ext>
            </a:extLst>
          </p:cNvPr>
          <p:cNvSpPr txBox="1">
            <a:spLocks/>
          </p:cNvSpPr>
          <p:nvPr/>
        </p:nvSpPr>
        <p:spPr bwMode="gray">
          <a:xfrm>
            <a:off x="1329079" y="3021733"/>
            <a:ext cx="336093" cy="335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90513" indent="-290513" algn="l" defTabSz="457200" rtl="0" eaLnBrk="0" fontAlgn="base" hangingPunct="0">
              <a:lnSpc>
                <a:spcPct val="95000"/>
              </a:lnSpc>
              <a:spcBef>
                <a:spcPct val="20000"/>
              </a:spcBef>
              <a:spcAft>
                <a:spcPct val="10000"/>
              </a:spcAft>
              <a:buClr>
                <a:srgbClr val="A30B1A"/>
              </a:buClr>
              <a:buFont typeface="Wingdings" pitchFamily="2" charset="2"/>
              <a:buChar char="n"/>
              <a:defRPr kumimoji="1" sz="2800">
                <a:solidFill>
                  <a:srgbClr val="000000"/>
                </a:solidFill>
                <a:latin typeface="+mn-lt"/>
                <a:ea typeface="+mn-ea"/>
                <a:cs typeface="+mn-cs"/>
              </a:defRPr>
            </a:lvl1pPr>
            <a:lvl2pPr marL="581025" indent="-242888" algn="l" defTabSz="457200" rtl="0" eaLnBrk="0" fontAlgn="base" hangingPunct="0">
              <a:lnSpc>
                <a:spcPct val="95000"/>
              </a:lnSpc>
              <a:spcBef>
                <a:spcPct val="20000"/>
              </a:spcBef>
              <a:spcAft>
                <a:spcPct val="10000"/>
              </a:spcAft>
              <a:buClr>
                <a:srgbClr val="87867E"/>
              </a:buClr>
              <a:buFont typeface="Wingdings" pitchFamily="2" charset="2"/>
              <a:buChar char="n"/>
              <a:defRPr kumimoji="1" sz="2400">
                <a:solidFill>
                  <a:srgbClr val="000000"/>
                </a:solidFill>
                <a:latin typeface="+mn-lt"/>
                <a:ea typeface="+mn-ea"/>
                <a:cs typeface="+mn-cs"/>
              </a:defRPr>
            </a:lvl2pPr>
            <a:lvl3pPr marL="795338" indent="-138113" algn="l" defTabSz="457200" rtl="0" eaLnBrk="0" fontAlgn="base" hangingPunct="0">
              <a:lnSpc>
                <a:spcPct val="95000"/>
              </a:lnSpc>
              <a:spcBef>
                <a:spcPct val="20000"/>
              </a:spcBef>
              <a:spcAft>
                <a:spcPct val="10000"/>
              </a:spcAft>
              <a:buClr>
                <a:srgbClr val="87867E"/>
              </a:buClr>
              <a:buSzPct val="100000"/>
              <a:buChar char="•"/>
              <a:defRPr kumimoji="1" sz="2000">
                <a:solidFill>
                  <a:srgbClr val="000000"/>
                </a:solidFill>
                <a:latin typeface="+mn-lt"/>
                <a:ea typeface="+mn-ea"/>
                <a:cs typeface="+mn-cs"/>
              </a:defRPr>
            </a:lvl3pPr>
            <a:lvl4pPr marL="1014413" indent="-134938" algn="l" defTabSz="457200" rtl="0" eaLnBrk="0" fontAlgn="base" hangingPunct="0">
              <a:lnSpc>
                <a:spcPct val="95000"/>
              </a:lnSpc>
              <a:spcBef>
                <a:spcPct val="20000"/>
              </a:spcBef>
              <a:spcAft>
                <a:spcPct val="10000"/>
              </a:spcAft>
              <a:buClr>
                <a:srgbClr val="87867E"/>
              </a:buClr>
              <a:buSzPct val="100000"/>
              <a:buChar char="•"/>
              <a:defRPr kumimoji="1">
                <a:solidFill>
                  <a:srgbClr val="000000"/>
                </a:solidFill>
                <a:latin typeface="+mn-lt"/>
                <a:ea typeface="+mn-ea"/>
                <a:cs typeface="+mn-cs"/>
              </a:defRPr>
            </a:lvl4pPr>
            <a:lvl5pPr marL="2305050" indent="365125" algn="l" defTabSz="457200" rtl="0" eaLnBrk="0" fontAlgn="base" hangingPunct="0">
              <a:spcBef>
                <a:spcPct val="0"/>
              </a:spcBef>
              <a:spcAft>
                <a:spcPct val="0"/>
              </a:spcAft>
              <a:buBlip>
                <a:blip r:embed="rId13"/>
              </a:buBlip>
              <a:defRPr kumimoji="1" sz="2000">
                <a:solidFill>
                  <a:srgbClr val="000000"/>
                </a:solidFill>
                <a:latin typeface="+mn-lt"/>
                <a:ea typeface="+mn-ea"/>
                <a:cs typeface="+mn-cs"/>
              </a:defRPr>
            </a:lvl5pPr>
            <a:lvl6pPr marL="2762250" indent="365125" algn="l" defTabSz="457200" rtl="0" eaLnBrk="1" fontAlgn="base" hangingPunct="1">
              <a:spcBef>
                <a:spcPct val="0"/>
              </a:spcBef>
              <a:spcAft>
                <a:spcPct val="0"/>
              </a:spcAft>
              <a:buBlip>
                <a:blip r:embed="rId13"/>
              </a:buBlip>
              <a:defRPr kumimoji="1" sz="2000">
                <a:solidFill>
                  <a:srgbClr val="000000"/>
                </a:solidFill>
                <a:latin typeface="+mn-lt"/>
                <a:ea typeface="+mn-ea"/>
                <a:cs typeface="+mn-cs"/>
              </a:defRPr>
            </a:lvl6pPr>
            <a:lvl7pPr marL="3219450" indent="365125" algn="l" defTabSz="457200" rtl="0" eaLnBrk="1" fontAlgn="base" hangingPunct="1">
              <a:spcBef>
                <a:spcPct val="0"/>
              </a:spcBef>
              <a:spcAft>
                <a:spcPct val="0"/>
              </a:spcAft>
              <a:buBlip>
                <a:blip r:embed="rId13"/>
              </a:buBlip>
              <a:defRPr kumimoji="1" sz="2000">
                <a:solidFill>
                  <a:srgbClr val="000000"/>
                </a:solidFill>
                <a:latin typeface="+mn-lt"/>
                <a:ea typeface="+mn-ea"/>
                <a:cs typeface="+mn-cs"/>
              </a:defRPr>
            </a:lvl7pPr>
            <a:lvl8pPr marL="3676650" indent="365125" algn="l" defTabSz="457200" rtl="0" eaLnBrk="1" fontAlgn="base" hangingPunct="1">
              <a:spcBef>
                <a:spcPct val="0"/>
              </a:spcBef>
              <a:spcAft>
                <a:spcPct val="0"/>
              </a:spcAft>
              <a:buBlip>
                <a:blip r:embed="rId13"/>
              </a:buBlip>
              <a:defRPr kumimoji="1" sz="2000">
                <a:solidFill>
                  <a:srgbClr val="000000"/>
                </a:solidFill>
                <a:latin typeface="+mn-lt"/>
                <a:ea typeface="+mn-ea"/>
                <a:cs typeface="+mn-cs"/>
              </a:defRPr>
            </a:lvl8pPr>
            <a:lvl9pPr marL="4133850" indent="365125" algn="l" defTabSz="457200" rtl="0" eaLnBrk="1" fontAlgn="base" hangingPunct="1">
              <a:spcBef>
                <a:spcPct val="0"/>
              </a:spcBef>
              <a:spcAft>
                <a:spcPct val="0"/>
              </a:spcAft>
              <a:buBlip>
                <a:blip r:embed="rId13"/>
              </a:buBlip>
              <a:defRPr kumimoji="1" sz="2000">
                <a:solidFill>
                  <a:srgbClr val="000000"/>
                </a:solidFill>
                <a:latin typeface="+mn-lt"/>
                <a:ea typeface="+mn-ea"/>
                <a:cs typeface="+mn-cs"/>
              </a:defRPr>
            </a:lvl9pPr>
          </a:lstStyle>
          <a:p>
            <a:pPr marL="0" indent="0" eaLnBrk="1" hangingPunct="1">
              <a:buFont typeface="Wingdings" pitchFamily="2" charset="2"/>
              <a:buNone/>
              <a:defRPr/>
            </a:pPr>
            <a:r>
              <a:rPr lang="en-US" altLang="ja-JP" sz="1600" kern="0" dirty="0">
                <a:solidFill>
                  <a:schemeClr val="tx1"/>
                </a:solidFill>
              </a:rPr>
              <a:t>V</a:t>
            </a:r>
            <a:r>
              <a:rPr lang="en-US" altLang="ja-JP" sz="1600" kern="0" baseline="-25000" dirty="0">
                <a:solidFill>
                  <a:schemeClr val="tx1"/>
                </a:solidFill>
              </a:rPr>
              <a:t>1</a:t>
            </a:r>
            <a:r>
              <a:rPr lang="en-US" altLang="ja-JP" sz="1600" kern="0" dirty="0">
                <a:solidFill>
                  <a:schemeClr val="tx1"/>
                </a:solidFill>
              </a:rPr>
              <a:t>'</a:t>
            </a:r>
          </a:p>
        </p:txBody>
      </p:sp>
      <p:sp>
        <p:nvSpPr>
          <p:cNvPr id="63" name="コンテンツ プレースホルダー 2 16">
            <a:extLst>
              <a:ext uri="{FF2B5EF4-FFF2-40B4-BE49-F238E27FC236}">
                <a16:creationId xmlns:a16="http://schemas.microsoft.com/office/drawing/2014/main" id="{10A9406F-B050-48E4-AEED-4E690035F067}"/>
              </a:ext>
            </a:extLst>
          </p:cNvPr>
          <p:cNvSpPr txBox="1">
            <a:spLocks/>
          </p:cNvSpPr>
          <p:nvPr/>
        </p:nvSpPr>
        <p:spPr bwMode="gray">
          <a:xfrm>
            <a:off x="1987162" y="3021733"/>
            <a:ext cx="301492" cy="335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90513" indent="-290513" algn="l" defTabSz="457200" rtl="0" eaLnBrk="0" fontAlgn="base" hangingPunct="0">
              <a:lnSpc>
                <a:spcPct val="95000"/>
              </a:lnSpc>
              <a:spcBef>
                <a:spcPct val="20000"/>
              </a:spcBef>
              <a:spcAft>
                <a:spcPct val="10000"/>
              </a:spcAft>
              <a:buClr>
                <a:srgbClr val="A30B1A"/>
              </a:buClr>
              <a:buFont typeface="Wingdings" pitchFamily="2" charset="2"/>
              <a:buChar char="n"/>
              <a:defRPr kumimoji="1" sz="2800">
                <a:solidFill>
                  <a:srgbClr val="000000"/>
                </a:solidFill>
                <a:latin typeface="+mn-lt"/>
                <a:ea typeface="+mn-ea"/>
                <a:cs typeface="+mn-cs"/>
              </a:defRPr>
            </a:lvl1pPr>
            <a:lvl2pPr marL="581025" indent="-242888" algn="l" defTabSz="457200" rtl="0" eaLnBrk="0" fontAlgn="base" hangingPunct="0">
              <a:lnSpc>
                <a:spcPct val="95000"/>
              </a:lnSpc>
              <a:spcBef>
                <a:spcPct val="20000"/>
              </a:spcBef>
              <a:spcAft>
                <a:spcPct val="10000"/>
              </a:spcAft>
              <a:buClr>
                <a:srgbClr val="87867E"/>
              </a:buClr>
              <a:buFont typeface="Wingdings" pitchFamily="2" charset="2"/>
              <a:buChar char="n"/>
              <a:defRPr kumimoji="1" sz="2400">
                <a:solidFill>
                  <a:srgbClr val="000000"/>
                </a:solidFill>
                <a:latin typeface="+mn-lt"/>
                <a:ea typeface="+mn-ea"/>
                <a:cs typeface="+mn-cs"/>
              </a:defRPr>
            </a:lvl2pPr>
            <a:lvl3pPr marL="795338" indent="-138113" algn="l" defTabSz="457200" rtl="0" eaLnBrk="0" fontAlgn="base" hangingPunct="0">
              <a:lnSpc>
                <a:spcPct val="95000"/>
              </a:lnSpc>
              <a:spcBef>
                <a:spcPct val="20000"/>
              </a:spcBef>
              <a:spcAft>
                <a:spcPct val="10000"/>
              </a:spcAft>
              <a:buClr>
                <a:srgbClr val="87867E"/>
              </a:buClr>
              <a:buSzPct val="100000"/>
              <a:buChar char="•"/>
              <a:defRPr kumimoji="1" sz="2000">
                <a:solidFill>
                  <a:srgbClr val="000000"/>
                </a:solidFill>
                <a:latin typeface="+mn-lt"/>
                <a:ea typeface="+mn-ea"/>
                <a:cs typeface="+mn-cs"/>
              </a:defRPr>
            </a:lvl3pPr>
            <a:lvl4pPr marL="1014413" indent="-134938" algn="l" defTabSz="457200" rtl="0" eaLnBrk="0" fontAlgn="base" hangingPunct="0">
              <a:lnSpc>
                <a:spcPct val="95000"/>
              </a:lnSpc>
              <a:spcBef>
                <a:spcPct val="20000"/>
              </a:spcBef>
              <a:spcAft>
                <a:spcPct val="10000"/>
              </a:spcAft>
              <a:buClr>
                <a:srgbClr val="87867E"/>
              </a:buClr>
              <a:buSzPct val="100000"/>
              <a:buChar char="•"/>
              <a:defRPr kumimoji="1">
                <a:solidFill>
                  <a:srgbClr val="000000"/>
                </a:solidFill>
                <a:latin typeface="+mn-lt"/>
                <a:ea typeface="+mn-ea"/>
                <a:cs typeface="+mn-cs"/>
              </a:defRPr>
            </a:lvl4pPr>
            <a:lvl5pPr marL="2305050" indent="365125" algn="l" defTabSz="457200" rtl="0" eaLnBrk="0" fontAlgn="base" hangingPunct="0">
              <a:spcBef>
                <a:spcPct val="0"/>
              </a:spcBef>
              <a:spcAft>
                <a:spcPct val="0"/>
              </a:spcAft>
              <a:buBlip>
                <a:blip r:embed="rId13"/>
              </a:buBlip>
              <a:defRPr kumimoji="1" sz="2000">
                <a:solidFill>
                  <a:srgbClr val="000000"/>
                </a:solidFill>
                <a:latin typeface="+mn-lt"/>
                <a:ea typeface="+mn-ea"/>
                <a:cs typeface="+mn-cs"/>
              </a:defRPr>
            </a:lvl5pPr>
            <a:lvl6pPr marL="2762250" indent="365125" algn="l" defTabSz="457200" rtl="0" eaLnBrk="1" fontAlgn="base" hangingPunct="1">
              <a:spcBef>
                <a:spcPct val="0"/>
              </a:spcBef>
              <a:spcAft>
                <a:spcPct val="0"/>
              </a:spcAft>
              <a:buBlip>
                <a:blip r:embed="rId13"/>
              </a:buBlip>
              <a:defRPr kumimoji="1" sz="2000">
                <a:solidFill>
                  <a:srgbClr val="000000"/>
                </a:solidFill>
                <a:latin typeface="+mn-lt"/>
                <a:ea typeface="+mn-ea"/>
                <a:cs typeface="+mn-cs"/>
              </a:defRPr>
            </a:lvl6pPr>
            <a:lvl7pPr marL="3219450" indent="365125" algn="l" defTabSz="457200" rtl="0" eaLnBrk="1" fontAlgn="base" hangingPunct="1">
              <a:spcBef>
                <a:spcPct val="0"/>
              </a:spcBef>
              <a:spcAft>
                <a:spcPct val="0"/>
              </a:spcAft>
              <a:buBlip>
                <a:blip r:embed="rId13"/>
              </a:buBlip>
              <a:defRPr kumimoji="1" sz="2000">
                <a:solidFill>
                  <a:srgbClr val="000000"/>
                </a:solidFill>
                <a:latin typeface="+mn-lt"/>
                <a:ea typeface="+mn-ea"/>
                <a:cs typeface="+mn-cs"/>
              </a:defRPr>
            </a:lvl7pPr>
            <a:lvl8pPr marL="3676650" indent="365125" algn="l" defTabSz="457200" rtl="0" eaLnBrk="1" fontAlgn="base" hangingPunct="1">
              <a:spcBef>
                <a:spcPct val="0"/>
              </a:spcBef>
              <a:spcAft>
                <a:spcPct val="0"/>
              </a:spcAft>
              <a:buBlip>
                <a:blip r:embed="rId13"/>
              </a:buBlip>
              <a:defRPr kumimoji="1" sz="2000">
                <a:solidFill>
                  <a:srgbClr val="000000"/>
                </a:solidFill>
                <a:latin typeface="+mn-lt"/>
                <a:ea typeface="+mn-ea"/>
                <a:cs typeface="+mn-cs"/>
              </a:defRPr>
            </a:lvl8pPr>
            <a:lvl9pPr marL="4133850" indent="365125" algn="l" defTabSz="457200" rtl="0" eaLnBrk="1" fontAlgn="base" hangingPunct="1">
              <a:spcBef>
                <a:spcPct val="0"/>
              </a:spcBef>
              <a:spcAft>
                <a:spcPct val="0"/>
              </a:spcAft>
              <a:buBlip>
                <a:blip r:embed="rId13"/>
              </a:buBlip>
              <a:defRPr kumimoji="1" sz="2000">
                <a:solidFill>
                  <a:srgbClr val="000000"/>
                </a:solidFill>
                <a:latin typeface="+mn-lt"/>
                <a:ea typeface="+mn-ea"/>
                <a:cs typeface="+mn-cs"/>
              </a:defRPr>
            </a:lvl9pPr>
          </a:lstStyle>
          <a:p>
            <a:pPr marL="0" indent="0" eaLnBrk="1" hangingPunct="1">
              <a:buFont typeface="Wingdings" pitchFamily="2" charset="2"/>
              <a:buNone/>
              <a:defRPr/>
            </a:pPr>
            <a:r>
              <a:rPr lang="en-US" altLang="ja-JP" sz="1600" kern="0" dirty="0">
                <a:solidFill>
                  <a:schemeClr val="tx1"/>
                </a:solidFill>
              </a:rPr>
              <a:t>V</a:t>
            </a:r>
            <a:r>
              <a:rPr lang="en-US" altLang="ja-JP" sz="1600" kern="0" baseline="-25000" dirty="0">
                <a:solidFill>
                  <a:schemeClr val="tx1"/>
                </a:solidFill>
              </a:rPr>
              <a:t>2</a:t>
            </a:r>
            <a:endParaRPr lang="en-US" altLang="ja-JP" sz="1600" kern="0" dirty="0">
              <a:solidFill>
                <a:schemeClr val="tx1"/>
              </a:solidFill>
            </a:endParaRPr>
          </a:p>
        </p:txBody>
      </p:sp>
      <p:sp>
        <p:nvSpPr>
          <p:cNvPr id="64" name="コンテンツ プレースホルダー 2 17">
            <a:extLst>
              <a:ext uri="{FF2B5EF4-FFF2-40B4-BE49-F238E27FC236}">
                <a16:creationId xmlns:a16="http://schemas.microsoft.com/office/drawing/2014/main" id="{E9940A89-172A-4A14-BA4A-DAED8BFDC55A}"/>
              </a:ext>
            </a:extLst>
          </p:cNvPr>
          <p:cNvSpPr txBox="1">
            <a:spLocks/>
          </p:cNvSpPr>
          <p:nvPr/>
        </p:nvSpPr>
        <p:spPr bwMode="gray">
          <a:xfrm>
            <a:off x="901725" y="3042323"/>
            <a:ext cx="317688" cy="335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90513" indent="-290513" algn="l" defTabSz="457200" rtl="0" eaLnBrk="0" fontAlgn="base" hangingPunct="0">
              <a:lnSpc>
                <a:spcPct val="95000"/>
              </a:lnSpc>
              <a:spcBef>
                <a:spcPct val="20000"/>
              </a:spcBef>
              <a:spcAft>
                <a:spcPct val="10000"/>
              </a:spcAft>
              <a:buClr>
                <a:srgbClr val="A30B1A"/>
              </a:buClr>
              <a:buFont typeface="Wingdings" pitchFamily="2" charset="2"/>
              <a:buChar char="n"/>
              <a:defRPr kumimoji="1" sz="2800">
                <a:solidFill>
                  <a:srgbClr val="000000"/>
                </a:solidFill>
                <a:latin typeface="+mn-lt"/>
                <a:ea typeface="+mn-ea"/>
                <a:cs typeface="+mn-cs"/>
              </a:defRPr>
            </a:lvl1pPr>
            <a:lvl2pPr marL="581025" indent="-242888" algn="l" defTabSz="457200" rtl="0" eaLnBrk="0" fontAlgn="base" hangingPunct="0">
              <a:lnSpc>
                <a:spcPct val="95000"/>
              </a:lnSpc>
              <a:spcBef>
                <a:spcPct val="20000"/>
              </a:spcBef>
              <a:spcAft>
                <a:spcPct val="10000"/>
              </a:spcAft>
              <a:buClr>
                <a:srgbClr val="87867E"/>
              </a:buClr>
              <a:buFont typeface="Wingdings" pitchFamily="2" charset="2"/>
              <a:buChar char="n"/>
              <a:defRPr kumimoji="1" sz="2400">
                <a:solidFill>
                  <a:srgbClr val="000000"/>
                </a:solidFill>
                <a:latin typeface="+mn-lt"/>
                <a:ea typeface="+mn-ea"/>
                <a:cs typeface="+mn-cs"/>
              </a:defRPr>
            </a:lvl2pPr>
            <a:lvl3pPr marL="795338" indent="-138113" algn="l" defTabSz="457200" rtl="0" eaLnBrk="0" fontAlgn="base" hangingPunct="0">
              <a:lnSpc>
                <a:spcPct val="95000"/>
              </a:lnSpc>
              <a:spcBef>
                <a:spcPct val="20000"/>
              </a:spcBef>
              <a:spcAft>
                <a:spcPct val="10000"/>
              </a:spcAft>
              <a:buClr>
                <a:srgbClr val="87867E"/>
              </a:buClr>
              <a:buSzPct val="100000"/>
              <a:buChar char="•"/>
              <a:defRPr kumimoji="1" sz="2000">
                <a:solidFill>
                  <a:srgbClr val="000000"/>
                </a:solidFill>
                <a:latin typeface="+mn-lt"/>
                <a:ea typeface="+mn-ea"/>
                <a:cs typeface="+mn-cs"/>
              </a:defRPr>
            </a:lvl3pPr>
            <a:lvl4pPr marL="1014413" indent="-134938" algn="l" defTabSz="457200" rtl="0" eaLnBrk="0" fontAlgn="base" hangingPunct="0">
              <a:lnSpc>
                <a:spcPct val="95000"/>
              </a:lnSpc>
              <a:spcBef>
                <a:spcPct val="20000"/>
              </a:spcBef>
              <a:spcAft>
                <a:spcPct val="10000"/>
              </a:spcAft>
              <a:buClr>
                <a:srgbClr val="87867E"/>
              </a:buClr>
              <a:buSzPct val="100000"/>
              <a:buChar char="•"/>
              <a:defRPr kumimoji="1">
                <a:solidFill>
                  <a:srgbClr val="000000"/>
                </a:solidFill>
                <a:latin typeface="+mn-lt"/>
                <a:ea typeface="+mn-ea"/>
                <a:cs typeface="+mn-cs"/>
              </a:defRPr>
            </a:lvl4pPr>
            <a:lvl5pPr marL="2305050" indent="365125" algn="l" defTabSz="457200" rtl="0" eaLnBrk="0" fontAlgn="base" hangingPunct="0">
              <a:spcBef>
                <a:spcPct val="0"/>
              </a:spcBef>
              <a:spcAft>
                <a:spcPct val="0"/>
              </a:spcAft>
              <a:buBlip>
                <a:blip r:embed="rId13"/>
              </a:buBlip>
              <a:defRPr kumimoji="1" sz="2000">
                <a:solidFill>
                  <a:srgbClr val="000000"/>
                </a:solidFill>
                <a:latin typeface="+mn-lt"/>
                <a:ea typeface="+mn-ea"/>
                <a:cs typeface="+mn-cs"/>
              </a:defRPr>
            </a:lvl5pPr>
            <a:lvl6pPr marL="2762250" indent="365125" algn="l" defTabSz="457200" rtl="0" eaLnBrk="1" fontAlgn="base" hangingPunct="1">
              <a:spcBef>
                <a:spcPct val="0"/>
              </a:spcBef>
              <a:spcAft>
                <a:spcPct val="0"/>
              </a:spcAft>
              <a:buBlip>
                <a:blip r:embed="rId13"/>
              </a:buBlip>
              <a:defRPr kumimoji="1" sz="2000">
                <a:solidFill>
                  <a:srgbClr val="000000"/>
                </a:solidFill>
                <a:latin typeface="+mn-lt"/>
                <a:ea typeface="+mn-ea"/>
                <a:cs typeface="+mn-cs"/>
              </a:defRPr>
            </a:lvl6pPr>
            <a:lvl7pPr marL="3219450" indent="365125" algn="l" defTabSz="457200" rtl="0" eaLnBrk="1" fontAlgn="base" hangingPunct="1">
              <a:spcBef>
                <a:spcPct val="0"/>
              </a:spcBef>
              <a:spcAft>
                <a:spcPct val="0"/>
              </a:spcAft>
              <a:buBlip>
                <a:blip r:embed="rId13"/>
              </a:buBlip>
              <a:defRPr kumimoji="1" sz="2000">
                <a:solidFill>
                  <a:srgbClr val="000000"/>
                </a:solidFill>
                <a:latin typeface="+mn-lt"/>
                <a:ea typeface="+mn-ea"/>
                <a:cs typeface="+mn-cs"/>
              </a:defRPr>
            </a:lvl7pPr>
            <a:lvl8pPr marL="3676650" indent="365125" algn="l" defTabSz="457200" rtl="0" eaLnBrk="1" fontAlgn="base" hangingPunct="1">
              <a:spcBef>
                <a:spcPct val="0"/>
              </a:spcBef>
              <a:spcAft>
                <a:spcPct val="0"/>
              </a:spcAft>
              <a:buBlip>
                <a:blip r:embed="rId13"/>
              </a:buBlip>
              <a:defRPr kumimoji="1" sz="2000">
                <a:solidFill>
                  <a:srgbClr val="000000"/>
                </a:solidFill>
                <a:latin typeface="+mn-lt"/>
                <a:ea typeface="+mn-ea"/>
                <a:cs typeface="+mn-cs"/>
              </a:defRPr>
            </a:lvl8pPr>
            <a:lvl9pPr marL="4133850" indent="365125" algn="l" defTabSz="457200" rtl="0" eaLnBrk="1" fontAlgn="base" hangingPunct="1">
              <a:spcBef>
                <a:spcPct val="0"/>
              </a:spcBef>
              <a:spcAft>
                <a:spcPct val="0"/>
              </a:spcAft>
              <a:buBlip>
                <a:blip r:embed="rId13"/>
              </a:buBlip>
              <a:defRPr kumimoji="1" sz="2000">
                <a:solidFill>
                  <a:srgbClr val="000000"/>
                </a:solidFill>
                <a:latin typeface="+mn-lt"/>
                <a:ea typeface="+mn-ea"/>
                <a:cs typeface="+mn-cs"/>
              </a:defRPr>
            </a:lvl9pPr>
          </a:lstStyle>
          <a:p>
            <a:pPr marL="0" indent="0" eaLnBrk="1" hangingPunct="1">
              <a:buFont typeface="Wingdings" pitchFamily="2" charset="2"/>
              <a:buNone/>
              <a:defRPr/>
            </a:pPr>
            <a:r>
              <a:rPr lang="en-US" altLang="ja-JP" sz="1600" kern="0" dirty="0">
                <a:solidFill>
                  <a:schemeClr val="tx1"/>
                </a:solidFill>
              </a:rPr>
              <a:t>V</a:t>
            </a:r>
            <a:r>
              <a:rPr lang="en-US" altLang="ja-JP" sz="1600" kern="0" baseline="-25000" dirty="0">
                <a:solidFill>
                  <a:schemeClr val="tx1"/>
                </a:solidFill>
              </a:rPr>
              <a:t>1</a:t>
            </a:r>
            <a:endParaRPr lang="en-US" altLang="ja-JP" sz="1600" kern="0" dirty="0">
              <a:solidFill>
                <a:schemeClr val="tx1"/>
              </a:solidFill>
            </a:endParaRPr>
          </a:p>
        </p:txBody>
      </p:sp>
      <p:sp>
        <p:nvSpPr>
          <p:cNvPr id="5" name="フリーフォーム: 図形 4">
            <a:extLst>
              <a:ext uri="{FF2B5EF4-FFF2-40B4-BE49-F238E27FC236}">
                <a16:creationId xmlns:a16="http://schemas.microsoft.com/office/drawing/2014/main" id="{5B63C76A-2688-4679-BC59-973C924A0A37}"/>
              </a:ext>
            </a:extLst>
          </p:cNvPr>
          <p:cNvSpPr/>
          <p:nvPr/>
        </p:nvSpPr>
        <p:spPr bwMode="gray">
          <a:xfrm>
            <a:off x="1023409" y="2399712"/>
            <a:ext cx="315865" cy="548640"/>
          </a:xfrm>
          <a:custGeom>
            <a:avLst/>
            <a:gdLst>
              <a:gd name="connsiteX0" fmla="*/ 32840 w 315865"/>
              <a:gd name="connsiteY0" fmla="*/ 0 h 548640"/>
              <a:gd name="connsiteX1" fmla="*/ 200480 w 315865"/>
              <a:gd name="connsiteY1" fmla="*/ 76200 h 548640"/>
              <a:gd name="connsiteX2" fmla="*/ 246200 w 315865"/>
              <a:gd name="connsiteY2" fmla="*/ 91440 h 548640"/>
              <a:gd name="connsiteX3" fmla="*/ 291920 w 315865"/>
              <a:gd name="connsiteY3" fmla="*/ 106680 h 548640"/>
              <a:gd name="connsiteX4" fmla="*/ 291920 w 315865"/>
              <a:gd name="connsiteY4" fmla="*/ 411480 h 548640"/>
              <a:gd name="connsiteX5" fmla="*/ 276680 w 315865"/>
              <a:gd name="connsiteY5" fmla="*/ 548640 h 548640"/>
              <a:gd name="connsiteX6" fmla="*/ 200480 w 315865"/>
              <a:gd name="connsiteY6" fmla="*/ 533400 h 548640"/>
              <a:gd name="connsiteX7" fmla="*/ 17600 w 315865"/>
              <a:gd name="connsiteY7" fmla="*/ 518160 h 548640"/>
              <a:gd name="connsiteX8" fmla="*/ 32840 w 315865"/>
              <a:gd name="connsiteY8" fmla="*/ 243840 h 548640"/>
              <a:gd name="connsiteX9" fmla="*/ 32840 w 315865"/>
              <a:gd name="connsiteY9" fmla="*/ 76200 h 548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5865" h="548640">
                <a:moveTo>
                  <a:pt x="32840" y="0"/>
                </a:moveTo>
                <a:cubicBezTo>
                  <a:pt x="136590" y="62250"/>
                  <a:pt x="80939" y="36353"/>
                  <a:pt x="200480" y="76200"/>
                </a:cubicBezTo>
                <a:lnTo>
                  <a:pt x="246200" y="91440"/>
                </a:lnTo>
                <a:lnTo>
                  <a:pt x="291920" y="106680"/>
                </a:lnTo>
                <a:cubicBezTo>
                  <a:pt x="333765" y="232216"/>
                  <a:pt x="312149" y="148501"/>
                  <a:pt x="291920" y="411480"/>
                </a:cubicBezTo>
                <a:cubicBezTo>
                  <a:pt x="288392" y="457346"/>
                  <a:pt x="281760" y="502920"/>
                  <a:pt x="276680" y="548640"/>
                </a:cubicBezTo>
                <a:cubicBezTo>
                  <a:pt x="251280" y="543560"/>
                  <a:pt x="226206" y="536427"/>
                  <a:pt x="200480" y="533400"/>
                </a:cubicBezTo>
                <a:cubicBezTo>
                  <a:pt x="139728" y="526253"/>
                  <a:pt x="48249" y="571099"/>
                  <a:pt x="17600" y="518160"/>
                </a:cubicBezTo>
                <a:cubicBezTo>
                  <a:pt x="-28285" y="438903"/>
                  <a:pt x="29684" y="335367"/>
                  <a:pt x="32840" y="243840"/>
                </a:cubicBezTo>
                <a:cubicBezTo>
                  <a:pt x="34766" y="187993"/>
                  <a:pt x="32840" y="132080"/>
                  <a:pt x="32840" y="76200"/>
                </a:cubicBezTo>
              </a:path>
            </a:pathLst>
          </a:custGeom>
          <a:solidFill>
            <a:srgbClr val="FFC000"/>
          </a:solidFill>
          <a:ln w="9525" algn="ctr">
            <a:noFill/>
            <a:miter lim="800000"/>
            <a:headEnd/>
            <a:tailEn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ctr" latinLnBrk="0" hangingPunct="1">
              <a:lnSpc>
                <a:spcPct val="100000"/>
              </a:lnSpc>
              <a:spcBef>
                <a:spcPct val="0"/>
              </a:spcBef>
              <a:spcAft>
                <a:spcPct val="0"/>
              </a:spcAft>
              <a:buClrTx/>
              <a:buSzTx/>
              <a:buFontTx/>
              <a:buNone/>
              <a:tabLst/>
            </a:pPr>
            <a:endParaRPr kumimoji="1" lang="ja-JP" altLang="en-US" sz="1800" b="0" i="0" u="none" strike="noStrike" cap="none" normalizeH="0" baseline="0">
              <a:ln>
                <a:noFill/>
              </a:ln>
              <a:solidFill>
                <a:srgbClr val="000000"/>
              </a:solidFill>
              <a:effectLst/>
              <a:latin typeface="ＭＳ Ｐゴシック" charset="-128"/>
              <a:ea typeface="ＭＳ Ｐゴシック" charset="-128"/>
            </a:endParaRPr>
          </a:p>
        </p:txBody>
      </p:sp>
      <p:sp>
        <p:nvSpPr>
          <p:cNvPr id="6" name="フリーフォーム: 図形 5">
            <a:extLst>
              <a:ext uri="{FF2B5EF4-FFF2-40B4-BE49-F238E27FC236}">
                <a16:creationId xmlns:a16="http://schemas.microsoft.com/office/drawing/2014/main" id="{32733487-D636-4AD0-92FC-421221EDAC50}"/>
              </a:ext>
            </a:extLst>
          </p:cNvPr>
          <p:cNvSpPr/>
          <p:nvPr/>
        </p:nvSpPr>
        <p:spPr bwMode="gray">
          <a:xfrm>
            <a:off x="1056249" y="1910348"/>
            <a:ext cx="140360" cy="355690"/>
          </a:xfrm>
          <a:custGeom>
            <a:avLst/>
            <a:gdLst>
              <a:gd name="connsiteX0" fmla="*/ 15240 w 140360"/>
              <a:gd name="connsiteY0" fmla="*/ 1684 h 355690"/>
              <a:gd name="connsiteX1" fmla="*/ 60960 w 140360"/>
              <a:gd name="connsiteY1" fmla="*/ 77884 h 355690"/>
              <a:gd name="connsiteX2" fmla="*/ 91440 w 140360"/>
              <a:gd name="connsiteY2" fmla="*/ 199804 h 355690"/>
              <a:gd name="connsiteX3" fmla="*/ 106680 w 140360"/>
              <a:gd name="connsiteY3" fmla="*/ 245524 h 355690"/>
              <a:gd name="connsiteX4" fmla="*/ 121920 w 140360"/>
              <a:gd name="connsiteY4" fmla="*/ 306484 h 355690"/>
              <a:gd name="connsiteX5" fmla="*/ 137160 w 140360"/>
              <a:gd name="connsiteY5" fmla="*/ 352204 h 355690"/>
              <a:gd name="connsiteX6" fmla="*/ 91440 w 140360"/>
              <a:gd name="connsiteY6" fmla="*/ 336964 h 355690"/>
              <a:gd name="connsiteX7" fmla="*/ 0 w 140360"/>
              <a:gd name="connsiteY7" fmla="*/ 291244 h 355690"/>
              <a:gd name="connsiteX8" fmla="*/ 15240 w 140360"/>
              <a:gd name="connsiteY8" fmla="*/ 154084 h 355690"/>
              <a:gd name="connsiteX9" fmla="*/ 15240 w 140360"/>
              <a:gd name="connsiteY9" fmla="*/ 1684 h 355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0360" h="355690">
                <a:moveTo>
                  <a:pt x="15240" y="1684"/>
                </a:moveTo>
                <a:cubicBezTo>
                  <a:pt x="22860" y="-11016"/>
                  <a:pt x="47713" y="51390"/>
                  <a:pt x="60960" y="77884"/>
                </a:cubicBezTo>
                <a:cubicBezTo>
                  <a:pt x="78378" y="112721"/>
                  <a:pt x="82745" y="165025"/>
                  <a:pt x="91440" y="199804"/>
                </a:cubicBezTo>
                <a:cubicBezTo>
                  <a:pt x="95336" y="215389"/>
                  <a:pt x="102267" y="230078"/>
                  <a:pt x="106680" y="245524"/>
                </a:cubicBezTo>
                <a:cubicBezTo>
                  <a:pt x="112434" y="265663"/>
                  <a:pt x="116166" y="286345"/>
                  <a:pt x="121920" y="306484"/>
                </a:cubicBezTo>
                <a:cubicBezTo>
                  <a:pt x="126333" y="321930"/>
                  <a:pt x="148519" y="340845"/>
                  <a:pt x="137160" y="352204"/>
                </a:cubicBezTo>
                <a:cubicBezTo>
                  <a:pt x="125801" y="363563"/>
                  <a:pt x="105808" y="344148"/>
                  <a:pt x="91440" y="336964"/>
                </a:cubicBezTo>
                <a:cubicBezTo>
                  <a:pt x="-26733" y="277878"/>
                  <a:pt x="114918" y="329550"/>
                  <a:pt x="0" y="291244"/>
                </a:cubicBezTo>
                <a:cubicBezTo>
                  <a:pt x="5080" y="245524"/>
                  <a:pt x="9534" y="199730"/>
                  <a:pt x="15240" y="154084"/>
                </a:cubicBezTo>
                <a:cubicBezTo>
                  <a:pt x="19695" y="118440"/>
                  <a:pt x="7620" y="14384"/>
                  <a:pt x="15240" y="1684"/>
                </a:cubicBezTo>
                <a:close/>
              </a:path>
            </a:pathLst>
          </a:custGeom>
          <a:solidFill>
            <a:srgbClr val="92D050"/>
          </a:solidFill>
          <a:ln w="9525" algn="ctr">
            <a:noFill/>
            <a:miter lim="800000"/>
            <a:headEnd/>
            <a:tailEnd/>
          </a:ln>
          <a:effectLst/>
        </p:spPr>
        <p:txBody>
          <a:bodyPr wrap="none" rtlCol="0" anchor="ctr"/>
          <a:lstStyle/>
          <a:p>
            <a:pPr algn="ctr"/>
            <a:endParaRPr kumimoji="1" lang="ja-JP" altLang="en-US" dirty="0"/>
          </a:p>
        </p:txBody>
      </p:sp>
      <p:sp>
        <p:nvSpPr>
          <p:cNvPr id="10" name="フリーフォーム: 図形 9">
            <a:extLst>
              <a:ext uri="{FF2B5EF4-FFF2-40B4-BE49-F238E27FC236}">
                <a16:creationId xmlns:a16="http://schemas.microsoft.com/office/drawing/2014/main" id="{DFE3BA0D-DC14-4BFA-8AC9-F5BCA15E1907}"/>
              </a:ext>
            </a:extLst>
          </p:cNvPr>
          <p:cNvSpPr/>
          <p:nvPr/>
        </p:nvSpPr>
        <p:spPr bwMode="gray">
          <a:xfrm>
            <a:off x="2122282" y="2216156"/>
            <a:ext cx="222949" cy="443900"/>
          </a:xfrm>
          <a:custGeom>
            <a:avLst/>
            <a:gdLst>
              <a:gd name="connsiteX0" fmla="*/ 767 w 222949"/>
              <a:gd name="connsiteY0" fmla="*/ 676 h 443900"/>
              <a:gd name="connsiteX1" fmla="*/ 46487 w 222949"/>
              <a:gd name="connsiteY1" fmla="*/ 76876 h 443900"/>
              <a:gd name="connsiteX2" fmla="*/ 76967 w 222949"/>
              <a:gd name="connsiteY2" fmla="*/ 122596 h 443900"/>
              <a:gd name="connsiteX3" fmla="*/ 92207 w 222949"/>
              <a:gd name="connsiteY3" fmla="*/ 168316 h 443900"/>
              <a:gd name="connsiteX4" fmla="*/ 122687 w 222949"/>
              <a:gd name="connsiteY4" fmla="*/ 229276 h 443900"/>
              <a:gd name="connsiteX5" fmla="*/ 153167 w 222949"/>
              <a:gd name="connsiteY5" fmla="*/ 351196 h 443900"/>
              <a:gd name="connsiteX6" fmla="*/ 214127 w 222949"/>
              <a:gd name="connsiteY6" fmla="*/ 442636 h 443900"/>
              <a:gd name="connsiteX7" fmla="*/ 76967 w 222949"/>
              <a:gd name="connsiteY7" fmla="*/ 396916 h 443900"/>
              <a:gd name="connsiteX8" fmla="*/ 31247 w 222949"/>
              <a:gd name="connsiteY8" fmla="*/ 381676 h 443900"/>
              <a:gd name="connsiteX9" fmla="*/ 767 w 222949"/>
              <a:gd name="connsiteY9" fmla="*/ 335956 h 443900"/>
              <a:gd name="connsiteX10" fmla="*/ 16007 w 222949"/>
              <a:gd name="connsiteY10" fmla="*/ 122596 h 443900"/>
              <a:gd name="connsiteX11" fmla="*/ 767 w 222949"/>
              <a:gd name="connsiteY11" fmla="*/ 676 h 443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2949" h="443900">
                <a:moveTo>
                  <a:pt x="767" y="676"/>
                </a:moveTo>
                <a:cubicBezTo>
                  <a:pt x="5847" y="-6944"/>
                  <a:pt x="30788" y="51757"/>
                  <a:pt x="46487" y="76876"/>
                </a:cubicBezTo>
                <a:cubicBezTo>
                  <a:pt x="56195" y="92408"/>
                  <a:pt x="68776" y="106213"/>
                  <a:pt x="76967" y="122596"/>
                </a:cubicBezTo>
                <a:cubicBezTo>
                  <a:pt x="84151" y="136964"/>
                  <a:pt x="85879" y="153551"/>
                  <a:pt x="92207" y="168316"/>
                </a:cubicBezTo>
                <a:cubicBezTo>
                  <a:pt x="101156" y="189198"/>
                  <a:pt x="112527" y="208956"/>
                  <a:pt x="122687" y="229276"/>
                </a:cubicBezTo>
                <a:cubicBezTo>
                  <a:pt x="126909" y="250388"/>
                  <a:pt x="138522" y="324836"/>
                  <a:pt x="153167" y="351196"/>
                </a:cubicBezTo>
                <a:cubicBezTo>
                  <a:pt x="170957" y="383218"/>
                  <a:pt x="248880" y="454220"/>
                  <a:pt x="214127" y="442636"/>
                </a:cubicBezTo>
                <a:lnTo>
                  <a:pt x="76967" y="396916"/>
                </a:lnTo>
                <a:lnTo>
                  <a:pt x="31247" y="381676"/>
                </a:lnTo>
                <a:cubicBezTo>
                  <a:pt x="21087" y="366436"/>
                  <a:pt x="1843" y="354241"/>
                  <a:pt x="767" y="335956"/>
                </a:cubicBezTo>
                <a:cubicBezTo>
                  <a:pt x="-3420" y="264778"/>
                  <a:pt x="12446" y="193808"/>
                  <a:pt x="16007" y="122596"/>
                </a:cubicBezTo>
                <a:cubicBezTo>
                  <a:pt x="17529" y="92154"/>
                  <a:pt x="-4313" y="8296"/>
                  <a:pt x="767" y="676"/>
                </a:cubicBezTo>
                <a:close/>
              </a:path>
            </a:pathLst>
          </a:custGeom>
          <a:solidFill>
            <a:schemeClr val="bg2"/>
          </a:solidFill>
          <a:ln w="9525" algn="ctr">
            <a:noFill/>
            <a:miter lim="800000"/>
            <a:headEnd/>
            <a:tailEnd/>
          </a:ln>
          <a:effectLst/>
        </p:spPr>
        <p:txBody>
          <a:bodyPr wrap="none" rtlCol="0" anchor="ctr"/>
          <a:lstStyle/>
          <a:p>
            <a:pPr algn="ctr"/>
            <a:endParaRPr kumimoji="1" lang="ja-JP" altLang="en-US" dirty="0"/>
          </a:p>
        </p:txBody>
      </p:sp>
      <p:sp>
        <p:nvSpPr>
          <p:cNvPr id="11" name="フリーフォーム: 図形 10">
            <a:extLst>
              <a:ext uri="{FF2B5EF4-FFF2-40B4-BE49-F238E27FC236}">
                <a16:creationId xmlns:a16="http://schemas.microsoft.com/office/drawing/2014/main" id="{C15E2045-57C5-440F-86C2-1DEC5CF5EC37}"/>
              </a:ext>
            </a:extLst>
          </p:cNvPr>
          <p:cNvSpPr/>
          <p:nvPr/>
        </p:nvSpPr>
        <p:spPr bwMode="gray">
          <a:xfrm>
            <a:off x="2091574" y="2704332"/>
            <a:ext cx="275315" cy="241481"/>
          </a:xfrm>
          <a:custGeom>
            <a:avLst/>
            <a:gdLst>
              <a:gd name="connsiteX0" fmla="*/ 995 w 275315"/>
              <a:gd name="connsiteY0" fmla="*/ 180 h 241481"/>
              <a:gd name="connsiteX1" fmla="*/ 77195 w 275315"/>
              <a:gd name="connsiteY1" fmla="*/ 30660 h 241481"/>
              <a:gd name="connsiteX2" fmla="*/ 275315 w 275315"/>
              <a:gd name="connsiteY2" fmla="*/ 76380 h 241481"/>
              <a:gd name="connsiteX3" fmla="*/ 16235 w 275315"/>
              <a:gd name="connsiteY3" fmla="*/ 167820 h 241481"/>
              <a:gd name="connsiteX4" fmla="*/ 31475 w 275315"/>
              <a:gd name="connsiteY4" fmla="*/ 45900 h 241481"/>
              <a:gd name="connsiteX5" fmla="*/ 995 w 275315"/>
              <a:gd name="connsiteY5" fmla="*/ 180 h 241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5315" h="241481">
                <a:moveTo>
                  <a:pt x="995" y="180"/>
                </a:moveTo>
                <a:cubicBezTo>
                  <a:pt x="8615" y="-2360"/>
                  <a:pt x="51048" y="22615"/>
                  <a:pt x="77195" y="30660"/>
                </a:cubicBezTo>
                <a:cubicBezTo>
                  <a:pt x="145468" y="51667"/>
                  <a:pt x="206749" y="62667"/>
                  <a:pt x="275315" y="76380"/>
                </a:cubicBezTo>
                <a:cubicBezTo>
                  <a:pt x="257283" y="202606"/>
                  <a:pt x="276145" y="323766"/>
                  <a:pt x="16235" y="167820"/>
                </a:cubicBezTo>
                <a:cubicBezTo>
                  <a:pt x="-18885" y="146748"/>
                  <a:pt x="26952" y="86606"/>
                  <a:pt x="31475" y="45900"/>
                </a:cubicBezTo>
                <a:cubicBezTo>
                  <a:pt x="32036" y="40851"/>
                  <a:pt x="-6625" y="2720"/>
                  <a:pt x="995" y="180"/>
                </a:cubicBezTo>
                <a:close/>
              </a:path>
            </a:pathLst>
          </a:custGeom>
          <a:solidFill>
            <a:srgbClr val="0070C0"/>
          </a:solidFill>
          <a:ln w="9525" algn="ctr">
            <a:noFill/>
            <a:miter lim="800000"/>
            <a:headEnd/>
            <a:tailEnd/>
          </a:ln>
          <a:effectLst/>
        </p:spPr>
        <p:txBody>
          <a:bodyPr wrap="none" rtlCol="0" anchor="ctr"/>
          <a:lstStyle/>
          <a:p>
            <a:pPr algn="ctr"/>
            <a:endParaRPr kumimoji="1" lang="ja-JP" altLang="en-US" dirty="0"/>
          </a:p>
        </p:txBody>
      </p:sp>
      <p:sp>
        <p:nvSpPr>
          <p:cNvPr id="85" name="タイトル 1">
            <a:extLst>
              <a:ext uri="{FF2B5EF4-FFF2-40B4-BE49-F238E27FC236}">
                <a16:creationId xmlns:a16="http://schemas.microsoft.com/office/drawing/2014/main" id="{63F222F1-9E44-471C-B2AE-22FA61334B3A}"/>
              </a:ext>
            </a:extLst>
          </p:cNvPr>
          <p:cNvSpPr>
            <a:spLocks noGrp="1"/>
          </p:cNvSpPr>
          <p:nvPr>
            <p:ph type="title"/>
          </p:nvPr>
        </p:nvSpPr>
        <p:spPr>
          <a:xfrm>
            <a:off x="184150" y="53975"/>
            <a:ext cx="7146290" cy="693738"/>
          </a:xfrm>
        </p:spPr>
        <p:txBody>
          <a:bodyPr/>
          <a:lstStyle/>
          <a:p>
            <a:pPr eaLnBrk="1" hangingPunct="1"/>
            <a:r>
              <a:rPr lang="en-US" altLang="ja-JP" dirty="0"/>
              <a:t>5. </a:t>
            </a:r>
            <a:r>
              <a:rPr lang="ja-JP" altLang="en-US" dirty="0"/>
              <a:t>カルノーの定理と熱力学第</a:t>
            </a:r>
            <a:r>
              <a:rPr lang="en-US" altLang="ja-JP" dirty="0"/>
              <a:t>2</a:t>
            </a:r>
            <a:r>
              <a:rPr lang="ja-JP" altLang="en-US" dirty="0"/>
              <a:t>法則</a:t>
            </a:r>
          </a:p>
        </p:txBody>
      </p:sp>
      <p:graphicFrame>
        <p:nvGraphicFramePr>
          <p:cNvPr id="65" name="表 64">
            <a:extLst>
              <a:ext uri="{FF2B5EF4-FFF2-40B4-BE49-F238E27FC236}">
                <a16:creationId xmlns:a16="http://schemas.microsoft.com/office/drawing/2014/main" id="{69F6D6EB-644B-4C27-9548-6DFE8800DD28}"/>
              </a:ext>
            </a:extLst>
          </p:cNvPr>
          <p:cNvGraphicFramePr>
            <a:graphicFrameLocks noGrp="1"/>
          </p:cNvGraphicFramePr>
          <p:nvPr>
            <p:extLst>
              <p:ext uri="{D42A27DB-BD31-4B8C-83A1-F6EECF244321}">
                <p14:modId xmlns:p14="http://schemas.microsoft.com/office/powerpoint/2010/main" val="3479413030"/>
              </p:ext>
            </p:extLst>
          </p:nvPr>
        </p:nvGraphicFramePr>
        <p:xfrm>
          <a:off x="3702464" y="829508"/>
          <a:ext cx="5247388" cy="3067730"/>
        </p:xfrm>
        <a:graphic>
          <a:graphicData uri="http://schemas.openxmlformats.org/drawingml/2006/table">
            <a:tbl>
              <a:tblPr firstRow="1" bandRow="1">
                <a:tableStyleId>{5940675A-B579-460E-94D1-54222C63F5DA}</a:tableStyleId>
              </a:tblPr>
              <a:tblGrid>
                <a:gridCol w="1029213">
                  <a:extLst>
                    <a:ext uri="{9D8B030D-6E8A-4147-A177-3AD203B41FA5}">
                      <a16:colId xmlns:a16="http://schemas.microsoft.com/office/drawing/2014/main" val="3013385379"/>
                    </a:ext>
                  </a:extLst>
                </a:gridCol>
                <a:gridCol w="737316">
                  <a:extLst>
                    <a:ext uri="{9D8B030D-6E8A-4147-A177-3AD203B41FA5}">
                      <a16:colId xmlns:a16="http://schemas.microsoft.com/office/drawing/2014/main" val="2908465125"/>
                    </a:ext>
                  </a:extLst>
                </a:gridCol>
                <a:gridCol w="1723293">
                  <a:extLst>
                    <a:ext uri="{9D8B030D-6E8A-4147-A177-3AD203B41FA5}">
                      <a16:colId xmlns:a16="http://schemas.microsoft.com/office/drawing/2014/main" val="3069452979"/>
                    </a:ext>
                  </a:extLst>
                </a:gridCol>
                <a:gridCol w="1757566">
                  <a:extLst>
                    <a:ext uri="{9D8B030D-6E8A-4147-A177-3AD203B41FA5}">
                      <a16:colId xmlns:a16="http://schemas.microsoft.com/office/drawing/2014/main" val="1166138753"/>
                    </a:ext>
                  </a:extLst>
                </a:gridCol>
              </a:tblGrid>
              <a:tr h="613546">
                <a:tc>
                  <a:txBody>
                    <a:bodyPr/>
                    <a:lstStyle/>
                    <a:p>
                      <a:endParaRPr kumimoji="1" lang="ja-JP" altLang="en-US" sz="2400" dirty="0"/>
                    </a:p>
                  </a:txBody>
                  <a:tcPr/>
                </a:tc>
                <a:tc>
                  <a:txBody>
                    <a:bodyPr/>
                    <a:lstStyle/>
                    <a:p>
                      <a:r>
                        <a:rPr kumimoji="1" lang="en-US" altLang="ja-JP" sz="2400" dirty="0" err="1"/>
                        <a:t>dU</a:t>
                      </a:r>
                      <a:endParaRPr kumimoji="1" lang="ja-JP" altLang="en-US" sz="2400" baseline="-25000" dirty="0"/>
                    </a:p>
                  </a:txBody>
                  <a:tcPr/>
                </a:tc>
                <a:tc>
                  <a:txBody>
                    <a:bodyPr/>
                    <a:lstStyle/>
                    <a:p>
                      <a:r>
                        <a:rPr kumimoji="1" lang="en-US" altLang="ja-JP" sz="2400" dirty="0" err="1"/>
                        <a:t>dW</a:t>
                      </a:r>
                      <a:endParaRPr kumimoji="1" lang="ja-JP" altLang="en-US" sz="2400" baseline="-25000" dirty="0"/>
                    </a:p>
                  </a:txBody>
                  <a:tcPr/>
                </a:tc>
                <a:tc>
                  <a:txBody>
                    <a:bodyPr/>
                    <a:lstStyle/>
                    <a:p>
                      <a:r>
                        <a:rPr kumimoji="1" lang="en-US" altLang="ja-JP" sz="2400" dirty="0" err="1"/>
                        <a:t>dQ</a:t>
                      </a:r>
                      <a:endParaRPr kumimoji="1" lang="ja-JP" altLang="en-US" sz="2400" baseline="-25000" dirty="0"/>
                    </a:p>
                  </a:txBody>
                  <a:tcPr/>
                </a:tc>
                <a:extLst>
                  <a:ext uri="{0D108BD9-81ED-4DB2-BD59-A6C34878D82A}">
                    <a16:rowId xmlns:a16="http://schemas.microsoft.com/office/drawing/2014/main" val="2382150968"/>
                  </a:ext>
                </a:extLst>
              </a:tr>
              <a:tr h="613546">
                <a:tc>
                  <a:txBody>
                    <a:bodyPr/>
                    <a:lstStyle/>
                    <a:p>
                      <a:r>
                        <a:rPr kumimoji="1" lang="en-US" altLang="ja-JP" sz="2400" dirty="0"/>
                        <a:t>A</a:t>
                      </a:r>
                      <a:r>
                        <a:rPr kumimoji="1" lang="ja-JP" altLang="en-US" sz="2400" dirty="0"/>
                        <a:t>→</a:t>
                      </a:r>
                      <a:r>
                        <a:rPr kumimoji="1" lang="en-US" altLang="ja-JP" sz="2400" dirty="0"/>
                        <a:t>B</a:t>
                      </a:r>
                      <a:endParaRPr kumimoji="1" lang="ja-JP" altLang="en-US" sz="2400" dirty="0"/>
                    </a:p>
                  </a:txBody>
                  <a:tcPr/>
                </a:tc>
                <a:tc>
                  <a:txBody>
                    <a:bodyPr/>
                    <a:lstStyle/>
                    <a:p>
                      <a:r>
                        <a:rPr lang="en-US" altLang="ja-JP" sz="2400" dirty="0"/>
                        <a:t>0</a:t>
                      </a:r>
                      <a:endParaRPr lang="ja-JP" altLang="en-US" sz="2400" dirty="0"/>
                    </a:p>
                  </a:txBody>
                  <a:tcPr/>
                </a:tc>
                <a:tc>
                  <a:txBody>
                    <a:bodyPr/>
                    <a:lstStyle/>
                    <a:p>
                      <a:endParaRPr lang="ja-JP" altLang="en-US" sz="2400"/>
                    </a:p>
                  </a:txBody>
                  <a:tcPr>
                    <a:solidFill>
                      <a:schemeClr val="accent1">
                        <a:lumMod val="20000"/>
                        <a:lumOff val="80000"/>
                      </a:schemeClr>
                    </a:solidFill>
                  </a:tcPr>
                </a:tc>
                <a:tc>
                  <a:txBody>
                    <a:bodyPr/>
                    <a:lstStyle/>
                    <a:p>
                      <a:endParaRPr lang="ja-JP" altLang="en-US" sz="2400" dirty="0"/>
                    </a:p>
                  </a:txBody>
                  <a:tcPr>
                    <a:solidFill>
                      <a:schemeClr val="accent4">
                        <a:lumMod val="40000"/>
                        <a:lumOff val="60000"/>
                      </a:schemeClr>
                    </a:solidFill>
                  </a:tcPr>
                </a:tc>
                <a:extLst>
                  <a:ext uri="{0D108BD9-81ED-4DB2-BD59-A6C34878D82A}">
                    <a16:rowId xmlns:a16="http://schemas.microsoft.com/office/drawing/2014/main" val="2077072776"/>
                  </a:ext>
                </a:extLst>
              </a:tr>
              <a:tr h="613546">
                <a:tc>
                  <a:txBody>
                    <a:bodyPr/>
                    <a:lstStyle/>
                    <a:p>
                      <a:r>
                        <a:rPr kumimoji="1" lang="en-US" altLang="ja-JP" sz="2400" dirty="0"/>
                        <a:t>B</a:t>
                      </a:r>
                      <a:r>
                        <a:rPr kumimoji="1" lang="ja-JP" altLang="en-US" sz="2400" dirty="0"/>
                        <a:t>→</a:t>
                      </a:r>
                      <a:r>
                        <a:rPr kumimoji="1" lang="en-US" altLang="ja-JP" sz="2400" dirty="0"/>
                        <a:t>C</a:t>
                      </a:r>
                      <a:endParaRPr kumimoji="1" lang="ja-JP" altLang="en-US" sz="2400" dirty="0"/>
                    </a:p>
                  </a:txBody>
                  <a:tcPr/>
                </a:tc>
                <a:tc>
                  <a:txBody>
                    <a:bodyPr/>
                    <a:lstStyle/>
                    <a:p>
                      <a:endParaRPr lang="ja-JP" altLang="en-US" sz="2400" dirty="0"/>
                    </a:p>
                  </a:txBody>
                  <a:tcPr/>
                </a:tc>
                <a:tc>
                  <a:txBody>
                    <a:bodyPr/>
                    <a:lstStyle/>
                    <a:p>
                      <a:endParaRPr lang="ja-JP" altLang="en-US" sz="2400" dirty="0"/>
                    </a:p>
                  </a:txBody>
                  <a:tcPr>
                    <a:solidFill>
                      <a:schemeClr val="accent1">
                        <a:lumMod val="20000"/>
                        <a:lumOff val="80000"/>
                      </a:schemeClr>
                    </a:solidFill>
                  </a:tcPr>
                </a:tc>
                <a:tc>
                  <a:txBody>
                    <a:bodyPr/>
                    <a:lstStyle/>
                    <a:p>
                      <a:r>
                        <a:rPr lang="en-US" altLang="ja-JP" sz="2400" dirty="0"/>
                        <a:t>0</a:t>
                      </a:r>
                      <a:endParaRPr lang="ja-JP" altLang="en-US" sz="2400" dirty="0"/>
                    </a:p>
                  </a:txBody>
                  <a:tcPr>
                    <a:noFill/>
                  </a:tcPr>
                </a:tc>
                <a:extLst>
                  <a:ext uri="{0D108BD9-81ED-4DB2-BD59-A6C34878D82A}">
                    <a16:rowId xmlns:a16="http://schemas.microsoft.com/office/drawing/2014/main" val="113099257"/>
                  </a:ext>
                </a:extLst>
              </a:tr>
              <a:tr h="613546">
                <a:tc>
                  <a:txBody>
                    <a:bodyPr/>
                    <a:lstStyle/>
                    <a:p>
                      <a:r>
                        <a:rPr kumimoji="1" lang="en-US" altLang="ja-JP" sz="2400" dirty="0"/>
                        <a:t>C</a:t>
                      </a:r>
                      <a:r>
                        <a:rPr kumimoji="1" lang="ja-JP" altLang="en-US" sz="2400" dirty="0"/>
                        <a:t>→</a:t>
                      </a:r>
                      <a:r>
                        <a:rPr kumimoji="1" lang="en-US" altLang="ja-JP" sz="2400" dirty="0"/>
                        <a:t>D</a:t>
                      </a:r>
                      <a:endParaRPr kumimoji="1" lang="ja-JP" altLang="en-US" sz="2400" dirty="0"/>
                    </a:p>
                  </a:txBody>
                  <a:tcPr/>
                </a:tc>
                <a:tc>
                  <a:txBody>
                    <a:bodyPr/>
                    <a:lstStyle/>
                    <a:p>
                      <a:r>
                        <a:rPr lang="en-US" altLang="ja-JP" sz="2400" dirty="0"/>
                        <a:t>0</a:t>
                      </a:r>
                      <a:endParaRPr lang="ja-JP" altLang="en-US" sz="2400" dirty="0"/>
                    </a:p>
                  </a:txBody>
                  <a:tcPr/>
                </a:tc>
                <a:tc>
                  <a:txBody>
                    <a:bodyPr/>
                    <a:lstStyle/>
                    <a:p>
                      <a:endParaRPr lang="ja-JP" altLang="en-US" sz="2400"/>
                    </a:p>
                  </a:txBody>
                  <a:tcPr>
                    <a:solidFill>
                      <a:schemeClr val="accent1">
                        <a:lumMod val="20000"/>
                        <a:lumOff val="80000"/>
                      </a:schemeClr>
                    </a:solidFill>
                  </a:tcPr>
                </a:tc>
                <a:tc>
                  <a:txBody>
                    <a:bodyPr/>
                    <a:lstStyle/>
                    <a:p>
                      <a:endParaRPr lang="ja-JP" altLang="en-US" sz="2400" dirty="0"/>
                    </a:p>
                  </a:txBody>
                  <a:tcPr>
                    <a:noFill/>
                  </a:tcPr>
                </a:tc>
                <a:extLst>
                  <a:ext uri="{0D108BD9-81ED-4DB2-BD59-A6C34878D82A}">
                    <a16:rowId xmlns:a16="http://schemas.microsoft.com/office/drawing/2014/main" val="2241971282"/>
                  </a:ext>
                </a:extLst>
              </a:tr>
              <a:tr h="613546">
                <a:tc>
                  <a:txBody>
                    <a:bodyPr/>
                    <a:lstStyle/>
                    <a:p>
                      <a:r>
                        <a:rPr kumimoji="1" lang="en-US" altLang="ja-JP" sz="2400" dirty="0"/>
                        <a:t>D</a:t>
                      </a:r>
                      <a:r>
                        <a:rPr kumimoji="1" lang="ja-JP" altLang="en-US" sz="2400" dirty="0"/>
                        <a:t>→</a:t>
                      </a:r>
                      <a:r>
                        <a:rPr kumimoji="1" lang="en-US" altLang="ja-JP" sz="2400" dirty="0"/>
                        <a:t>A</a:t>
                      </a:r>
                      <a:endParaRPr kumimoji="1" lang="ja-JP" altLang="en-US" sz="2400" dirty="0"/>
                    </a:p>
                  </a:txBody>
                  <a:tcPr/>
                </a:tc>
                <a:tc>
                  <a:txBody>
                    <a:bodyPr/>
                    <a:lstStyle/>
                    <a:p>
                      <a:endParaRPr lang="ja-JP" altLang="en-US" sz="2400" dirty="0"/>
                    </a:p>
                  </a:txBody>
                  <a:tcPr/>
                </a:tc>
                <a:tc>
                  <a:txBody>
                    <a:bodyPr/>
                    <a:lstStyle/>
                    <a:p>
                      <a:endParaRPr lang="ja-JP" altLang="en-US" sz="2400" dirty="0"/>
                    </a:p>
                  </a:txBody>
                  <a:tcPr>
                    <a:solidFill>
                      <a:schemeClr val="accent1">
                        <a:lumMod val="20000"/>
                        <a:lumOff val="80000"/>
                      </a:schemeClr>
                    </a:solidFill>
                  </a:tcPr>
                </a:tc>
                <a:tc>
                  <a:txBody>
                    <a:bodyPr/>
                    <a:lstStyle/>
                    <a:p>
                      <a:r>
                        <a:rPr lang="en-US" altLang="ja-JP" sz="2400" dirty="0"/>
                        <a:t>0</a:t>
                      </a:r>
                      <a:endParaRPr lang="ja-JP" altLang="en-US" sz="2400" dirty="0"/>
                    </a:p>
                  </a:txBody>
                  <a:tcPr>
                    <a:noFill/>
                  </a:tcPr>
                </a:tc>
                <a:extLst>
                  <a:ext uri="{0D108BD9-81ED-4DB2-BD59-A6C34878D82A}">
                    <a16:rowId xmlns:a16="http://schemas.microsoft.com/office/drawing/2014/main" val="688312062"/>
                  </a:ext>
                </a:extLst>
              </a:tr>
            </a:tbl>
          </a:graphicData>
        </a:graphic>
      </p:graphicFrame>
      <p:pic>
        <p:nvPicPr>
          <p:cNvPr id="4" name="図 3" descr="\documentclass{article}&#10;\usepackage{amsmath}&#10;\pagestyle{empty}&#10;\begin{document}&#10;$$ nRT_2 \log \frac{V_2}{V_1} $$&#10;\end{document}" title="IguanaTex Bitmap Display">
            <a:extLst>
              <a:ext uri="{FF2B5EF4-FFF2-40B4-BE49-F238E27FC236}">
                <a16:creationId xmlns:a16="http://schemas.microsoft.com/office/drawing/2014/main" id="{E6807BAB-F781-4EC4-956C-4CB1DA23A4F3}"/>
              </a:ext>
            </a:extLst>
          </p:cNvPr>
          <p:cNvPicPr>
            <a:picLocks noChangeAspect="1"/>
          </p:cNvPicPr>
          <p:nvPr>
            <p:custDataLst>
              <p:tags r:id="rId1"/>
            </p:custDataLst>
          </p:nvPr>
        </p:nvPicPr>
        <p:blipFill>
          <a:blip r:embed="rId14" cstate="print">
            <a:extLst>
              <a:ext uri="{28A0092B-C50C-407E-A947-70E740481C1C}">
                <a14:useLocalDpi xmlns:a14="http://schemas.microsoft.com/office/drawing/2010/main" val="0"/>
              </a:ext>
            </a:extLst>
          </a:blip>
          <a:stretch>
            <a:fillRect/>
          </a:stretch>
        </p:blipFill>
        <p:spPr>
          <a:xfrm>
            <a:off x="5564904" y="1457265"/>
            <a:ext cx="1372333" cy="583562"/>
          </a:xfrm>
          <a:prstGeom prst="rect">
            <a:avLst/>
          </a:prstGeom>
        </p:spPr>
      </p:pic>
      <p:pic>
        <p:nvPicPr>
          <p:cNvPr id="74" name="図 73" descr="\documentclass{article}&#10;\usepackage{amsmath}&#10;\pagestyle{empty}&#10;\begin{document}&#10;$$ nRT_2 \log \frac{V_2}{V_1} $$&#10;\end{document}" title="IguanaTex Bitmap Display">
            <a:extLst>
              <a:ext uri="{FF2B5EF4-FFF2-40B4-BE49-F238E27FC236}">
                <a16:creationId xmlns:a16="http://schemas.microsoft.com/office/drawing/2014/main" id="{7CF52CBA-7D6B-4778-931C-C4F2B6D9D471}"/>
              </a:ext>
            </a:extLst>
          </p:cNvPr>
          <p:cNvPicPr>
            <a:picLocks noChangeAspect="1"/>
          </p:cNvPicPr>
          <p:nvPr>
            <p:custDataLst>
              <p:tags r:id="rId2"/>
            </p:custDataLst>
          </p:nvPr>
        </p:nvPicPr>
        <p:blipFill>
          <a:blip r:embed="rId14" cstate="print">
            <a:extLst>
              <a:ext uri="{28A0092B-C50C-407E-A947-70E740481C1C}">
                <a14:useLocalDpi xmlns:a14="http://schemas.microsoft.com/office/drawing/2010/main" val="0"/>
              </a:ext>
            </a:extLst>
          </a:blip>
          <a:stretch>
            <a:fillRect/>
          </a:stretch>
        </p:blipFill>
        <p:spPr>
          <a:xfrm>
            <a:off x="7277864" y="1430657"/>
            <a:ext cx="1372333" cy="583562"/>
          </a:xfrm>
          <a:prstGeom prst="rect">
            <a:avLst/>
          </a:prstGeom>
        </p:spPr>
      </p:pic>
      <p:pic>
        <p:nvPicPr>
          <p:cNvPr id="12" name="図 11" descr="\documentclass{article}&#10;\usepackage{amsmath}&#10;\pagestyle{empty}&#10;\begin{document}&#10;$$ -nRT_1 \log \frac{V_2}{V_1} $$&#10;\end{document}" title="IguanaTex Bitmap Display">
            <a:extLst>
              <a:ext uri="{FF2B5EF4-FFF2-40B4-BE49-F238E27FC236}">
                <a16:creationId xmlns:a16="http://schemas.microsoft.com/office/drawing/2014/main" id="{7CBF6173-473D-449C-9366-C50E16B7F255}"/>
              </a:ext>
            </a:extLst>
          </p:cNvPr>
          <p:cNvPicPr>
            <a:picLocks noChangeAspect="1"/>
          </p:cNvPicPr>
          <p:nvPr>
            <p:custDataLst>
              <p:tags r:id="rId3"/>
            </p:custDataLst>
          </p:nvPr>
        </p:nvPicPr>
        <p:blipFill>
          <a:blip r:embed="rId15" cstate="print">
            <a:extLst>
              <a:ext uri="{28A0092B-C50C-407E-A947-70E740481C1C}">
                <a14:useLocalDpi xmlns:a14="http://schemas.microsoft.com/office/drawing/2010/main" val="0"/>
              </a:ext>
            </a:extLst>
          </a:blip>
          <a:stretch>
            <a:fillRect/>
          </a:stretch>
        </p:blipFill>
        <p:spPr>
          <a:xfrm>
            <a:off x="7312522" y="2653007"/>
            <a:ext cx="1566320" cy="583562"/>
          </a:xfrm>
          <a:prstGeom prst="rect">
            <a:avLst/>
          </a:prstGeom>
        </p:spPr>
      </p:pic>
      <p:pic>
        <p:nvPicPr>
          <p:cNvPr id="77" name="図 76" descr="\documentclass{article}&#10;\usepackage{amsmath}&#10;\pagestyle{empty}&#10;\begin{document}&#10;$$ -nRT_1 \log \frac{V_2}{V_1} $$&#10;\end{document}" title="IguanaTex Bitmap Display">
            <a:extLst>
              <a:ext uri="{FF2B5EF4-FFF2-40B4-BE49-F238E27FC236}">
                <a16:creationId xmlns:a16="http://schemas.microsoft.com/office/drawing/2014/main" id="{58A7EF84-3B4D-45A8-A83D-94B285F5161C}"/>
              </a:ext>
            </a:extLst>
          </p:cNvPr>
          <p:cNvPicPr>
            <a:picLocks noChangeAspect="1"/>
          </p:cNvPicPr>
          <p:nvPr>
            <p:custDataLst>
              <p:tags r:id="rId4"/>
            </p:custDataLst>
          </p:nvPr>
        </p:nvPicPr>
        <p:blipFill>
          <a:blip r:embed="rId15" cstate="print">
            <a:extLst>
              <a:ext uri="{28A0092B-C50C-407E-A947-70E740481C1C}">
                <a14:useLocalDpi xmlns:a14="http://schemas.microsoft.com/office/drawing/2010/main" val="0"/>
              </a:ext>
            </a:extLst>
          </a:blip>
          <a:stretch>
            <a:fillRect/>
          </a:stretch>
        </p:blipFill>
        <p:spPr>
          <a:xfrm>
            <a:off x="5528297" y="2679780"/>
            <a:ext cx="1566320" cy="583562"/>
          </a:xfrm>
          <a:prstGeom prst="rect">
            <a:avLst/>
          </a:prstGeom>
        </p:spPr>
      </p:pic>
      <p:pic>
        <p:nvPicPr>
          <p:cNvPr id="24" name="図 23" descr="\documentclass{article}&#10;\usepackage{amsmath}&#10;\pagestyle{empty}&#10;\begin{document}&#10;$$ W_{\textrm{B}\to \textrm{C}}&gt;0 $$&#10;\end{document}" title="IguanaTex Bitmap Display">
            <a:extLst>
              <a:ext uri="{FF2B5EF4-FFF2-40B4-BE49-F238E27FC236}">
                <a16:creationId xmlns:a16="http://schemas.microsoft.com/office/drawing/2014/main" id="{149FC451-A076-4166-9623-7152A54ED65F}"/>
              </a:ext>
            </a:extLst>
          </p:cNvPr>
          <p:cNvPicPr>
            <a:picLocks noChangeAspect="1"/>
          </p:cNvPicPr>
          <p:nvPr>
            <p:custDataLst>
              <p:tags r:id="rId5"/>
            </p:custDataLst>
          </p:nvPr>
        </p:nvPicPr>
        <p:blipFill>
          <a:blip r:embed="rId16" cstate="print">
            <a:extLst>
              <a:ext uri="{28A0092B-C50C-407E-A947-70E740481C1C}">
                <a14:useLocalDpi xmlns:a14="http://schemas.microsoft.com/office/drawing/2010/main" val="0"/>
              </a:ext>
            </a:extLst>
          </a:blip>
          <a:stretch>
            <a:fillRect/>
          </a:stretch>
        </p:blipFill>
        <p:spPr>
          <a:xfrm>
            <a:off x="5600769" y="2235775"/>
            <a:ext cx="1336468" cy="241738"/>
          </a:xfrm>
          <a:prstGeom prst="rect">
            <a:avLst/>
          </a:prstGeom>
        </p:spPr>
      </p:pic>
      <p:pic>
        <p:nvPicPr>
          <p:cNvPr id="22" name="図 21" descr="\documentclass{article}&#10;\usepackage{amsmath}&#10;\pagestyle{empty}&#10;\begin{document}&#10;$$ -W_{\textrm{B}\to \textrm{C}} $$&#10;\end{document}" title="IguanaTex Bitmap Display">
            <a:extLst>
              <a:ext uri="{FF2B5EF4-FFF2-40B4-BE49-F238E27FC236}">
                <a16:creationId xmlns:a16="http://schemas.microsoft.com/office/drawing/2014/main" id="{C7A825C4-08FF-4F74-A9DE-6A16E5A2BC0D}"/>
              </a:ext>
            </a:extLst>
          </p:cNvPr>
          <p:cNvPicPr>
            <a:picLocks noChangeAspect="1"/>
          </p:cNvPicPr>
          <p:nvPr>
            <p:custDataLst>
              <p:tags r:id="rId6"/>
            </p:custDataLst>
          </p:nvPr>
        </p:nvPicPr>
        <p:blipFill>
          <a:blip r:embed="rId17" cstate="print">
            <a:extLst>
              <a:ext uri="{28A0092B-C50C-407E-A947-70E740481C1C}">
                <a14:useLocalDpi xmlns:a14="http://schemas.microsoft.com/office/drawing/2010/main" val="0"/>
              </a:ext>
            </a:extLst>
          </a:blip>
          <a:stretch>
            <a:fillRect/>
          </a:stretch>
        </p:blipFill>
        <p:spPr>
          <a:xfrm>
            <a:off x="4773276" y="2271900"/>
            <a:ext cx="682268" cy="163557"/>
          </a:xfrm>
          <a:prstGeom prst="rect">
            <a:avLst/>
          </a:prstGeom>
        </p:spPr>
      </p:pic>
      <p:pic>
        <p:nvPicPr>
          <p:cNvPr id="30" name="図 29" descr="\documentclass{article}&#10;\usepackage{amsmath}&#10;\pagestyle{empty}&#10;\begin{document}&#10;$$ W_{\textrm{D}\to \textrm{A}} = - W_{\textrm{B} \to \textrm{C}} $$&#10;\end{document}" title="IguanaTex Bitmap Display">
            <a:extLst>
              <a:ext uri="{FF2B5EF4-FFF2-40B4-BE49-F238E27FC236}">
                <a16:creationId xmlns:a16="http://schemas.microsoft.com/office/drawing/2014/main" id="{B1591519-5849-411B-84BF-2BCCEF636586}"/>
              </a:ext>
            </a:extLst>
          </p:cNvPr>
          <p:cNvPicPr>
            <a:picLocks noChangeAspect="1"/>
          </p:cNvPicPr>
          <p:nvPr>
            <p:custDataLst>
              <p:tags r:id="rId7"/>
            </p:custDataLst>
          </p:nvPr>
        </p:nvPicPr>
        <p:blipFill>
          <a:blip r:embed="rId18" cstate="print">
            <a:extLst>
              <a:ext uri="{28A0092B-C50C-407E-A947-70E740481C1C}">
                <a14:useLocalDpi xmlns:a14="http://schemas.microsoft.com/office/drawing/2010/main" val="0"/>
              </a:ext>
            </a:extLst>
          </a:blip>
          <a:stretch>
            <a:fillRect/>
          </a:stretch>
        </p:blipFill>
        <p:spPr>
          <a:xfrm>
            <a:off x="5517019" y="3465671"/>
            <a:ext cx="1577598" cy="169114"/>
          </a:xfrm>
          <a:prstGeom prst="rect">
            <a:avLst/>
          </a:prstGeom>
        </p:spPr>
      </p:pic>
      <p:pic>
        <p:nvPicPr>
          <p:cNvPr id="32" name="図 31" descr="\documentclass{article}&#10;\usepackage{amsmath}&#10;\pagestyle{empty}&#10;\begin{document}&#10;$$ W_{\textrm{B}\to \textrm{C}} $$&#10;\end{document}" title="IguanaTex Bitmap Display">
            <a:extLst>
              <a:ext uri="{FF2B5EF4-FFF2-40B4-BE49-F238E27FC236}">
                <a16:creationId xmlns:a16="http://schemas.microsoft.com/office/drawing/2014/main" id="{CD97D95E-B0B5-41C4-B26B-1BCE42B9D9B5}"/>
              </a:ext>
            </a:extLst>
          </p:cNvPr>
          <p:cNvPicPr>
            <a:picLocks noChangeAspect="1"/>
          </p:cNvPicPr>
          <p:nvPr>
            <p:custDataLst>
              <p:tags r:id="rId8"/>
            </p:custDataLst>
          </p:nvPr>
        </p:nvPicPr>
        <p:blipFill>
          <a:blip r:embed="rId19" cstate="print">
            <a:extLst>
              <a:ext uri="{28A0092B-C50C-407E-A947-70E740481C1C}">
                <a14:useLocalDpi xmlns:a14="http://schemas.microsoft.com/office/drawing/2010/main" val="0"/>
              </a:ext>
            </a:extLst>
          </a:blip>
          <a:stretch>
            <a:fillRect/>
          </a:stretch>
        </p:blipFill>
        <p:spPr>
          <a:xfrm>
            <a:off x="4752462" y="3477446"/>
            <a:ext cx="682267" cy="207646"/>
          </a:xfrm>
          <a:prstGeom prst="rect">
            <a:avLst/>
          </a:prstGeom>
        </p:spPr>
      </p:pic>
      <p:sp>
        <p:nvSpPr>
          <p:cNvPr id="82" name="コンテンツ プレースホルダー 2 13 3 2 1">
            <a:extLst>
              <a:ext uri="{FF2B5EF4-FFF2-40B4-BE49-F238E27FC236}">
                <a16:creationId xmlns:a16="http://schemas.microsoft.com/office/drawing/2014/main" id="{0F5866DD-B048-4F24-A796-3D89EFD279CA}"/>
              </a:ext>
            </a:extLst>
          </p:cNvPr>
          <p:cNvSpPr txBox="1">
            <a:spLocks/>
          </p:cNvSpPr>
          <p:nvPr/>
        </p:nvSpPr>
        <p:spPr bwMode="gray">
          <a:xfrm>
            <a:off x="155336" y="4017199"/>
            <a:ext cx="3076954" cy="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90513" indent="-290513" algn="l" defTabSz="457200" rtl="0" eaLnBrk="0" fontAlgn="base" hangingPunct="0">
              <a:lnSpc>
                <a:spcPct val="95000"/>
              </a:lnSpc>
              <a:spcBef>
                <a:spcPct val="20000"/>
              </a:spcBef>
              <a:spcAft>
                <a:spcPct val="10000"/>
              </a:spcAft>
              <a:buClr>
                <a:srgbClr val="A30B1A"/>
              </a:buClr>
              <a:buFont typeface="Wingdings" pitchFamily="2" charset="2"/>
              <a:buChar char="n"/>
              <a:defRPr kumimoji="1" sz="2800">
                <a:solidFill>
                  <a:srgbClr val="000000"/>
                </a:solidFill>
                <a:latin typeface="+mn-lt"/>
                <a:ea typeface="+mn-ea"/>
                <a:cs typeface="+mn-cs"/>
              </a:defRPr>
            </a:lvl1pPr>
            <a:lvl2pPr marL="581025" indent="-242888" algn="l" defTabSz="457200" rtl="0" eaLnBrk="0" fontAlgn="base" hangingPunct="0">
              <a:lnSpc>
                <a:spcPct val="95000"/>
              </a:lnSpc>
              <a:spcBef>
                <a:spcPct val="20000"/>
              </a:spcBef>
              <a:spcAft>
                <a:spcPct val="10000"/>
              </a:spcAft>
              <a:buClr>
                <a:srgbClr val="87867E"/>
              </a:buClr>
              <a:buFont typeface="Wingdings" pitchFamily="2" charset="2"/>
              <a:buChar char="n"/>
              <a:defRPr kumimoji="1" sz="2400">
                <a:solidFill>
                  <a:srgbClr val="000000"/>
                </a:solidFill>
                <a:latin typeface="+mn-lt"/>
                <a:ea typeface="+mn-ea"/>
                <a:cs typeface="+mn-cs"/>
              </a:defRPr>
            </a:lvl2pPr>
            <a:lvl3pPr marL="795338" indent="-138113" algn="l" defTabSz="457200" rtl="0" eaLnBrk="0" fontAlgn="base" hangingPunct="0">
              <a:lnSpc>
                <a:spcPct val="95000"/>
              </a:lnSpc>
              <a:spcBef>
                <a:spcPct val="20000"/>
              </a:spcBef>
              <a:spcAft>
                <a:spcPct val="10000"/>
              </a:spcAft>
              <a:buClr>
                <a:srgbClr val="87867E"/>
              </a:buClr>
              <a:buSzPct val="100000"/>
              <a:buChar char="•"/>
              <a:defRPr kumimoji="1" sz="2000">
                <a:solidFill>
                  <a:srgbClr val="000000"/>
                </a:solidFill>
                <a:latin typeface="+mn-lt"/>
                <a:ea typeface="+mn-ea"/>
                <a:cs typeface="+mn-cs"/>
              </a:defRPr>
            </a:lvl3pPr>
            <a:lvl4pPr marL="1014413" indent="-134938" algn="l" defTabSz="457200" rtl="0" eaLnBrk="0" fontAlgn="base" hangingPunct="0">
              <a:lnSpc>
                <a:spcPct val="95000"/>
              </a:lnSpc>
              <a:spcBef>
                <a:spcPct val="20000"/>
              </a:spcBef>
              <a:spcAft>
                <a:spcPct val="10000"/>
              </a:spcAft>
              <a:buClr>
                <a:srgbClr val="87867E"/>
              </a:buClr>
              <a:buSzPct val="100000"/>
              <a:buChar char="•"/>
              <a:defRPr kumimoji="1">
                <a:solidFill>
                  <a:srgbClr val="000000"/>
                </a:solidFill>
                <a:latin typeface="+mn-lt"/>
                <a:ea typeface="+mn-ea"/>
                <a:cs typeface="+mn-cs"/>
              </a:defRPr>
            </a:lvl4pPr>
            <a:lvl5pPr marL="2305050" indent="365125" algn="l" defTabSz="457200" rtl="0" eaLnBrk="0" fontAlgn="base" hangingPunct="0">
              <a:spcBef>
                <a:spcPct val="0"/>
              </a:spcBef>
              <a:spcAft>
                <a:spcPct val="0"/>
              </a:spcAft>
              <a:buBlip>
                <a:blip r:embed="rId13"/>
              </a:buBlip>
              <a:defRPr kumimoji="1" sz="2000">
                <a:solidFill>
                  <a:srgbClr val="000000"/>
                </a:solidFill>
                <a:latin typeface="+mn-lt"/>
                <a:ea typeface="+mn-ea"/>
                <a:cs typeface="+mn-cs"/>
              </a:defRPr>
            </a:lvl5pPr>
            <a:lvl6pPr marL="2762250" indent="365125" algn="l" defTabSz="457200" rtl="0" eaLnBrk="1" fontAlgn="base" hangingPunct="1">
              <a:spcBef>
                <a:spcPct val="0"/>
              </a:spcBef>
              <a:spcAft>
                <a:spcPct val="0"/>
              </a:spcAft>
              <a:buBlip>
                <a:blip r:embed="rId13"/>
              </a:buBlip>
              <a:defRPr kumimoji="1" sz="2000">
                <a:solidFill>
                  <a:srgbClr val="000000"/>
                </a:solidFill>
                <a:latin typeface="+mn-lt"/>
                <a:ea typeface="+mn-ea"/>
                <a:cs typeface="+mn-cs"/>
              </a:defRPr>
            </a:lvl6pPr>
            <a:lvl7pPr marL="3219450" indent="365125" algn="l" defTabSz="457200" rtl="0" eaLnBrk="1" fontAlgn="base" hangingPunct="1">
              <a:spcBef>
                <a:spcPct val="0"/>
              </a:spcBef>
              <a:spcAft>
                <a:spcPct val="0"/>
              </a:spcAft>
              <a:buBlip>
                <a:blip r:embed="rId13"/>
              </a:buBlip>
              <a:defRPr kumimoji="1" sz="2000">
                <a:solidFill>
                  <a:srgbClr val="000000"/>
                </a:solidFill>
                <a:latin typeface="+mn-lt"/>
                <a:ea typeface="+mn-ea"/>
                <a:cs typeface="+mn-cs"/>
              </a:defRPr>
            </a:lvl7pPr>
            <a:lvl8pPr marL="3676650" indent="365125" algn="l" defTabSz="457200" rtl="0" eaLnBrk="1" fontAlgn="base" hangingPunct="1">
              <a:spcBef>
                <a:spcPct val="0"/>
              </a:spcBef>
              <a:spcAft>
                <a:spcPct val="0"/>
              </a:spcAft>
              <a:buBlip>
                <a:blip r:embed="rId13"/>
              </a:buBlip>
              <a:defRPr kumimoji="1" sz="2000">
                <a:solidFill>
                  <a:srgbClr val="000000"/>
                </a:solidFill>
                <a:latin typeface="+mn-lt"/>
                <a:ea typeface="+mn-ea"/>
                <a:cs typeface="+mn-cs"/>
              </a:defRPr>
            </a:lvl8pPr>
            <a:lvl9pPr marL="4133850" indent="365125" algn="l" defTabSz="457200" rtl="0" eaLnBrk="1" fontAlgn="base" hangingPunct="1">
              <a:spcBef>
                <a:spcPct val="0"/>
              </a:spcBef>
              <a:spcAft>
                <a:spcPct val="0"/>
              </a:spcAft>
              <a:buBlip>
                <a:blip r:embed="rId13"/>
              </a:buBlip>
              <a:defRPr kumimoji="1" sz="2000">
                <a:solidFill>
                  <a:srgbClr val="000000"/>
                </a:solidFill>
                <a:latin typeface="+mn-lt"/>
                <a:ea typeface="+mn-ea"/>
                <a:cs typeface="+mn-cs"/>
              </a:defRPr>
            </a:lvl9pPr>
          </a:lstStyle>
          <a:p>
            <a:pPr marL="0" indent="0" eaLnBrk="1" hangingPunct="1">
              <a:buNone/>
              <a:defRPr/>
            </a:pPr>
            <a:r>
              <a:rPr lang="ja-JP" altLang="en-US" sz="2400" kern="0" dirty="0"/>
              <a:t>ポアソンの法則より</a:t>
            </a:r>
            <a:endParaRPr lang="en-US" altLang="ja-JP" sz="2400" kern="0" dirty="0"/>
          </a:p>
        </p:txBody>
      </p:sp>
      <p:pic>
        <p:nvPicPr>
          <p:cNvPr id="84" name="図 83" descr="\documentclass{article}&#10;\usepackage{amsmath}&#10;\pagestyle{empty}&#10;\begin{document}&#10;$$ T_2 V_2^{R/c_V} = T_1 {V'_2}^{R/c_V}, \ \ T_2 V_1^{R/c_V} = T_1 {V'_1}^{R/c_V} $$&#10;\end{document}" title="IguanaTex Bitmap Display">
            <a:extLst>
              <a:ext uri="{FF2B5EF4-FFF2-40B4-BE49-F238E27FC236}">
                <a16:creationId xmlns:a16="http://schemas.microsoft.com/office/drawing/2014/main" id="{3A0ACADB-4940-478C-8DCB-BE3AA2519457}"/>
              </a:ext>
            </a:extLst>
          </p:cNvPr>
          <p:cNvPicPr>
            <a:picLocks noChangeAspect="1"/>
          </p:cNvPicPr>
          <p:nvPr>
            <p:custDataLst>
              <p:tags r:id="rId9"/>
            </p:custDataLst>
          </p:nvPr>
        </p:nvPicPr>
        <p:blipFill>
          <a:blip r:embed="rId20" cstate="print">
            <a:extLst>
              <a:ext uri="{28A0092B-C50C-407E-A947-70E740481C1C}">
                <a14:useLocalDpi xmlns:a14="http://schemas.microsoft.com/office/drawing/2010/main" val="0"/>
              </a:ext>
            </a:extLst>
          </a:blip>
          <a:stretch>
            <a:fillRect/>
          </a:stretch>
        </p:blipFill>
        <p:spPr>
          <a:xfrm>
            <a:off x="2763129" y="3948847"/>
            <a:ext cx="5764095" cy="394656"/>
          </a:xfrm>
          <a:prstGeom prst="rect">
            <a:avLst/>
          </a:prstGeom>
        </p:spPr>
      </p:pic>
      <p:sp>
        <p:nvSpPr>
          <p:cNvPr id="92" name="コンテンツ プレースホルダー 2 13 3 2 2">
            <a:extLst>
              <a:ext uri="{FF2B5EF4-FFF2-40B4-BE49-F238E27FC236}">
                <a16:creationId xmlns:a16="http://schemas.microsoft.com/office/drawing/2014/main" id="{E0973729-1FA1-4473-BA20-91838A827462}"/>
              </a:ext>
            </a:extLst>
          </p:cNvPr>
          <p:cNvSpPr txBox="1">
            <a:spLocks/>
          </p:cNvSpPr>
          <p:nvPr/>
        </p:nvSpPr>
        <p:spPr bwMode="gray">
          <a:xfrm>
            <a:off x="107353" y="5713299"/>
            <a:ext cx="1838972" cy="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90513" indent="-290513" algn="l" defTabSz="457200" rtl="0" eaLnBrk="0" fontAlgn="base" hangingPunct="0">
              <a:lnSpc>
                <a:spcPct val="95000"/>
              </a:lnSpc>
              <a:spcBef>
                <a:spcPct val="20000"/>
              </a:spcBef>
              <a:spcAft>
                <a:spcPct val="10000"/>
              </a:spcAft>
              <a:buClr>
                <a:srgbClr val="A30B1A"/>
              </a:buClr>
              <a:buFont typeface="Wingdings" pitchFamily="2" charset="2"/>
              <a:buChar char="n"/>
              <a:defRPr kumimoji="1" sz="2800">
                <a:solidFill>
                  <a:srgbClr val="000000"/>
                </a:solidFill>
                <a:latin typeface="+mn-lt"/>
                <a:ea typeface="+mn-ea"/>
                <a:cs typeface="+mn-cs"/>
              </a:defRPr>
            </a:lvl1pPr>
            <a:lvl2pPr marL="581025" indent="-242888" algn="l" defTabSz="457200" rtl="0" eaLnBrk="0" fontAlgn="base" hangingPunct="0">
              <a:lnSpc>
                <a:spcPct val="95000"/>
              </a:lnSpc>
              <a:spcBef>
                <a:spcPct val="20000"/>
              </a:spcBef>
              <a:spcAft>
                <a:spcPct val="10000"/>
              </a:spcAft>
              <a:buClr>
                <a:srgbClr val="87867E"/>
              </a:buClr>
              <a:buFont typeface="Wingdings" pitchFamily="2" charset="2"/>
              <a:buChar char="n"/>
              <a:defRPr kumimoji="1" sz="2400">
                <a:solidFill>
                  <a:srgbClr val="000000"/>
                </a:solidFill>
                <a:latin typeface="+mn-lt"/>
                <a:ea typeface="+mn-ea"/>
                <a:cs typeface="+mn-cs"/>
              </a:defRPr>
            </a:lvl2pPr>
            <a:lvl3pPr marL="795338" indent="-138113" algn="l" defTabSz="457200" rtl="0" eaLnBrk="0" fontAlgn="base" hangingPunct="0">
              <a:lnSpc>
                <a:spcPct val="95000"/>
              </a:lnSpc>
              <a:spcBef>
                <a:spcPct val="20000"/>
              </a:spcBef>
              <a:spcAft>
                <a:spcPct val="10000"/>
              </a:spcAft>
              <a:buClr>
                <a:srgbClr val="87867E"/>
              </a:buClr>
              <a:buSzPct val="100000"/>
              <a:buChar char="•"/>
              <a:defRPr kumimoji="1" sz="2000">
                <a:solidFill>
                  <a:srgbClr val="000000"/>
                </a:solidFill>
                <a:latin typeface="+mn-lt"/>
                <a:ea typeface="+mn-ea"/>
                <a:cs typeface="+mn-cs"/>
              </a:defRPr>
            </a:lvl3pPr>
            <a:lvl4pPr marL="1014413" indent="-134938" algn="l" defTabSz="457200" rtl="0" eaLnBrk="0" fontAlgn="base" hangingPunct="0">
              <a:lnSpc>
                <a:spcPct val="95000"/>
              </a:lnSpc>
              <a:spcBef>
                <a:spcPct val="20000"/>
              </a:spcBef>
              <a:spcAft>
                <a:spcPct val="10000"/>
              </a:spcAft>
              <a:buClr>
                <a:srgbClr val="87867E"/>
              </a:buClr>
              <a:buSzPct val="100000"/>
              <a:buChar char="•"/>
              <a:defRPr kumimoji="1">
                <a:solidFill>
                  <a:srgbClr val="000000"/>
                </a:solidFill>
                <a:latin typeface="+mn-lt"/>
                <a:ea typeface="+mn-ea"/>
                <a:cs typeface="+mn-cs"/>
              </a:defRPr>
            </a:lvl4pPr>
            <a:lvl5pPr marL="2305050" indent="365125" algn="l" defTabSz="457200" rtl="0" eaLnBrk="0" fontAlgn="base" hangingPunct="0">
              <a:spcBef>
                <a:spcPct val="0"/>
              </a:spcBef>
              <a:spcAft>
                <a:spcPct val="0"/>
              </a:spcAft>
              <a:buBlip>
                <a:blip r:embed="rId13"/>
              </a:buBlip>
              <a:defRPr kumimoji="1" sz="2000">
                <a:solidFill>
                  <a:srgbClr val="000000"/>
                </a:solidFill>
                <a:latin typeface="+mn-lt"/>
                <a:ea typeface="+mn-ea"/>
                <a:cs typeface="+mn-cs"/>
              </a:defRPr>
            </a:lvl5pPr>
            <a:lvl6pPr marL="2762250" indent="365125" algn="l" defTabSz="457200" rtl="0" eaLnBrk="1" fontAlgn="base" hangingPunct="1">
              <a:spcBef>
                <a:spcPct val="0"/>
              </a:spcBef>
              <a:spcAft>
                <a:spcPct val="0"/>
              </a:spcAft>
              <a:buBlip>
                <a:blip r:embed="rId13"/>
              </a:buBlip>
              <a:defRPr kumimoji="1" sz="2000">
                <a:solidFill>
                  <a:srgbClr val="000000"/>
                </a:solidFill>
                <a:latin typeface="+mn-lt"/>
                <a:ea typeface="+mn-ea"/>
                <a:cs typeface="+mn-cs"/>
              </a:defRPr>
            </a:lvl6pPr>
            <a:lvl7pPr marL="3219450" indent="365125" algn="l" defTabSz="457200" rtl="0" eaLnBrk="1" fontAlgn="base" hangingPunct="1">
              <a:spcBef>
                <a:spcPct val="0"/>
              </a:spcBef>
              <a:spcAft>
                <a:spcPct val="0"/>
              </a:spcAft>
              <a:buBlip>
                <a:blip r:embed="rId13"/>
              </a:buBlip>
              <a:defRPr kumimoji="1" sz="2000">
                <a:solidFill>
                  <a:srgbClr val="000000"/>
                </a:solidFill>
                <a:latin typeface="+mn-lt"/>
                <a:ea typeface="+mn-ea"/>
                <a:cs typeface="+mn-cs"/>
              </a:defRPr>
            </a:lvl7pPr>
            <a:lvl8pPr marL="3676650" indent="365125" algn="l" defTabSz="457200" rtl="0" eaLnBrk="1" fontAlgn="base" hangingPunct="1">
              <a:spcBef>
                <a:spcPct val="0"/>
              </a:spcBef>
              <a:spcAft>
                <a:spcPct val="0"/>
              </a:spcAft>
              <a:buBlip>
                <a:blip r:embed="rId13"/>
              </a:buBlip>
              <a:defRPr kumimoji="1" sz="2000">
                <a:solidFill>
                  <a:srgbClr val="000000"/>
                </a:solidFill>
                <a:latin typeface="+mn-lt"/>
                <a:ea typeface="+mn-ea"/>
                <a:cs typeface="+mn-cs"/>
              </a:defRPr>
            </a:lvl8pPr>
            <a:lvl9pPr marL="4133850" indent="365125" algn="l" defTabSz="457200" rtl="0" eaLnBrk="1" fontAlgn="base" hangingPunct="1">
              <a:spcBef>
                <a:spcPct val="0"/>
              </a:spcBef>
              <a:spcAft>
                <a:spcPct val="0"/>
              </a:spcAft>
              <a:buBlip>
                <a:blip r:embed="rId13"/>
              </a:buBlip>
              <a:defRPr kumimoji="1" sz="2000">
                <a:solidFill>
                  <a:srgbClr val="000000"/>
                </a:solidFill>
                <a:latin typeface="+mn-lt"/>
                <a:ea typeface="+mn-ea"/>
                <a:cs typeface="+mn-cs"/>
              </a:defRPr>
            </a:lvl9pPr>
          </a:lstStyle>
          <a:p>
            <a:pPr marL="0" indent="0" eaLnBrk="1" hangingPunct="1">
              <a:buNone/>
              <a:defRPr/>
            </a:pPr>
            <a:r>
              <a:rPr lang="ja-JP" altLang="en-US" kern="0" dirty="0"/>
              <a:t>熱効率</a:t>
            </a:r>
            <a:r>
              <a:rPr lang="en-US" altLang="ja-JP" kern="0" dirty="0"/>
              <a:t>:η=</a:t>
            </a:r>
          </a:p>
        </p:txBody>
      </p:sp>
      <p:grpSp>
        <p:nvGrpSpPr>
          <p:cNvPr id="93" name="グループ化 92">
            <a:extLst>
              <a:ext uri="{FF2B5EF4-FFF2-40B4-BE49-F238E27FC236}">
                <a16:creationId xmlns:a16="http://schemas.microsoft.com/office/drawing/2014/main" id="{0F926479-731B-4E9C-8C14-B1A67497BA6E}"/>
              </a:ext>
            </a:extLst>
          </p:cNvPr>
          <p:cNvGrpSpPr/>
          <p:nvPr/>
        </p:nvGrpSpPr>
        <p:grpSpPr>
          <a:xfrm>
            <a:off x="1783155" y="5589192"/>
            <a:ext cx="1576895" cy="811697"/>
            <a:chOff x="1720820" y="6204618"/>
            <a:chExt cx="1576895" cy="811697"/>
          </a:xfrm>
        </p:grpSpPr>
        <p:sp>
          <p:nvSpPr>
            <p:cNvPr id="94" name="コンテンツ プレースホルダー 2 13 1 2 5 1">
              <a:extLst>
                <a:ext uri="{FF2B5EF4-FFF2-40B4-BE49-F238E27FC236}">
                  <a16:creationId xmlns:a16="http://schemas.microsoft.com/office/drawing/2014/main" id="{6A7EB113-40F8-46B9-88F3-E2D37CD9F8AF}"/>
                </a:ext>
              </a:extLst>
            </p:cNvPr>
            <p:cNvSpPr txBox="1">
              <a:spLocks/>
            </p:cNvSpPr>
            <p:nvPr/>
          </p:nvSpPr>
          <p:spPr bwMode="gray">
            <a:xfrm>
              <a:off x="1753841" y="6592419"/>
              <a:ext cx="1543874" cy="423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90513" indent="-290513" algn="l" defTabSz="457200" rtl="0" eaLnBrk="0" fontAlgn="base" hangingPunct="0">
                <a:lnSpc>
                  <a:spcPct val="95000"/>
                </a:lnSpc>
                <a:spcBef>
                  <a:spcPct val="20000"/>
                </a:spcBef>
                <a:spcAft>
                  <a:spcPct val="10000"/>
                </a:spcAft>
                <a:buClr>
                  <a:srgbClr val="A30B1A"/>
                </a:buClr>
                <a:buFont typeface="Wingdings" pitchFamily="2" charset="2"/>
                <a:buChar char="n"/>
                <a:defRPr kumimoji="1" sz="2800">
                  <a:solidFill>
                    <a:srgbClr val="000000"/>
                  </a:solidFill>
                  <a:latin typeface="+mn-lt"/>
                  <a:ea typeface="+mn-ea"/>
                  <a:cs typeface="+mn-cs"/>
                </a:defRPr>
              </a:lvl1pPr>
              <a:lvl2pPr marL="581025" indent="-242888" algn="l" defTabSz="457200" rtl="0" eaLnBrk="0" fontAlgn="base" hangingPunct="0">
                <a:lnSpc>
                  <a:spcPct val="95000"/>
                </a:lnSpc>
                <a:spcBef>
                  <a:spcPct val="20000"/>
                </a:spcBef>
                <a:spcAft>
                  <a:spcPct val="10000"/>
                </a:spcAft>
                <a:buClr>
                  <a:srgbClr val="87867E"/>
                </a:buClr>
                <a:buFont typeface="Wingdings" pitchFamily="2" charset="2"/>
                <a:buChar char="n"/>
                <a:defRPr kumimoji="1" sz="2400">
                  <a:solidFill>
                    <a:srgbClr val="000000"/>
                  </a:solidFill>
                  <a:latin typeface="+mn-lt"/>
                  <a:ea typeface="+mn-ea"/>
                  <a:cs typeface="+mn-cs"/>
                </a:defRPr>
              </a:lvl2pPr>
              <a:lvl3pPr marL="795338" indent="-138113" algn="l" defTabSz="457200" rtl="0" eaLnBrk="0" fontAlgn="base" hangingPunct="0">
                <a:lnSpc>
                  <a:spcPct val="95000"/>
                </a:lnSpc>
                <a:spcBef>
                  <a:spcPct val="20000"/>
                </a:spcBef>
                <a:spcAft>
                  <a:spcPct val="10000"/>
                </a:spcAft>
                <a:buClr>
                  <a:srgbClr val="87867E"/>
                </a:buClr>
                <a:buSzPct val="100000"/>
                <a:buChar char="•"/>
                <a:defRPr kumimoji="1" sz="2000">
                  <a:solidFill>
                    <a:srgbClr val="000000"/>
                  </a:solidFill>
                  <a:latin typeface="+mn-lt"/>
                  <a:ea typeface="+mn-ea"/>
                  <a:cs typeface="+mn-cs"/>
                </a:defRPr>
              </a:lvl3pPr>
              <a:lvl4pPr marL="1014413" indent="-134938" algn="l" defTabSz="457200" rtl="0" eaLnBrk="0" fontAlgn="base" hangingPunct="0">
                <a:lnSpc>
                  <a:spcPct val="95000"/>
                </a:lnSpc>
                <a:spcBef>
                  <a:spcPct val="20000"/>
                </a:spcBef>
                <a:spcAft>
                  <a:spcPct val="10000"/>
                </a:spcAft>
                <a:buClr>
                  <a:srgbClr val="87867E"/>
                </a:buClr>
                <a:buSzPct val="100000"/>
                <a:buChar char="•"/>
                <a:defRPr kumimoji="1">
                  <a:solidFill>
                    <a:srgbClr val="000000"/>
                  </a:solidFill>
                  <a:latin typeface="+mn-lt"/>
                  <a:ea typeface="+mn-ea"/>
                  <a:cs typeface="+mn-cs"/>
                </a:defRPr>
              </a:lvl4pPr>
              <a:lvl5pPr marL="2305050" indent="365125" algn="l" defTabSz="457200" rtl="0" eaLnBrk="0" fontAlgn="base" hangingPunct="0">
                <a:spcBef>
                  <a:spcPct val="0"/>
                </a:spcBef>
                <a:spcAft>
                  <a:spcPct val="0"/>
                </a:spcAft>
                <a:buBlip>
                  <a:blip r:embed="rId13"/>
                </a:buBlip>
                <a:defRPr kumimoji="1" sz="2000">
                  <a:solidFill>
                    <a:srgbClr val="000000"/>
                  </a:solidFill>
                  <a:latin typeface="+mn-lt"/>
                  <a:ea typeface="+mn-ea"/>
                  <a:cs typeface="+mn-cs"/>
                </a:defRPr>
              </a:lvl5pPr>
              <a:lvl6pPr marL="2762250" indent="365125" algn="l" defTabSz="457200" rtl="0" eaLnBrk="1" fontAlgn="base" hangingPunct="1">
                <a:spcBef>
                  <a:spcPct val="0"/>
                </a:spcBef>
                <a:spcAft>
                  <a:spcPct val="0"/>
                </a:spcAft>
                <a:buBlip>
                  <a:blip r:embed="rId13"/>
                </a:buBlip>
                <a:defRPr kumimoji="1" sz="2000">
                  <a:solidFill>
                    <a:srgbClr val="000000"/>
                  </a:solidFill>
                  <a:latin typeface="+mn-lt"/>
                  <a:ea typeface="+mn-ea"/>
                  <a:cs typeface="+mn-cs"/>
                </a:defRPr>
              </a:lvl6pPr>
              <a:lvl7pPr marL="3219450" indent="365125" algn="l" defTabSz="457200" rtl="0" eaLnBrk="1" fontAlgn="base" hangingPunct="1">
                <a:spcBef>
                  <a:spcPct val="0"/>
                </a:spcBef>
                <a:spcAft>
                  <a:spcPct val="0"/>
                </a:spcAft>
                <a:buBlip>
                  <a:blip r:embed="rId13"/>
                </a:buBlip>
                <a:defRPr kumimoji="1" sz="2000">
                  <a:solidFill>
                    <a:srgbClr val="000000"/>
                  </a:solidFill>
                  <a:latin typeface="+mn-lt"/>
                  <a:ea typeface="+mn-ea"/>
                  <a:cs typeface="+mn-cs"/>
                </a:defRPr>
              </a:lvl7pPr>
              <a:lvl8pPr marL="3676650" indent="365125" algn="l" defTabSz="457200" rtl="0" eaLnBrk="1" fontAlgn="base" hangingPunct="1">
                <a:spcBef>
                  <a:spcPct val="0"/>
                </a:spcBef>
                <a:spcAft>
                  <a:spcPct val="0"/>
                </a:spcAft>
                <a:buBlip>
                  <a:blip r:embed="rId13"/>
                </a:buBlip>
                <a:defRPr kumimoji="1" sz="2000">
                  <a:solidFill>
                    <a:srgbClr val="000000"/>
                  </a:solidFill>
                  <a:latin typeface="+mn-lt"/>
                  <a:ea typeface="+mn-ea"/>
                  <a:cs typeface="+mn-cs"/>
                </a:defRPr>
              </a:lvl8pPr>
              <a:lvl9pPr marL="4133850" indent="365125" algn="l" defTabSz="457200" rtl="0" eaLnBrk="1" fontAlgn="base" hangingPunct="1">
                <a:spcBef>
                  <a:spcPct val="0"/>
                </a:spcBef>
                <a:spcAft>
                  <a:spcPct val="0"/>
                </a:spcAft>
                <a:buBlip>
                  <a:blip r:embed="rId13"/>
                </a:buBlip>
                <a:defRPr kumimoji="1" sz="2000">
                  <a:solidFill>
                    <a:srgbClr val="000000"/>
                  </a:solidFill>
                  <a:latin typeface="+mn-lt"/>
                  <a:ea typeface="+mn-ea"/>
                  <a:cs typeface="+mn-cs"/>
                </a:defRPr>
              </a:lvl9pPr>
            </a:lstStyle>
            <a:p>
              <a:pPr marL="0" indent="0" eaLnBrk="1" hangingPunct="1">
                <a:buNone/>
                <a:defRPr/>
              </a:pPr>
              <a:r>
                <a:rPr lang="ja-JP" altLang="en-US" sz="2000" kern="0" dirty="0">
                  <a:solidFill>
                    <a:srgbClr val="7030A0"/>
                  </a:solidFill>
                </a:rPr>
                <a:t>■</a:t>
              </a:r>
              <a:r>
                <a:rPr lang="en-US" altLang="ja-JP" sz="2000" kern="0" dirty="0"/>
                <a:t>+</a:t>
              </a:r>
              <a:r>
                <a:rPr lang="ja-JP" altLang="en-US" sz="2000" kern="0" dirty="0">
                  <a:solidFill>
                    <a:srgbClr val="92D050"/>
                  </a:solidFill>
                </a:rPr>
                <a:t>■</a:t>
              </a:r>
              <a:r>
                <a:rPr lang="en-US" altLang="ja-JP" sz="2000" kern="0" dirty="0"/>
                <a:t>+</a:t>
              </a:r>
              <a:r>
                <a:rPr lang="ja-JP" altLang="en-US" sz="2000" kern="0" dirty="0">
                  <a:solidFill>
                    <a:srgbClr val="FFC000"/>
                  </a:solidFill>
                </a:rPr>
                <a:t>■</a:t>
              </a:r>
              <a:r>
                <a:rPr lang="en-US" altLang="ja-JP" sz="2000" kern="0" dirty="0"/>
                <a:t>+</a:t>
              </a:r>
              <a:r>
                <a:rPr lang="ja-JP" altLang="en-US" sz="2000" kern="0" dirty="0">
                  <a:solidFill>
                    <a:schemeClr val="accent4">
                      <a:lumMod val="20000"/>
                      <a:lumOff val="80000"/>
                    </a:schemeClr>
                  </a:solidFill>
                </a:rPr>
                <a:t>■</a:t>
              </a:r>
              <a:endParaRPr lang="en-US" altLang="ja-JP" sz="2000" kern="0" dirty="0">
                <a:solidFill>
                  <a:schemeClr val="tx1"/>
                </a:solidFill>
              </a:endParaRPr>
            </a:p>
          </p:txBody>
        </p:sp>
        <p:sp>
          <p:nvSpPr>
            <p:cNvPr id="95" name="コンテンツ プレースホルダー 2 13 1 2 6">
              <a:extLst>
                <a:ext uri="{FF2B5EF4-FFF2-40B4-BE49-F238E27FC236}">
                  <a16:creationId xmlns:a16="http://schemas.microsoft.com/office/drawing/2014/main" id="{3A88CF77-8922-4EC3-8C87-BC2ADD5389F8}"/>
                </a:ext>
              </a:extLst>
            </p:cNvPr>
            <p:cNvSpPr txBox="1">
              <a:spLocks/>
            </p:cNvSpPr>
            <p:nvPr/>
          </p:nvSpPr>
          <p:spPr bwMode="gray">
            <a:xfrm>
              <a:off x="2157476" y="6204618"/>
              <a:ext cx="877469" cy="423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90513" indent="-290513" algn="l" defTabSz="457200" rtl="0" eaLnBrk="0" fontAlgn="base" hangingPunct="0">
                <a:lnSpc>
                  <a:spcPct val="95000"/>
                </a:lnSpc>
                <a:spcBef>
                  <a:spcPct val="20000"/>
                </a:spcBef>
                <a:spcAft>
                  <a:spcPct val="10000"/>
                </a:spcAft>
                <a:buClr>
                  <a:srgbClr val="A30B1A"/>
                </a:buClr>
                <a:buFont typeface="Wingdings" pitchFamily="2" charset="2"/>
                <a:buChar char="n"/>
                <a:defRPr kumimoji="1" sz="2800">
                  <a:solidFill>
                    <a:srgbClr val="000000"/>
                  </a:solidFill>
                  <a:latin typeface="+mn-lt"/>
                  <a:ea typeface="+mn-ea"/>
                  <a:cs typeface="+mn-cs"/>
                </a:defRPr>
              </a:lvl1pPr>
              <a:lvl2pPr marL="581025" indent="-242888" algn="l" defTabSz="457200" rtl="0" eaLnBrk="0" fontAlgn="base" hangingPunct="0">
                <a:lnSpc>
                  <a:spcPct val="95000"/>
                </a:lnSpc>
                <a:spcBef>
                  <a:spcPct val="20000"/>
                </a:spcBef>
                <a:spcAft>
                  <a:spcPct val="10000"/>
                </a:spcAft>
                <a:buClr>
                  <a:srgbClr val="87867E"/>
                </a:buClr>
                <a:buFont typeface="Wingdings" pitchFamily="2" charset="2"/>
                <a:buChar char="n"/>
                <a:defRPr kumimoji="1" sz="2400">
                  <a:solidFill>
                    <a:srgbClr val="000000"/>
                  </a:solidFill>
                  <a:latin typeface="+mn-lt"/>
                  <a:ea typeface="+mn-ea"/>
                  <a:cs typeface="+mn-cs"/>
                </a:defRPr>
              </a:lvl2pPr>
              <a:lvl3pPr marL="795338" indent="-138113" algn="l" defTabSz="457200" rtl="0" eaLnBrk="0" fontAlgn="base" hangingPunct="0">
                <a:lnSpc>
                  <a:spcPct val="95000"/>
                </a:lnSpc>
                <a:spcBef>
                  <a:spcPct val="20000"/>
                </a:spcBef>
                <a:spcAft>
                  <a:spcPct val="10000"/>
                </a:spcAft>
                <a:buClr>
                  <a:srgbClr val="87867E"/>
                </a:buClr>
                <a:buSzPct val="100000"/>
                <a:buChar char="•"/>
                <a:defRPr kumimoji="1" sz="2000">
                  <a:solidFill>
                    <a:srgbClr val="000000"/>
                  </a:solidFill>
                  <a:latin typeface="+mn-lt"/>
                  <a:ea typeface="+mn-ea"/>
                  <a:cs typeface="+mn-cs"/>
                </a:defRPr>
              </a:lvl3pPr>
              <a:lvl4pPr marL="1014413" indent="-134938" algn="l" defTabSz="457200" rtl="0" eaLnBrk="0" fontAlgn="base" hangingPunct="0">
                <a:lnSpc>
                  <a:spcPct val="95000"/>
                </a:lnSpc>
                <a:spcBef>
                  <a:spcPct val="20000"/>
                </a:spcBef>
                <a:spcAft>
                  <a:spcPct val="10000"/>
                </a:spcAft>
                <a:buClr>
                  <a:srgbClr val="87867E"/>
                </a:buClr>
                <a:buSzPct val="100000"/>
                <a:buChar char="•"/>
                <a:defRPr kumimoji="1">
                  <a:solidFill>
                    <a:srgbClr val="000000"/>
                  </a:solidFill>
                  <a:latin typeface="+mn-lt"/>
                  <a:ea typeface="+mn-ea"/>
                  <a:cs typeface="+mn-cs"/>
                </a:defRPr>
              </a:lvl4pPr>
              <a:lvl5pPr marL="2305050" indent="365125" algn="l" defTabSz="457200" rtl="0" eaLnBrk="0" fontAlgn="base" hangingPunct="0">
                <a:spcBef>
                  <a:spcPct val="0"/>
                </a:spcBef>
                <a:spcAft>
                  <a:spcPct val="0"/>
                </a:spcAft>
                <a:buBlip>
                  <a:blip r:embed="rId13"/>
                </a:buBlip>
                <a:defRPr kumimoji="1" sz="2000">
                  <a:solidFill>
                    <a:srgbClr val="000000"/>
                  </a:solidFill>
                  <a:latin typeface="+mn-lt"/>
                  <a:ea typeface="+mn-ea"/>
                  <a:cs typeface="+mn-cs"/>
                </a:defRPr>
              </a:lvl5pPr>
              <a:lvl6pPr marL="2762250" indent="365125" algn="l" defTabSz="457200" rtl="0" eaLnBrk="1" fontAlgn="base" hangingPunct="1">
                <a:spcBef>
                  <a:spcPct val="0"/>
                </a:spcBef>
                <a:spcAft>
                  <a:spcPct val="0"/>
                </a:spcAft>
                <a:buBlip>
                  <a:blip r:embed="rId13"/>
                </a:buBlip>
                <a:defRPr kumimoji="1" sz="2000">
                  <a:solidFill>
                    <a:srgbClr val="000000"/>
                  </a:solidFill>
                  <a:latin typeface="+mn-lt"/>
                  <a:ea typeface="+mn-ea"/>
                  <a:cs typeface="+mn-cs"/>
                </a:defRPr>
              </a:lvl6pPr>
              <a:lvl7pPr marL="3219450" indent="365125" algn="l" defTabSz="457200" rtl="0" eaLnBrk="1" fontAlgn="base" hangingPunct="1">
                <a:spcBef>
                  <a:spcPct val="0"/>
                </a:spcBef>
                <a:spcAft>
                  <a:spcPct val="0"/>
                </a:spcAft>
                <a:buBlip>
                  <a:blip r:embed="rId13"/>
                </a:buBlip>
                <a:defRPr kumimoji="1" sz="2000">
                  <a:solidFill>
                    <a:srgbClr val="000000"/>
                  </a:solidFill>
                  <a:latin typeface="+mn-lt"/>
                  <a:ea typeface="+mn-ea"/>
                  <a:cs typeface="+mn-cs"/>
                </a:defRPr>
              </a:lvl7pPr>
              <a:lvl8pPr marL="3676650" indent="365125" algn="l" defTabSz="457200" rtl="0" eaLnBrk="1" fontAlgn="base" hangingPunct="1">
                <a:spcBef>
                  <a:spcPct val="0"/>
                </a:spcBef>
                <a:spcAft>
                  <a:spcPct val="0"/>
                </a:spcAft>
                <a:buBlip>
                  <a:blip r:embed="rId13"/>
                </a:buBlip>
                <a:defRPr kumimoji="1" sz="2000">
                  <a:solidFill>
                    <a:srgbClr val="000000"/>
                  </a:solidFill>
                  <a:latin typeface="+mn-lt"/>
                  <a:ea typeface="+mn-ea"/>
                  <a:cs typeface="+mn-cs"/>
                </a:defRPr>
              </a:lvl8pPr>
              <a:lvl9pPr marL="4133850" indent="365125" algn="l" defTabSz="457200" rtl="0" eaLnBrk="1" fontAlgn="base" hangingPunct="1">
                <a:spcBef>
                  <a:spcPct val="0"/>
                </a:spcBef>
                <a:spcAft>
                  <a:spcPct val="0"/>
                </a:spcAft>
                <a:buBlip>
                  <a:blip r:embed="rId13"/>
                </a:buBlip>
                <a:defRPr kumimoji="1" sz="2000">
                  <a:solidFill>
                    <a:srgbClr val="000000"/>
                  </a:solidFill>
                  <a:latin typeface="+mn-lt"/>
                  <a:ea typeface="+mn-ea"/>
                  <a:cs typeface="+mn-cs"/>
                </a:defRPr>
              </a:lvl9pPr>
            </a:lstStyle>
            <a:p>
              <a:pPr marL="0" indent="0" eaLnBrk="1" hangingPunct="1">
                <a:buNone/>
                <a:defRPr/>
              </a:pPr>
              <a:r>
                <a:rPr lang="ja-JP" altLang="en-US" sz="2000" kern="0" dirty="0">
                  <a:solidFill>
                    <a:srgbClr val="7030A0"/>
                  </a:solidFill>
                </a:rPr>
                <a:t>■</a:t>
              </a:r>
              <a:r>
                <a:rPr lang="en-US" altLang="ja-JP" sz="2000" kern="0" dirty="0">
                  <a:solidFill>
                    <a:schemeClr val="tx1"/>
                  </a:solidFill>
                </a:rPr>
                <a:t>+</a:t>
              </a:r>
              <a:r>
                <a:rPr lang="ja-JP" altLang="en-US" sz="2000" kern="0" dirty="0">
                  <a:solidFill>
                    <a:schemeClr val="bg2"/>
                  </a:solidFill>
                </a:rPr>
                <a:t>■</a:t>
              </a:r>
              <a:endParaRPr lang="en-US" altLang="ja-JP" sz="2000" kern="0" dirty="0">
                <a:solidFill>
                  <a:schemeClr val="bg2"/>
                </a:solidFill>
              </a:endParaRPr>
            </a:p>
          </p:txBody>
        </p:sp>
        <p:cxnSp>
          <p:nvCxnSpPr>
            <p:cNvPr id="96" name="直線コネクタ 95">
              <a:extLst>
                <a:ext uri="{FF2B5EF4-FFF2-40B4-BE49-F238E27FC236}">
                  <a16:creationId xmlns:a16="http://schemas.microsoft.com/office/drawing/2014/main" id="{75F157D9-9973-4C36-B484-8A3D5AFEB3C7}"/>
                </a:ext>
              </a:extLst>
            </p:cNvPr>
            <p:cNvCxnSpPr>
              <a:cxnSpLocks/>
            </p:cNvCxnSpPr>
            <p:nvPr/>
          </p:nvCxnSpPr>
          <p:spPr bwMode="auto">
            <a:xfrm>
              <a:off x="1720820" y="6539045"/>
              <a:ext cx="1447379" cy="0"/>
            </a:xfrm>
            <a:prstGeom prst="line">
              <a:avLst/>
            </a:prstGeom>
            <a:gradFill rotWithShape="0">
              <a:gsLst>
                <a:gs pos="0">
                  <a:srgbClr val="FFFFFF"/>
                </a:gs>
                <a:gs pos="100000">
                  <a:srgbClr val="C8C8C8"/>
                </a:gs>
              </a:gsLst>
              <a:lin ang="5400000" scaled="1"/>
            </a:gradFill>
            <a:ln w="9525" cap="flat" cmpd="sng" algn="ctr">
              <a:solidFill>
                <a:schemeClr val="tx1"/>
              </a:solidFill>
              <a:prstDash val="solid"/>
              <a:round/>
              <a:headEnd type="none" w="med" len="med"/>
              <a:tailEnd type="none" w="med" len="med"/>
            </a:ln>
            <a:effectLst/>
          </p:spPr>
        </p:cxnSp>
      </p:grpSp>
      <p:pic>
        <p:nvPicPr>
          <p:cNvPr id="107" name="図 106" descr="\documentclass{article}&#10;\usepackage{amsmath}&#10;\pagestyle{empty}&#10;\begin{document}&#10;$$ =\frac{W_{\textrm{A} \to \textrm{B}}+W_{\textrm{C} \to \textrm{D}}}{Q_{\textrm{A} \to \textrm{B}}} = 1 - \frac{T_1}{T_2} $$&#10;\end{document}" title="IguanaTex Bitmap Display">
            <a:extLst>
              <a:ext uri="{FF2B5EF4-FFF2-40B4-BE49-F238E27FC236}">
                <a16:creationId xmlns:a16="http://schemas.microsoft.com/office/drawing/2014/main" id="{7F8BE4DC-7125-4E2A-8787-1CBA24B10AAD}"/>
              </a:ext>
            </a:extLst>
          </p:cNvPr>
          <p:cNvPicPr>
            <a:picLocks noChangeAspect="1"/>
          </p:cNvPicPr>
          <p:nvPr>
            <p:custDataLst>
              <p:tags r:id="rId10"/>
            </p:custDataLst>
          </p:nvPr>
        </p:nvPicPr>
        <p:blipFill>
          <a:blip r:embed="rId21" cstate="print">
            <a:extLst>
              <a:ext uri="{28A0092B-C50C-407E-A947-70E740481C1C}">
                <a14:useLocalDpi xmlns:a14="http://schemas.microsoft.com/office/drawing/2010/main" val="0"/>
              </a:ext>
            </a:extLst>
          </a:blip>
          <a:stretch>
            <a:fillRect/>
          </a:stretch>
        </p:blipFill>
        <p:spPr>
          <a:xfrm>
            <a:off x="3388103" y="5503500"/>
            <a:ext cx="5243594" cy="931246"/>
          </a:xfrm>
          <a:prstGeom prst="rect">
            <a:avLst/>
          </a:prstGeom>
        </p:spPr>
      </p:pic>
      <p:sp>
        <p:nvSpPr>
          <p:cNvPr id="101" name="正方形/長方形 100">
            <a:extLst>
              <a:ext uri="{FF2B5EF4-FFF2-40B4-BE49-F238E27FC236}">
                <a16:creationId xmlns:a16="http://schemas.microsoft.com/office/drawing/2014/main" id="{6097C06E-A235-4F74-A9CC-7554F4F08721}"/>
              </a:ext>
            </a:extLst>
          </p:cNvPr>
          <p:cNvSpPr/>
          <p:nvPr/>
        </p:nvSpPr>
        <p:spPr bwMode="gray">
          <a:xfrm>
            <a:off x="2099042" y="5508962"/>
            <a:ext cx="818817" cy="341204"/>
          </a:xfrm>
          <a:prstGeom prst="rect">
            <a:avLst/>
          </a:prstGeom>
          <a:noFill/>
          <a:ln w="9525" algn="ctr">
            <a:solidFill>
              <a:srgbClr val="F55F03"/>
            </a:solidFill>
            <a:miter lim="800000"/>
            <a:headEnd/>
            <a:tailEnd/>
          </a:ln>
          <a:effectLst/>
        </p:spPr>
        <p:txBody>
          <a:bodyPr wrap="none" rtlCol="0" anchor="ctr"/>
          <a:lstStyle/>
          <a:p>
            <a:pPr algn="ctr"/>
            <a:endParaRPr kumimoji="1" lang="ja-JP" altLang="en-US" dirty="0"/>
          </a:p>
        </p:txBody>
      </p:sp>
      <p:sp>
        <p:nvSpPr>
          <p:cNvPr id="102" name="正方形/長方形 101">
            <a:extLst>
              <a:ext uri="{FF2B5EF4-FFF2-40B4-BE49-F238E27FC236}">
                <a16:creationId xmlns:a16="http://schemas.microsoft.com/office/drawing/2014/main" id="{3594C7F9-3945-48CC-AB36-CF952A251A8A}"/>
              </a:ext>
            </a:extLst>
          </p:cNvPr>
          <p:cNvSpPr/>
          <p:nvPr/>
        </p:nvSpPr>
        <p:spPr bwMode="gray">
          <a:xfrm>
            <a:off x="1750018" y="5958408"/>
            <a:ext cx="1543197" cy="322802"/>
          </a:xfrm>
          <a:prstGeom prst="rect">
            <a:avLst/>
          </a:prstGeom>
          <a:noFill/>
          <a:ln w="9525" algn="ctr">
            <a:solidFill>
              <a:srgbClr val="7030A0"/>
            </a:solidFill>
            <a:miter lim="800000"/>
            <a:headEnd/>
            <a:tailEnd/>
          </a:ln>
          <a:effectLst/>
        </p:spPr>
        <p:txBody>
          <a:bodyPr wrap="none" rtlCol="0" anchor="ctr"/>
          <a:lstStyle/>
          <a:p>
            <a:pPr algn="ctr"/>
            <a:endParaRPr kumimoji="1" lang="ja-JP" altLang="en-US" dirty="0"/>
          </a:p>
        </p:txBody>
      </p:sp>
      <p:pic>
        <p:nvPicPr>
          <p:cNvPr id="36" name="図 35" descr="\documentclass{article}&#10;\usepackage{amsmath}&#10;\pagestyle{empty}&#10;\begin{document}&#10;$$ \frac{W_{\textrm{C} \to \textrm{D}}}{-nRT_1} =  \log \frac{V'_2}{V'_1} = \log \left\{ V_2 \left( \frac{T_2}{T_1} \right)^{c_V/R} \div V_1 \left( \frac{T_2}{T_1}\right)^{c_V/R} \right\}&#10;= \log \frac{V_2}{V_1}$$&#10;\end{document}" title="IguanaTex Bitmap Display">
            <a:extLst>
              <a:ext uri="{FF2B5EF4-FFF2-40B4-BE49-F238E27FC236}">
                <a16:creationId xmlns:a16="http://schemas.microsoft.com/office/drawing/2014/main" id="{D79454FB-26A1-436C-8B3C-41CB8584D991}"/>
              </a:ext>
            </a:extLst>
          </p:cNvPr>
          <p:cNvPicPr>
            <a:picLocks noChangeAspect="1"/>
          </p:cNvPicPr>
          <p:nvPr>
            <p:custDataLst>
              <p:tags r:id="rId11"/>
            </p:custDataLst>
          </p:nvPr>
        </p:nvPicPr>
        <p:blipFill>
          <a:blip r:embed="rId22" cstate="print">
            <a:extLst>
              <a:ext uri="{28A0092B-C50C-407E-A947-70E740481C1C}">
                <a14:useLocalDpi xmlns:a14="http://schemas.microsoft.com/office/drawing/2010/main" val="0"/>
              </a:ext>
            </a:extLst>
          </a:blip>
          <a:stretch>
            <a:fillRect/>
          </a:stretch>
        </p:blipFill>
        <p:spPr>
          <a:xfrm>
            <a:off x="184150" y="4399862"/>
            <a:ext cx="8634682" cy="895475"/>
          </a:xfrm>
          <a:prstGeom prst="rect">
            <a:avLst/>
          </a:prstGeom>
        </p:spPr>
      </p:pic>
      <p:sp>
        <p:nvSpPr>
          <p:cNvPr id="104" name="フリーフォーム: 図形 103">
            <a:extLst>
              <a:ext uri="{FF2B5EF4-FFF2-40B4-BE49-F238E27FC236}">
                <a16:creationId xmlns:a16="http://schemas.microsoft.com/office/drawing/2014/main" id="{D31A4177-5FE3-40C9-92E1-D02F2549DC0F}"/>
              </a:ext>
            </a:extLst>
          </p:cNvPr>
          <p:cNvSpPr/>
          <p:nvPr/>
        </p:nvSpPr>
        <p:spPr bwMode="gray">
          <a:xfrm>
            <a:off x="1072839" y="1693883"/>
            <a:ext cx="983844" cy="1324497"/>
          </a:xfrm>
          <a:custGeom>
            <a:avLst/>
            <a:gdLst>
              <a:gd name="connsiteX0" fmla="*/ 841 w 1013826"/>
              <a:gd name="connsiteY0" fmla="*/ 3461 h 1384386"/>
              <a:gd name="connsiteX1" fmla="*/ 68077 w 1013826"/>
              <a:gd name="connsiteY1" fmla="*/ 16908 h 1384386"/>
              <a:gd name="connsiteX2" fmla="*/ 108418 w 1013826"/>
              <a:gd name="connsiteY2" fmla="*/ 30355 h 1384386"/>
              <a:gd name="connsiteX3" fmla="*/ 229441 w 1013826"/>
              <a:gd name="connsiteY3" fmla="*/ 57249 h 1384386"/>
              <a:gd name="connsiteX4" fmla="*/ 269783 w 1013826"/>
              <a:gd name="connsiteY4" fmla="*/ 70696 h 1384386"/>
              <a:gd name="connsiteX5" fmla="*/ 323571 w 1013826"/>
              <a:gd name="connsiteY5" fmla="*/ 84143 h 1384386"/>
              <a:gd name="connsiteX6" fmla="*/ 363912 w 1013826"/>
              <a:gd name="connsiteY6" fmla="*/ 97591 h 1384386"/>
              <a:gd name="connsiteX7" fmla="*/ 444594 w 1013826"/>
              <a:gd name="connsiteY7" fmla="*/ 111038 h 1384386"/>
              <a:gd name="connsiteX8" fmla="*/ 498383 w 1013826"/>
              <a:gd name="connsiteY8" fmla="*/ 124485 h 1384386"/>
              <a:gd name="connsiteX9" fmla="*/ 552171 w 1013826"/>
              <a:gd name="connsiteY9" fmla="*/ 151379 h 1384386"/>
              <a:gd name="connsiteX10" fmla="*/ 646300 w 1013826"/>
              <a:gd name="connsiteY10" fmla="*/ 178273 h 1384386"/>
              <a:gd name="connsiteX11" fmla="*/ 686641 w 1013826"/>
              <a:gd name="connsiteY11" fmla="*/ 205167 h 1384386"/>
              <a:gd name="connsiteX12" fmla="*/ 767324 w 1013826"/>
              <a:gd name="connsiteY12" fmla="*/ 232061 h 1384386"/>
              <a:gd name="connsiteX13" fmla="*/ 848006 w 1013826"/>
              <a:gd name="connsiteY13" fmla="*/ 272402 h 1384386"/>
              <a:gd name="connsiteX14" fmla="*/ 888347 w 1013826"/>
              <a:gd name="connsiteY14" fmla="*/ 299296 h 1384386"/>
              <a:gd name="connsiteX15" fmla="*/ 982477 w 1013826"/>
              <a:gd name="connsiteY15" fmla="*/ 326191 h 1384386"/>
              <a:gd name="connsiteX16" fmla="*/ 1009371 w 1013826"/>
              <a:gd name="connsiteY16" fmla="*/ 1065779 h 1384386"/>
              <a:gd name="connsiteX17" fmla="*/ 874900 w 1013826"/>
              <a:gd name="connsiteY17" fmla="*/ 1294379 h 1384386"/>
              <a:gd name="connsiteX18" fmla="*/ 14288 w 1013826"/>
              <a:gd name="connsiteY18" fmla="*/ 1200249 h 1384386"/>
              <a:gd name="connsiteX19" fmla="*/ 841 w 1013826"/>
              <a:gd name="connsiteY19" fmla="*/ 1133014 h 1384386"/>
              <a:gd name="connsiteX20" fmla="*/ 27736 w 1013826"/>
              <a:gd name="connsiteY20" fmla="*/ 339638 h 1384386"/>
              <a:gd name="connsiteX21" fmla="*/ 14288 w 1013826"/>
              <a:gd name="connsiteY21" fmla="*/ 151379 h 1384386"/>
              <a:gd name="connsiteX22" fmla="*/ 27736 w 1013826"/>
              <a:gd name="connsiteY22" fmla="*/ 84143 h 1384386"/>
              <a:gd name="connsiteX23" fmla="*/ 841 w 1013826"/>
              <a:gd name="connsiteY23" fmla="*/ 3461 h 1384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013826" h="1384386">
                <a:moveTo>
                  <a:pt x="841" y="3461"/>
                </a:moveTo>
                <a:cubicBezTo>
                  <a:pt x="7565" y="-7745"/>
                  <a:pt x="45904" y="11365"/>
                  <a:pt x="68077" y="16908"/>
                </a:cubicBezTo>
                <a:cubicBezTo>
                  <a:pt x="81828" y="20346"/>
                  <a:pt x="94667" y="26917"/>
                  <a:pt x="108418" y="30355"/>
                </a:cubicBezTo>
                <a:cubicBezTo>
                  <a:pt x="148509" y="40378"/>
                  <a:pt x="189350" y="47226"/>
                  <a:pt x="229441" y="57249"/>
                </a:cubicBezTo>
                <a:cubicBezTo>
                  <a:pt x="243192" y="60687"/>
                  <a:pt x="256154" y="66802"/>
                  <a:pt x="269783" y="70696"/>
                </a:cubicBezTo>
                <a:cubicBezTo>
                  <a:pt x="287553" y="75773"/>
                  <a:pt x="305801" y="79066"/>
                  <a:pt x="323571" y="84143"/>
                </a:cubicBezTo>
                <a:cubicBezTo>
                  <a:pt x="337200" y="88037"/>
                  <a:pt x="350075" y="94516"/>
                  <a:pt x="363912" y="97591"/>
                </a:cubicBezTo>
                <a:cubicBezTo>
                  <a:pt x="390528" y="103506"/>
                  <a:pt x="417858" y="105691"/>
                  <a:pt x="444594" y="111038"/>
                </a:cubicBezTo>
                <a:cubicBezTo>
                  <a:pt x="462717" y="114662"/>
                  <a:pt x="480453" y="120003"/>
                  <a:pt x="498383" y="124485"/>
                </a:cubicBezTo>
                <a:cubicBezTo>
                  <a:pt x="516312" y="133450"/>
                  <a:pt x="533402" y="144341"/>
                  <a:pt x="552171" y="151379"/>
                </a:cubicBezTo>
                <a:cubicBezTo>
                  <a:pt x="586639" y="164304"/>
                  <a:pt x="613791" y="162019"/>
                  <a:pt x="646300" y="178273"/>
                </a:cubicBezTo>
                <a:cubicBezTo>
                  <a:pt x="660755" y="185501"/>
                  <a:pt x="671873" y="198603"/>
                  <a:pt x="686641" y="205167"/>
                </a:cubicBezTo>
                <a:cubicBezTo>
                  <a:pt x="712547" y="216681"/>
                  <a:pt x="741156" y="221158"/>
                  <a:pt x="767324" y="232061"/>
                </a:cubicBezTo>
                <a:cubicBezTo>
                  <a:pt x="795079" y="243626"/>
                  <a:pt x="821721" y="257799"/>
                  <a:pt x="848006" y="272402"/>
                </a:cubicBezTo>
                <a:cubicBezTo>
                  <a:pt x="862134" y="280251"/>
                  <a:pt x="873892" y="292068"/>
                  <a:pt x="888347" y="299296"/>
                </a:cubicBezTo>
                <a:cubicBezTo>
                  <a:pt x="907636" y="308941"/>
                  <a:pt x="965247" y="321883"/>
                  <a:pt x="982477" y="326191"/>
                </a:cubicBezTo>
                <a:cubicBezTo>
                  <a:pt x="1018283" y="612641"/>
                  <a:pt x="1017180" y="573832"/>
                  <a:pt x="1009371" y="1065779"/>
                </a:cubicBezTo>
                <a:cubicBezTo>
                  <a:pt x="1005441" y="1313360"/>
                  <a:pt x="1040471" y="1273683"/>
                  <a:pt x="874900" y="1294379"/>
                </a:cubicBezTo>
                <a:cubicBezTo>
                  <a:pt x="-56056" y="1279602"/>
                  <a:pt x="79626" y="1559599"/>
                  <a:pt x="14288" y="1200249"/>
                </a:cubicBezTo>
                <a:cubicBezTo>
                  <a:pt x="10199" y="1177762"/>
                  <a:pt x="5323" y="1155426"/>
                  <a:pt x="841" y="1133014"/>
                </a:cubicBezTo>
                <a:cubicBezTo>
                  <a:pt x="9806" y="868555"/>
                  <a:pt x="24112" y="604224"/>
                  <a:pt x="27736" y="339638"/>
                </a:cubicBezTo>
                <a:cubicBezTo>
                  <a:pt x="28598" y="276731"/>
                  <a:pt x="14288" y="214292"/>
                  <a:pt x="14288" y="151379"/>
                </a:cubicBezTo>
                <a:cubicBezTo>
                  <a:pt x="14288" y="128523"/>
                  <a:pt x="25462" y="106885"/>
                  <a:pt x="27736" y="84143"/>
                </a:cubicBezTo>
                <a:cubicBezTo>
                  <a:pt x="29966" y="61843"/>
                  <a:pt x="-5883" y="14667"/>
                  <a:pt x="841" y="3461"/>
                </a:cubicBezTo>
                <a:close/>
              </a:path>
            </a:pathLst>
          </a:custGeom>
          <a:noFill/>
          <a:ln w="28575" algn="ctr">
            <a:solidFill>
              <a:srgbClr val="7030A0"/>
            </a:solidFill>
            <a:prstDash val="dash"/>
            <a:miter lim="800000"/>
            <a:headEnd/>
            <a:tailEnd/>
          </a:ln>
          <a:effectLst/>
        </p:spPr>
        <p:txBody>
          <a:bodyPr wrap="none" rtlCol="0" anchor="ctr"/>
          <a:lstStyle/>
          <a:p>
            <a:pPr algn="ctr"/>
            <a:endParaRPr kumimoji="1" lang="ja-JP" altLang="en-US" dirty="0"/>
          </a:p>
        </p:txBody>
      </p:sp>
      <p:sp>
        <p:nvSpPr>
          <p:cNvPr id="105" name="フリーフォーム: 図形 104">
            <a:extLst>
              <a:ext uri="{FF2B5EF4-FFF2-40B4-BE49-F238E27FC236}">
                <a16:creationId xmlns:a16="http://schemas.microsoft.com/office/drawing/2014/main" id="{D94D1191-64B9-421A-9B4C-30833ABB2EE6}"/>
              </a:ext>
            </a:extLst>
          </p:cNvPr>
          <p:cNvSpPr/>
          <p:nvPr/>
        </p:nvSpPr>
        <p:spPr bwMode="gray">
          <a:xfrm>
            <a:off x="1159218" y="1741556"/>
            <a:ext cx="1190370" cy="960761"/>
          </a:xfrm>
          <a:custGeom>
            <a:avLst/>
            <a:gdLst>
              <a:gd name="connsiteX0" fmla="*/ 8684 w 1190370"/>
              <a:gd name="connsiteY0" fmla="*/ 3830 h 960761"/>
              <a:gd name="connsiteX1" fmla="*/ 191564 w 1190370"/>
              <a:gd name="connsiteY1" fmla="*/ 46034 h 960761"/>
              <a:gd name="connsiteX2" fmla="*/ 332241 w 1190370"/>
              <a:gd name="connsiteY2" fmla="*/ 88237 h 960761"/>
              <a:gd name="connsiteX3" fmla="*/ 472918 w 1190370"/>
              <a:gd name="connsiteY3" fmla="*/ 158575 h 960761"/>
              <a:gd name="connsiteX4" fmla="*/ 655798 w 1190370"/>
              <a:gd name="connsiteY4" fmla="*/ 214846 h 960761"/>
              <a:gd name="connsiteX5" fmla="*/ 698001 w 1190370"/>
              <a:gd name="connsiteY5" fmla="*/ 228914 h 960761"/>
              <a:gd name="connsiteX6" fmla="*/ 768339 w 1190370"/>
              <a:gd name="connsiteY6" fmla="*/ 271117 h 960761"/>
              <a:gd name="connsiteX7" fmla="*/ 880881 w 1190370"/>
              <a:gd name="connsiteY7" fmla="*/ 299252 h 960761"/>
              <a:gd name="connsiteX8" fmla="*/ 923084 w 1190370"/>
              <a:gd name="connsiteY8" fmla="*/ 341455 h 960761"/>
              <a:gd name="connsiteX9" fmla="*/ 951219 w 1190370"/>
              <a:gd name="connsiteY9" fmla="*/ 439929 h 960761"/>
              <a:gd name="connsiteX10" fmla="*/ 979355 w 1190370"/>
              <a:gd name="connsiteY10" fmla="*/ 468064 h 960761"/>
              <a:gd name="connsiteX11" fmla="*/ 993423 w 1190370"/>
              <a:gd name="connsiteY11" fmla="*/ 510267 h 960761"/>
              <a:gd name="connsiteX12" fmla="*/ 1007490 w 1190370"/>
              <a:gd name="connsiteY12" fmla="*/ 566538 h 960761"/>
              <a:gd name="connsiteX13" fmla="*/ 1035626 w 1190370"/>
              <a:gd name="connsiteY13" fmla="*/ 608741 h 960761"/>
              <a:gd name="connsiteX14" fmla="*/ 1077829 w 1190370"/>
              <a:gd name="connsiteY14" fmla="*/ 707215 h 960761"/>
              <a:gd name="connsiteX15" fmla="*/ 1091896 w 1190370"/>
              <a:gd name="connsiteY15" fmla="*/ 749418 h 960761"/>
              <a:gd name="connsiteX16" fmla="*/ 1148167 w 1190370"/>
              <a:gd name="connsiteY16" fmla="*/ 833824 h 960761"/>
              <a:gd name="connsiteX17" fmla="*/ 1190370 w 1190370"/>
              <a:gd name="connsiteY17" fmla="*/ 946366 h 960761"/>
              <a:gd name="connsiteX18" fmla="*/ 1148167 w 1190370"/>
              <a:gd name="connsiteY18" fmla="*/ 960434 h 960761"/>
              <a:gd name="connsiteX19" fmla="*/ 1105964 w 1190370"/>
              <a:gd name="connsiteY19" fmla="*/ 932298 h 960761"/>
              <a:gd name="connsiteX20" fmla="*/ 1049693 w 1190370"/>
              <a:gd name="connsiteY20" fmla="*/ 904163 h 960761"/>
              <a:gd name="connsiteX21" fmla="*/ 979355 w 1190370"/>
              <a:gd name="connsiteY21" fmla="*/ 861960 h 960761"/>
              <a:gd name="connsiteX22" fmla="*/ 937152 w 1190370"/>
              <a:gd name="connsiteY22" fmla="*/ 833824 h 960761"/>
              <a:gd name="connsiteX23" fmla="*/ 782407 w 1190370"/>
              <a:gd name="connsiteY23" fmla="*/ 791621 h 960761"/>
              <a:gd name="connsiteX24" fmla="*/ 613595 w 1190370"/>
              <a:gd name="connsiteY24" fmla="*/ 749418 h 960761"/>
              <a:gd name="connsiteX25" fmla="*/ 486986 w 1190370"/>
              <a:gd name="connsiteY25" fmla="*/ 707215 h 960761"/>
              <a:gd name="connsiteX26" fmla="*/ 444783 w 1190370"/>
              <a:gd name="connsiteY26" fmla="*/ 693147 h 960761"/>
              <a:gd name="connsiteX27" fmla="*/ 416647 w 1190370"/>
              <a:gd name="connsiteY27" fmla="*/ 665012 h 960761"/>
              <a:gd name="connsiteX28" fmla="*/ 346309 w 1190370"/>
              <a:gd name="connsiteY28" fmla="*/ 650944 h 960761"/>
              <a:gd name="connsiteX29" fmla="*/ 304106 w 1190370"/>
              <a:gd name="connsiteY29" fmla="*/ 636877 h 960761"/>
              <a:gd name="connsiteX30" fmla="*/ 261903 w 1190370"/>
              <a:gd name="connsiteY30" fmla="*/ 608741 h 960761"/>
              <a:gd name="connsiteX31" fmla="*/ 177496 w 1190370"/>
              <a:gd name="connsiteY31" fmla="*/ 453997 h 960761"/>
              <a:gd name="connsiteX32" fmla="*/ 149361 w 1190370"/>
              <a:gd name="connsiteY32" fmla="*/ 397726 h 960761"/>
              <a:gd name="connsiteX33" fmla="*/ 107158 w 1190370"/>
              <a:gd name="connsiteY33" fmla="*/ 285184 h 960761"/>
              <a:gd name="connsiteX34" fmla="*/ 79023 w 1190370"/>
              <a:gd name="connsiteY34" fmla="*/ 242981 h 960761"/>
              <a:gd name="connsiteX35" fmla="*/ 36819 w 1190370"/>
              <a:gd name="connsiteY35" fmla="*/ 88237 h 960761"/>
              <a:gd name="connsiteX36" fmla="*/ 8684 w 1190370"/>
              <a:gd name="connsiteY36" fmla="*/ 3830 h 9607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190370" h="960761">
                <a:moveTo>
                  <a:pt x="8684" y="3830"/>
                </a:moveTo>
                <a:cubicBezTo>
                  <a:pt x="34475" y="-3204"/>
                  <a:pt x="52663" y="-6053"/>
                  <a:pt x="191564" y="46034"/>
                </a:cubicBezTo>
                <a:cubicBezTo>
                  <a:pt x="272352" y="76329"/>
                  <a:pt x="236020" y="40127"/>
                  <a:pt x="332241" y="88237"/>
                </a:cubicBezTo>
                <a:cubicBezTo>
                  <a:pt x="379133" y="111683"/>
                  <a:pt x="422056" y="145860"/>
                  <a:pt x="472918" y="158575"/>
                </a:cubicBezTo>
                <a:cubicBezTo>
                  <a:pt x="642491" y="200968"/>
                  <a:pt x="528311" y="167037"/>
                  <a:pt x="655798" y="214846"/>
                </a:cubicBezTo>
                <a:cubicBezTo>
                  <a:pt x="669682" y="220053"/>
                  <a:pt x="684738" y="222282"/>
                  <a:pt x="698001" y="228914"/>
                </a:cubicBezTo>
                <a:cubicBezTo>
                  <a:pt x="722457" y="241142"/>
                  <a:pt x="743883" y="258889"/>
                  <a:pt x="768339" y="271117"/>
                </a:cubicBezTo>
                <a:cubicBezTo>
                  <a:pt x="797173" y="285534"/>
                  <a:pt x="854136" y="293903"/>
                  <a:pt x="880881" y="299252"/>
                </a:cubicBezTo>
                <a:cubicBezTo>
                  <a:pt x="894949" y="313320"/>
                  <a:pt x="913213" y="324182"/>
                  <a:pt x="923084" y="341455"/>
                </a:cubicBezTo>
                <a:cubicBezTo>
                  <a:pt x="996621" y="470145"/>
                  <a:pt x="888186" y="334875"/>
                  <a:pt x="951219" y="439929"/>
                </a:cubicBezTo>
                <a:cubicBezTo>
                  <a:pt x="958043" y="451302"/>
                  <a:pt x="969976" y="458686"/>
                  <a:pt x="979355" y="468064"/>
                </a:cubicBezTo>
                <a:cubicBezTo>
                  <a:pt x="984044" y="482132"/>
                  <a:pt x="989349" y="496009"/>
                  <a:pt x="993423" y="510267"/>
                </a:cubicBezTo>
                <a:cubicBezTo>
                  <a:pt x="998734" y="528857"/>
                  <a:pt x="999874" y="548767"/>
                  <a:pt x="1007490" y="566538"/>
                </a:cubicBezTo>
                <a:cubicBezTo>
                  <a:pt x="1014150" y="582078"/>
                  <a:pt x="1026247" y="594673"/>
                  <a:pt x="1035626" y="608741"/>
                </a:cubicBezTo>
                <a:cubicBezTo>
                  <a:pt x="1068616" y="707714"/>
                  <a:pt x="1025679" y="585531"/>
                  <a:pt x="1077829" y="707215"/>
                </a:cubicBezTo>
                <a:cubicBezTo>
                  <a:pt x="1083670" y="720845"/>
                  <a:pt x="1084267" y="736703"/>
                  <a:pt x="1091896" y="749418"/>
                </a:cubicBezTo>
                <a:cubicBezTo>
                  <a:pt x="1149140" y="844826"/>
                  <a:pt x="1091523" y="682773"/>
                  <a:pt x="1148167" y="833824"/>
                </a:cubicBezTo>
                <a:cubicBezTo>
                  <a:pt x="1205630" y="987060"/>
                  <a:pt x="1112037" y="789696"/>
                  <a:pt x="1190370" y="946366"/>
                </a:cubicBezTo>
                <a:cubicBezTo>
                  <a:pt x="1176302" y="951055"/>
                  <a:pt x="1162794" y="962872"/>
                  <a:pt x="1148167" y="960434"/>
                </a:cubicBezTo>
                <a:cubicBezTo>
                  <a:pt x="1131490" y="957654"/>
                  <a:pt x="1120644" y="940686"/>
                  <a:pt x="1105964" y="932298"/>
                </a:cubicBezTo>
                <a:cubicBezTo>
                  <a:pt x="1087756" y="921894"/>
                  <a:pt x="1068450" y="913541"/>
                  <a:pt x="1049693" y="904163"/>
                </a:cubicBezTo>
                <a:cubicBezTo>
                  <a:pt x="994738" y="849206"/>
                  <a:pt x="1052403" y="898484"/>
                  <a:pt x="979355" y="861960"/>
                </a:cubicBezTo>
                <a:cubicBezTo>
                  <a:pt x="964233" y="854399"/>
                  <a:pt x="952602" y="840691"/>
                  <a:pt x="937152" y="833824"/>
                </a:cubicBezTo>
                <a:cubicBezTo>
                  <a:pt x="878742" y="807864"/>
                  <a:pt x="842580" y="803656"/>
                  <a:pt x="782407" y="791621"/>
                </a:cubicBezTo>
                <a:cubicBezTo>
                  <a:pt x="661500" y="731169"/>
                  <a:pt x="802509" y="793869"/>
                  <a:pt x="613595" y="749418"/>
                </a:cubicBezTo>
                <a:cubicBezTo>
                  <a:pt x="570292" y="739229"/>
                  <a:pt x="529189" y="721283"/>
                  <a:pt x="486986" y="707215"/>
                </a:cubicBezTo>
                <a:lnTo>
                  <a:pt x="444783" y="693147"/>
                </a:lnTo>
                <a:cubicBezTo>
                  <a:pt x="435404" y="683769"/>
                  <a:pt x="428838" y="670237"/>
                  <a:pt x="416647" y="665012"/>
                </a:cubicBezTo>
                <a:cubicBezTo>
                  <a:pt x="394670" y="655593"/>
                  <a:pt x="369505" y="656743"/>
                  <a:pt x="346309" y="650944"/>
                </a:cubicBezTo>
                <a:cubicBezTo>
                  <a:pt x="331923" y="647348"/>
                  <a:pt x="318174" y="641566"/>
                  <a:pt x="304106" y="636877"/>
                </a:cubicBezTo>
                <a:cubicBezTo>
                  <a:pt x="290038" y="627498"/>
                  <a:pt x="273858" y="620696"/>
                  <a:pt x="261903" y="608741"/>
                </a:cubicBezTo>
                <a:cubicBezTo>
                  <a:pt x="236201" y="583039"/>
                  <a:pt x="177577" y="454158"/>
                  <a:pt x="177496" y="453997"/>
                </a:cubicBezTo>
                <a:cubicBezTo>
                  <a:pt x="168118" y="435240"/>
                  <a:pt x="155993" y="417621"/>
                  <a:pt x="149361" y="397726"/>
                </a:cubicBezTo>
                <a:cubicBezTo>
                  <a:pt x="137186" y="361203"/>
                  <a:pt x="123977" y="318822"/>
                  <a:pt x="107158" y="285184"/>
                </a:cubicBezTo>
                <a:cubicBezTo>
                  <a:pt x="99597" y="270062"/>
                  <a:pt x="85890" y="258431"/>
                  <a:pt x="79023" y="242981"/>
                </a:cubicBezTo>
                <a:cubicBezTo>
                  <a:pt x="44532" y="165377"/>
                  <a:pt x="55731" y="163884"/>
                  <a:pt x="36819" y="88237"/>
                </a:cubicBezTo>
                <a:cubicBezTo>
                  <a:pt x="21269" y="26037"/>
                  <a:pt x="-17107" y="10864"/>
                  <a:pt x="8684" y="3830"/>
                </a:cubicBezTo>
                <a:close/>
              </a:path>
            </a:pathLst>
          </a:custGeom>
          <a:noFill/>
          <a:ln w="28575" algn="ctr">
            <a:solidFill>
              <a:srgbClr val="F55F03"/>
            </a:solidFill>
            <a:prstDash val="sysDash"/>
            <a:miter lim="800000"/>
            <a:headEnd/>
            <a:tailEnd/>
          </a:ln>
          <a:effectLst/>
        </p:spPr>
        <p:txBody>
          <a:bodyPr wrap="none" rtlCol="0" anchor="ctr"/>
          <a:lstStyle/>
          <a:p>
            <a:pPr algn="ctr"/>
            <a:endParaRPr kumimoji="1" lang="ja-JP" altLang="en-US" dirty="0"/>
          </a:p>
        </p:txBody>
      </p:sp>
      <p:sp>
        <p:nvSpPr>
          <p:cNvPr id="67" name="コンテンツ プレースホルダー 2 13 3 2 2">
            <a:extLst>
              <a:ext uri="{FF2B5EF4-FFF2-40B4-BE49-F238E27FC236}">
                <a16:creationId xmlns:a16="http://schemas.microsoft.com/office/drawing/2014/main" id="{0103D2FD-999F-444A-9590-DECED3EDC706}"/>
              </a:ext>
            </a:extLst>
          </p:cNvPr>
          <p:cNvSpPr txBox="1">
            <a:spLocks/>
          </p:cNvSpPr>
          <p:nvPr/>
        </p:nvSpPr>
        <p:spPr bwMode="gray">
          <a:xfrm>
            <a:off x="188259" y="6356926"/>
            <a:ext cx="3812241" cy="3136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90513" indent="-290513" algn="l" defTabSz="457200" rtl="0" eaLnBrk="0" fontAlgn="base" hangingPunct="0">
              <a:lnSpc>
                <a:spcPct val="95000"/>
              </a:lnSpc>
              <a:spcBef>
                <a:spcPct val="20000"/>
              </a:spcBef>
              <a:spcAft>
                <a:spcPct val="10000"/>
              </a:spcAft>
              <a:buClr>
                <a:srgbClr val="A30B1A"/>
              </a:buClr>
              <a:buFont typeface="Wingdings" pitchFamily="2" charset="2"/>
              <a:buChar char="n"/>
              <a:defRPr kumimoji="1" sz="2800">
                <a:solidFill>
                  <a:srgbClr val="000000"/>
                </a:solidFill>
                <a:latin typeface="+mn-lt"/>
                <a:ea typeface="+mn-ea"/>
                <a:cs typeface="+mn-cs"/>
              </a:defRPr>
            </a:lvl1pPr>
            <a:lvl2pPr marL="581025" indent="-242888" algn="l" defTabSz="457200" rtl="0" eaLnBrk="0" fontAlgn="base" hangingPunct="0">
              <a:lnSpc>
                <a:spcPct val="95000"/>
              </a:lnSpc>
              <a:spcBef>
                <a:spcPct val="20000"/>
              </a:spcBef>
              <a:spcAft>
                <a:spcPct val="10000"/>
              </a:spcAft>
              <a:buClr>
                <a:srgbClr val="87867E"/>
              </a:buClr>
              <a:buFont typeface="Wingdings" pitchFamily="2" charset="2"/>
              <a:buChar char="n"/>
              <a:defRPr kumimoji="1" sz="2400">
                <a:solidFill>
                  <a:srgbClr val="000000"/>
                </a:solidFill>
                <a:latin typeface="+mn-lt"/>
                <a:ea typeface="+mn-ea"/>
                <a:cs typeface="+mn-cs"/>
              </a:defRPr>
            </a:lvl2pPr>
            <a:lvl3pPr marL="795338" indent="-138113" algn="l" defTabSz="457200" rtl="0" eaLnBrk="0" fontAlgn="base" hangingPunct="0">
              <a:lnSpc>
                <a:spcPct val="95000"/>
              </a:lnSpc>
              <a:spcBef>
                <a:spcPct val="20000"/>
              </a:spcBef>
              <a:spcAft>
                <a:spcPct val="10000"/>
              </a:spcAft>
              <a:buClr>
                <a:srgbClr val="87867E"/>
              </a:buClr>
              <a:buSzPct val="100000"/>
              <a:buChar char="•"/>
              <a:defRPr kumimoji="1" sz="2000">
                <a:solidFill>
                  <a:srgbClr val="000000"/>
                </a:solidFill>
                <a:latin typeface="+mn-lt"/>
                <a:ea typeface="+mn-ea"/>
                <a:cs typeface="+mn-cs"/>
              </a:defRPr>
            </a:lvl3pPr>
            <a:lvl4pPr marL="1014413" indent="-134938" algn="l" defTabSz="457200" rtl="0" eaLnBrk="0" fontAlgn="base" hangingPunct="0">
              <a:lnSpc>
                <a:spcPct val="95000"/>
              </a:lnSpc>
              <a:spcBef>
                <a:spcPct val="20000"/>
              </a:spcBef>
              <a:spcAft>
                <a:spcPct val="10000"/>
              </a:spcAft>
              <a:buClr>
                <a:srgbClr val="87867E"/>
              </a:buClr>
              <a:buSzPct val="100000"/>
              <a:buChar char="•"/>
              <a:defRPr kumimoji="1">
                <a:solidFill>
                  <a:srgbClr val="000000"/>
                </a:solidFill>
                <a:latin typeface="+mn-lt"/>
                <a:ea typeface="+mn-ea"/>
                <a:cs typeface="+mn-cs"/>
              </a:defRPr>
            </a:lvl4pPr>
            <a:lvl5pPr marL="2305050" indent="365125" algn="l" defTabSz="457200" rtl="0" eaLnBrk="0" fontAlgn="base" hangingPunct="0">
              <a:spcBef>
                <a:spcPct val="0"/>
              </a:spcBef>
              <a:spcAft>
                <a:spcPct val="0"/>
              </a:spcAft>
              <a:buBlip>
                <a:blip r:embed="rId13"/>
              </a:buBlip>
              <a:defRPr kumimoji="1" sz="2000">
                <a:solidFill>
                  <a:srgbClr val="000000"/>
                </a:solidFill>
                <a:latin typeface="+mn-lt"/>
                <a:ea typeface="+mn-ea"/>
                <a:cs typeface="+mn-cs"/>
              </a:defRPr>
            </a:lvl5pPr>
            <a:lvl6pPr marL="2762250" indent="365125" algn="l" defTabSz="457200" rtl="0" eaLnBrk="1" fontAlgn="base" hangingPunct="1">
              <a:spcBef>
                <a:spcPct val="0"/>
              </a:spcBef>
              <a:spcAft>
                <a:spcPct val="0"/>
              </a:spcAft>
              <a:buBlip>
                <a:blip r:embed="rId13"/>
              </a:buBlip>
              <a:defRPr kumimoji="1" sz="2000">
                <a:solidFill>
                  <a:srgbClr val="000000"/>
                </a:solidFill>
                <a:latin typeface="+mn-lt"/>
                <a:ea typeface="+mn-ea"/>
                <a:cs typeface="+mn-cs"/>
              </a:defRPr>
            </a:lvl6pPr>
            <a:lvl7pPr marL="3219450" indent="365125" algn="l" defTabSz="457200" rtl="0" eaLnBrk="1" fontAlgn="base" hangingPunct="1">
              <a:spcBef>
                <a:spcPct val="0"/>
              </a:spcBef>
              <a:spcAft>
                <a:spcPct val="0"/>
              </a:spcAft>
              <a:buBlip>
                <a:blip r:embed="rId13"/>
              </a:buBlip>
              <a:defRPr kumimoji="1" sz="2000">
                <a:solidFill>
                  <a:srgbClr val="000000"/>
                </a:solidFill>
                <a:latin typeface="+mn-lt"/>
                <a:ea typeface="+mn-ea"/>
                <a:cs typeface="+mn-cs"/>
              </a:defRPr>
            </a:lvl7pPr>
            <a:lvl8pPr marL="3676650" indent="365125" algn="l" defTabSz="457200" rtl="0" eaLnBrk="1" fontAlgn="base" hangingPunct="1">
              <a:spcBef>
                <a:spcPct val="0"/>
              </a:spcBef>
              <a:spcAft>
                <a:spcPct val="0"/>
              </a:spcAft>
              <a:buBlip>
                <a:blip r:embed="rId13"/>
              </a:buBlip>
              <a:defRPr kumimoji="1" sz="2000">
                <a:solidFill>
                  <a:srgbClr val="000000"/>
                </a:solidFill>
                <a:latin typeface="+mn-lt"/>
                <a:ea typeface="+mn-ea"/>
                <a:cs typeface="+mn-cs"/>
              </a:defRPr>
            </a:lvl8pPr>
            <a:lvl9pPr marL="4133850" indent="365125" algn="l" defTabSz="457200" rtl="0" eaLnBrk="1" fontAlgn="base" hangingPunct="1">
              <a:spcBef>
                <a:spcPct val="0"/>
              </a:spcBef>
              <a:spcAft>
                <a:spcPct val="0"/>
              </a:spcAft>
              <a:buBlip>
                <a:blip r:embed="rId13"/>
              </a:buBlip>
              <a:defRPr kumimoji="1" sz="2000">
                <a:solidFill>
                  <a:srgbClr val="000000"/>
                </a:solidFill>
                <a:latin typeface="+mn-lt"/>
                <a:ea typeface="+mn-ea"/>
                <a:cs typeface="+mn-cs"/>
              </a:defRPr>
            </a:lvl9pPr>
          </a:lstStyle>
          <a:p>
            <a:pPr marL="0" indent="0" eaLnBrk="1" hangingPunct="1">
              <a:buNone/>
              <a:defRPr/>
            </a:pPr>
            <a:r>
              <a:rPr lang="ja-JP" altLang="en-US" sz="1800" kern="0" dirty="0"/>
              <a:t>温度</a:t>
            </a:r>
            <a:r>
              <a:rPr lang="en-US" altLang="ja-JP" sz="1800" kern="0" dirty="0"/>
              <a:t>T</a:t>
            </a:r>
            <a:r>
              <a:rPr lang="en-US" altLang="ja-JP" sz="1800" kern="0" baseline="-25000" dirty="0"/>
              <a:t>1,2</a:t>
            </a:r>
            <a:r>
              <a:rPr lang="ja-JP" altLang="en-US" sz="1800" kern="0" dirty="0"/>
              <a:t>の単位は</a:t>
            </a:r>
            <a:r>
              <a:rPr lang="en-US" altLang="ja-JP" sz="1800" kern="0" dirty="0"/>
              <a:t>[K]</a:t>
            </a:r>
            <a:r>
              <a:rPr lang="ja-JP" altLang="en-US" sz="1800" kern="0" dirty="0" err="1"/>
              <a:t>、</a:t>
            </a:r>
            <a:r>
              <a:rPr lang="en-US" altLang="ja-JP" sz="1800" kern="0" dirty="0"/>
              <a:t>η</a:t>
            </a:r>
            <a:r>
              <a:rPr lang="ja-JP" altLang="en-US" sz="1800" kern="0" dirty="0"/>
              <a:t>は無次元量</a:t>
            </a:r>
            <a:endParaRPr lang="en-US" altLang="ja-JP" sz="1800" kern="0" dirty="0"/>
          </a:p>
        </p:txBody>
      </p:sp>
    </p:spTree>
    <p:extLst>
      <p:ext uri="{BB962C8B-B14F-4D97-AF65-F5344CB8AC3E}">
        <p14:creationId xmlns:p14="http://schemas.microsoft.com/office/powerpoint/2010/main" val="295334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2"/>
                                        </p:tgtEl>
                                        <p:attrNameLst>
                                          <p:attrName>style.visibility</p:attrName>
                                        </p:attrNameLst>
                                      </p:cBhvr>
                                      <p:to>
                                        <p:strVal val="visible"/>
                                      </p:to>
                                    </p:set>
                                    <p:anim calcmode="lin" valueType="num">
                                      <p:cBhvr additive="base">
                                        <p:cTn id="7" dur="500" fill="hold"/>
                                        <p:tgtEl>
                                          <p:spTgt spid="82"/>
                                        </p:tgtEl>
                                        <p:attrNameLst>
                                          <p:attrName>ppt_x</p:attrName>
                                        </p:attrNameLst>
                                      </p:cBhvr>
                                      <p:tavLst>
                                        <p:tav tm="0">
                                          <p:val>
                                            <p:strVal val="#ppt_x"/>
                                          </p:val>
                                        </p:tav>
                                        <p:tav tm="100000">
                                          <p:val>
                                            <p:strVal val="#ppt_x"/>
                                          </p:val>
                                        </p:tav>
                                      </p:tavLst>
                                    </p:anim>
                                    <p:anim calcmode="lin" valueType="num">
                                      <p:cBhvr additive="base">
                                        <p:cTn id="8" dur="500" fill="hold"/>
                                        <p:tgtEl>
                                          <p:spTgt spid="8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84"/>
                                        </p:tgtEl>
                                        <p:attrNameLst>
                                          <p:attrName>style.visibility</p:attrName>
                                        </p:attrNameLst>
                                      </p:cBhvr>
                                      <p:to>
                                        <p:strVal val="visible"/>
                                      </p:to>
                                    </p:set>
                                    <p:anim calcmode="lin" valueType="num">
                                      <p:cBhvr additive="base">
                                        <p:cTn id="11" dur="500" fill="hold"/>
                                        <p:tgtEl>
                                          <p:spTgt spid="84"/>
                                        </p:tgtEl>
                                        <p:attrNameLst>
                                          <p:attrName>ppt_x</p:attrName>
                                        </p:attrNameLst>
                                      </p:cBhvr>
                                      <p:tavLst>
                                        <p:tav tm="0">
                                          <p:val>
                                            <p:strVal val="#ppt_x"/>
                                          </p:val>
                                        </p:tav>
                                        <p:tav tm="100000">
                                          <p:val>
                                            <p:strVal val="#ppt_x"/>
                                          </p:val>
                                        </p:tav>
                                      </p:tavLst>
                                    </p:anim>
                                    <p:anim calcmode="lin" valueType="num">
                                      <p:cBhvr additive="base">
                                        <p:cTn id="12" dur="500" fill="hold"/>
                                        <p:tgtEl>
                                          <p:spTgt spid="84"/>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6"/>
                                        </p:tgtEl>
                                        <p:attrNameLst>
                                          <p:attrName>style.visibility</p:attrName>
                                        </p:attrNameLst>
                                      </p:cBhvr>
                                      <p:to>
                                        <p:strVal val="visible"/>
                                      </p:to>
                                    </p:set>
                                    <p:anim calcmode="lin" valueType="num">
                                      <p:cBhvr additive="base">
                                        <p:cTn id="17" dur="500" fill="hold"/>
                                        <p:tgtEl>
                                          <p:spTgt spid="36"/>
                                        </p:tgtEl>
                                        <p:attrNameLst>
                                          <p:attrName>ppt_x</p:attrName>
                                        </p:attrNameLst>
                                      </p:cBhvr>
                                      <p:tavLst>
                                        <p:tav tm="0">
                                          <p:val>
                                            <p:strVal val="#ppt_x"/>
                                          </p:val>
                                        </p:tav>
                                        <p:tav tm="100000">
                                          <p:val>
                                            <p:strVal val="#ppt_x"/>
                                          </p:val>
                                        </p:tav>
                                      </p:tavLst>
                                    </p:anim>
                                    <p:anim calcmode="lin" valueType="num">
                                      <p:cBhvr additive="base">
                                        <p:cTn id="18"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11"/>
                                        </p:tgtEl>
                                        <p:attrNameLst>
                                          <p:attrName>style.visibility</p:attrName>
                                        </p:attrNameLst>
                                      </p:cBhvr>
                                      <p:to>
                                        <p:strVal val="visible"/>
                                      </p:to>
                                    </p:set>
                                    <p:anim calcmode="lin" valueType="num">
                                      <p:cBhvr additive="base">
                                        <p:cTn id="23" dur="500" fill="hold"/>
                                        <p:tgtEl>
                                          <p:spTgt spid="111"/>
                                        </p:tgtEl>
                                        <p:attrNameLst>
                                          <p:attrName>ppt_x</p:attrName>
                                        </p:attrNameLst>
                                      </p:cBhvr>
                                      <p:tavLst>
                                        <p:tav tm="0">
                                          <p:val>
                                            <p:strVal val="#ppt_x"/>
                                          </p:val>
                                        </p:tav>
                                        <p:tav tm="100000">
                                          <p:val>
                                            <p:strVal val="#ppt_x"/>
                                          </p:val>
                                        </p:tav>
                                      </p:tavLst>
                                    </p:anim>
                                    <p:anim calcmode="lin" valueType="num">
                                      <p:cBhvr additive="base">
                                        <p:cTn id="24" dur="500" fill="hold"/>
                                        <p:tgtEl>
                                          <p:spTgt spid="111"/>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92"/>
                                        </p:tgtEl>
                                        <p:attrNameLst>
                                          <p:attrName>style.visibility</p:attrName>
                                        </p:attrNameLst>
                                      </p:cBhvr>
                                      <p:to>
                                        <p:strVal val="visible"/>
                                      </p:to>
                                    </p:set>
                                    <p:anim calcmode="lin" valueType="num">
                                      <p:cBhvr additive="base">
                                        <p:cTn id="27" dur="500" fill="hold"/>
                                        <p:tgtEl>
                                          <p:spTgt spid="92"/>
                                        </p:tgtEl>
                                        <p:attrNameLst>
                                          <p:attrName>ppt_x</p:attrName>
                                        </p:attrNameLst>
                                      </p:cBhvr>
                                      <p:tavLst>
                                        <p:tav tm="0">
                                          <p:val>
                                            <p:strVal val="#ppt_x"/>
                                          </p:val>
                                        </p:tav>
                                        <p:tav tm="100000">
                                          <p:val>
                                            <p:strVal val="#ppt_x"/>
                                          </p:val>
                                        </p:tav>
                                      </p:tavLst>
                                    </p:anim>
                                    <p:anim calcmode="lin" valueType="num">
                                      <p:cBhvr additive="base">
                                        <p:cTn id="28" dur="500" fill="hold"/>
                                        <p:tgtEl>
                                          <p:spTgt spid="92"/>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93"/>
                                        </p:tgtEl>
                                        <p:attrNameLst>
                                          <p:attrName>style.visibility</p:attrName>
                                        </p:attrNameLst>
                                      </p:cBhvr>
                                      <p:to>
                                        <p:strVal val="visible"/>
                                      </p:to>
                                    </p:set>
                                    <p:anim calcmode="lin" valueType="num">
                                      <p:cBhvr additive="base">
                                        <p:cTn id="31" dur="500" fill="hold"/>
                                        <p:tgtEl>
                                          <p:spTgt spid="93"/>
                                        </p:tgtEl>
                                        <p:attrNameLst>
                                          <p:attrName>ppt_x</p:attrName>
                                        </p:attrNameLst>
                                      </p:cBhvr>
                                      <p:tavLst>
                                        <p:tav tm="0">
                                          <p:val>
                                            <p:strVal val="#ppt_x"/>
                                          </p:val>
                                        </p:tav>
                                        <p:tav tm="100000">
                                          <p:val>
                                            <p:strVal val="#ppt_x"/>
                                          </p:val>
                                        </p:tav>
                                      </p:tavLst>
                                    </p:anim>
                                    <p:anim calcmode="lin" valueType="num">
                                      <p:cBhvr additive="base">
                                        <p:cTn id="32" dur="500" fill="hold"/>
                                        <p:tgtEl>
                                          <p:spTgt spid="93"/>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107"/>
                                        </p:tgtEl>
                                        <p:attrNameLst>
                                          <p:attrName>style.visibility</p:attrName>
                                        </p:attrNameLst>
                                      </p:cBhvr>
                                      <p:to>
                                        <p:strVal val="visible"/>
                                      </p:to>
                                    </p:set>
                                    <p:anim calcmode="lin" valueType="num">
                                      <p:cBhvr additive="base">
                                        <p:cTn id="35" dur="500" fill="hold"/>
                                        <p:tgtEl>
                                          <p:spTgt spid="107"/>
                                        </p:tgtEl>
                                        <p:attrNameLst>
                                          <p:attrName>ppt_x</p:attrName>
                                        </p:attrNameLst>
                                      </p:cBhvr>
                                      <p:tavLst>
                                        <p:tav tm="0">
                                          <p:val>
                                            <p:strVal val="#ppt_x"/>
                                          </p:val>
                                        </p:tav>
                                        <p:tav tm="100000">
                                          <p:val>
                                            <p:strVal val="#ppt_x"/>
                                          </p:val>
                                        </p:tav>
                                      </p:tavLst>
                                    </p:anim>
                                    <p:anim calcmode="lin" valueType="num">
                                      <p:cBhvr additive="base">
                                        <p:cTn id="36" dur="500" fill="hold"/>
                                        <p:tgtEl>
                                          <p:spTgt spid="107"/>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67"/>
                                        </p:tgtEl>
                                        <p:attrNameLst>
                                          <p:attrName>style.visibility</p:attrName>
                                        </p:attrNameLst>
                                      </p:cBhvr>
                                      <p:to>
                                        <p:strVal val="visible"/>
                                      </p:to>
                                    </p:set>
                                    <p:anim calcmode="lin" valueType="num">
                                      <p:cBhvr additive="base">
                                        <p:cTn id="39" dur="500" fill="hold"/>
                                        <p:tgtEl>
                                          <p:spTgt spid="67"/>
                                        </p:tgtEl>
                                        <p:attrNameLst>
                                          <p:attrName>ppt_x</p:attrName>
                                        </p:attrNameLst>
                                      </p:cBhvr>
                                      <p:tavLst>
                                        <p:tav tm="0">
                                          <p:val>
                                            <p:strVal val="#ppt_x"/>
                                          </p:val>
                                        </p:tav>
                                        <p:tav tm="100000">
                                          <p:val>
                                            <p:strVal val="#ppt_x"/>
                                          </p:val>
                                        </p:tav>
                                      </p:tavLst>
                                    </p:anim>
                                    <p:anim calcmode="lin" valueType="num">
                                      <p:cBhvr additive="base">
                                        <p:cTn id="40" dur="500" fill="hold"/>
                                        <p:tgtEl>
                                          <p:spTgt spid="67"/>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105"/>
                                        </p:tgtEl>
                                        <p:attrNameLst>
                                          <p:attrName>style.visibility</p:attrName>
                                        </p:attrNameLst>
                                      </p:cBhvr>
                                      <p:to>
                                        <p:strVal val="visible"/>
                                      </p:to>
                                    </p:set>
                                    <p:anim calcmode="lin" valueType="num">
                                      <p:cBhvr additive="base">
                                        <p:cTn id="45" dur="500" fill="hold"/>
                                        <p:tgtEl>
                                          <p:spTgt spid="105"/>
                                        </p:tgtEl>
                                        <p:attrNameLst>
                                          <p:attrName>ppt_x</p:attrName>
                                        </p:attrNameLst>
                                      </p:cBhvr>
                                      <p:tavLst>
                                        <p:tav tm="0">
                                          <p:val>
                                            <p:strVal val="#ppt_x"/>
                                          </p:val>
                                        </p:tav>
                                        <p:tav tm="100000">
                                          <p:val>
                                            <p:strVal val="#ppt_x"/>
                                          </p:val>
                                        </p:tav>
                                      </p:tavLst>
                                    </p:anim>
                                    <p:anim calcmode="lin" valueType="num">
                                      <p:cBhvr additive="base">
                                        <p:cTn id="46" dur="500" fill="hold"/>
                                        <p:tgtEl>
                                          <p:spTgt spid="105"/>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101"/>
                                        </p:tgtEl>
                                        <p:attrNameLst>
                                          <p:attrName>style.visibility</p:attrName>
                                        </p:attrNameLst>
                                      </p:cBhvr>
                                      <p:to>
                                        <p:strVal val="visible"/>
                                      </p:to>
                                    </p:set>
                                    <p:anim calcmode="lin" valueType="num">
                                      <p:cBhvr additive="base">
                                        <p:cTn id="49" dur="500" fill="hold"/>
                                        <p:tgtEl>
                                          <p:spTgt spid="101"/>
                                        </p:tgtEl>
                                        <p:attrNameLst>
                                          <p:attrName>ppt_x</p:attrName>
                                        </p:attrNameLst>
                                      </p:cBhvr>
                                      <p:tavLst>
                                        <p:tav tm="0">
                                          <p:val>
                                            <p:strVal val="#ppt_x"/>
                                          </p:val>
                                        </p:tav>
                                        <p:tav tm="100000">
                                          <p:val>
                                            <p:strVal val="#ppt_x"/>
                                          </p:val>
                                        </p:tav>
                                      </p:tavLst>
                                    </p:anim>
                                    <p:anim calcmode="lin" valueType="num">
                                      <p:cBhvr additive="base">
                                        <p:cTn id="50" dur="500" fill="hold"/>
                                        <p:tgtEl>
                                          <p:spTgt spid="101"/>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04"/>
                                        </p:tgtEl>
                                        <p:attrNameLst>
                                          <p:attrName>style.visibility</p:attrName>
                                        </p:attrNameLst>
                                      </p:cBhvr>
                                      <p:to>
                                        <p:strVal val="visible"/>
                                      </p:to>
                                    </p:set>
                                    <p:anim calcmode="lin" valueType="num">
                                      <p:cBhvr additive="base">
                                        <p:cTn id="55" dur="500" fill="hold"/>
                                        <p:tgtEl>
                                          <p:spTgt spid="104"/>
                                        </p:tgtEl>
                                        <p:attrNameLst>
                                          <p:attrName>ppt_x</p:attrName>
                                        </p:attrNameLst>
                                      </p:cBhvr>
                                      <p:tavLst>
                                        <p:tav tm="0">
                                          <p:val>
                                            <p:strVal val="#ppt_x"/>
                                          </p:val>
                                        </p:tav>
                                        <p:tav tm="100000">
                                          <p:val>
                                            <p:strVal val="#ppt_x"/>
                                          </p:val>
                                        </p:tav>
                                      </p:tavLst>
                                    </p:anim>
                                    <p:anim calcmode="lin" valueType="num">
                                      <p:cBhvr additive="base">
                                        <p:cTn id="56" dur="500" fill="hold"/>
                                        <p:tgtEl>
                                          <p:spTgt spid="104"/>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02"/>
                                        </p:tgtEl>
                                        <p:attrNameLst>
                                          <p:attrName>style.visibility</p:attrName>
                                        </p:attrNameLst>
                                      </p:cBhvr>
                                      <p:to>
                                        <p:strVal val="visible"/>
                                      </p:to>
                                    </p:set>
                                    <p:anim calcmode="lin" valueType="num">
                                      <p:cBhvr additive="base">
                                        <p:cTn id="59" dur="500" fill="hold"/>
                                        <p:tgtEl>
                                          <p:spTgt spid="102"/>
                                        </p:tgtEl>
                                        <p:attrNameLst>
                                          <p:attrName>ppt_x</p:attrName>
                                        </p:attrNameLst>
                                      </p:cBhvr>
                                      <p:tavLst>
                                        <p:tav tm="0">
                                          <p:val>
                                            <p:strVal val="#ppt_x"/>
                                          </p:val>
                                        </p:tav>
                                        <p:tav tm="100000">
                                          <p:val>
                                            <p:strVal val="#ppt_x"/>
                                          </p:val>
                                        </p:tav>
                                      </p:tavLst>
                                    </p:anim>
                                    <p:anim calcmode="lin" valueType="num">
                                      <p:cBhvr additive="base">
                                        <p:cTn id="60" dur="500" fill="hold"/>
                                        <p:tgtEl>
                                          <p:spTgt spid="10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82" grpId="0"/>
      <p:bldP spid="92" grpId="0"/>
      <p:bldP spid="101" grpId="0" animBg="1"/>
      <p:bldP spid="102" grpId="0" animBg="1"/>
      <p:bldP spid="104" grpId="0" animBg="1"/>
      <p:bldP spid="105" grpId="0" animBg="1"/>
      <p:bldP spid="67"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 name="正方形/長方形 1">
            <a:extLst>
              <a:ext uri="{FF2B5EF4-FFF2-40B4-BE49-F238E27FC236}">
                <a16:creationId xmlns:a16="http://schemas.microsoft.com/office/drawing/2014/main" id="{EAD3E34E-B39C-413E-AE37-F3AA6077ADAA}"/>
              </a:ext>
            </a:extLst>
          </p:cNvPr>
          <p:cNvSpPr>
            <a:spLocks noChangeArrowheads="1"/>
          </p:cNvSpPr>
          <p:nvPr/>
        </p:nvSpPr>
        <p:spPr bwMode="gray">
          <a:xfrm>
            <a:off x="-7938" y="6373813"/>
            <a:ext cx="9144001" cy="484187"/>
          </a:xfrm>
          <a:prstGeom prst="rect">
            <a:avLst/>
          </a:prstGeom>
          <a:solidFill>
            <a:schemeClr val="bg1"/>
          </a:solidFill>
          <a:ln w="9525" algn="ctr">
            <a:solidFill>
              <a:schemeClr val="bg1"/>
            </a:solidFill>
            <a:miter lim="800000"/>
            <a:headEnd/>
            <a:tailEnd/>
          </a:ln>
        </p:spPr>
        <p:txBody>
          <a:bodyPr wrap="none" anchor="ctr"/>
          <a:lstStyle>
            <a:lvl1pPr>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a:buBlip>
                <a:blip r:embed="rId9"/>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9"/>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9"/>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9"/>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9"/>
              </a:buBlip>
              <a:defRPr kumimoji="1" sz="2000">
                <a:solidFill>
                  <a:srgbClr val="000000"/>
                </a:solidFill>
                <a:latin typeface="Arial" charset="0"/>
                <a:ea typeface="ＭＳ Ｐゴシック" charset="-128"/>
                <a:cs typeface="Arial" charset="0"/>
              </a:defRPr>
            </a:lvl9pPr>
          </a:lstStyle>
          <a:p>
            <a:pPr algn="ctr" eaLnBrk="1" hangingPunct="1">
              <a:lnSpc>
                <a:spcPct val="100000"/>
              </a:lnSpc>
              <a:spcBef>
                <a:spcPct val="0"/>
              </a:spcBef>
              <a:spcAft>
                <a:spcPct val="0"/>
              </a:spcAft>
              <a:buClrTx/>
              <a:buFontTx/>
              <a:buNone/>
            </a:pPr>
            <a:endParaRPr lang="ja-JP" altLang="en-US" sz="1800">
              <a:solidFill>
                <a:schemeClr val="tx1"/>
              </a:solidFill>
              <a:latin typeface="Calibri" pitchFamily="34" charset="0"/>
            </a:endParaRPr>
          </a:p>
        </p:txBody>
      </p:sp>
      <p:sp>
        <p:nvSpPr>
          <p:cNvPr id="9221" name="スライド番号プレースホルダー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a:buBlip>
                <a:blip r:embed="rId9"/>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9"/>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9"/>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9"/>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9"/>
              </a:buBlip>
              <a:defRPr kumimoji="1" sz="2000">
                <a:solidFill>
                  <a:srgbClr val="000000"/>
                </a:solidFill>
                <a:latin typeface="Arial" charset="0"/>
                <a:ea typeface="ＭＳ Ｐゴシック" charset="-128"/>
                <a:cs typeface="Arial" charset="0"/>
              </a:defRPr>
            </a:lvl9pPr>
          </a:lstStyle>
          <a:p>
            <a:pPr>
              <a:lnSpc>
                <a:spcPct val="100000"/>
              </a:lnSpc>
              <a:spcBef>
                <a:spcPct val="0"/>
              </a:spcBef>
              <a:spcAft>
                <a:spcPct val="0"/>
              </a:spcAft>
              <a:buClrTx/>
              <a:buFontTx/>
              <a:buNone/>
            </a:pPr>
            <a:fld id="{4555DBF4-170B-471E-880D-DA5283DE4820}" type="slidenum">
              <a:rPr kumimoji="0" lang="ja-JP" altLang="en-US" smtClean="0">
                <a:solidFill>
                  <a:schemeClr val="tx1"/>
                </a:solidFill>
              </a:rPr>
              <a:pPr>
                <a:lnSpc>
                  <a:spcPct val="100000"/>
                </a:lnSpc>
                <a:spcBef>
                  <a:spcPct val="0"/>
                </a:spcBef>
                <a:spcAft>
                  <a:spcPct val="0"/>
                </a:spcAft>
                <a:buClrTx/>
                <a:buFontTx/>
                <a:buNone/>
              </a:pPr>
              <a:t>44</a:t>
            </a:fld>
            <a:endParaRPr kumimoji="0" lang="ja-JP" altLang="en-US">
              <a:solidFill>
                <a:schemeClr val="tx1"/>
              </a:solidFill>
            </a:endParaRPr>
          </a:p>
        </p:txBody>
      </p:sp>
      <p:sp>
        <p:nvSpPr>
          <p:cNvPr id="7" name="コンテンツ プレースホルダー 2 1 1"/>
          <p:cNvSpPr txBox="1">
            <a:spLocks/>
          </p:cNvSpPr>
          <p:nvPr/>
        </p:nvSpPr>
        <p:spPr bwMode="gray">
          <a:xfrm>
            <a:off x="184149" y="979806"/>
            <a:ext cx="3641091"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90513" indent="-290513" algn="l" defTabSz="457200" rtl="0" eaLnBrk="0" fontAlgn="base" hangingPunct="0">
              <a:lnSpc>
                <a:spcPct val="95000"/>
              </a:lnSpc>
              <a:spcBef>
                <a:spcPct val="20000"/>
              </a:spcBef>
              <a:spcAft>
                <a:spcPct val="10000"/>
              </a:spcAft>
              <a:buClr>
                <a:srgbClr val="A30B1A"/>
              </a:buClr>
              <a:buFont typeface="Wingdings" pitchFamily="2" charset="2"/>
              <a:buChar char="n"/>
              <a:defRPr kumimoji="1" sz="2800">
                <a:solidFill>
                  <a:srgbClr val="000000"/>
                </a:solidFill>
                <a:latin typeface="+mn-lt"/>
                <a:ea typeface="+mn-ea"/>
                <a:cs typeface="+mn-cs"/>
              </a:defRPr>
            </a:lvl1pPr>
            <a:lvl2pPr marL="581025" indent="-242888" algn="l" defTabSz="457200" rtl="0" eaLnBrk="0" fontAlgn="base" hangingPunct="0">
              <a:lnSpc>
                <a:spcPct val="95000"/>
              </a:lnSpc>
              <a:spcBef>
                <a:spcPct val="20000"/>
              </a:spcBef>
              <a:spcAft>
                <a:spcPct val="10000"/>
              </a:spcAft>
              <a:buClr>
                <a:srgbClr val="87867E"/>
              </a:buClr>
              <a:buFont typeface="Wingdings" pitchFamily="2" charset="2"/>
              <a:buChar char="n"/>
              <a:defRPr kumimoji="1" sz="2400">
                <a:solidFill>
                  <a:srgbClr val="000000"/>
                </a:solidFill>
                <a:latin typeface="+mn-lt"/>
                <a:ea typeface="+mn-ea"/>
                <a:cs typeface="+mn-cs"/>
              </a:defRPr>
            </a:lvl2pPr>
            <a:lvl3pPr marL="795338" indent="-138113" algn="l" defTabSz="457200" rtl="0" eaLnBrk="0" fontAlgn="base" hangingPunct="0">
              <a:lnSpc>
                <a:spcPct val="95000"/>
              </a:lnSpc>
              <a:spcBef>
                <a:spcPct val="20000"/>
              </a:spcBef>
              <a:spcAft>
                <a:spcPct val="10000"/>
              </a:spcAft>
              <a:buClr>
                <a:srgbClr val="87867E"/>
              </a:buClr>
              <a:buSzPct val="100000"/>
              <a:buChar char="•"/>
              <a:defRPr kumimoji="1" sz="2000">
                <a:solidFill>
                  <a:srgbClr val="000000"/>
                </a:solidFill>
                <a:latin typeface="+mn-lt"/>
                <a:ea typeface="+mn-ea"/>
                <a:cs typeface="+mn-cs"/>
              </a:defRPr>
            </a:lvl3pPr>
            <a:lvl4pPr marL="1014413" indent="-134938" algn="l" defTabSz="457200" rtl="0" eaLnBrk="0" fontAlgn="base" hangingPunct="0">
              <a:lnSpc>
                <a:spcPct val="95000"/>
              </a:lnSpc>
              <a:spcBef>
                <a:spcPct val="20000"/>
              </a:spcBef>
              <a:spcAft>
                <a:spcPct val="10000"/>
              </a:spcAft>
              <a:buClr>
                <a:srgbClr val="87867E"/>
              </a:buClr>
              <a:buSzPct val="100000"/>
              <a:buChar char="•"/>
              <a:defRPr kumimoji="1">
                <a:solidFill>
                  <a:srgbClr val="000000"/>
                </a:solidFill>
                <a:latin typeface="+mn-lt"/>
                <a:ea typeface="+mn-ea"/>
                <a:cs typeface="+mn-cs"/>
              </a:defRPr>
            </a:lvl4pPr>
            <a:lvl5pPr marL="2305050" indent="365125" algn="l" defTabSz="457200" rtl="0" eaLnBrk="0" fontAlgn="base" hangingPunct="0">
              <a:spcBef>
                <a:spcPct val="0"/>
              </a:spcBef>
              <a:spcAft>
                <a:spcPct val="0"/>
              </a:spcAft>
              <a:buBlip>
                <a:blip r:embed="rId9"/>
              </a:buBlip>
              <a:defRPr kumimoji="1" sz="2000">
                <a:solidFill>
                  <a:srgbClr val="000000"/>
                </a:solidFill>
                <a:latin typeface="+mn-lt"/>
                <a:ea typeface="+mn-ea"/>
                <a:cs typeface="+mn-cs"/>
              </a:defRPr>
            </a:lvl5pPr>
            <a:lvl6pPr marL="2762250" indent="365125" algn="l" defTabSz="457200" rtl="0" eaLnBrk="1" fontAlgn="base" hangingPunct="1">
              <a:spcBef>
                <a:spcPct val="0"/>
              </a:spcBef>
              <a:spcAft>
                <a:spcPct val="0"/>
              </a:spcAft>
              <a:buBlip>
                <a:blip r:embed="rId9"/>
              </a:buBlip>
              <a:defRPr kumimoji="1" sz="2000">
                <a:solidFill>
                  <a:srgbClr val="000000"/>
                </a:solidFill>
                <a:latin typeface="+mn-lt"/>
                <a:ea typeface="+mn-ea"/>
                <a:cs typeface="+mn-cs"/>
              </a:defRPr>
            </a:lvl6pPr>
            <a:lvl7pPr marL="3219450" indent="365125" algn="l" defTabSz="457200" rtl="0" eaLnBrk="1" fontAlgn="base" hangingPunct="1">
              <a:spcBef>
                <a:spcPct val="0"/>
              </a:spcBef>
              <a:spcAft>
                <a:spcPct val="0"/>
              </a:spcAft>
              <a:buBlip>
                <a:blip r:embed="rId9"/>
              </a:buBlip>
              <a:defRPr kumimoji="1" sz="2000">
                <a:solidFill>
                  <a:srgbClr val="000000"/>
                </a:solidFill>
                <a:latin typeface="+mn-lt"/>
                <a:ea typeface="+mn-ea"/>
                <a:cs typeface="+mn-cs"/>
              </a:defRPr>
            </a:lvl7pPr>
            <a:lvl8pPr marL="3676650" indent="365125" algn="l" defTabSz="457200" rtl="0" eaLnBrk="1" fontAlgn="base" hangingPunct="1">
              <a:spcBef>
                <a:spcPct val="0"/>
              </a:spcBef>
              <a:spcAft>
                <a:spcPct val="0"/>
              </a:spcAft>
              <a:buBlip>
                <a:blip r:embed="rId9"/>
              </a:buBlip>
              <a:defRPr kumimoji="1" sz="2000">
                <a:solidFill>
                  <a:srgbClr val="000000"/>
                </a:solidFill>
                <a:latin typeface="+mn-lt"/>
                <a:ea typeface="+mn-ea"/>
                <a:cs typeface="+mn-cs"/>
              </a:defRPr>
            </a:lvl8pPr>
            <a:lvl9pPr marL="4133850" indent="365125" algn="l" defTabSz="457200" rtl="0" eaLnBrk="1" fontAlgn="base" hangingPunct="1">
              <a:spcBef>
                <a:spcPct val="0"/>
              </a:spcBef>
              <a:spcAft>
                <a:spcPct val="0"/>
              </a:spcAft>
              <a:buBlip>
                <a:blip r:embed="rId9"/>
              </a:buBlip>
              <a:defRPr kumimoji="1" sz="2000">
                <a:solidFill>
                  <a:srgbClr val="000000"/>
                </a:solidFill>
                <a:latin typeface="+mn-lt"/>
                <a:ea typeface="+mn-ea"/>
                <a:cs typeface="+mn-cs"/>
              </a:defRPr>
            </a:lvl9pPr>
          </a:lstStyle>
          <a:p>
            <a:pPr marL="0" indent="0" eaLnBrk="1" hangingPunct="1">
              <a:buFont typeface="Wingdings" pitchFamily="2" charset="2"/>
              <a:buNone/>
              <a:defRPr/>
            </a:pPr>
            <a:r>
              <a:rPr lang="ja-JP" altLang="en-US" kern="0" dirty="0"/>
              <a:t>熱力学的絶対温度</a:t>
            </a:r>
            <a:endParaRPr lang="en-US" altLang="ja-JP" kern="0" dirty="0"/>
          </a:p>
        </p:txBody>
      </p:sp>
      <p:sp>
        <p:nvSpPr>
          <p:cNvPr id="86" name="コンテンツ プレースホルダー 2 1 2">
            <a:extLst>
              <a:ext uri="{FF2B5EF4-FFF2-40B4-BE49-F238E27FC236}">
                <a16:creationId xmlns:a16="http://schemas.microsoft.com/office/drawing/2014/main" id="{796E4D2E-EE73-492A-8FDB-87D123A894CE}"/>
              </a:ext>
            </a:extLst>
          </p:cNvPr>
          <p:cNvSpPr txBox="1">
            <a:spLocks/>
          </p:cNvSpPr>
          <p:nvPr/>
        </p:nvSpPr>
        <p:spPr bwMode="gray">
          <a:xfrm>
            <a:off x="181552" y="1425331"/>
            <a:ext cx="5938182" cy="996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90513" indent="-290513" algn="l" defTabSz="457200" rtl="0" eaLnBrk="0" fontAlgn="base" hangingPunct="0">
              <a:lnSpc>
                <a:spcPct val="95000"/>
              </a:lnSpc>
              <a:spcBef>
                <a:spcPct val="20000"/>
              </a:spcBef>
              <a:spcAft>
                <a:spcPct val="10000"/>
              </a:spcAft>
              <a:buClr>
                <a:srgbClr val="A30B1A"/>
              </a:buClr>
              <a:buFont typeface="Wingdings" pitchFamily="2" charset="2"/>
              <a:buChar char="n"/>
              <a:defRPr kumimoji="1" sz="2800">
                <a:solidFill>
                  <a:srgbClr val="000000"/>
                </a:solidFill>
                <a:latin typeface="+mn-lt"/>
                <a:ea typeface="+mn-ea"/>
                <a:cs typeface="+mn-cs"/>
              </a:defRPr>
            </a:lvl1pPr>
            <a:lvl2pPr marL="581025" indent="-242888" algn="l" defTabSz="457200" rtl="0" eaLnBrk="0" fontAlgn="base" hangingPunct="0">
              <a:lnSpc>
                <a:spcPct val="95000"/>
              </a:lnSpc>
              <a:spcBef>
                <a:spcPct val="20000"/>
              </a:spcBef>
              <a:spcAft>
                <a:spcPct val="10000"/>
              </a:spcAft>
              <a:buClr>
                <a:srgbClr val="87867E"/>
              </a:buClr>
              <a:buFont typeface="Wingdings" pitchFamily="2" charset="2"/>
              <a:buChar char="n"/>
              <a:defRPr kumimoji="1" sz="2400">
                <a:solidFill>
                  <a:srgbClr val="000000"/>
                </a:solidFill>
                <a:latin typeface="+mn-lt"/>
                <a:ea typeface="+mn-ea"/>
                <a:cs typeface="+mn-cs"/>
              </a:defRPr>
            </a:lvl2pPr>
            <a:lvl3pPr marL="795338" indent="-138113" algn="l" defTabSz="457200" rtl="0" eaLnBrk="0" fontAlgn="base" hangingPunct="0">
              <a:lnSpc>
                <a:spcPct val="95000"/>
              </a:lnSpc>
              <a:spcBef>
                <a:spcPct val="20000"/>
              </a:spcBef>
              <a:spcAft>
                <a:spcPct val="10000"/>
              </a:spcAft>
              <a:buClr>
                <a:srgbClr val="87867E"/>
              </a:buClr>
              <a:buSzPct val="100000"/>
              <a:buChar char="•"/>
              <a:defRPr kumimoji="1" sz="2000">
                <a:solidFill>
                  <a:srgbClr val="000000"/>
                </a:solidFill>
                <a:latin typeface="+mn-lt"/>
                <a:ea typeface="+mn-ea"/>
                <a:cs typeface="+mn-cs"/>
              </a:defRPr>
            </a:lvl3pPr>
            <a:lvl4pPr marL="1014413" indent="-134938" algn="l" defTabSz="457200" rtl="0" eaLnBrk="0" fontAlgn="base" hangingPunct="0">
              <a:lnSpc>
                <a:spcPct val="95000"/>
              </a:lnSpc>
              <a:spcBef>
                <a:spcPct val="20000"/>
              </a:spcBef>
              <a:spcAft>
                <a:spcPct val="10000"/>
              </a:spcAft>
              <a:buClr>
                <a:srgbClr val="87867E"/>
              </a:buClr>
              <a:buSzPct val="100000"/>
              <a:buChar char="•"/>
              <a:defRPr kumimoji="1">
                <a:solidFill>
                  <a:srgbClr val="000000"/>
                </a:solidFill>
                <a:latin typeface="+mn-lt"/>
                <a:ea typeface="+mn-ea"/>
                <a:cs typeface="+mn-cs"/>
              </a:defRPr>
            </a:lvl4pPr>
            <a:lvl5pPr marL="2305050" indent="365125" algn="l" defTabSz="457200" rtl="0" eaLnBrk="0" fontAlgn="base" hangingPunct="0">
              <a:spcBef>
                <a:spcPct val="0"/>
              </a:spcBef>
              <a:spcAft>
                <a:spcPct val="0"/>
              </a:spcAft>
              <a:buBlip>
                <a:blip r:embed="rId9"/>
              </a:buBlip>
              <a:defRPr kumimoji="1" sz="2000">
                <a:solidFill>
                  <a:srgbClr val="000000"/>
                </a:solidFill>
                <a:latin typeface="+mn-lt"/>
                <a:ea typeface="+mn-ea"/>
                <a:cs typeface="+mn-cs"/>
              </a:defRPr>
            </a:lvl5pPr>
            <a:lvl6pPr marL="2762250" indent="365125" algn="l" defTabSz="457200" rtl="0" eaLnBrk="1" fontAlgn="base" hangingPunct="1">
              <a:spcBef>
                <a:spcPct val="0"/>
              </a:spcBef>
              <a:spcAft>
                <a:spcPct val="0"/>
              </a:spcAft>
              <a:buBlip>
                <a:blip r:embed="rId9"/>
              </a:buBlip>
              <a:defRPr kumimoji="1" sz="2000">
                <a:solidFill>
                  <a:srgbClr val="000000"/>
                </a:solidFill>
                <a:latin typeface="+mn-lt"/>
                <a:ea typeface="+mn-ea"/>
                <a:cs typeface="+mn-cs"/>
              </a:defRPr>
            </a:lvl6pPr>
            <a:lvl7pPr marL="3219450" indent="365125" algn="l" defTabSz="457200" rtl="0" eaLnBrk="1" fontAlgn="base" hangingPunct="1">
              <a:spcBef>
                <a:spcPct val="0"/>
              </a:spcBef>
              <a:spcAft>
                <a:spcPct val="0"/>
              </a:spcAft>
              <a:buBlip>
                <a:blip r:embed="rId9"/>
              </a:buBlip>
              <a:defRPr kumimoji="1" sz="2000">
                <a:solidFill>
                  <a:srgbClr val="000000"/>
                </a:solidFill>
                <a:latin typeface="+mn-lt"/>
                <a:ea typeface="+mn-ea"/>
                <a:cs typeface="+mn-cs"/>
              </a:defRPr>
            </a:lvl7pPr>
            <a:lvl8pPr marL="3676650" indent="365125" algn="l" defTabSz="457200" rtl="0" eaLnBrk="1" fontAlgn="base" hangingPunct="1">
              <a:spcBef>
                <a:spcPct val="0"/>
              </a:spcBef>
              <a:spcAft>
                <a:spcPct val="0"/>
              </a:spcAft>
              <a:buBlip>
                <a:blip r:embed="rId9"/>
              </a:buBlip>
              <a:defRPr kumimoji="1" sz="2000">
                <a:solidFill>
                  <a:srgbClr val="000000"/>
                </a:solidFill>
                <a:latin typeface="+mn-lt"/>
                <a:ea typeface="+mn-ea"/>
                <a:cs typeface="+mn-cs"/>
              </a:defRPr>
            </a:lvl8pPr>
            <a:lvl9pPr marL="4133850" indent="365125" algn="l" defTabSz="457200" rtl="0" eaLnBrk="1" fontAlgn="base" hangingPunct="1">
              <a:spcBef>
                <a:spcPct val="0"/>
              </a:spcBef>
              <a:spcAft>
                <a:spcPct val="0"/>
              </a:spcAft>
              <a:buBlip>
                <a:blip r:embed="rId9"/>
              </a:buBlip>
              <a:defRPr kumimoji="1" sz="2000">
                <a:solidFill>
                  <a:srgbClr val="000000"/>
                </a:solidFill>
                <a:latin typeface="+mn-lt"/>
                <a:ea typeface="+mn-ea"/>
                <a:cs typeface="+mn-cs"/>
              </a:defRPr>
            </a:lvl9pPr>
          </a:lstStyle>
          <a:p>
            <a:pPr marL="0" indent="0" eaLnBrk="1" hangingPunct="1">
              <a:buFont typeface="Wingdings" pitchFamily="2" charset="2"/>
              <a:buNone/>
              <a:defRPr/>
            </a:pPr>
            <a:r>
              <a:rPr lang="en-US" altLang="ja-JP" kern="0" dirty="0"/>
              <a:t>2</a:t>
            </a:r>
            <a:r>
              <a:rPr lang="ja-JP" altLang="en-US" kern="0" dirty="0" err="1"/>
              <a:t>つの</a:t>
            </a:r>
            <a:r>
              <a:rPr lang="ja-JP" altLang="en-US" kern="0" dirty="0"/>
              <a:t>熱源の温度の関係を、物質の特性に依らず可逆機関の効率</a:t>
            </a:r>
            <a:endParaRPr lang="en-US" altLang="ja-JP" kern="0" dirty="0"/>
          </a:p>
        </p:txBody>
      </p:sp>
      <p:grpSp>
        <p:nvGrpSpPr>
          <p:cNvPr id="165" name="グループ化 164">
            <a:extLst>
              <a:ext uri="{FF2B5EF4-FFF2-40B4-BE49-F238E27FC236}">
                <a16:creationId xmlns:a16="http://schemas.microsoft.com/office/drawing/2014/main" id="{2B8A197D-F292-4C68-94EF-8875020901C5}"/>
              </a:ext>
            </a:extLst>
          </p:cNvPr>
          <p:cNvGrpSpPr/>
          <p:nvPr/>
        </p:nvGrpSpPr>
        <p:grpSpPr>
          <a:xfrm>
            <a:off x="6172808" y="854550"/>
            <a:ext cx="2972109" cy="2414429"/>
            <a:chOff x="6172808" y="854550"/>
            <a:chExt cx="2972109" cy="2414429"/>
          </a:xfrm>
        </p:grpSpPr>
        <p:cxnSp>
          <p:nvCxnSpPr>
            <p:cNvPr id="88" name="直線矢印コネクタ 87">
              <a:extLst>
                <a:ext uri="{FF2B5EF4-FFF2-40B4-BE49-F238E27FC236}">
                  <a16:creationId xmlns:a16="http://schemas.microsoft.com/office/drawing/2014/main" id="{D3D2258F-F803-4707-9E13-BC72F9EA08F5}"/>
                </a:ext>
              </a:extLst>
            </p:cNvPr>
            <p:cNvCxnSpPr>
              <a:cxnSpLocks/>
            </p:cNvCxnSpPr>
            <p:nvPr/>
          </p:nvCxnSpPr>
          <p:spPr bwMode="auto">
            <a:xfrm flipV="1">
              <a:off x="6538568" y="906779"/>
              <a:ext cx="0" cy="2362200"/>
            </a:xfrm>
            <a:prstGeom prst="straightConnector1">
              <a:avLst/>
            </a:prstGeom>
            <a:gradFill rotWithShape="0">
              <a:gsLst>
                <a:gs pos="0">
                  <a:srgbClr val="FFFFFF"/>
                </a:gs>
                <a:gs pos="100000">
                  <a:srgbClr val="C8C8C8"/>
                </a:gs>
              </a:gsLst>
              <a:lin ang="5400000" scaled="1"/>
            </a:gradFill>
            <a:ln w="9525" cap="flat" cmpd="sng" algn="ctr">
              <a:solidFill>
                <a:srgbClr val="505050"/>
              </a:solidFill>
              <a:prstDash val="solid"/>
              <a:round/>
              <a:headEnd type="none" w="med" len="med"/>
              <a:tailEnd type="triangle"/>
            </a:ln>
            <a:effectLst/>
          </p:spPr>
        </p:cxnSp>
        <p:cxnSp>
          <p:nvCxnSpPr>
            <p:cNvPr id="92" name="直線矢印コネクタ 91">
              <a:extLst>
                <a:ext uri="{FF2B5EF4-FFF2-40B4-BE49-F238E27FC236}">
                  <a16:creationId xmlns:a16="http://schemas.microsoft.com/office/drawing/2014/main" id="{35C28D00-1DF9-42FF-B5C7-BFBCF5C4DE1A}"/>
                </a:ext>
              </a:extLst>
            </p:cNvPr>
            <p:cNvCxnSpPr>
              <a:cxnSpLocks/>
            </p:cNvCxnSpPr>
            <p:nvPr/>
          </p:nvCxnSpPr>
          <p:spPr bwMode="auto">
            <a:xfrm flipV="1">
              <a:off x="6172808" y="2903219"/>
              <a:ext cx="2926080" cy="30480"/>
            </a:xfrm>
            <a:prstGeom prst="straightConnector1">
              <a:avLst/>
            </a:prstGeom>
            <a:gradFill rotWithShape="0">
              <a:gsLst>
                <a:gs pos="0">
                  <a:srgbClr val="FFFFFF"/>
                </a:gs>
                <a:gs pos="100000">
                  <a:srgbClr val="C8C8C8"/>
                </a:gs>
              </a:gsLst>
              <a:lin ang="5400000" scaled="1"/>
            </a:gradFill>
            <a:ln w="9525" cap="flat" cmpd="sng" algn="ctr">
              <a:solidFill>
                <a:srgbClr val="505050"/>
              </a:solidFill>
              <a:prstDash val="solid"/>
              <a:round/>
              <a:headEnd type="none" w="med" len="med"/>
              <a:tailEnd type="triangle"/>
            </a:ln>
            <a:effectLst/>
          </p:spPr>
        </p:cxnSp>
        <p:sp>
          <p:nvSpPr>
            <p:cNvPr id="95" name="コンテンツ プレースホルダー 2 2 1">
              <a:extLst>
                <a:ext uri="{FF2B5EF4-FFF2-40B4-BE49-F238E27FC236}">
                  <a16:creationId xmlns:a16="http://schemas.microsoft.com/office/drawing/2014/main" id="{546B7485-5829-4A85-AF71-EDE9FDC7BB2C}"/>
                </a:ext>
              </a:extLst>
            </p:cNvPr>
            <p:cNvSpPr txBox="1">
              <a:spLocks/>
            </p:cNvSpPr>
            <p:nvPr/>
          </p:nvSpPr>
          <p:spPr bwMode="gray">
            <a:xfrm>
              <a:off x="8830709" y="2533686"/>
              <a:ext cx="305354"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90513" indent="-290513" algn="l" defTabSz="457200" rtl="0" eaLnBrk="0" fontAlgn="base" hangingPunct="0">
                <a:lnSpc>
                  <a:spcPct val="95000"/>
                </a:lnSpc>
                <a:spcBef>
                  <a:spcPct val="20000"/>
                </a:spcBef>
                <a:spcAft>
                  <a:spcPct val="10000"/>
                </a:spcAft>
                <a:buClr>
                  <a:srgbClr val="A30B1A"/>
                </a:buClr>
                <a:buFont typeface="Wingdings" pitchFamily="2" charset="2"/>
                <a:buChar char="n"/>
                <a:defRPr kumimoji="1" sz="2800">
                  <a:solidFill>
                    <a:srgbClr val="000000"/>
                  </a:solidFill>
                  <a:latin typeface="+mn-lt"/>
                  <a:ea typeface="+mn-ea"/>
                  <a:cs typeface="+mn-cs"/>
                </a:defRPr>
              </a:lvl1pPr>
              <a:lvl2pPr marL="581025" indent="-242888" algn="l" defTabSz="457200" rtl="0" eaLnBrk="0" fontAlgn="base" hangingPunct="0">
                <a:lnSpc>
                  <a:spcPct val="95000"/>
                </a:lnSpc>
                <a:spcBef>
                  <a:spcPct val="20000"/>
                </a:spcBef>
                <a:spcAft>
                  <a:spcPct val="10000"/>
                </a:spcAft>
                <a:buClr>
                  <a:srgbClr val="87867E"/>
                </a:buClr>
                <a:buFont typeface="Wingdings" pitchFamily="2" charset="2"/>
                <a:buChar char="n"/>
                <a:defRPr kumimoji="1" sz="2400">
                  <a:solidFill>
                    <a:srgbClr val="000000"/>
                  </a:solidFill>
                  <a:latin typeface="+mn-lt"/>
                  <a:ea typeface="+mn-ea"/>
                  <a:cs typeface="+mn-cs"/>
                </a:defRPr>
              </a:lvl2pPr>
              <a:lvl3pPr marL="795338" indent="-138113" algn="l" defTabSz="457200" rtl="0" eaLnBrk="0" fontAlgn="base" hangingPunct="0">
                <a:lnSpc>
                  <a:spcPct val="95000"/>
                </a:lnSpc>
                <a:spcBef>
                  <a:spcPct val="20000"/>
                </a:spcBef>
                <a:spcAft>
                  <a:spcPct val="10000"/>
                </a:spcAft>
                <a:buClr>
                  <a:srgbClr val="87867E"/>
                </a:buClr>
                <a:buSzPct val="100000"/>
                <a:buChar char="•"/>
                <a:defRPr kumimoji="1" sz="2000">
                  <a:solidFill>
                    <a:srgbClr val="000000"/>
                  </a:solidFill>
                  <a:latin typeface="+mn-lt"/>
                  <a:ea typeface="+mn-ea"/>
                  <a:cs typeface="+mn-cs"/>
                </a:defRPr>
              </a:lvl3pPr>
              <a:lvl4pPr marL="1014413" indent="-134938" algn="l" defTabSz="457200" rtl="0" eaLnBrk="0" fontAlgn="base" hangingPunct="0">
                <a:lnSpc>
                  <a:spcPct val="95000"/>
                </a:lnSpc>
                <a:spcBef>
                  <a:spcPct val="20000"/>
                </a:spcBef>
                <a:spcAft>
                  <a:spcPct val="10000"/>
                </a:spcAft>
                <a:buClr>
                  <a:srgbClr val="87867E"/>
                </a:buClr>
                <a:buSzPct val="100000"/>
                <a:buChar char="•"/>
                <a:defRPr kumimoji="1">
                  <a:solidFill>
                    <a:srgbClr val="000000"/>
                  </a:solidFill>
                  <a:latin typeface="+mn-lt"/>
                  <a:ea typeface="+mn-ea"/>
                  <a:cs typeface="+mn-cs"/>
                </a:defRPr>
              </a:lvl4pPr>
              <a:lvl5pPr marL="2305050" indent="365125" algn="l" defTabSz="457200" rtl="0" eaLnBrk="0" fontAlgn="base" hangingPunct="0">
                <a:spcBef>
                  <a:spcPct val="0"/>
                </a:spcBef>
                <a:spcAft>
                  <a:spcPct val="0"/>
                </a:spcAft>
                <a:buBlip>
                  <a:blip r:embed="rId9"/>
                </a:buBlip>
                <a:defRPr kumimoji="1" sz="2000">
                  <a:solidFill>
                    <a:srgbClr val="000000"/>
                  </a:solidFill>
                  <a:latin typeface="+mn-lt"/>
                  <a:ea typeface="+mn-ea"/>
                  <a:cs typeface="+mn-cs"/>
                </a:defRPr>
              </a:lvl5pPr>
              <a:lvl6pPr marL="2762250" indent="365125" algn="l" defTabSz="457200" rtl="0" eaLnBrk="1" fontAlgn="base" hangingPunct="1">
                <a:spcBef>
                  <a:spcPct val="0"/>
                </a:spcBef>
                <a:spcAft>
                  <a:spcPct val="0"/>
                </a:spcAft>
                <a:buBlip>
                  <a:blip r:embed="rId9"/>
                </a:buBlip>
                <a:defRPr kumimoji="1" sz="2000">
                  <a:solidFill>
                    <a:srgbClr val="000000"/>
                  </a:solidFill>
                  <a:latin typeface="+mn-lt"/>
                  <a:ea typeface="+mn-ea"/>
                  <a:cs typeface="+mn-cs"/>
                </a:defRPr>
              </a:lvl6pPr>
              <a:lvl7pPr marL="3219450" indent="365125" algn="l" defTabSz="457200" rtl="0" eaLnBrk="1" fontAlgn="base" hangingPunct="1">
                <a:spcBef>
                  <a:spcPct val="0"/>
                </a:spcBef>
                <a:spcAft>
                  <a:spcPct val="0"/>
                </a:spcAft>
                <a:buBlip>
                  <a:blip r:embed="rId9"/>
                </a:buBlip>
                <a:defRPr kumimoji="1" sz="2000">
                  <a:solidFill>
                    <a:srgbClr val="000000"/>
                  </a:solidFill>
                  <a:latin typeface="+mn-lt"/>
                  <a:ea typeface="+mn-ea"/>
                  <a:cs typeface="+mn-cs"/>
                </a:defRPr>
              </a:lvl7pPr>
              <a:lvl8pPr marL="3676650" indent="365125" algn="l" defTabSz="457200" rtl="0" eaLnBrk="1" fontAlgn="base" hangingPunct="1">
                <a:spcBef>
                  <a:spcPct val="0"/>
                </a:spcBef>
                <a:spcAft>
                  <a:spcPct val="0"/>
                </a:spcAft>
                <a:buBlip>
                  <a:blip r:embed="rId9"/>
                </a:buBlip>
                <a:defRPr kumimoji="1" sz="2000">
                  <a:solidFill>
                    <a:srgbClr val="000000"/>
                  </a:solidFill>
                  <a:latin typeface="+mn-lt"/>
                  <a:ea typeface="+mn-ea"/>
                  <a:cs typeface="+mn-cs"/>
                </a:defRPr>
              </a:lvl8pPr>
              <a:lvl9pPr marL="4133850" indent="365125" algn="l" defTabSz="457200" rtl="0" eaLnBrk="1" fontAlgn="base" hangingPunct="1">
                <a:spcBef>
                  <a:spcPct val="0"/>
                </a:spcBef>
                <a:spcAft>
                  <a:spcPct val="0"/>
                </a:spcAft>
                <a:buBlip>
                  <a:blip r:embed="rId9"/>
                </a:buBlip>
                <a:defRPr kumimoji="1" sz="2000">
                  <a:solidFill>
                    <a:srgbClr val="000000"/>
                  </a:solidFill>
                  <a:latin typeface="+mn-lt"/>
                  <a:ea typeface="+mn-ea"/>
                  <a:cs typeface="+mn-cs"/>
                </a:defRPr>
              </a:lvl9pPr>
            </a:lstStyle>
            <a:p>
              <a:pPr marL="0" indent="0" eaLnBrk="1" hangingPunct="1">
                <a:buFont typeface="Wingdings" pitchFamily="2" charset="2"/>
                <a:buNone/>
                <a:defRPr/>
              </a:pPr>
              <a:r>
                <a:rPr lang="en-US" altLang="ja-JP" kern="0" dirty="0"/>
                <a:t>V</a:t>
              </a:r>
            </a:p>
          </p:txBody>
        </p:sp>
        <p:sp>
          <p:nvSpPr>
            <p:cNvPr id="96" name="コンテンツ プレースホルダー 2 3 1">
              <a:extLst>
                <a:ext uri="{FF2B5EF4-FFF2-40B4-BE49-F238E27FC236}">
                  <a16:creationId xmlns:a16="http://schemas.microsoft.com/office/drawing/2014/main" id="{3303867A-7C38-4139-A15A-70F4720A31C4}"/>
                </a:ext>
              </a:extLst>
            </p:cNvPr>
            <p:cNvSpPr txBox="1">
              <a:spLocks/>
            </p:cNvSpPr>
            <p:nvPr/>
          </p:nvSpPr>
          <p:spPr bwMode="gray">
            <a:xfrm>
              <a:off x="6172808" y="854550"/>
              <a:ext cx="305354"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90513" indent="-290513" algn="l" defTabSz="457200" rtl="0" eaLnBrk="0" fontAlgn="base" hangingPunct="0">
                <a:lnSpc>
                  <a:spcPct val="95000"/>
                </a:lnSpc>
                <a:spcBef>
                  <a:spcPct val="20000"/>
                </a:spcBef>
                <a:spcAft>
                  <a:spcPct val="10000"/>
                </a:spcAft>
                <a:buClr>
                  <a:srgbClr val="A30B1A"/>
                </a:buClr>
                <a:buFont typeface="Wingdings" pitchFamily="2" charset="2"/>
                <a:buChar char="n"/>
                <a:defRPr kumimoji="1" sz="2800">
                  <a:solidFill>
                    <a:srgbClr val="000000"/>
                  </a:solidFill>
                  <a:latin typeface="+mn-lt"/>
                  <a:ea typeface="+mn-ea"/>
                  <a:cs typeface="+mn-cs"/>
                </a:defRPr>
              </a:lvl1pPr>
              <a:lvl2pPr marL="581025" indent="-242888" algn="l" defTabSz="457200" rtl="0" eaLnBrk="0" fontAlgn="base" hangingPunct="0">
                <a:lnSpc>
                  <a:spcPct val="95000"/>
                </a:lnSpc>
                <a:spcBef>
                  <a:spcPct val="20000"/>
                </a:spcBef>
                <a:spcAft>
                  <a:spcPct val="10000"/>
                </a:spcAft>
                <a:buClr>
                  <a:srgbClr val="87867E"/>
                </a:buClr>
                <a:buFont typeface="Wingdings" pitchFamily="2" charset="2"/>
                <a:buChar char="n"/>
                <a:defRPr kumimoji="1" sz="2400">
                  <a:solidFill>
                    <a:srgbClr val="000000"/>
                  </a:solidFill>
                  <a:latin typeface="+mn-lt"/>
                  <a:ea typeface="+mn-ea"/>
                  <a:cs typeface="+mn-cs"/>
                </a:defRPr>
              </a:lvl2pPr>
              <a:lvl3pPr marL="795338" indent="-138113" algn="l" defTabSz="457200" rtl="0" eaLnBrk="0" fontAlgn="base" hangingPunct="0">
                <a:lnSpc>
                  <a:spcPct val="95000"/>
                </a:lnSpc>
                <a:spcBef>
                  <a:spcPct val="20000"/>
                </a:spcBef>
                <a:spcAft>
                  <a:spcPct val="10000"/>
                </a:spcAft>
                <a:buClr>
                  <a:srgbClr val="87867E"/>
                </a:buClr>
                <a:buSzPct val="100000"/>
                <a:buChar char="•"/>
                <a:defRPr kumimoji="1" sz="2000">
                  <a:solidFill>
                    <a:srgbClr val="000000"/>
                  </a:solidFill>
                  <a:latin typeface="+mn-lt"/>
                  <a:ea typeface="+mn-ea"/>
                  <a:cs typeface="+mn-cs"/>
                </a:defRPr>
              </a:lvl3pPr>
              <a:lvl4pPr marL="1014413" indent="-134938" algn="l" defTabSz="457200" rtl="0" eaLnBrk="0" fontAlgn="base" hangingPunct="0">
                <a:lnSpc>
                  <a:spcPct val="95000"/>
                </a:lnSpc>
                <a:spcBef>
                  <a:spcPct val="20000"/>
                </a:spcBef>
                <a:spcAft>
                  <a:spcPct val="10000"/>
                </a:spcAft>
                <a:buClr>
                  <a:srgbClr val="87867E"/>
                </a:buClr>
                <a:buSzPct val="100000"/>
                <a:buChar char="•"/>
                <a:defRPr kumimoji="1">
                  <a:solidFill>
                    <a:srgbClr val="000000"/>
                  </a:solidFill>
                  <a:latin typeface="+mn-lt"/>
                  <a:ea typeface="+mn-ea"/>
                  <a:cs typeface="+mn-cs"/>
                </a:defRPr>
              </a:lvl4pPr>
              <a:lvl5pPr marL="2305050" indent="365125" algn="l" defTabSz="457200" rtl="0" eaLnBrk="0" fontAlgn="base" hangingPunct="0">
                <a:spcBef>
                  <a:spcPct val="0"/>
                </a:spcBef>
                <a:spcAft>
                  <a:spcPct val="0"/>
                </a:spcAft>
                <a:buBlip>
                  <a:blip r:embed="rId9"/>
                </a:buBlip>
                <a:defRPr kumimoji="1" sz="2000">
                  <a:solidFill>
                    <a:srgbClr val="000000"/>
                  </a:solidFill>
                  <a:latin typeface="+mn-lt"/>
                  <a:ea typeface="+mn-ea"/>
                  <a:cs typeface="+mn-cs"/>
                </a:defRPr>
              </a:lvl5pPr>
              <a:lvl6pPr marL="2762250" indent="365125" algn="l" defTabSz="457200" rtl="0" eaLnBrk="1" fontAlgn="base" hangingPunct="1">
                <a:spcBef>
                  <a:spcPct val="0"/>
                </a:spcBef>
                <a:spcAft>
                  <a:spcPct val="0"/>
                </a:spcAft>
                <a:buBlip>
                  <a:blip r:embed="rId9"/>
                </a:buBlip>
                <a:defRPr kumimoji="1" sz="2000">
                  <a:solidFill>
                    <a:srgbClr val="000000"/>
                  </a:solidFill>
                  <a:latin typeface="+mn-lt"/>
                  <a:ea typeface="+mn-ea"/>
                  <a:cs typeface="+mn-cs"/>
                </a:defRPr>
              </a:lvl6pPr>
              <a:lvl7pPr marL="3219450" indent="365125" algn="l" defTabSz="457200" rtl="0" eaLnBrk="1" fontAlgn="base" hangingPunct="1">
                <a:spcBef>
                  <a:spcPct val="0"/>
                </a:spcBef>
                <a:spcAft>
                  <a:spcPct val="0"/>
                </a:spcAft>
                <a:buBlip>
                  <a:blip r:embed="rId9"/>
                </a:buBlip>
                <a:defRPr kumimoji="1" sz="2000">
                  <a:solidFill>
                    <a:srgbClr val="000000"/>
                  </a:solidFill>
                  <a:latin typeface="+mn-lt"/>
                  <a:ea typeface="+mn-ea"/>
                  <a:cs typeface="+mn-cs"/>
                </a:defRPr>
              </a:lvl7pPr>
              <a:lvl8pPr marL="3676650" indent="365125" algn="l" defTabSz="457200" rtl="0" eaLnBrk="1" fontAlgn="base" hangingPunct="1">
                <a:spcBef>
                  <a:spcPct val="0"/>
                </a:spcBef>
                <a:spcAft>
                  <a:spcPct val="0"/>
                </a:spcAft>
                <a:buBlip>
                  <a:blip r:embed="rId9"/>
                </a:buBlip>
                <a:defRPr kumimoji="1" sz="2000">
                  <a:solidFill>
                    <a:srgbClr val="000000"/>
                  </a:solidFill>
                  <a:latin typeface="+mn-lt"/>
                  <a:ea typeface="+mn-ea"/>
                  <a:cs typeface="+mn-cs"/>
                </a:defRPr>
              </a:lvl8pPr>
              <a:lvl9pPr marL="4133850" indent="365125" algn="l" defTabSz="457200" rtl="0" eaLnBrk="1" fontAlgn="base" hangingPunct="1">
                <a:spcBef>
                  <a:spcPct val="0"/>
                </a:spcBef>
                <a:spcAft>
                  <a:spcPct val="0"/>
                </a:spcAft>
                <a:buBlip>
                  <a:blip r:embed="rId9"/>
                </a:buBlip>
                <a:defRPr kumimoji="1" sz="2000">
                  <a:solidFill>
                    <a:srgbClr val="000000"/>
                  </a:solidFill>
                  <a:latin typeface="+mn-lt"/>
                  <a:ea typeface="+mn-ea"/>
                  <a:cs typeface="+mn-cs"/>
                </a:defRPr>
              </a:lvl9pPr>
            </a:lstStyle>
            <a:p>
              <a:pPr marL="0" indent="0" eaLnBrk="1" hangingPunct="1">
                <a:buFont typeface="Wingdings" pitchFamily="2" charset="2"/>
                <a:buNone/>
                <a:defRPr/>
              </a:pPr>
              <a:r>
                <a:rPr lang="en-US" altLang="ja-JP" kern="0" dirty="0"/>
                <a:t>p</a:t>
              </a:r>
            </a:p>
          </p:txBody>
        </p:sp>
        <p:sp>
          <p:nvSpPr>
            <p:cNvPr id="97" name="コンテンツ プレースホルダー 2 4 1">
              <a:extLst>
                <a:ext uri="{FF2B5EF4-FFF2-40B4-BE49-F238E27FC236}">
                  <a16:creationId xmlns:a16="http://schemas.microsoft.com/office/drawing/2014/main" id="{E36636DA-B5E9-41DD-AF94-298729D9758A}"/>
                </a:ext>
              </a:extLst>
            </p:cNvPr>
            <p:cNvSpPr txBox="1">
              <a:spLocks/>
            </p:cNvSpPr>
            <p:nvPr/>
          </p:nvSpPr>
          <p:spPr bwMode="gray">
            <a:xfrm>
              <a:off x="6203011" y="2593653"/>
              <a:ext cx="305354"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90513" indent="-290513" algn="l" defTabSz="457200" rtl="0" eaLnBrk="0" fontAlgn="base" hangingPunct="0">
                <a:lnSpc>
                  <a:spcPct val="95000"/>
                </a:lnSpc>
                <a:spcBef>
                  <a:spcPct val="20000"/>
                </a:spcBef>
                <a:spcAft>
                  <a:spcPct val="10000"/>
                </a:spcAft>
                <a:buClr>
                  <a:srgbClr val="A30B1A"/>
                </a:buClr>
                <a:buFont typeface="Wingdings" pitchFamily="2" charset="2"/>
                <a:buChar char="n"/>
                <a:defRPr kumimoji="1" sz="2800">
                  <a:solidFill>
                    <a:srgbClr val="000000"/>
                  </a:solidFill>
                  <a:latin typeface="+mn-lt"/>
                  <a:ea typeface="+mn-ea"/>
                  <a:cs typeface="+mn-cs"/>
                </a:defRPr>
              </a:lvl1pPr>
              <a:lvl2pPr marL="581025" indent="-242888" algn="l" defTabSz="457200" rtl="0" eaLnBrk="0" fontAlgn="base" hangingPunct="0">
                <a:lnSpc>
                  <a:spcPct val="95000"/>
                </a:lnSpc>
                <a:spcBef>
                  <a:spcPct val="20000"/>
                </a:spcBef>
                <a:spcAft>
                  <a:spcPct val="10000"/>
                </a:spcAft>
                <a:buClr>
                  <a:srgbClr val="87867E"/>
                </a:buClr>
                <a:buFont typeface="Wingdings" pitchFamily="2" charset="2"/>
                <a:buChar char="n"/>
                <a:defRPr kumimoji="1" sz="2400">
                  <a:solidFill>
                    <a:srgbClr val="000000"/>
                  </a:solidFill>
                  <a:latin typeface="+mn-lt"/>
                  <a:ea typeface="+mn-ea"/>
                  <a:cs typeface="+mn-cs"/>
                </a:defRPr>
              </a:lvl2pPr>
              <a:lvl3pPr marL="795338" indent="-138113" algn="l" defTabSz="457200" rtl="0" eaLnBrk="0" fontAlgn="base" hangingPunct="0">
                <a:lnSpc>
                  <a:spcPct val="95000"/>
                </a:lnSpc>
                <a:spcBef>
                  <a:spcPct val="20000"/>
                </a:spcBef>
                <a:spcAft>
                  <a:spcPct val="10000"/>
                </a:spcAft>
                <a:buClr>
                  <a:srgbClr val="87867E"/>
                </a:buClr>
                <a:buSzPct val="100000"/>
                <a:buChar char="•"/>
                <a:defRPr kumimoji="1" sz="2000">
                  <a:solidFill>
                    <a:srgbClr val="000000"/>
                  </a:solidFill>
                  <a:latin typeface="+mn-lt"/>
                  <a:ea typeface="+mn-ea"/>
                  <a:cs typeface="+mn-cs"/>
                </a:defRPr>
              </a:lvl3pPr>
              <a:lvl4pPr marL="1014413" indent="-134938" algn="l" defTabSz="457200" rtl="0" eaLnBrk="0" fontAlgn="base" hangingPunct="0">
                <a:lnSpc>
                  <a:spcPct val="95000"/>
                </a:lnSpc>
                <a:spcBef>
                  <a:spcPct val="20000"/>
                </a:spcBef>
                <a:spcAft>
                  <a:spcPct val="10000"/>
                </a:spcAft>
                <a:buClr>
                  <a:srgbClr val="87867E"/>
                </a:buClr>
                <a:buSzPct val="100000"/>
                <a:buChar char="•"/>
                <a:defRPr kumimoji="1">
                  <a:solidFill>
                    <a:srgbClr val="000000"/>
                  </a:solidFill>
                  <a:latin typeface="+mn-lt"/>
                  <a:ea typeface="+mn-ea"/>
                  <a:cs typeface="+mn-cs"/>
                </a:defRPr>
              </a:lvl4pPr>
              <a:lvl5pPr marL="2305050" indent="365125" algn="l" defTabSz="457200" rtl="0" eaLnBrk="0" fontAlgn="base" hangingPunct="0">
                <a:spcBef>
                  <a:spcPct val="0"/>
                </a:spcBef>
                <a:spcAft>
                  <a:spcPct val="0"/>
                </a:spcAft>
                <a:buBlip>
                  <a:blip r:embed="rId9"/>
                </a:buBlip>
                <a:defRPr kumimoji="1" sz="2000">
                  <a:solidFill>
                    <a:srgbClr val="000000"/>
                  </a:solidFill>
                  <a:latin typeface="+mn-lt"/>
                  <a:ea typeface="+mn-ea"/>
                  <a:cs typeface="+mn-cs"/>
                </a:defRPr>
              </a:lvl5pPr>
              <a:lvl6pPr marL="2762250" indent="365125" algn="l" defTabSz="457200" rtl="0" eaLnBrk="1" fontAlgn="base" hangingPunct="1">
                <a:spcBef>
                  <a:spcPct val="0"/>
                </a:spcBef>
                <a:spcAft>
                  <a:spcPct val="0"/>
                </a:spcAft>
                <a:buBlip>
                  <a:blip r:embed="rId9"/>
                </a:buBlip>
                <a:defRPr kumimoji="1" sz="2000">
                  <a:solidFill>
                    <a:srgbClr val="000000"/>
                  </a:solidFill>
                  <a:latin typeface="+mn-lt"/>
                  <a:ea typeface="+mn-ea"/>
                  <a:cs typeface="+mn-cs"/>
                </a:defRPr>
              </a:lvl6pPr>
              <a:lvl7pPr marL="3219450" indent="365125" algn="l" defTabSz="457200" rtl="0" eaLnBrk="1" fontAlgn="base" hangingPunct="1">
                <a:spcBef>
                  <a:spcPct val="0"/>
                </a:spcBef>
                <a:spcAft>
                  <a:spcPct val="0"/>
                </a:spcAft>
                <a:buBlip>
                  <a:blip r:embed="rId9"/>
                </a:buBlip>
                <a:defRPr kumimoji="1" sz="2000">
                  <a:solidFill>
                    <a:srgbClr val="000000"/>
                  </a:solidFill>
                  <a:latin typeface="+mn-lt"/>
                  <a:ea typeface="+mn-ea"/>
                  <a:cs typeface="+mn-cs"/>
                </a:defRPr>
              </a:lvl7pPr>
              <a:lvl8pPr marL="3676650" indent="365125" algn="l" defTabSz="457200" rtl="0" eaLnBrk="1" fontAlgn="base" hangingPunct="1">
                <a:spcBef>
                  <a:spcPct val="0"/>
                </a:spcBef>
                <a:spcAft>
                  <a:spcPct val="0"/>
                </a:spcAft>
                <a:buBlip>
                  <a:blip r:embed="rId9"/>
                </a:buBlip>
                <a:defRPr kumimoji="1" sz="2000">
                  <a:solidFill>
                    <a:srgbClr val="000000"/>
                  </a:solidFill>
                  <a:latin typeface="+mn-lt"/>
                  <a:ea typeface="+mn-ea"/>
                  <a:cs typeface="+mn-cs"/>
                </a:defRPr>
              </a:lvl8pPr>
              <a:lvl9pPr marL="4133850" indent="365125" algn="l" defTabSz="457200" rtl="0" eaLnBrk="1" fontAlgn="base" hangingPunct="1">
                <a:spcBef>
                  <a:spcPct val="0"/>
                </a:spcBef>
                <a:spcAft>
                  <a:spcPct val="0"/>
                </a:spcAft>
                <a:buBlip>
                  <a:blip r:embed="rId9"/>
                </a:buBlip>
                <a:defRPr kumimoji="1" sz="2000">
                  <a:solidFill>
                    <a:srgbClr val="000000"/>
                  </a:solidFill>
                  <a:latin typeface="+mn-lt"/>
                  <a:ea typeface="+mn-ea"/>
                  <a:cs typeface="+mn-cs"/>
                </a:defRPr>
              </a:lvl9pPr>
            </a:lstStyle>
            <a:p>
              <a:pPr marL="0" indent="0" eaLnBrk="1" hangingPunct="1">
                <a:buFont typeface="Wingdings" pitchFamily="2" charset="2"/>
                <a:buNone/>
                <a:defRPr/>
              </a:pPr>
              <a:r>
                <a:rPr lang="en-US" altLang="ja-JP" kern="0" dirty="0"/>
                <a:t>O</a:t>
              </a:r>
            </a:p>
          </p:txBody>
        </p:sp>
        <p:sp>
          <p:nvSpPr>
            <p:cNvPr id="98" name="楕円 97">
              <a:extLst>
                <a:ext uri="{FF2B5EF4-FFF2-40B4-BE49-F238E27FC236}">
                  <a16:creationId xmlns:a16="http://schemas.microsoft.com/office/drawing/2014/main" id="{11DBB9D1-FB20-484B-8786-DFC1AA6F489D}"/>
                </a:ext>
              </a:extLst>
            </p:cNvPr>
            <p:cNvSpPr/>
            <p:nvPr/>
          </p:nvSpPr>
          <p:spPr bwMode="gray">
            <a:xfrm rot="2230109">
              <a:off x="6443099" y="2329301"/>
              <a:ext cx="1408959" cy="280758"/>
            </a:xfrm>
            <a:prstGeom prst="ellipse">
              <a:avLst/>
            </a:prstGeom>
            <a:solidFill>
              <a:schemeClr val="accent4">
                <a:lumMod val="20000"/>
                <a:lumOff val="80000"/>
              </a:schemeClr>
            </a:solidFill>
            <a:ln w="9525" algn="ctr">
              <a:solidFill>
                <a:srgbClr val="0070C0"/>
              </a:solidFill>
              <a:miter lim="800000"/>
              <a:headEnd/>
              <a:tailEnd/>
            </a:ln>
            <a:effectLst/>
          </p:spPr>
          <p:txBody>
            <a:bodyPr wrap="none" rtlCol="0" anchor="ctr"/>
            <a:lstStyle/>
            <a:p>
              <a:pPr algn="ctr"/>
              <a:r>
                <a:rPr lang="ja-JP" altLang="en-US" dirty="0"/>
                <a:t>熱源</a:t>
              </a:r>
              <a:r>
                <a:rPr lang="en-US" altLang="ja-JP" dirty="0"/>
                <a:t>1(T</a:t>
              </a:r>
              <a:r>
                <a:rPr lang="en-US" altLang="ja-JP" baseline="-25000" dirty="0"/>
                <a:t>1</a:t>
              </a:r>
              <a:r>
                <a:rPr lang="en-US" altLang="ja-JP" dirty="0"/>
                <a:t>)</a:t>
              </a:r>
            </a:p>
          </p:txBody>
        </p:sp>
        <p:sp>
          <p:nvSpPr>
            <p:cNvPr id="99" name="楕円 98">
              <a:extLst>
                <a:ext uri="{FF2B5EF4-FFF2-40B4-BE49-F238E27FC236}">
                  <a16:creationId xmlns:a16="http://schemas.microsoft.com/office/drawing/2014/main" id="{C17D5069-8548-497F-B7CC-BE646D33B85C}"/>
                </a:ext>
              </a:extLst>
            </p:cNvPr>
            <p:cNvSpPr/>
            <p:nvPr/>
          </p:nvSpPr>
          <p:spPr bwMode="gray">
            <a:xfrm rot="2230109">
              <a:off x="7451899" y="1253049"/>
              <a:ext cx="1693018" cy="235033"/>
            </a:xfrm>
            <a:prstGeom prst="ellipse">
              <a:avLst/>
            </a:prstGeom>
            <a:solidFill>
              <a:schemeClr val="accent5">
                <a:lumMod val="20000"/>
                <a:lumOff val="80000"/>
              </a:schemeClr>
            </a:solidFill>
            <a:ln w="9525" algn="ctr">
              <a:solidFill>
                <a:schemeClr val="accent1"/>
              </a:solidFill>
              <a:miter lim="800000"/>
              <a:headEnd/>
              <a:tailEnd/>
            </a:ln>
            <a:effectLst/>
          </p:spPr>
          <p:txBody>
            <a:bodyPr wrap="none" rtlCol="0" anchor="ctr"/>
            <a:lstStyle/>
            <a:p>
              <a:pPr algn="ctr"/>
              <a:r>
                <a:rPr lang="ja-JP" altLang="en-US" dirty="0"/>
                <a:t>熱源</a:t>
              </a:r>
              <a:r>
                <a:rPr lang="en-US" altLang="ja-JP" dirty="0"/>
                <a:t>2</a:t>
              </a:r>
              <a:r>
                <a:rPr lang="ja-JP" altLang="en-US" dirty="0"/>
                <a:t>（</a:t>
              </a:r>
              <a:r>
                <a:rPr lang="en-US" altLang="ja-JP" dirty="0"/>
                <a:t>T</a:t>
              </a:r>
              <a:r>
                <a:rPr lang="en-US" altLang="ja-JP" baseline="-25000" dirty="0"/>
                <a:t>2</a:t>
              </a:r>
              <a:r>
                <a:rPr lang="ja-JP" altLang="en-US" dirty="0"/>
                <a:t>）</a:t>
              </a:r>
              <a:endParaRPr kumimoji="1" lang="ja-JP" altLang="en-US" dirty="0"/>
            </a:p>
          </p:txBody>
        </p:sp>
        <p:sp>
          <p:nvSpPr>
            <p:cNvPr id="100" name="楕円 99">
              <a:extLst>
                <a:ext uri="{FF2B5EF4-FFF2-40B4-BE49-F238E27FC236}">
                  <a16:creationId xmlns:a16="http://schemas.microsoft.com/office/drawing/2014/main" id="{6DED49AC-2946-408D-86D6-6FC06DDCBA17}"/>
                </a:ext>
              </a:extLst>
            </p:cNvPr>
            <p:cNvSpPr/>
            <p:nvPr/>
          </p:nvSpPr>
          <p:spPr bwMode="gray">
            <a:xfrm>
              <a:off x="7352985" y="1680414"/>
              <a:ext cx="1127760" cy="772076"/>
            </a:xfrm>
            <a:prstGeom prst="ellipse">
              <a:avLst/>
            </a:prstGeom>
            <a:solidFill>
              <a:schemeClr val="accent3">
                <a:lumMod val="20000"/>
                <a:lumOff val="80000"/>
              </a:schemeClr>
            </a:solidFill>
            <a:ln w="9525" algn="ctr">
              <a:solidFill>
                <a:srgbClr val="00B050"/>
              </a:solidFill>
              <a:miter lim="800000"/>
              <a:headEnd/>
              <a:tailEnd/>
            </a:ln>
            <a:effectLst/>
          </p:spPr>
          <p:txBody>
            <a:bodyPr wrap="none" rtlCol="0" anchor="ctr"/>
            <a:lstStyle/>
            <a:p>
              <a:pPr algn="ctr"/>
              <a:r>
                <a:rPr lang="ja-JP" altLang="en-US" dirty="0"/>
                <a:t>熱機関</a:t>
              </a:r>
              <a:endParaRPr kumimoji="1" lang="ja-JP" altLang="en-US" dirty="0"/>
            </a:p>
          </p:txBody>
        </p:sp>
        <p:cxnSp>
          <p:nvCxnSpPr>
            <p:cNvPr id="101" name="直線矢印コネクタ 100">
              <a:extLst>
                <a:ext uri="{FF2B5EF4-FFF2-40B4-BE49-F238E27FC236}">
                  <a16:creationId xmlns:a16="http://schemas.microsoft.com/office/drawing/2014/main" id="{4AECF1D1-8368-4F7D-97E9-BFCC63F14482}"/>
                </a:ext>
              </a:extLst>
            </p:cNvPr>
            <p:cNvCxnSpPr/>
            <p:nvPr/>
          </p:nvCxnSpPr>
          <p:spPr bwMode="auto">
            <a:xfrm>
              <a:off x="8326520" y="1533315"/>
              <a:ext cx="0" cy="325887"/>
            </a:xfrm>
            <a:prstGeom prst="straightConnector1">
              <a:avLst/>
            </a:prstGeom>
            <a:gradFill rotWithShape="0">
              <a:gsLst>
                <a:gs pos="0">
                  <a:srgbClr val="FFFFFF"/>
                </a:gs>
                <a:gs pos="100000">
                  <a:srgbClr val="C8C8C8"/>
                </a:gs>
              </a:gsLst>
              <a:lin ang="5400000" scaled="1"/>
            </a:gradFill>
            <a:ln w="9525" cap="flat" cmpd="sng" algn="ctr">
              <a:solidFill>
                <a:srgbClr val="00B050"/>
              </a:solidFill>
              <a:prstDash val="solid"/>
              <a:round/>
              <a:headEnd type="none" w="med" len="med"/>
              <a:tailEnd type="triangle"/>
            </a:ln>
            <a:effectLst/>
          </p:spPr>
        </p:cxnSp>
        <p:cxnSp>
          <p:nvCxnSpPr>
            <p:cNvPr id="102" name="直線矢印コネクタ 101">
              <a:extLst>
                <a:ext uri="{FF2B5EF4-FFF2-40B4-BE49-F238E27FC236}">
                  <a16:creationId xmlns:a16="http://schemas.microsoft.com/office/drawing/2014/main" id="{23554A6F-30B1-4676-A66D-69EC88A8560C}"/>
                </a:ext>
              </a:extLst>
            </p:cNvPr>
            <p:cNvCxnSpPr>
              <a:cxnSpLocks/>
            </p:cNvCxnSpPr>
            <p:nvPr/>
          </p:nvCxnSpPr>
          <p:spPr bwMode="auto">
            <a:xfrm flipH="1">
              <a:off x="7552857" y="2426367"/>
              <a:ext cx="112200" cy="139619"/>
            </a:xfrm>
            <a:prstGeom prst="straightConnector1">
              <a:avLst/>
            </a:prstGeom>
            <a:gradFill rotWithShape="0">
              <a:gsLst>
                <a:gs pos="0">
                  <a:srgbClr val="FFFFFF"/>
                </a:gs>
                <a:gs pos="100000">
                  <a:srgbClr val="C8C8C8"/>
                </a:gs>
              </a:gsLst>
              <a:lin ang="5400000" scaled="1"/>
            </a:gradFill>
            <a:ln w="9525" cap="flat" cmpd="sng" algn="ctr">
              <a:solidFill>
                <a:srgbClr val="00B050"/>
              </a:solidFill>
              <a:prstDash val="solid"/>
              <a:round/>
              <a:headEnd type="none" w="med" len="med"/>
              <a:tailEnd type="triangle"/>
            </a:ln>
            <a:effectLst/>
          </p:spPr>
        </p:cxnSp>
        <p:sp>
          <p:nvSpPr>
            <p:cNvPr id="103" name="コンテンツ プレースホルダー 2 5">
              <a:extLst>
                <a:ext uri="{FF2B5EF4-FFF2-40B4-BE49-F238E27FC236}">
                  <a16:creationId xmlns:a16="http://schemas.microsoft.com/office/drawing/2014/main" id="{FE3B71B4-C0FF-4BCF-B1B7-D02E5EF1F3EE}"/>
                </a:ext>
              </a:extLst>
            </p:cNvPr>
            <p:cNvSpPr txBox="1">
              <a:spLocks/>
            </p:cNvSpPr>
            <p:nvPr/>
          </p:nvSpPr>
          <p:spPr bwMode="gray">
            <a:xfrm>
              <a:off x="7707071" y="2426367"/>
              <a:ext cx="713870"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90513" indent="-290513" algn="l" defTabSz="457200" rtl="0" eaLnBrk="0" fontAlgn="base" hangingPunct="0">
                <a:lnSpc>
                  <a:spcPct val="95000"/>
                </a:lnSpc>
                <a:spcBef>
                  <a:spcPct val="20000"/>
                </a:spcBef>
                <a:spcAft>
                  <a:spcPct val="10000"/>
                </a:spcAft>
                <a:buClr>
                  <a:srgbClr val="A30B1A"/>
                </a:buClr>
                <a:buFont typeface="Wingdings" pitchFamily="2" charset="2"/>
                <a:buChar char="n"/>
                <a:defRPr kumimoji="1" sz="2800">
                  <a:solidFill>
                    <a:srgbClr val="000000"/>
                  </a:solidFill>
                  <a:latin typeface="+mn-lt"/>
                  <a:ea typeface="+mn-ea"/>
                  <a:cs typeface="+mn-cs"/>
                </a:defRPr>
              </a:lvl1pPr>
              <a:lvl2pPr marL="581025" indent="-242888" algn="l" defTabSz="457200" rtl="0" eaLnBrk="0" fontAlgn="base" hangingPunct="0">
                <a:lnSpc>
                  <a:spcPct val="95000"/>
                </a:lnSpc>
                <a:spcBef>
                  <a:spcPct val="20000"/>
                </a:spcBef>
                <a:spcAft>
                  <a:spcPct val="10000"/>
                </a:spcAft>
                <a:buClr>
                  <a:srgbClr val="87867E"/>
                </a:buClr>
                <a:buFont typeface="Wingdings" pitchFamily="2" charset="2"/>
                <a:buChar char="n"/>
                <a:defRPr kumimoji="1" sz="2400">
                  <a:solidFill>
                    <a:srgbClr val="000000"/>
                  </a:solidFill>
                  <a:latin typeface="+mn-lt"/>
                  <a:ea typeface="+mn-ea"/>
                  <a:cs typeface="+mn-cs"/>
                </a:defRPr>
              </a:lvl2pPr>
              <a:lvl3pPr marL="795338" indent="-138113" algn="l" defTabSz="457200" rtl="0" eaLnBrk="0" fontAlgn="base" hangingPunct="0">
                <a:lnSpc>
                  <a:spcPct val="95000"/>
                </a:lnSpc>
                <a:spcBef>
                  <a:spcPct val="20000"/>
                </a:spcBef>
                <a:spcAft>
                  <a:spcPct val="10000"/>
                </a:spcAft>
                <a:buClr>
                  <a:srgbClr val="87867E"/>
                </a:buClr>
                <a:buSzPct val="100000"/>
                <a:buChar char="•"/>
                <a:defRPr kumimoji="1" sz="2000">
                  <a:solidFill>
                    <a:srgbClr val="000000"/>
                  </a:solidFill>
                  <a:latin typeface="+mn-lt"/>
                  <a:ea typeface="+mn-ea"/>
                  <a:cs typeface="+mn-cs"/>
                </a:defRPr>
              </a:lvl3pPr>
              <a:lvl4pPr marL="1014413" indent="-134938" algn="l" defTabSz="457200" rtl="0" eaLnBrk="0" fontAlgn="base" hangingPunct="0">
                <a:lnSpc>
                  <a:spcPct val="95000"/>
                </a:lnSpc>
                <a:spcBef>
                  <a:spcPct val="20000"/>
                </a:spcBef>
                <a:spcAft>
                  <a:spcPct val="10000"/>
                </a:spcAft>
                <a:buClr>
                  <a:srgbClr val="87867E"/>
                </a:buClr>
                <a:buSzPct val="100000"/>
                <a:buChar char="•"/>
                <a:defRPr kumimoji="1">
                  <a:solidFill>
                    <a:srgbClr val="000000"/>
                  </a:solidFill>
                  <a:latin typeface="+mn-lt"/>
                  <a:ea typeface="+mn-ea"/>
                  <a:cs typeface="+mn-cs"/>
                </a:defRPr>
              </a:lvl4pPr>
              <a:lvl5pPr marL="2305050" indent="365125" algn="l" defTabSz="457200" rtl="0" eaLnBrk="0" fontAlgn="base" hangingPunct="0">
                <a:spcBef>
                  <a:spcPct val="0"/>
                </a:spcBef>
                <a:spcAft>
                  <a:spcPct val="0"/>
                </a:spcAft>
                <a:buBlip>
                  <a:blip r:embed="rId9"/>
                </a:buBlip>
                <a:defRPr kumimoji="1" sz="2000">
                  <a:solidFill>
                    <a:srgbClr val="000000"/>
                  </a:solidFill>
                  <a:latin typeface="+mn-lt"/>
                  <a:ea typeface="+mn-ea"/>
                  <a:cs typeface="+mn-cs"/>
                </a:defRPr>
              </a:lvl5pPr>
              <a:lvl6pPr marL="2762250" indent="365125" algn="l" defTabSz="457200" rtl="0" eaLnBrk="1" fontAlgn="base" hangingPunct="1">
                <a:spcBef>
                  <a:spcPct val="0"/>
                </a:spcBef>
                <a:spcAft>
                  <a:spcPct val="0"/>
                </a:spcAft>
                <a:buBlip>
                  <a:blip r:embed="rId9"/>
                </a:buBlip>
                <a:defRPr kumimoji="1" sz="2000">
                  <a:solidFill>
                    <a:srgbClr val="000000"/>
                  </a:solidFill>
                  <a:latin typeface="+mn-lt"/>
                  <a:ea typeface="+mn-ea"/>
                  <a:cs typeface="+mn-cs"/>
                </a:defRPr>
              </a:lvl6pPr>
              <a:lvl7pPr marL="3219450" indent="365125" algn="l" defTabSz="457200" rtl="0" eaLnBrk="1" fontAlgn="base" hangingPunct="1">
                <a:spcBef>
                  <a:spcPct val="0"/>
                </a:spcBef>
                <a:spcAft>
                  <a:spcPct val="0"/>
                </a:spcAft>
                <a:buBlip>
                  <a:blip r:embed="rId9"/>
                </a:buBlip>
                <a:defRPr kumimoji="1" sz="2000">
                  <a:solidFill>
                    <a:srgbClr val="000000"/>
                  </a:solidFill>
                  <a:latin typeface="+mn-lt"/>
                  <a:ea typeface="+mn-ea"/>
                  <a:cs typeface="+mn-cs"/>
                </a:defRPr>
              </a:lvl7pPr>
              <a:lvl8pPr marL="3676650" indent="365125" algn="l" defTabSz="457200" rtl="0" eaLnBrk="1" fontAlgn="base" hangingPunct="1">
                <a:spcBef>
                  <a:spcPct val="0"/>
                </a:spcBef>
                <a:spcAft>
                  <a:spcPct val="0"/>
                </a:spcAft>
                <a:buBlip>
                  <a:blip r:embed="rId9"/>
                </a:buBlip>
                <a:defRPr kumimoji="1" sz="2000">
                  <a:solidFill>
                    <a:srgbClr val="000000"/>
                  </a:solidFill>
                  <a:latin typeface="+mn-lt"/>
                  <a:ea typeface="+mn-ea"/>
                  <a:cs typeface="+mn-cs"/>
                </a:defRPr>
              </a:lvl8pPr>
              <a:lvl9pPr marL="4133850" indent="365125" algn="l" defTabSz="457200" rtl="0" eaLnBrk="1" fontAlgn="base" hangingPunct="1">
                <a:spcBef>
                  <a:spcPct val="0"/>
                </a:spcBef>
                <a:spcAft>
                  <a:spcPct val="0"/>
                </a:spcAft>
                <a:buBlip>
                  <a:blip r:embed="rId9"/>
                </a:buBlip>
                <a:defRPr kumimoji="1" sz="2000">
                  <a:solidFill>
                    <a:srgbClr val="000000"/>
                  </a:solidFill>
                  <a:latin typeface="+mn-lt"/>
                  <a:ea typeface="+mn-ea"/>
                  <a:cs typeface="+mn-cs"/>
                </a:defRPr>
              </a:lvl9pPr>
            </a:lstStyle>
            <a:p>
              <a:pPr marL="0" indent="0" eaLnBrk="1" hangingPunct="1">
                <a:buFont typeface="Wingdings" pitchFamily="2" charset="2"/>
                <a:buNone/>
                <a:defRPr/>
              </a:pPr>
              <a:r>
                <a:rPr lang="en-US" altLang="ja-JP" kern="0" dirty="0">
                  <a:solidFill>
                    <a:srgbClr val="00B050"/>
                  </a:solidFill>
                </a:rPr>
                <a:t>Q-</a:t>
              </a:r>
            </a:p>
          </p:txBody>
        </p:sp>
        <p:cxnSp>
          <p:nvCxnSpPr>
            <p:cNvPr id="104" name="直線矢印コネクタ 103">
              <a:extLst>
                <a:ext uri="{FF2B5EF4-FFF2-40B4-BE49-F238E27FC236}">
                  <a16:creationId xmlns:a16="http://schemas.microsoft.com/office/drawing/2014/main" id="{CA6286EB-9DD4-4D7C-AB5E-E5E661140AAB}"/>
                </a:ext>
              </a:extLst>
            </p:cNvPr>
            <p:cNvCxnSpPr>
              <a:stCxn id="100" idx="6"/>
            </p:cNvCxnSpPr>
            <p:nvPr/>
          </p:nvCxnSpPr>
          <p:spPr bwMode="auto">
            <a:xfrm>
              <a:off x="8480745" y="2066452"/>
              <a:ext cx="453364" cy="0"/>
            </a:xfrm>
            <a:prstGeom prst="straightConnector1">
              <a:avLst/>
            </a:prstGeom>
            <a:gradFill rotWithShape="0">
              <a:gsLst>
                <a:gs pos="0">
                  <a:srgbClr val="FFFFFF"/>
                </a:gs>
                <a:gs pos="100000">
                  <a:srgbClr val="C8C8C8"/>
                </a:gs>
              </a:gsLst>
              <a:lin ang="5400000" scaled="1"/>
            </a:gradFill>
            <a:ln w="9525" cap="flat" cmpd="sng" algn="ctr">
              <a:solidFill>
                <a:srgbClr val="7030A0"/>
              </a:solidFill>
              <a:prstDash val="solid"/>
              <a:round/>
              <a:headEnd type="none" w="med" len="med"/>
              <a:tailEnd type="triangle"/>
            </a:ln>
            <a:effectLst/>
          </p:spPr>
        </p:cxnSp>
        <p:sp>
          <p:nvSpPr>
            <p:cNvPr id="105" name="コンテンツ プレースホルダー 2 7">
              <a:extLst>
                <a:ext uri="{FF2B5EF4-FFF2-40B4-BE49-F238E27FC236}">
                  <a16:creationId xmlns:a16="http://schemas.microsoft.com/office/drawing/2014/main" id="{5922CBB7-1AA4-4D6F-B83A-E369F23196ED}"/>
                </a:ext>
              </a:extLst>
            </p:cNvPr>
            <p:cNvSpPr txBox="1">
              <a:spLocks/>
            </p:cNvSpPr>
            <p:nvPr/>
          </p:nvSpPr>
          <p:spPr bwMode="gray">
            <a:xfrm>
              <a:off x="8407201" y="1615723"/>
              <a:ext cx="713870" cy="3273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90513" indent="-290513" algn="l" defTabSz="457200" rtl="0" eaLnBrk="0" fontAlgn="base" hangingPunct="0">
                <a:lnSpc>
                  <a:spcPct val="95000"/>
                </a:lnSpc>
                <a:spcBef>
                  <a:spcPct val="20000"/>
                </a:spcBef>
                <a:spcAft>
                  <a:spcPct val="10000"/>
                </a:spcAft>
                <a:buClr>
                  <a:srgbClr val="A30B1A"/>
                </a:buClr>
                <a:buFont typeface="Wingdings" pitchFamily="2" charset="2"/>
                <a:buChar char="n"/>
                <a:defRPr kumimoji="1" sz="2800">
                  <a:solidFill>
                    <a:srgbClr val="000000"/>
                  </a:solidFill>
                  <a:latin typeface="+mn-lt"/>
                  <a:ea typeface="+mn-ea"/>
                  <a:cs typeface="+mn-cs"/>
                </a:defRPr>
              </a:lvl1pPr>
              <a:lvl2pPr marL="581025" indent="-242888" algn="l" defTabSz="457200" rtl="0" eaLnBrk="0" fontAlgn="base" hangingPunct="0">
                <a:lnSpc>
                  <a:spcPct val="95000"/>
                </a:lnSpc>
                <a:spcBef>
                  <a:spcPct val="20000"/>
                </a:spcBef>
                <a:spcAft>
                  <a:spcPct val="10000"/>
                </a:spcAft>
                <a:buClr>
                  <a:srgbClr val="87867E"/>
                </a:buClr>
                <a:buFont typeface="Wingdings" pitchFamily="2" charset="2"/>
                <a:buChar char="n"/>
                <a:defRPr kumimoji="1" sz="2400">
                  <a:solidFill>
                    <a:srgbClr val="000000"/>
                  </a:solidFill>
                  <a:latin typeface="+mn-lt"/>
                  <a:ea typeface="+mn-ea"/>
                  <a:cs typeface="+mn-cs"/>
                </a:defRPr>
              </a:lvl2pPr>
              <a:lvl3pPr marL="795338" indent="-138113" algn="l" defTabSz="457200" rtl="0" eaLnBrk="0" fontAlgn="base" hangingPunct="0">
                <a:lnSpc>
                  <a:spcPct val="95000"/>
                </a:lnSpc>
                <a:spcBef>
                  <a:spcPct val="20000"/>
                </a:spcBef>
                <a:spcAft>
                  <a:spcPct val="10000"/>
                </a:spcAft>
                <a:buClr>
                  <a:srgbClr val="87867E"/>
                </a:buClr>
                <a:buSzPct val="100000"/>
                <a:buChar char="•"/>
                <a:defRPr kumimoji="1" sz="2000">
                  <a:solidFill>
                    <a:srgbClr val="000000"/>
                  </a:solidFill>
                  <a:latin typeface="+mn-lt"/>
                  <a:ea typeface="+mn-ea"/>
                  <a:cs typeface="+mn-cs"/>
                </a:defRPr>
              </a:lvl3pPr>
              <a:lvl4pPr marL="1014413" indent="-134938" algn="l" defTabSz="457200" rtl="0" eaLnBrk="0" fontAlgn="base" hangingPunct="0">
                <a:lnSpc>
                  <a:spcPct val="95000"/>
                </a:lnSpc>
                <a:spcBef>
                  <a:spcPct val="20000"/>
                </a:spcBef>
                <a:spcAft>
                  <a:spcPct val="10000"/>
                </a:spcAft>
                <a:buClr>
                  <a:srgbClr val="87867E"/>
                </a:buClr>
                <a:buSzPct val="100000"/>
                <a:buChar char="•"/>
                <a:defRPr kumimoji="1">
                  <a:solidFill>
                    <a:srgbClr val="000000"/>
                  </a:solidFill>
                  <a:latin typeface="+mn-lt"/>
                  <a:ea typeface="+mn-ea"/>
                  <a:cs typeface="+mn-cs"/>
                </a:defRPr>
              </a:lvl4pPr>
              <a:lvl5pPr marL="2305050" indent="365125" algn="l" defTabSz="457200" rtl="0" eaLnBrk="0" fontAlgn="base" hangingPunct="0">
                <a:spcBef>
                  <a:spcPct val="0"/>
                </a:spcBef>
                <a:spcAft>
                  <a:spcPct val="0"/>
                </a:spcAft>
                <a:buBlip>
                  <a:blip r:embed="rId9"/>
                </a:buBlip>
                <a:defRPr kumimoji="1" sz="2000">
                  <a:solidFill>
                    <a:srgbClr val="000000"/>
                  </a:solidFill>
                  <a:latin typeface="+mn-lt"/>
                  <a:ea typeface="+mn-ea"/>
                  <a:cs typeface="+mn-cs"/>
                </a:defRPr>
              </a:lvl5pPr>
              <a:lvl6pPr marL="2762250" indent="365125" algn="l" defTabSz="457200" rtl="0" eaLnBrk="1" fontAlgn="base" hangingPunct="1">
                <a:spcBef>
                  <a:spcPct val="0"/>
                </a:spcBef>
                <a:spcAft>
                  <a:spcPct val="0"/>
                </a:spcAft>
                <a:buBlip>
                  <a:blip r:embed="rId9"/>
                </a:buBlip>
                <a:defRPr kumimoji="1" sz="2000">
                  <a:solidFill>
                    <a:srgbClr val="000000"/>
                  </a:solidFill>
                  <a:latin typeface="+mn-lt"/>
                  <a:ea typeface="+mn-ea"/>
                  <a:cs typeface="+mn-cs"/>
                </a:defRPr>
              </a:lvl6pPr>
              <a:lvl7pPr marL="3219450" indent="365125" algn="l" defTabSz="457200" rtl="0" eaLnBrk="1" fontAlgn="base" hangingPunct="1">
                <a:spcBef>
                  <a:spcPct val="0"/>
                </a:spcBef>
                <a:spcAft>
                  <a:spcPct val="0"/>
                </a:spcAft>
                <a:buBlip>
                  <a:blip r:embed="rId9"/>
                </a:buBlip>
                <a:defRPr kumimoji="1" sz="2000">
                  <a:solidFill>
                    <a:srgbClr val="000000"/>
                  </a:solidFill>
                  <a:latin typeface="+mn-lt"/>
                  <a:ea typeface="+mn-ea"/>
                  <a:cs typeface="+mn-cs"/>
                </a:defRPr>
              </a:lvl7pPr>
              <a:lvl8pPr marL="3676650" indent="365125" algn="l" defTabSz="457200" rtl="0" eaLnBrk="1" fontAlgn="base" hangingPunct="1">
                <a:spcBef>
                  <a:spcPct val="0"/>
                </a:spcBef>
                <a:spcAft>
                  <a:spcPct val="0"/>
                </a:spcAft>
                <a:buBlip>
                  <a:blip r:embed="rId9"/>
                </a:buBlip>
                <a:defRPr kumimoji="1" sz="2000">
                  <a:solidFill>
                    <a:srgbClr val="000000"/>
                  </a:solidFill>
                  <a:latin typeface="+mn-lt"/>
                  <a:ea typeface="+mn-ea"/>
                  <a:cs typeface="+mn-cs"/>
                </a:defRPr>
              </a:lvl8pPr>
              <a:lvl9pPr marL="4133850" indent="365125" algn="l" defTabSz="457200" rtl="0" eaLnBrk="1" fontAlgn="base" hangingPunct="1">
                <a:spcBef>
                  <a:spcPct val="0"/>
                </a:spcBef>
                <a:spcAft>
                  <a:spcPct val="0"/>
                </a:spcAft>
                <a:buBlip>
                  <a:blip r:embed="rId9"/>
                </a:buBlip>
                <a:defRPr kumimoji="1" sz="2000">
                  <a:solidFill>
                    <a:srgbClr val="000000"/>
                  </a:solidFill>
                  <a:latin typeface="+mn-lt"/>
                  <a:ea typeface="+mn-ea"/>
                  <a:cs typeface="+mn-cs"/>
                </a:defRPr>
              </a:lvl9pPr>
            </a:lstStyle>
            <a:p>
              <a:pPr marL="0" indent="0" eaLnBrk="1" hangingPunct="1">
                <a:buFont typeface="Wingdings" pitchFamily="2" charset="2"/>
                <a:buNone/>
                <a:defRPr/>
              </a:pPr>
              <a:r>
                <a:rPr lang="en-US" altLang="ja-JP" kern="0" dirty="0">
                  <a:solidFill>
                    <a:schemeClr val="accent1"/>
                  </a:solidFill>
                </a:rPr>
                <a:t>Q</a:t>
              </a:r>
              <a:r>
                <a:rPr lang="en-US" altLang="ja-JP" kern="0" baseline="-25000" dirty="0">
                  <a:solidFill>
                    <a:schemeClr val="accent1"/>
                  </a:solidFill>
                </a:rPr>
                <a:t>+</a:t>
              </a:r>
            </a:p>
          </p:txBody>
        </p:sp>
        <p:sp>
          <p:nvSpPr>
            <p:cNvPr id="106" name="コンテンツ プレースホルダー 2 8">
              <a:extLst>
                <a:ext uri="{FF2B5EF4-FFF2-40B4-BE49-F238E27FC236}">
                  <a16:creationId xmlns:a16="http://schemas.microsoft.com/office/drawing/2014/main" id="{0ED6573C-EBF5-4ACA-A101-2FFB4A09D0C9}"/>
                </a:ext>
              </a:extLst>
            </p:cNvPr>
            <p:cNvSpPr txBox="1">
              <a:spLocks/>
            </p:cNvSpPr>
            <p:nvPr/>
          </p:nvSpPr>
          <p:spPr bwMode="gray">
            <a:xfrm>
              <a:off x="6738390" y="990272"/>
              <a:ext cx="897458" cy="10749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90513" indent="-290513" algn="l" defTabSz="457200" rtl="0" eaLnBrk="0" fontAlgn="base" hangingPunct="0">
                <a:lnSpc>
                  <a:spcPct val="95000"/>
                </a:lnSpc>
                <a:spcBef>
                  <a:spcPct val="20000"/>
                </a:spcBef>
                <a:spcAft>
                  <a:spcPct val="10000"/>
                </a:spcAft>
                <a:buClr>
                  <a:srgbClr val="A30B1A"/>
                </a:buClr>
                <a:buFont typeface="Wingdings" pitchFamily="2" charset="2"/>
                <a:buChar char="n"/>
                <a:defRPr kumimoji="1" sz="2800">
                  <a:solidFill>
                    <a:srgbClr val="000000"/>
                  </a:solidFill>
                  <a:latin typeface="+mn-lt"/>
                  <a:ea typeface="+mn-ea"/>
                  <a:cs typeface="+mn-cs"/>
                </a:defRPr>
              </a:lvl1pPr>
              <a:lvl2pPr marL="581025" indent="-242888" algn="l" defTabSz="457200" rtl="0" eaLnBrk="0" fontAlgn="base" hangingPunct="0">
                <a:lnSpc>
                  <a:spcPct val="95000"/>
                </a:lnSpc>
                <a:spcBef>
                  <a:spcPct val="20000"/>
                </a:spcBef>
                <a:spcAft>
                  <a:spcPct val="10000"/>
                </a:spcAft>
                <a:buClr>
                  <a:srgbClr val="87867E"/>
                </a:buClr>
                <a:buFont typeface="Wingdings" pitchFamily="2" charset="2"/>
                <a:buChar char="n"/>
                <a:defRPr kumimoji="1" sz="2400">
                  <a:solidFill>
                    <a:srgbClr val="000000"/>
                  </a:solidFill>
                  <a:latin typeface="+mn-lt"/>
                  <a:ea typeface="+mn-ea"/>
                  <a:cs typeface="+mn-cs"/>
                </a:defRPr>
              </a:lvl2pPr>
              <a:lvl3pPr marL="795338" indent="-138113" algn="l" defTabSz="457200" rtl="0" eaLnBrk="0" fontAlgn="base" hangingPunct="0">
                <a:lnSpc>
                  <a:spcPct val="95000"/>
                </a:lnSpc>
                <a:spcBef>
                  <a:spcPct val="20000"/>
                </a:spcBef>
                <a:spcAft>
                  <a:spcPct val="10000"/>
                </a:spcAft>
                <a:buClr>
                  <a:srgbClr val="87867E"/>
                </a:buClr>
                <a:buSzPct val="100000"/>
                <a:buChar char="•"/>
                <a:defRPr kumimoji="1" sz="2000">
                  <a:solidFill>
                    <a:srgbClr val="000000"/>
                  </a:solidFill>
                  <a:latin typeface="+mn-lt"/>
                  <a:ea typeface="+mn-ea"/>
                  <a:cs typeface="+mn-cs"/>
                </a:defRPr>
              </a:lvl3pPr>
              <a:lvl4pPr marL="1014413" indent="-134938" algn="l" defTabSz="457200" rtl="0" eaLnBrk="0" fontAlgn="base" hangingPunct="0">
                <a:lnSpc>
                  <a:spcPct val="95000"/>
                </a:lnSpc>
                <a:spcBef>
                  <a:spcPct val="20000"/>
                </a:spcBef>
                <a:spcAft>
                  <a:spcPct val="10000"/>
                </a:spcAft>
                <a:buClr>
                  <a:srgbClr val="87867E"/>
                </a:buClr>
                <a:buSzPct val="100000"/>
                <a:buChar char="•"/>
                <a:defRPr kumimoji="1">
                  <a:solidFill>
                    <a:srgbClr val="000000"/>
                  </a:solidFill>
                  <a:latin typeface="+mn-lt"/>
                  <a:ea typeface="+mn-ea"/>
                  <a:cs typeface="+mn-cs"/>
                </a:defRPr>
              </a:lvl4pPr>
              <a:lvl5pPr marL="2305050" indent="365125" algn="l" defTabSz="457200" rtl="0" eaLnBrk="0" fontAlgn="base" hangingPunct="0">
                <a:spcBef>
                  <a:spcPct val="0"/>
                </a:spcBef>
                <a:spcAft>
                  <a:spcPct val="0"/>
                </a:spcAft>
                <a:buBlip>
                  <a:blip r:embed="rId9"/>
                </a:buBlip>
                <a:defRPr kumimoji="1" sz="2000">
                  <a:solidFill>
                    <a:srgbClr val="000000"/>
                  </a:solidFill>
                  <a:latin typeface="+mn-lt"/>
                  <a:ea typeface="+mn-ea"/>
                  <a:cs typeface="+mn-cs"/>
                </a:defRPr>
              </a:lvl5pPr>
              <a:lvl6pPr marL="2762250" indent="365125" algn="l" defTabSz="457200" rtl="0" eaLnBrk="1" fontAlgn="base" hangingPunct="1">
                <a:spcBef>
                  <a:spcPct val="0"/>
                </a:spcBef>
                <a:spcAft>
                  <a:spcPct val="0"/>
                </a:spcAft>
                <a:buBlip>
                  <a:blip r:embed="rId9"/>
                </a:buBlip>
                <a:defRPr kumimoji="1" sz="2000">
                  <a:solidFill>
                    <a:srgbClr val="000000"/>
                  </a:solidFill>
                  <a:latin typeface="+mn-lt"/>
                  <a:ea typeface="+mn-ea"/>
                  <a:cs typeface="+mn-cs"/>
                </a:defRPr>
              </a:lvl6pPr>
              <a:lvl7pPr marL="3219450" indent="365125" algn="l" defTabSz="457200" rtl="0" eaLnBrk="1" fontAlgn="base" hangingPunct="1">
                <a:spcBef>
                  <a:spcPct val="0"/>
                </a:spcBef>
                <a:spcAft>
                  <a:spcPct val="0"/>
                </a:spcAft>
                <a:buBlip>
                  <a:blip r:embed="rId9"/>
                </a:buBlip>
                <a:defRPr kumimoji="1" sz="2000">
                  <a:solidFill>
                    <a:srgbClr val="000000"/>
                  </a:solidFill>
                  <a:latin typeface="+mn-lt"/>
                  <a:ea typeface="+mn-ea"/>
                  <a:cs typeface="+mn-cs"/>
                </a:defRPr>
              </a:lvl7pPr>
              <a:lvl8pPr marL="3676650" indent="365125" algn="l" defTabSz="457200" rtl="0" eaLnBrk="1" fontAlgn="base" hangingPunct="1">
                <a:spcBef>
                  <a:spcPct val="0"/>
                </a:spcBef>
                <a:spcAft>
                  <a:spcPct val="0"/>
                </a:spcAft>
                <a:buBlip>
                  <a:blip r:embed="rId9"/>
                </a:buBlip>
                <a:defRPr kumimoji="1" sz="2000">
                  <a:solidFill>
                    <a:srgbClr val="000000"/>
                  </a:solidFill>
                  <a:latin typeface="+mn-lt"/>
                  <a:ea typeface="+mn-ea"/>
                  <a:cs typeface="+mn-cs"/>
                </a:defRPr>
              </a:lvl8pPr>
              <a:lvl9pPr marL="4133850" indent="365125" algn="l" defTabSz="457200" rtl="0" eaLnBrk="1" fontAlgn="base" hangingPunct="1">
                <a:spcBef>
                  <a:spcPct val="0"/>
                </a:spcBef>
                <a:spcAft>
                  <a:spcPct val="0"/>
                </a:spcAft>
                <a:buBlip>
                  <a:blip r:embed="rId9"/>
                </a:buBlip>
                <a:defRPr kumimoji="1" sz="2000">
                  <a:solidFill>
                    <a:srgbClr val="000000"/>
                  </a:solidFill>
                  <a:latin typeface="+mn-lt"/>
                  <a:ea typeface="+mn-ea"/>
                  <a:cs typeface="+mn-cs"/>
                </a:defRPr>
              </a:lvl9pPr>
            </a:lstStyle>
            <a:p>
              <a:pPr marL="0" indent="0" eaLnBrk="1" hangingPunct="1">
                <a:buFont typeface="Wingdings" pitchFamily="2" charset="2"/>
                <a:buNone/>
                <a:defRPr/>
              </a:pPr>
              <a:r>
                <a:rPr lang="ja-JP" altLang="en-US" kern="0" dirty="0"/>
                <a:t>可逆機関</a:t>
              </a:r>
              <a:endParaRPr lang="en-US" altLang="ja-JP" kern="0" dirty="0"/>
            </a:p>
          </p:txBody>
        </p:sp>
      </p:grpSp>
      <p:sp>
        <p:nvSpPr>
          <p:cNvPr id="107" name="コンテンツ プレースホルダー 2 1 3 1">
            <a:extLst>
              <a:ext uri="{FF2B5EF4-FFF2-40B4-BE49-F238E27FC236}">
                <a16:creationId xmlns:a16="http://schemas.microsoft.com/office/drawing/2014/main" id="{FD72D2FF-379F-46D9-AB88-82292EE5F872}"/>
              </a:ext>
            </a:extLst>
          </p:cNvPr>
          <p:cNvSpPr txBox="1">
            <a:spLocks/>
          </p:cNvSpPr>
          <p:nvPr/>
        </p:nvSpPr>
        <p:spPr bwMode="gray">
          <a:xfrm>
            <a:off x="139538" y="2252106"/>
            <a:ext cx="4039394"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90513" indent="-290513" algn="l" defTabSz="457200" rtl="0" eaLnBrk="0" fontAlgn="base" hangingPunct="0">
              <a:lnSpc>
                <a:spcPct val="95000"/>
              </a:lnSpc>
              <a:spcBef>
                <a:spcPct val="20000"/>
              </a:spcBef>
              <a:spcAft>
                <a:spcPct val="10000"/>
              </a:spcAft>
              <a:buClr>
                <a:srgbClr val="A30B1A"/>
              </a:buClr>
              <a:buFont typeface="Wingdings" pitchFamily="2" charset="2"/>
              <a:buChar char="n"/>
              <a:defRPr kumimoji="1" sz="2800">
                <a:solidFill>
                  <a:srgbClr val="000000"/>
                </a:solidFill>
                <a:latin typeface="+mn-lt"/>
                <a:ea typeface="+mn-ea"/>
                <a:cs typeface="+mn-cs"/>
              </a:defRPr>
            </a:lvl1pPr>
            <a:lvl2pPr marL="581025" indent="-242888" algn="l" defTabSz="457200" rtl="0" eaLnBrk="0" fontAlgn="base" hangingPunct="0">
              <a:lnSpc>
                <a:spcPct val="95000"/>
              </a:lnSpc>
              <a:spcBef>
                <a:spcPct val="20000"/>
              </a:spcBef>
              <a:spcAft>
                <a:spcPct val="10000"/>
              </a:spcAft>
              <a:buClr>
                <a:srgbClr val="87867E"/>
              </a:buClr>
              <a:buFont typeface="Wingdings" pitchFamily="2" charset="2"/>
              <a:buChar char="n"/>
              <a:defRPr kumimoji="1" sz="2400">
                <a:solidFill>
                  <a:srgbClr val="000000"/>
                </a:solidFill>
                <a:latin typeface="+mn-lt"/>
                <a:ea typeface="+mn-ea"/>
                <a:cs typeface="+mn-cs"/>
              </a:defRPr>
            </a:lvl2pPr>
            <a:lvl3pPr marL="795338" indent="-138113" algn="l" defTabSz="457200" rtl="0" eaLnBrk="0" fontAlgn="base" hangingPunct="0">
              <a:lnSpc>
                <a:spcPct val="95000"/>
              </a:lnSpc>
              <a:spcBef>
                <a:spcPct val="20000"/>
              </a:spcBef>
              <a:spcAft>
                <a:spcPct val="10000"/>
              </a:spcAft>
              <a:buClr>
                <a:srgbClr val="87867E"/>
              </a:buClr>
              <a:buSzPct val="100000"/>
              <a:buChar char="•"/>
              <a:defRPr kumimoji="1" sz="2000">
                <a:solidFill>
                  <a:srgbClr val="000000"/>
                </a:solidFill>
                <a:latin typeface="+mn-lt"/>
                <a:ea typeface="+mn-ea"/>
                <a:cs typeface="+mn-cs"/>
              </a:defRPr>
            </a:lvl3pPr>
            <a:lvl4pPr marL="1014413" indent="-134938" algn="l" defTabSz="457200" rtl="0" eaLnBrk="0" fontAlgn="base" hangingPunct="0">
              <a:lnSpc>
                <a:spcPct val="95000"/>
              </a:lnSpc>
              <a:spcBef>
                <a:spcPct val="20000"/>
              </a:spcBef>
              <a:spcAft>
                <a:spcPct val="10000"/>
              </a:spcAft>
              <a:buClr>
                <a:srgbClr val="87867E"/>
              </a:buClr>
              <a:buSzPct val="100000"/>
              <a:buChar char="•"/>
              <a:defRPr kumimoji="1">
                <a:solidFill>
                  <a:srgbClr val="000000"/>
                </a:solidFill>
                <a:latin typeface="+mn-lt"/>
                <a:ea typeface="+mn-ea"/>
                <a:cs typeface="+mn-cs"/>
              </a:defRPr>
            </a:lvl4pPr>
            <a:lvl5pPr marL="2305050" indent="365125" algn="l" defTabSz="457200" rtl="0" eaLnBrk="0" fontAlgn="base" hangingPunct="0">
              <a:spcBef>
                <a:spcPct val="0"/>
              </a:spcBef>
              <a:spcAft>
                <a:spcPct val="0"/>
              </a:spcAft>
              <a:buBlip>
                <a:blip r:embed="rId9"/>
              </a:buBlip>
              <a:defRPr kumimoji="1" sz="2000">
                <a:solidFill>
                  <a:srgbClr val="000000"/>
                </a:solidFill>
                <a:latin typeface="+mn-lt"/>
                <a:ea typeface="+mn-ea"/>
                <a:cs typeface="+mn-cs"/>
              </a:defRPr>
            </a:lvl5pPr>
            <a:lvl6pPr marL="2762250" indent="365125" algn="l" defTabSz="457200" rtl="0" eaLnBrk="1" fontAlgn="base" hangingPunct="1">
              <a:spcBef>
                <a:spcPct val="0"/>
              </a:spcBef>
              <a:spcAft>
                <a:spcPct val="0"/>
              </a:spcAft>
              <a:buBlip>
                <a:blip r:embed="rId9"/>
              </a:buBlip>
              <a:defRPr kumimoji="1" sz="2000">
                <a:solidFill>
                  <a:srgbClr val="000000"/>
                </a:solidFill>
                <a:latin typeface="+mn-lt"/>
                <a:ea typeface="+mn-ea"/>
                <a:cs typeface="+mn-cs"/>
              </a:defRPr>
            </a:lvl6pPr>
            <a:lvl7pPr marL="3219450" indent="365125" algn="l" defTabSz="457200" rtl="0" eaLnBrk="1" fontAlgn="base" hangingPunct="1">
              <a:spcBef>
                <a:spcPct val="0"/>
              </a:spcBef>
              <a:spcAft>
                <a:spcPct val="0"/>
              </a:spcAft>
              <a:buBlip>
                <a:blip r:embed="rId9"/>
              </a:buBlip>
              <a:defRPr kumimoji="1" sz="2000">
                <a:solidFill>
                  <a:srgbClr val="000000"/>
                </a:solidFill>
                <a:latin typeface="+mn-lt"/>
                <a:ea typeface="+mn-ea"/>
                <a:cs typeface="+mn-cs"/>
              </a:defRPr>
            </a:lvl7pPr>
            <a:lvl8pPr marL="3676650" indent="365125" algn="l" defTabSz="457200" rtl="0" eaLnBrk="1" fontAlgn="base" hangingPunct="1">
              <a:spcBef>
                <a:spcPct val="0"/>
              </a:spcBef>
              <a:spcAft>
                <a:spcPct val="0"/>
              </a:spcAft>
              <a:buBlip>
                <a:blip r:embed="rId9"/>
              </a:buBlip>
              <a:defRPr kumimoji="1" sz="2000">
                <a:solidFill>
                  <a:srgbClr val="000000"/>
                </a:solidFill>
                <a:latin typeface="+mn-lt"/>
                <a:ea typeface="+mn-ea"/>
                <a:cs typeface="+mn-cs"/>
              </a:defRPr>
            </a:lvl8pPr>
            <a:lvl9pPr marL="4133850" indent="365125" algn="l" defTabSz="457200" rtl="0" eaLnBrk="1" fontAlgn="base" hangingPunct="1">
              <a:spcBef>
                <a:spcPct val="0"/>
              </a:spcBef>
              <a:spcAft>
                <a:spcPct val="0"/>
              </a:spcAft>
              <a:buBlip>
                <a:blip r:embed="rId9"/>
              </a:buBlip>
              <a:defRPr kumimoji="1" sz="2000">
                <a:solidFill>
                  <a:srgbClr val="000000"/>
                </a:solidFill>
                <a:latin typeface="+mn-lt"/>
                <a:ea typeface="+mn-ea"/>
                <a:cs typeface="+mn-cs"/>
              </a:defRPr>
            </a:lvl9pPr>
          </a:lstStyle>
          <a:p>
            <a:pPr marL="0" indent="0" eaLnBrk="1" hangingPunct="1">
              <a:buFont typeface="Wingdings" pitchFamily="2" charset="2"/>
              <a:buNone/>
              <a:defRPr/>
            </a:pPr>
            <a:r>
              <a:rPr lang="ja-JP" altLang="en-US" kern="0" dirty="0"/>
              <a:t>から普遍的に決定可能。</a:t>
            </a:r>
            <a:endParaRPr lang="en-US" altLang="ja-JP" kern="0" dirty="0"/>
          </a:p>
        </p:txBody>
      </p:sp>
      <p:pic>
        <p:nvPicPr>
          <p:cNvPr id="9" name="図 8" descr="\documentclass{article}&#10;\usepackage{amsmath}&#10;\pagestyle{empty}&#10;\begin{document}&#10;$$ \eta = 1 - \frac{Q_{-}}{Q_{+}} $$&#10;\end{document}" title="IguanaTex Bitmap Display">
            <a:extLst>
              <a:ext uri="{FF2B5EF4-FFF2-40B4-BE49-F238E27FC236}">
                <a16:creationId xmlns:a16="http://schemas.microsoft.com/office/drawing/2014/main" id="{6B38EED5-568D-4A7C-8498-7763E28F04FA}"/>
              </a:ext>
            </a:extLst>
          </p:cNvPr>
          <p:cNvPicPr>
            <a:picLocks noChangeAspect="1"/>
          </p:cNvPicPr>
          <p:nvPr>
            <p:custDataLst>
              <p:tags r:id="rId1"/>
            </p:custDataLst>
          </p:nvPr>
        </p:nvPicPr>
        <p:blipFill>
          <a:blip r:embed="rId10" cstate="print">
            <a:extLst>
              <a:ext uri="{28A0092B-C50C-407E-A947-70E740481C1C}">
                <a14:useLocalDpi xmlns:a14="http://schemas.microsoft.com/office/drawing/2010/main" val="0"/>
              </a:ext>
            </a:extLst>
          </a:blip>
          <a:stretch>
            <a:fillRect/>
          </a:stretch>
        </p:blipFill>
        <p:spPr>
          <a:xfrm>
            <a:off x="4427587" y="1764850"/>
            <a:ext cx="1610718" cy="718802"/>
          </a:xfrm>
          <a:prstGeom prst="rect">
            <a:avLst/>
          </a:prstGeom>
        </p:spPr>
      </p:pic>
      <p:pic>
        <p:nvPicPr>
          <p:cNvPr id="3" name="図 2" descr="\documentclass{article}&#10;\usepackage{amsmath}&#10;\pagestyle{empty}&#10;\begin{document}&#10;$$ \frac{Q_{+}^{(\ell)}}{Q_{-}^{(k)}} = \frac{1}{1-\eta_{\ell,k}} = f(\theta_{\ell},\theta_k) $$&#10;\end{document}" title="IguanaTex Bitmap Display">
            <a:extLst>
              <a:ext uri="{FF2B5EF4-FFF2-40B4-BE49-F238E27FC236}">
                <a16:creationId xmlns:a16="http://schemas.microsoft.com/office/drawing/2014/main" id="{7888DF7D-8849-4494-A3AF-3258CA2E8D9E}"/>
              </a:ext>
            </a:extLst>
          </p:cNvPr>
          <p:cNvPicPr>
            <a:picLocks noChangeAspect="1"/>
          </p:cNvPicPr>
          <p:nvPr>
            <p:custDataLst>
              <p:tags r:id="rId2"/>
            </p:custDataLst>
          </p:nvPr>
        </p:nvPicPr>
        <p:blipFill>
          <a:blip r:embed="rId11" cstate="print">
            <a:extLst>
              <a:ext uri="{28A0092B-C50C-407E-A947-70E740481C1C}">
                <a14:useLocalDpi xmlns:a14="http://schemas.microsoft.com/office/drawing/2010/main" val="0"/>
              </a:ext>
            </a:extLst>
          </a:blip>
          <a:stretch>
            <a:fillRect/>
          </a:stretch>
        </p:blipFill>
        <p:spPr>
          <a:xfrm>
            <a:off x="1884829" y="2684266"/>
            <a:ext cx="3062987" cy="753582"/>
          </a:xfrm>
          <a:prstGeom prst="rect">
            <a:avLst/>
          </a:prstGeom>
        </p:spPr>
      </p:pic>
      <p:sp>
        <p:nvSpPr>
          <p:cNvPr id="110" name="コンテンツ プレースホルダー 2 1 3 3 1 1">
            <a:extLst>
              <a:ext uri="{FF2B5EF4-FFF2-40B4-BE49-F238E27FC236}">
                <a16:creationId xmlns:a16="http://schemas.microsoft.com/office/drawing/2014/main" id="{B8201C5B-1D2A-452C-B380-58570CFC70AD}"/>
              </a:ext>
            </a:extLst>
          </p:cNvPr>
          <p:cNvSpPr txBox="1">
            <a:spLocks/>
          </p:cNvSpPr>
          <p:nvPr/>
        </p:nvSpPr>
        <p:spPr bwMode="gray">
          <a:xfrm>
            <a:off x="196494" y="2862647"/>
            <a:ext cx="1995033" cy="3828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90513" indent="-290513" algn="l" defTabSz="457200" rtl="0" eaLnBrk="0" fontAlgn="base" hangingPunct="0">
              <a:lnSpc>
                <a:spcPct val="95000"/>
              </a:lnSpc>
              <a:spcBef>
                <a:spcPct val="20000"/>
              </a:spcBef>
              <a:spcAft>
                <a:spcPct val="10000"/>
              </a:spcAft>
              <a:buClr>
                <a:srgbClr val="A30B1A"/>
              </a:buClr>
              <a:buFont typeface="Wingdings" pitchFamily="2" charset="2"/>
              <a:buChar char="n"/>
              <a:defRPr kumimoji="1" sz="2800">
                <a:solidFill>
                  <a:srgbClr val="000000"/>
                </a:solidFill>
                <a:latin typeface="+mn-lt"/>
                <a:ea typeface="+mn-ea"/>
                <a:cs typeface="+mn-cs"/>
              </a:defRPr>
            </a:lvl1pPr>
            <a:lvl2pPr marL="581025" indent="-242888" algn="l" defTabSz="457200" rtl="0" eaLnBrk="0" fontAlgn="base" hangingPunct="0">
              <a:lnSpc>
                <a:spcPct val="95000"/>
              </a:lnSpc>
              <a:spcBef>
                <a:spcPct val="20000"/>
              </a:spcBef>
              <a:spcAft>
                <a:spcPct val="10000"/>
              </a:spcAft>
              <a:buClr>
                <a:srgbClr val="87867E"/>
              </a:buClr>
              <a:buFont typeface="Wingdings" pitchFamily="2" charset="2"/>
              <a:buChar char="n"/>
              <a:defRPr kumimoji="1" sz="2400">
                <a:solidFill>
                  <a:srgbClr val="000000"/>
                </a:solidFill>
                <a:latin typeface="+mn-lt"/>
                <a:ea typeface="+mn-ea"/>
                <a:cs typeface="+mn-cs"/>
              </a:defRPr>
            </a:lvl2pPr>
            <a:lvl3pPr marL="795338" indent="-138113" algn="l" defTabSz="457200" rtl="0" eaLnBrk="0" fontAlgn="base" hangingPunct="0">
              <a:lnSpc>
                <a:spcPct val="95000"/>
              </a:lnSpc>
              <a:spcBef>
                <a:spcPct val="20000"/>
              </a:spcBef>
              <a:spcAft>
                <a:spcPct val="10000"/>
              </a:spcAft>
              <a:buClr>
                <a:srgbClr val="87867E"/>
              </a:buClr>
              <a:buSzPct val="100000"/>
              <a:buChar char="•"/>
              <a:defRPr kumimoji="1" sz="2000">
                <a:solidFill>
                  <a:srgbClr val="000000"/>
                </a:solidFill>
                <a:latin typeface="+mn-lt"/>
                <a:ea typeface="+mn-ea"/>
                <a:cs typeface="+mn-cs"/>
              </a:defRPr>
            </a:lvl3pPr>
            <a:lvl4pPr marL="1014413" indent="-134938" algn="l" defTabSz="457200" rtl="0" eaLnBrk="0" fontAlgn="base" hangingPunct="0">
              <a:lnSpc>
                <a:spcPct val="95000"/>
              </a:lnSpc>
              <a:spcBef>
                <a:spcPct val="20000"/>
              </a:spcBef>
              <a:spcAft>
                <a:spcPct val="10000"/>
              </a:spcAft>
              <a:buClr>
                <a:srgbClr val="87867E"/>
              </a:buClr>
              <a:buSzPct val="100000"/>
              <a:buChar char="•"/>
              <a:defRPr kumimoji="1">
                <a:solidFill>
                  <a:srgbClr val="000000"/>
                </a:solidFill>
                <a:latin typeface="+mn-lt"/>
                <a:ea typeface="+mn-ea"/>
                <a:cs typeface="+mn-cs"/>
              </a:defRPr>
            </a:lvl4pPr>
            <a:lvl5pPr marL="2305050" indent="365125" algn="l" defTabSz="457200" rtl="0" eaLnBrk="0" fontAlgn="base" hangingPunct="0">
              <a:spcBef>
                <a:spcPct val="0"/>
              </a:spcBef>
              <a:spcAft>
                <a:spcPct val="0"/>
              </a:spcAft>
              <a:buBlip>
                <a:blip r:embed="rId9"/>
              </a:buBlip>
              <a:defRPr kumimoji="1" sz="2000">
                <a:solidFill>
                  <a:srgbClr val="000000"/>
                </a:solidFill>
                <a:latin typeface="+mn-lt"/>
                <a:ea typeface="+mn-ea"/>
                <a:cs typeface="+mn-cs"/>
              </a:defRPr>
            </a:lvl5pPr>
            <a:lvl6pPr marL="2762250" indent="365125" algn="l" defTabSz="457200" rtl="0" eaLnBrk="1" fontAlgn="base" hangingPunct="1">
              <a:spcBef>
                <a:spcPct val="0"/>
              </a:spcBef>
              <a:spcAft>
                <a:spcPct val="0"/>
              </a:spcAft>
              <a:buBlip>
                <a:blip r:embed="rId9"/>
              </a:buBlip>
              <a:defRPr kumimoji="1" sz="2000">
                <a:solidFill>
                  <a:srgbClr val="000000"/>
                </a:solidFill>
                <a:latin typeface="+mn-lt"/>
                <a:ea typeface="+mn-ea"/>
                <a:cs typeface="+mn-cs"/>
              </a:defRPr>
            </a:lvl6pPr>
            <a:lvl7pPr marL="3219450" indent="365125" algn="l" defTabSz="457200" rtl="0" eaLnBrk="1" fontAlgn="base" hangingPunct="1">
              <a:spcBef>
                <a:spcPct val="0"/>
              </a:spcBef>
              <a:spcAft>
                <a:spcPct val="0"/>
              </a:spcAft>
              <a:buBlip>
                <a:blip r:embed="rId9"/>
              </a:buBlip>
              <a:defRPr kumimoji="1" sz="2000">
                <a:solidFill>
                  <a:srgbClr val="000000"/>
                </a:solidFill>
                <a:latin typeface="+mn-lt"/>
                <a:ea typeface="+mn-ea"/>
                <a:cs typeface="+mn-cs"/>
              </a:defRPr>
            </a:lvl7pPr>
            <a:lvl8pPr marL="3676650" indent="365125" algn="l" defTabSz="457200" rtl="0" eaLnBrk="1" fontAlgn="base" hangingPunct="1">
              <a:spcBef>
                <a:spcPct val="0"/>
              </a:spcBef>
              <a:spcAft>
                <a:spcPct val="0"/>
              </a:spcAft>
              <a:buBlip>
                <a:blip r:embed="rId9"/>
              </a:buBlip>
              <a:defRPr kumimoji="1" sz="2000">
                <a:solidFill>
                  <a:srgbClr val="000000"/>
                </a:solidFill>
                <a:latin typeface="+mn-lt"/>
                <a:ea typeface="+mn-ea"/>
                <a:cs typeface="+mn-cs"/>
              </a:defRPr>
            </a:lvl8pPr>
            <a:lvl9pPr marL="4133850" indent="365125" algn="l" defTabSz="457200" rtl="0" eaLnBrk="1" fontAlgn="base" hangingPunct="1">
              <a:spcBef>
                <a:spcPct val="0"/>
              </a:spcBef>
              <a:spcAft>
                <a:spcPct val="0"/>
              </a:spcAft>
              <a:buBlip>
                <a:blip r:embed="rId9"/>
              </a:buBlip>
              <a:defRPr kumimoji="1" sz="2000">
                <a:solidFill>
                  <a:srgbClr val="000000"/>
                </a:solidFill>
                <a:latin typeface="+mn-lt"/>
                <a:ea typeface="+mn-ea"/>
                <a:cs typeface="+mn-cs"/>
              </a:defRPr>
            </a:lvl9pPr>
          </a:lstStyle>
          <a:p>
            <a:pPr marL="0" indent="0" eaLnBrk="1" hangingPunct="1">
              <a:buFont typeface="Wingdings" pitchFamily="2" charset="2"/>
              <a:buNone/>
              <a:defRPr/>
            </a:pPr>
            <a:r>
              <a:rPr lang="ja-JP" altLang="en-US" kern="0" dirty="0"/>
              <a:t>熱源</a:t>
            </a:r>
            <a:r>
              <a:rPr lang="en-US" altLang="ja-JP" kern="0" dirty="0"/>
              <a:t>k,ℓ</a:t>
            </a:r>
            <a:r>
              <a:rPr lang="ja-JP" altLang="en-US" kern="0" dirty="0"/>
              <a:t>間</a:t>
            </a:r>
            <a:r>
              <a:rPr lang="en-US" altLang="ja-JP" sz="1400" kern="0" dirty="0"/>
              <a:t>:</a:t>
            </a:r>
          </a:p>
        </p:txBody>
      </p:sp>
      <p:pic>
        <p:nvPicPr>
          <p:cNvPr id="34" name="図 33" descr="\documentclass{article}&#10;\usepackage{amsmath}&#10;\pagestyle{empty}&#10;\begin{document}&#10;$$ Q_{+}^{(1)}=Q_{-}^{(1)}$$&#10;\end{document}" title="IguanaTex Bitmap Display">
            <a:extLst>
              <a:ext uri="{FF2B5EF4-FFF2-40B4-BE49-F238E27FC236}">
                <a16:creationId xmlns:a16="http://schemas.microsoft.com/office/drawing/2014/main" id="{7F1F23F1-F34B-4984-86BD-A15E4CDE27BD}"/>
              </a:ext>
            </a:extLst>
          </p:cNvPr>
          <p:cNvPicPr>
            <a:picLocks noChangeAspect="1"/>
          </p:cNvPicPr>
          <p:nvPr>
            <p:custDataLst>
              <p:tags r:id="rId3"/>
            </p:custDataLst>
          </p:nvPr>
        </p:nvPicPr>
        <p:blipFill>
          <a:blip r:embed="rId12" cstate="print">
            <a:extLst>
              <a:ext uri="{28A0092B-C50C-407E-A947-70E740481C1C}">
                <a14:useLocalDpi xmlns:a14="http://schemas.microsoft.com/office/drawing/2010/main" val="0"/>
              </a:ext>
            </a:extLst>
          </a:blip>
          <a:stretch>
            <a:fillRect/>
          </a:stretch>
        </p:blipFill>
        <p:spPr>
          <a:xfrm>
            <a:off x="199718" y="3504517"/>
            <a:ext cx="1556588" cy="438150"/>
          </a:xfrm>
          <a:prstGeom prst="rect">
            <a:avLst/>
          </a:prstGeom>
        </p:spPr>
      </p:pic>
      <p:sp>
        <p:nvSpPr>
          <p:cNvPr id="116" name="コンテンツ プレースホルダー 2 1 3 2 2 1 1">
            <a:extLst>
              <a:ext uri="{FF2B5EF4-FFF2-40B4-BE49-F238E27FC236}">
                <a16:creationId xmlns:a16="http://schemas.microsoft.com/office/drawing/2014/main" id="{09BB9F4F-4BBC-4E32-894F-A47ED9FE841D}"/>
              </a:ext>
            </a:extLst>
          </p:cNvPr>
          <p:cNvSpPr txBox="1">
            <a:spLocks/>
          </p:cNvSpPr>
          <p:nvPr/>
        </p:nvSpPr>
        <p:spPr bwMode="gray">
          <a:xfrm>
            <a:off x="1916896" y="3504517"/>
            <a:ext cx="2926079"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90513" indent="-290513" algn="l" defTabSz="457200" rtl="0" eaLnBrk="0" fontAlgn="base" hangingPunct="0">
              <a:lnSpc>
                <a:spcPct val="95000"/>
              </a:lnSpc>
              <a:spcBef>
                <a:spcPct val="20000"/>
              </a:spcBef>
              <a:spcAft>
                <a:spcPct val="10000"/>
              </a:spcAft>
              <a:buClr>
                <a:srgbClr val="A30B1A"/>
              </a:buClr>
              <a:buFont typeface="Wingdings" pitchFamily="2" charset="2"/>
              <a:buChar char="n"/>
              <a:defRPr kumimoji="1" sz="2800">
                <a:solidFill>
                  <a:srgbClr val="000000"/>
                </a:solidFill>
                <a:latin typeface="+mn-lt"/>
                <a:ea typeface="+mn-ea"/>
                <a:cs typeface="+mn-cs"/>
              </a:defRPr>
            </a:lvl1pPr>
            <a:lvl2pPr marL="581025" indent="-242888" algn="l" defTabSz="457200" rtl="0" eaLnBrk="0" fontAlgn="base" hangingPunct="0">
              <a:lnSpc>
                <a:spcPct val="95000"/>
              </a:lnSpc>
              <a:spcBef>
                <a:spcPct val="20000"/>
              </a:spcBef>
              <a:spcAft>
                <a:spcPct val="10000"/>
              </a:spcAft>
              <a:buClr>
                <a:srgbClr val="87867E"/>
              </a:buClr>
              <a:buFont typeface="Wingdings" pitchFamily="2" charset="2"/>
              <a:buChar char="n"/>
              <a:defRPr kumimoji="1" sz="2400">
                <a:solidFill>
                  <a:srgbClr val="000000"/>
                </a:solidFill>
                <a:latin typeface="+mn-lt"/>
                <a:ea typeface="+mn-ea"/>
                <a:cs typeface="+mn-cs"/>
              </a:defRPr>
            </a:lvl2pPr>
            <a:lvl3pPr marL="795338" indent="-138113" algn="l" defTabSz="457200" rtl="0" eaLnBrk="0" fontAlgn="base" hangingPunct="0">
              <a:lnSpc>
                <a:spcPct val="95000"/>
              </a:lnSpc>
              <a:spcBef>
                <a:spcPct val="20000"/>
              </a:spcBef>
              <a:spcAft>
                <a:spcPct val="10000"/>
              </a:spcAft>
              <a:buClr>
                <a:srgbClr val="87867E"/>
              </a:buClr>
              <a:buSzPct val="100000"/>
              <a:buChar char="•"/>
              <a:defRPr kumimoji="1" sz="2000">
                <a:solidFill>
                  <a:srgbClr val="000000"/>
                </a:solidFill>
                <a:latin typeface="+mn-lt"/>
                <a:ea typeface="+mn-ea"/>
                <a:cs typeface="+mn-cs"/>
              </a:defRPr>
            </a:lvl3pPr>
            <a:lvl4pPr marL="1014413" indent="-134938" algn="l" defTabSz="457200" rtl="0" eaLnBrk="0" fontAlgn="base" hangingPunct="0">
              <a:lnSpc>
                <a:spcPct val="95000"/>
              </a:lnSpc>
              <a:spcBef>
                <a:spcPct val="20000"/>
              </a:spcBef>
              <a:spcAft>
                <a:spcPct val="10000"/>
              </a:spcAft>
              <a:buClr>
                <a:srgbClr val="87867E"/>
              </a:buClr>
              <a:buSzPct val="100000"/>
              <a:buChar char="•"/>
              <a:defRPr kumimoji="1">
                <a:solidFill>
                  <a:srgbClr val="000000"/>
                </a:solidFill>
                <a:latin typeface="+mn-lt"/>
                <a:ea typeface="+mn-ea"/>
                <a:cs typeface="+mn-cs"/>
              </a:defRPr>
            </a:lvl4pPr>
            <a:lvl5pPr marL="2305050" indent="365125" algn="l" defTabSz="457200" rtl="0" eaLnBrk="0" fontAlgn="base" hangingPunct="0">
              <a:spcBef>
                <a:spcPct val="0"/>
              </a:spcBef>
              <a:spcAft>
                <a:spcPct val="0"/>
              </a:spcAft>
              <a:buBlip>
                <a:blip r:embed="rId9"/>
              </a:buBlip>
              <a:defRPr kumimoji="1" sz="2000">
                <a:solidFill>
                  <a:srgbClr val="000000"/>
                </a:solidFill>
                <a:latin typeface="+mn-lt"/>
                <a:ea typeface="+mn-ea"/>
                <a:cs typeface="+mn-cs"/>
              </a:defRPr>
            </a:lvl5pPr>
            <a:lvl6pPr marL="2762250" indent="365125" algn="l" defTabSz="457200" rtl="0" eaLnBrk="1" fontAlgn="base" hangingPunct="1">
              <a:spcBef>
                <a:spcPct val="0"/>
              </a:spcBef>
              <a:spcAft>
                <a:spcPct val="0"/>
              </a:spcAft>
              <a:buBlip>
                <a:blip r:embed="rId9"/>
              </a:buBlip>
              <a:defRPr kumimoji="1" sz="2000">
                <a:solidFill>
                  <a:srgbClr val="000000"/>
                </a:solidFill>
                <a:latin typeface="+mn-lt"/>
                <a:ea typeface="+mn-ea"/>
                <a:cs typeface="+mn-cs"/>
              </a:defRPr>
            </a:lvl6pPr>
            <a:lvl7pPr marL="3219450" indent="365125" algn="l" defTabSz="457200" rtl="0" eaLnBrk="1" fontAlgn="base" hangingPunct="1">
              <a:spcBef>
                <a:spcPct val="0"/>
              </a:spcBef>
              <a:spcAft>
                <a:spcPct val="0"/>
              </a:spcAft>
              <a:buBlip>
                <a:blip r:embed="rId9"/>
              </a:buBlip>
              <a:defRPr kumimoji="1" sz="2000">
                <a:solidFill>
                  <a:srgbClr val="000000"/>
                </a:solidFill>
                <a:latin typeface="+mn-lt"/>
                <a:ea typeface="+mn-ea"/>
                <a:cs typeface="+mn-cs"/>
              </a:defRPr>
            </a:lvl7pPr>
            <a:lvl8pPr marL="3676650" indent="365125" algn="l" defTabSz="457200" rtl="0" eaLnBrk="1" fontAlgn="base" hangingPunct="1">
              <a:spcBef>
                <a:spcPct val="0"/>
              </a:spcBef>
              <a:spcAft>
                <a:spcPct val="0"/>
              </a:spcAft>
              <a:buBlip>
                <a:blip r:embed="rId9"/>
              </a:buBlip>
              <a:defRPr kumimoji="1" sz="2000">
                <a:solidFill>
                  <a:srgbClr val="000000"/>
                </a:solidFill>
                <a:latin typeface="+mn-lt"/>
                <a:ea typeface="+mn-ea"/>
                <a:cs typeface="+mn-cs"/>
              </a:defRPr>
            </a:lvl8pPr>
            <a:lvl9pPr marL="4133850" indent="365125" algn="l" defTabSz="457200" rtl="0" eaLnBrk="1" fontAlgn="base" hangingPunct="1">
              <a:spcBef>
                <a:spcPct val="0"/>
              </a:spcBef>
              <a:spcAft>
                <a:spcPct val="0"/>
              </a:spcAft>
              <a:buBlip>
                <a:blip r:embed="rId9"/>
              </a:buBlip>
              <a:defRPr kumimoji="1" sz="2000">
                <a:solidFill>
                  <a:srgbClr val="000000"/>
                </a:solidFill>
                <a:latin typeface="+mn-lt"/>
                <a:ea typeface="+mn-ea"/>
                <a:cs typeface="+mn-cs"/>
              </a:defRPr>
            </a:lvl9pPr>
          </a:lstStyle>
          <a:p>
            <a:pPr marL="0" indent="0" eaLnBrk="1" hangingPunct="1">
              <a:buFont typeface="Wingdings" pitchFamily="2" charset="2"/>
              <a:buNone/>
              <a:defRPr/>
            </a:pPr>
            <a:r>
              <a:rPr lang="ja-JP" altLang="en-US" kern="0" dirty="0"/>
              <a:t>となるように調節</a:t>
            </a:r>
            <a:endParaRPr lang="en-US" altLang="ja-JP" kern="0" dirty="0"/>
          </a:p>
        </p:txBody>
      </p:sp>
      <p:cxnSp>
        <p:nvCxnSpPr>
          <p:cNvPr id="117" name="直線矢印コネクタ 116">
            <a:extLst>
              <a:ext uri="{FF2B5EF4-FFF2-40B4-BE49-F238E27FC236}">
                <a16:creationId xmlns:a16="http://schemas.microsoft.com/office/drawing/2014/main" id="{F2BAAF77-4D27-4162-9F1A-C63AADDFBA6D}"/>
              </a:ext>
            </a:extLst>
          </p:cNvPr>
          <p:cNvCxnSpPr>
            <a:cxnSpLocks/>
          </p:cNvCxnSpPr>
          <p:nvPr/>
        </p:nvCxnSpPr>
        <p:spPr bwMode="auto">
          <a:xfrm flipV="1">
            <a:off x="6554416" y="3370469"/>
            <a:ext cx="0" cy="2362200"/>
          </a:xfrm>
          <a:prstGeom prst="straightConnector1">
            <a:avLst/>
          </a:prstGeom>
          <a:gradFill rotWithShape="0">
            <a:gsLst>
              <a:gs pos="0">
                <a:srgbClr val="FFFFFF"/>
              </a:gs>
              <a:gs pos="100000">
                <a:srgbClr val="C8C8C8"/>
              </a:gs>
            </a:gsLst>
            <a:lin ang="5400000" scaled="1"/>
          </a:gradFill>
          <a:ln w="9525" cap="flat" cmpd="sng" algn="ctr">
            <a:solidFill>
              <a:srgbClr val="505050"/>
            </a:solidFill>
            <a:prstDash val="solid"/>
            <a:round/>
            <a:headEnd type="none" w="med" len="med"/>
            <a:tailEnd type="triangle"/>
          </a:ln>
          <a:effectLst/>
        </p:spPr>
      </p:cxnSp>
      <p:cxnSp>
        <p:nvCxnSpPr>
          <p:cNvPr id="118" name="直線矢印コネクタ 117">
            <a:extLst>
              <a:ext uri="{FF2B5EF4-FFF2-40B4-BE49-F238E27FC236}">
                <a16:creationId xmlns:a16="http://schemas.microsoft.com/office/drawing/2014/main" id="{AC6874A4-C0E6-4B75-B744-7BBE7922B85B}"/>
              </a:ext>
            </a:extLst>
          </p:cNvPr>
          <p:cNvCxnSpPr>
            <a:cxnSpLocks/>
          </p:cNvCxnSpPr>
          <p:nvPr/>
        </p:nvCxnSpPr>
        <p:spPr bwMode="auto">
          <a:xfrm flipV="1">
            <a:off x="6145917" y="5233074"/>
            <a:ext cx="2926080" cy="30480"/>
          </a:xfrm>
          <a:prstGeom prst="straightConnector1">
            <a:avLst/>
          </a:prstGeom>
          <a:gradFill rotWithShape="0">
            <a:gsLst>
              <a:gs pos="0">
                <a:srgbClr val="FFFFFF"/>
              </a:gs>
              <a:gs pos="100000">
                <a:srgbClr val="C8C8C8"/>
              </a:gs>
            </a:gsLst>
            <a:lin ang="5400000" scaled="1"/>
          </a:gradFill>
          <a:ln w="9525" cap="flat" cmpd="sng" algn="ctr">
            <a:solidFill>
              <a:srgbClr val="505050"/>
            </a:solidFill>
            <a:prstDash val="solid"/>
            <a:round/>
            <a:headEnd type="none" w="med" len="med"/>
            <a:tailEnd type="triangle"/>
          </a:ln>
          <a:effectLst/>
        </p:spPr>
      </p:cxnSp>
      <p:sp>
        <p:nvSpPr>
          <p:cNvPr id="119" name="コンテンツ プレースホルダー 2 4 2">
            <a:extLst>
              <a:ext uri="{FF2B5EF4-FFF2-40B4-BE49-F238E27FC236}">
                <a16:creationId xmlns:a16="http://schemas.microsoft.com/office/drawing/2014/main" id="{EC22836F-B355-4D16-BEBE-889D787A293A}"/>
              </a:ext>
            </a:extLst>
          </p:cNvPr>
          <p:cNvSpPr txBox="1">
            <a:spLocks/>
          </p:cNvSpPr>
          <p:nvPr/>
        </p:nvSpPr>
        <p:spPr bwMode="gray">
          <a:xfrm>
            <a:off x="6249947" y="5243753"/>
            <a:ext cx="305354"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90513" indent="-290513" algn="l" defTabSz="457200" rtl="0" eaLnBrk="0" fontAlgn="base" hangingPunct="0">
              <a:lnSpc>
                <a:spcPct val="95000"/>
              </a:lnSpc>
              <a:spcBef>
                <a:spcPct val="20000"/>
              </a:spcBef>
              <a:spcAft>
                <a:spcPct val="10000"/>
              </a:spcAft>
              <a:buClr>
                <a:srgbClr val="A30B1A"/>
              </a:buClr>
              <a:buFont typeface="Wingdings" pitchFamily="2" charset="2"/>
              <a:buChar char="n"/>
              <a:defRPr kumimoji="1" sz="2800">
                <a:solidFill>
                  <a:srgbClr val="000000"/>
                </a:solidFill>
                <a:latin typeface="+mn-lt"/>
                <a:ea typeface="+mn-ea"/>
                <a:cs typeface="+mn-cs"/>
              </a:defRPr>
            </a:lvl1pPr>
            <a:lvl2pPr marL="581025" indent="-242888" algn="l" defTabSz="457200" rtl="0" eaLnBrk="0" fontAlgn="base" hangingPunct="0">
              <a:lnSpc>
                <a:spcPct val="95000"/>
              </a:lnSpc>
              <a:spcBef>
                <a:spcPct val="20000"/>
              </a:spcBef>
              <a:spcAft>
                <a:spcPct val="10000"/>
              </a:spcAft>
              <a:buClr>
                <a:srgbClr val="87867E"/>
              </a:buClr>
              <a:buFont typeface="Wingdings" pitchFamily="2" charset="2"/>
              <a:buChar char="n"/>
              <a:defRPr kumimoji="1" sz="2400">
                <a:solidFill>
                  <a:srgbClr val="000000"/>
                </a:solidFill>
                <a:latin typeface="+mn-lt"/>
                <a:ea typeface="+mn-ea"/>
                <a:cs typeface="+mn-cs"/>
              </a:defRPr>
            </a:lvl2pPr>
            <a:lvl3pPr marL="795338" indent="-138113" algn="l" defTabSz="457200" rtl="0" eaLnBrk="0" fontAlgn="base" hangingPunct="0">
              <a:lnSpc>
                <a:spcPct val="95000"/>
              </a:lnSpc>
              <a:spcBef>
                <a:spcPct val="20000"/>
              </a:spcBef>
              <a:spcAft>
                <a:spcPct val="10000"/>
              </a:spcAft>
              <a:buClr>
                <a:srgbClr val="87867E"/>
              </a:buClr>
              <a:buSzPct val="100000"/>
              <a:buChar char="•"/>
              <a:defRPr kumimoji="1" sz="2000">
                <a:solidFill>
                  <a:srgbClr val="000000"/>
                </a:solidFill>
                <a:latin typeface="+mn-lt"/>
                <a:ea typeface="+mn-ea"/>
                <a:cs typeface="+mn-cs"/>
              </a:defRPr>
            </a:lvl3pPr>
            <a:lvl4pPr marL="1014413" indent="-134938" algn="l" defTabSz="457200" rtl="0" eaLnBrk="0" fontAlgn="base" hangingPunct="0">
              <a:lnSpc>
                <a:spcPct val="95000"/>
              </a:lnSpc>
              <a:spcBef>
                <a:spcPct val="20000"/>
              </a:spcBef>
              <a:spcAft>
                <a:spcPct val="10000"/>
              </a:spcAft>
              <a:buClr>
                <a:srgbClr val="87867E"/>
              </a:buClr>
              <a:buSzPct val="100000"/>
              <a:buChar char="•"/>
              <a:defRPr kumimoji="1">
                <a:solidFill>
                  <a:srgbClr val="000000"/>
                </a:solidFill>
                <a:latin typeface="+mn-lt"/>
                <a:ea typeface="+mn-ea"/>
                <a:cs typeface="+mn-cs"/>
              </a:defRPr>
            </a:lvl4pPr>
            <a:lvl5pPr marL="2305050" indent="365125" algn="l" defTabSz="457200" rtl="0" eaLnBrk="0" fontAlgn="base" hangingPunct="0">
              <a:spcBef>
                <a:spcPct val="0"/>
              </a:spcBef>
              <a:spcAft>
                <a:spcPct val="0"/>
              </a:spcAft>
              <a:buBlip>
                <a:blip r:embed="rId9"/>
              </a:buBlip>
              <a:defRPr kumimoji="1" sz="2000">
                <a:solidFill>
                  <a:srgbClr val="000000"/>
                </a:solidFill>
                <a:latin typeface="+mn-lt"/>
                <a:ea typeface="+mn-ea"/>
                <a:cs typeface="+mn-cs"/>
              </a:defRPr>
            </a:lvl5pPr>
            <a:lvl6pPr marL="2762250" indent="365125" algn="l" defTabSz="457200" rtl="0" eaLnBrk="1" fontAlgn="base" hangingPunct="1">
              <a:spcBef>
                <a:spcPct val="0"/>
              </a:spcBef>
              <a:spcAft>
                <a:spcPct val="0"/>
              </a:spcAft>
              <a:buBlip>
                <a:blip r:embed="rId9"/>
              </a:buBlip>
              <a:defRPr kumimoji="1" sz="2000">
                <a:solidFill>
                  <a:srgbClr val="000000"/>
                </a:solidFill>
                <a:latin typeface="+mn-lt"/>
                <a:ea typeface="+mn-ea"/>
                <a:cs typeface="+mn-cs"/>
              </a:defRPr>
            </a:lvl6pPr>
            <a:lvl7pPr marL="3219450" indent="365125" algn="l" defTabSz="457200" rtl="0" eaLnBrk="1" fontAlgn="base" hangingPunct="1">
              <a:spcBef>
                <a:spcPct val="0"/>
              </a:spcBef>
              <a:spcAft>
                <a:spcPct val="0"/>
              </a:spcAft>
              <a:buBlip>
                <a:blip r:embed="rId9"/>
              </a:buBlip>
              <a:defRPr kumimoji="1" sz="2000">
                <a:solidFill>
                  <a:srgbClr val="000000"/>
                </a:solidFill>
                <a:latin typeface="+mn-lt"/>
                <a:ea typeface="+mn-ea"/>
                <a:cs typeface="+mn-cs"/>
              </a:defRPr>
            </a:lvl7pPr>
            <a:lvl8pPr marL="3676650" indent="365125" algn="l" defTabSz="457200" rtl="0" eaLnBrk="1" fontAlgn="base" hangingPunct="1">
              <a:spcBef>
                <a:spcPct val="0"/>
              </a:spcBef>
              <a:spcAft>
                <a:spcPct val="0"/>
              </a:spcAft>
              <a:buBlip>
                <a:blip r:embed="rId9"/>
              </a:buBlip>
              <a:defRPr kumimoji="1" sz="2000">
                <a:solidFill>
                  <a:srgbClr val="000000"/>
                </a:solidFill>
                <a:latin typeface="+mn-lt"/>
                <a:ea typeface="+mn-ea"/>
                <a:cs typeface="+mn-cs"/>
              </a:defRPr>
            </a:lvl8pPr>
            <a:lvl9pPr marL="4133850" indent="365125" algn="l" defTabSz="457200" rtl="0" eaLnBrk="1" fontAlgn="base" hangingPunct="1">
              <a:spcBef>
                <a:spcPct val="0"/>
              </a:spcBef>
              <a:spcAft>
                <a:spcPct val="0"/>
              </a:spcAft>
              <a:buBlip>
                <a:blip r:embed="rId9"/>
              </a:buBlip>
              <a:defRPr kumimoji="1" sz="2000">
                <a:solidFill>
                  <a:srgbClr val="000000"/>
                </a:solidFill>
                <a:latin typeface="+mn-lt"/>
                <a:ea typeface="+mn-ea"/>
                <a:cs typeface="+mn-cs"/>
              </a:defRPr>
            </a:lvl9pPr>
          </a:lstStyle>
          <a:p>
            <a:pPr marL="0" indent="0" eaLnBrk="1" hangingPunct="1">
              <a:buFont typeface="Wingdings" pitchFamily="2" charset="2"/>
              <a:buNone/>
              <a:defRPr/>
            </a:pPr>
            <a:r>
              <a:rPr lang="en-US" altLang="ja-JP" kern="0" dirty="0"/>
              <a:t>O</a:t>
            </a:r>
          </a:p>
        </p:txBody>
      </p:sp>
      <p:sp>
        <p:nvSpPr>
          <p:cNvPr id="121" name="コンテンツ プレースホルダー 2 3 2">
            <a:extLst>
              <a:ext uri="{FF2B5EF4-FFF2-40B4-BE49-F238E27FC236}">
                <a16:creationId xmlns:a16="http://schemas.microsoft.com/office/drawing/2014/main" id="{330F3684-EC24-443B-BB1B-E6B823F33CCB}"/>
              </a:ext>
            </a:extLst>
          </p:cNvPr>
          <p:cNvSpPr txBox="1">
            <a:spLocks/>
          </p:cNvSpPr>
          <p:nvPr/>
        </p:nvSpPr>
        <p:spPr bwMode="gray">
          <a:xfrm>
            <a:off x="6249947" y="3243265"/>
            <a:ext cx="305354"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90513" indent="-290513" algn="l" defTabSz="457200" rtl="0" eaLnBrk="0" fontAlgn="base" hangingPunct="0">
              <a:lnSpc>
                <a:spcPct val="95000"/>
              </a:lnSpc>
              <a:spcBef>
                <a:spcPct val="20000"/>
              </a:spcBef>
              <a:spcAft>
                <a:spcPct val="10000"/>
              </a:spcAft>
              <a:buClr>
                <a:srgbClr val="A30B1A"/>
              </a:buClr>
              <a:buFont typeface="Wingdings" pitchFamily="2" charset="2"/>
              <a:buChar char="n"/>
              <a:defRPr kumimoji="1" sz="2800">
                <a:solidFill>
                  <a:srgbClr val="000000"/>
                </a:solidFill>
                <a:latin typeface="+mn-lt"/>
                <a:ea typeface="+mn-ea"/>
                <a:cs typeface="+mn-cs"/>
              </a:defRPr>
            </a:lvl1pPr>
            <a:lvl2pPr marL="581025" indent="-242888" algn="l" defTabSz="457200" rtl="0" eaLnBrk="0" fontAlgn="base" hangingPunct="0">
              <a:lnSpc>
                <a:spcPct val="95000"/>
              </a:lnSpc>
              <a:spcBef>
                <a:spcPct val="20000"/>
              </a:spcBef>
              <a:spcAft>
                <a:spcPct val="10000"/>
              </a:spcAft>
              <a:buClr>
                <a:srgbClr val="87867E"/>
              </a:buClr>
              <a:buFont typeface="Wingdings" pitchFamily="2" charset="2"/>
              <a:buChar char="n"/>
              <a:defRPr kumimoji="1" sz="2400">
                <a:solidFill>
                  <a:srgbClr val="000000"/>
                </a:solidFill>
                <a:latin typeface="+mn-lt"/>
                <a:ea typeface="+mn-ea"/>
                <a:cs typeface="+mn-cs"/>
              </a:defRPr>
            </a:lvl2pPr>
            <a:lvl3pPr marL="795338" indent="-138113" algn="l" defTabSz="457200" rtl="0" eaLnBrk="0" fontAlgn="base" hangingPunct="0">
              <a:lnSpc>
                <a:spcPct val="95000"/>
              </a:lnSpc>
              <a:spcBef>
                <a:spcPct val="20000"/>
              </a:spcBef>
              <a:spcAft>
                <a:spcPct val="10000"/>
              </a:spcAft>
              <a:buClr>
                <a:srgbClr val="87867E"/>
              </a:buClr>
              <a:buSzPct val="100000"/>
              <a:buChar char="•"/>
              <a:defRPr kumimoji="1" sz="2000">
                <a:solidFill>
                  <a:srgbClr val="000000"/>
                </a:solidFill>
                <a:latin typeface="+mn-lt"/>
                <a:ea typeface="+mn-ea"/>
                <a:cs typeface="+mn-cs"/>
              </a:defRPr>
            </a:lvl3pPr>
            <a:lvl4pPr marL="1014413" indent="-134938" algn="l" defTabSz="457200" rtl="0" eaLnBrk="0" fontAlgn="base" hangingPunct="0">
              <a:lnSpc>
                <a:spcPct val="95000"/>
              </a:lnSpc>
              <a:spcBef>
                <a:spcPct val="20000"/>
              </a:spcBef>
              <a:spcAft>
                <a:spcPct val="10000"/>
              </a:spcAft>
              <a:buClr>
                <a:srgbClr val="87867E"/>
              </a:buClr>
              <a:buSzPct val="100000"/>
              <a:buChar char="•"/>
              <a:defRPr kumimoji="1">
                <a:solidFill>
                  <a:srgbClr val="000000"/>
                </a:solidFill>
                <a:latin typeface="+mn-lt"/>
                <a:ea typeface="+mn-ea"/>
                <a:cs typeface="+mn-cs"/>
              </a:defRPr>
            </a:lvl4pPr>
            <a:lvl5pPr marL="2305050" indent="365125" algn="l" defTabSz="457200" rtl="0" eaLnBrk="0" fontAlgn="base" hangingPunct="0">
              <a:spcBef>
                <a:spcPct val="0"/>
              </a:spcBef>
              <a:spcAft>
                <a:spcPct val="0"/>
              </a:spcAft>
              <a:buBlip>
                <a:blip r:embed="rId9"/>
              </a:buBlip>
              <a:defRPr kumimoji="1" sz="2000">
                <a:solidFill>
                  <a:srgbClr val="000000"/>
                </a:solidFill>
                <a:latin typeface="+mn-lt"/>
                <a:ea typeface="+mn-ea"/>
                <a:cs typeface="+mn-cs"/>
              </a:defRPr>
            </a:lvl5pPr>
            <a:lvl6pPr marL="2762250" indent="365125" algn="l" defTabSz="457200" rtl="0" eaLnBrk="1" fontAlgn="base" hangingPunct="1">
              <a:spcBef>
                <a:spcPct val="0"/>
              </a:spcBef>
              <a:spcAft>
                <a:spcPct val="0"/>
              </a:spcAft>
              <a:buBlip>
                <a:blip r:embed="rId9"/>
              </a:buBlip>
              <a:defRPr kumimoji="1" sz="2000">
                <a:solidFill>
                  <a:srgbClr val="000000"/>
                </a:solidFill>
                <a:latin typeface="+mn-lt"/>
                <a:ea typeface="+mn-ea"/>
                <a:cs typeface="+mn-cs"/>
              </a:defRPr>
            </a:lvl6pPr>
            <a:lvl7pPr marL="3219450" indent="365125" algn="l" defTabSz="457200" rtl="0" eaLnBrk="1" fontAlgn="base" hangingPunct="1">
              <a:spcBef>
                <a:spcPct val="0"/>
              </a:spcBef>
              <a:spcAft>
                <a:spcPct val="0"/>
              </a:spcAft>
              <a:buBlip>
                <a:blip r:embed="rId9"/>
              </a:buBlip>
              <a:defRPr kumimoji="1" sz="2000">
                <a:solidFill>
                  <a:srgbClr val="000000"/>
                </a:solidFill>
                <a:latin typeface="+mn-lt"/>
                <a:ea typeface="+mn-ea"/>
                <a:cs typeface="+mn-cs"/>
              </a:defRPr>
            </a:lvl7pPr>
            <a:lvl8pPr marL="3676650" indent="365125" algn="l" defTabSz="457200" rtl="0" eaLnBrk="1" fontAlgn="base" hangingPunct="1">
              <a:spcBef>
                <a:spcPct val="0"/>
              </a:spcBef>
              <a:spcAft>
                <a:spcPct val="0"/>
              </a:spcAft>
              <a:buBlip>
                <a:blip r:embed="rId9"/>
              </a:buBlip>
              <a:defRPr kumimoji="1" sz="2000">
                <a:solidFill>
                  <a:srgbClr val="000000"/>
                </a:solidFill>
                <a:latin typeface="+mn-lt"/>
                <a:ea typeface="+mn-ea"/>
                <a:cs typeface="+mn-cs"/>
              </a:defRPr>
            </a:lvl8pPr>
            <a:lvl9pPr marL="4133850" indent="365125" algn="l" defTabSz="457200" rtl="0" eaLnBrk="1" fontAlgn="base" hangingPunct="1">
              <a:spcBef>
                <a:spcPct val="0"/>
              </a:spcBef>
              <a:spcAft>
                <a:spcPct val="0"/>
              </a:spcAft>
              <a:buBlip>
                <a:blip r:embed="rId9"/>
              </a:buBlip>
              <a:defRPr kumimoji="1" sz="2000">
                <a:solidFill>
                  <a:srgbClr val="000000"/>
                </a:solidFill>
                <a:latin typeface="+mn-lt"/>
                <a:ea typeface="+mn-ea"/>
                <a:cs typeface="+mn-cs"/>
              </a:defRPr>
            </a:lvl9pPr>
          </a:lstStyle>
          <a:p>
            <a:pPr marL="0" indent="0" eaLnBrk="1" hangingPunct="1">
              <a:buFont typeface="Wingdings" pitchFamily="2" charset="2"/>
              <a:buNone/>
              <a:defRPr/>
            </a:pPr>
            <a:r>
              <a:rPr lang="en-US" altLang="ja-JP" kern="0" dirty="0"/>
              <a:t>p</a:t>
            </a:r>
          </a:p>
        </p:txBody>
      </p:sp>
      <p:sp>
        <p:nvSpPr>
          <p:cNvPr id="122" name="コンテンツ プレースホルダー 2 2 2">
            <a:extLst>
              <a:ext uri="{FF2B5EF4-FFF2-40B4-BE49-F238E27FC236}">
                <a16:creationId xmlns:a16="http://schemas.microsoft.com/office/drawing/2014/main" id="{4DDFB501-E754-4079-8F1D-58B94D67C5F4}"/>
              </a:ext>
            </a:extLst>
          </p:cNvPr>
          <p:cNvSpPr txBox="1">
            <a:spLocks/>
          </p:cNvSpPr>
          <p:nvPr/>
        </p:nvSpPr>
        <p:spPr bwMode="gray">
          <a:xfrm>
            <a:off x="8891282" y="5294519"/>
            <a:ext cx="305354"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90513" indent="-290513" algn="l" defTabSz="457200" rtl="0" eaLnBrk="0" fontAlgn="base" hangingPunct="0">
              <a:lnSpc>
                <a:spcPct val="95000"/>
              </a:lnSpc>
              <a:spcBef>
                <a:spcPct val="20000"/>
              </a:spcBef>
              <a:spcAft>
                <a:spcPct val="10000"/>
              </a:spcAft>
              <a:buClr>
                <a:srgbClr val="A30B1A"/>
              </a:buClr>
              <a:buFont typeface="Wingdings" pitchFamily="2" charset="2"/>
              <a:buChar char="n"/>
              <a:defRPr kumimoji="1" sz="2800">
                <a:solidFill>
                  <a:srgbClr val="000000"/>
                </a:solidFill>
                <a:latin typeface="+mn-lt"/>
                <a:ea typeface="+mn-ea"/>
                <a:cs typeface="+mn-cs"/>
              </a:defRPr>
            </a:lvl1pPr>
            <a:lvl2pPr marL="581025" indent="-242888" algn="l" defTabSz="457200" rtl="0" eaLnBrk="0" fontAlgn="base" hangingPunct="0">
              <a:lnSpc>
                <a:spcPct val="95000"/>
              </a:lnSpc>
              <a:spcBef>
                <a:spcPct val="20000"/>
              </a:spcBef>
              <a:spcAft>
                <a:spcPct val="10000"/>
              </a:spcAft>
              <a:buClr>
                <a:srgbClr val="87867E"/>
              </a:buClr>
              <a:buFont typeface="Wingdings" pitchFamily="2" charset="2"/>
              <a:buChar char="n"/>
              <a:defRPr kumimoji="1" sz="2400">
                <a:solidFill>
                  <a:srgbClr val="000000"/>
                </a:solidFill>
                <a:latin typeface="+mn-lt"/>
                <a:ea typeface="+mn-ea"/>
                <a:cs typeface="+mn-cs"/>
              </a:defRPr>
            </a:lvl2pPr>
            <a:lvl3pPr marL="795338" indent="-138113" algn="l" defTabSz="457200" rtl="0" eaLnBrk="0" fontAlgn="base" hangingPunct="0">
              <a:lnSpc>
                <a:spcPct val="95000"/>
              </a:lnSpc>
              <a:spcBef>
                <a:spcPct val="20000"/>
              </a:spcBef>
              <a:spcAft>
                <a:spcPct val="10000"/>
              </a:spcAft>
              <a:buClr>
                <a:srgbClr val="87867E"/>
              </a:buClr>
              <a:buSzPct val="100000"/>
              <a:buChar char="•"/>
              <a:defRPr kumimoji="1" sz="2000">
                <a:solidFill>
                  <a:srgbClr val="000000"/>
                </a:solidFill>
                <a:latin typeface="+mn-lt"/>
                <a:ea typeface="+mn-ea"/>
                <a:cs typeface="+mn-cs"/>
              </a:defRPr>
            </a:lvl3pPr>
            <a:lvl4pPr marL="1014413" indent="-134938" algn="l" defTabSz="457200" rtl="0" eaLnBrk="0" fontAlgn="base" hangingPunct="0">
              <a:lnSpc>
                <a:spcPct val="95000"/>
              </a:lnSpc>
              <a:spcBef>
                <a:spcPct val="20000"/>
              </a:spcBef>
              <a:spcAft>
                <a:spcPct val="10000"/>
              </a:spcAft>
              <a:buClr>
                <a:srgbClr val="87867E"/>
              </a:buClr>
              <a:buSzPct val="100000"/>
              <a:buChar char="•"/>
              <a:defRPr kumimoji="1">
                <a:solidFill>
                  <a:srgbClr val="000000"/>
                </a:solidFill>
                <a:latin typeface="+mn-lt"/>
                <a:ea typeface="+mn-ea"/>
                <a:cs typeface="+mn-cs"/>
              </a:defRPr>
            </a:lvl4pPr>
            <a:lvl5pPr marL="2305050" indent="365125" algn="l" defTabSz="457200" rtl="0" eaLnBrk="0" fontAlgn="base" hangingPunct="0">
              <a:spcBef>
                <a:spcPct val="0"/>
              </a:spcBef>
              <a:spcAft>
                <a:spcPct val="0"/>
              </a:spcAft>
              <a:buBlip>
                <a:blip r:embed="rId9"/>
              </a:buBlip>
              <a:defRPr kumimoji="1" sz="2000">
                <a:solidFill>
                  <a:srgbClr val="000000"/>
                </a:solidFill>
                <a:latin typeface="+mn-lt"/>
                <a:ea typeface="+mn-ea"/>
                <a:cs typeface="+mn-cs"/>
              </a:defRPr>
            </a:lvl5pPr>
            <a:lvl6pPr marL="2762250" indent="365125" algn="l" defTabSz="457200" rtl="0" eaLnBrk="1" fontAlgn="base" hangingPunct="1">
              <a:spcBef>
                <a:spcPct val="0"/>
              </a:spcBef>
              <a:spcAft>
                <a:spcPct val="0"/>
              </a:spcAft>
              <a:buBlip>
                <a:blip r:embed="rId9"/>
              </a:buBlip>
              <a:defRPr kumimoji="1" sz="2000">
                <a:solidFill>
                  <a:srgbClr val="000000"/>
                </a:solidFill>
                <a:latin typeface="+mn-lt"/>
                <a:ea typeface="+mn-ea"/>
                <a:cs typeface="+mn-cs"/>
              </a:defRPr>
            </a:lvl6pPr>
            <a:lvl7pPr marL="3219450" indent="365125" algn="l" defTabSz="457200" rtl="0" eaLnBrk="1" fontAlgn="base" hangingPunct="1">
              <a:spcBef>
                <a:spcPct val="0"/>
              </a:spcBef>
              <a:spcAft>
                <a:spcPct val="0"/>
              </a:spcAft>
              <a:buBlip>
                <a:blip r:embed="rId9"/>
              </a:buBlip>
              <a:defRPr kumimoji="1" sz="2000">
                <a:solidFill>
                  <a:srgbClr val="000000"/>
                </a:solidFill>
                <a:latin typeface="+mn-lt"/>
                <a:ea typeface="+mn-ea"/>
                <a:cs typeface="+mn-cs"/>
              </a:defRPr>
            </a:lvl7pPr>
            <a:lvl8pPr marL="3676650" indent="365125" algn="l" defTabSz="457200" rtl="0" eaLnBrk="1" fontAlgn="base" hangingPunct="1">
              <a:spcBef>
                <a:spcPct val="0"/>
              </a:spcBef>
              <a:spcAft>
                <a:spcPct val="0"/>
              </a:spcAft>
              <a:buBlip>
                <a:blip r:embed="rId9"/>
              </a:buBlip>
              <a:defRPr kumimoji="1" sz="2000">
                <a:solidFill>
                  <a:srgbClr val="000000"/>
                </a:solidFill>
                <a:latin typeface="+mn-lt"/>
                <a:ea typeface="+mn-ea"/>
                <a:cs typeface="+mn-cs"/>
              </a:defRPr>
            </a:lvl8pPr>
            <a:lvl9pPr marL="4133850" indent="365125" algn="l" defTabSz="457200" rtl="0" eaLnBrk="1" fontAlgn="base" hangingPunct="1">
              <a:spcBef>
                <a:spcPct val="0"/>
              </a:spcBef>
              <a:spcAft>
                <a:spcPct val="0"/>
              </a:spcAft>
              <a:buBlip>
                <a:blip r:embed="rId9"/>
              </a:buBlip>
              <a:defRPr kumimoji="1" sz="2000">
                <a:solidFill>
                  <a:srgbClr val="000000"/>
                </a:solidFill>
                <a:latin typeface="+mn-lt"/>
                <a:ea typeface="+mn-ea"/>
                <a:cs typeface="+mn-cs"/>
              </a:defRPr>
            </a:lvl9pPr>
          </a:lstStyle>
          <a:p>
            <a:pPr marL="0" indent="0" eaLnBrk="1" hangingPunct="1">
              <a:buFont typeface="Wingdings" pitchFamily="2" charset="2"/>
              <a:buNone/>
              <a:defRPr/>
            </a:pPr>
            <a:r>
              <a:rPr lang="en-US" altLang="ja-JP" kern="0" dirty="0"/>
              <a:t>V</a:t>
            </a:r>
          </a:p>
        </p:txBody>
      </p:sp>
      <p:sp>
        <p:nvSpPr>
          <p:cNvPr id="50" name="フリーフォーム: 図形 49">
            <a:extLst>
              <a:ext uri="{FF2B5EF4-FFF2-40B4-BE49-F238E27FC236}">
                <a16:creationId xmlns:a16="http://schemas.microsoft.com/office/drawing/2014/main" id="{3CBC750B-A10D-46FA-B92A-AFC6160EE55E}"/>
              </a:ext>
            </a:extLst>
          </p:cNvPr>
          <p:cNvSpPr/>
          <p:nvPr/>
        </p:nvSpPr>
        <p:spPr bwMode="gray">
          <a:xfrm>
            <a:off x="7167337" y="3336719"/>
            <a:ext cx="1630680" cy="685800"/>
          </a:xfrm>
          <a:custGeom>
            <a:avLst/>
            <a:gdLst>
              <a:gd name="connsiteX0" fmla="*/ 0 w 1630680"/>
              <a:gd name="connsiteY0" fmla="*/ 0 h 685800"/>
              <a:gd name="connsiteX1" fmla="*/ 822960 w 1630680"/>
              <a:gd name="connsiteY1" fmla="*/ 502920 h 685800"/>
              <a:gd name="connsiteX2" fmla="*/ 1615440 w 1630680"/>
              <a:gd name="connsiteY2" fmla="*/ 685800 h 685800"/>
              <a:gd name="connsiteX3" fmla="*/ 1615440 w 1630680"/>
              <a:gd name="connsiteY3" fmla="*/ 685800 h 685800"/>
              <a:gd name="connsiteX4" fmla="*/ 1630680 w 1630680"/>
              <a:gd name="connsiteY4" fmla="*/ 685800 h 685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0680" h="685800">
                <a:moveTo>
                  <a:pt x="0" y="0"/>
                </a:moveTo>
                <a:cubicBezTo>
                  <a:pt x="276860" y="194310"/>
                  <a:pt x="553720" y="388620"/>
                  <a:pt x="822960" y="502920"/>
                </a:cubicBezTo>
                <a:cubicBezTo>
                  <a:pt x="1092200" y="617220"/>
                  <a:pt x="1615440" y="685800"/>
                  <a:pt x="1615440" y="685800"/>
                </a:cubicBezTo>
                <a:lnTo>
                  <a:pt x="1615440" y="685800"/>
                </a:lnTo>
                <a:lnTo>
                  <a:pt x="1630680" y="685800"/>
                </a:lnTo>
              </a:path>
            </a:pathLst>
          </a:custGeom>
          <a:noFill/>
          <a:ln w="9525" algn="ctr">
            <a:solidFill>
              <a:srgbClr val="FF0000"/>
            </a:solidFill>
            <a:miter lim="800000"/>
            <a:headEnd/>
            <a:tailEn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ctr" latinLnBrk="0" hangingPunct="1">
              <a:lnSpc>
                <a:spcPct val="100000"/>
              </a:lnSpc>
              <a:spcBef>
                <a:spcPct val="0"/>
              </a:spcBef>
              <a:spcAft>
                <a:spcPct val="0"/>
              </a:spcAft>
              <a:buClrTx/>
              <a:buSzTx/>
              <a:buFontTx/>
              <a:buNone/>
              <a:tabLst/>
            </a:pPr>
            <a:endParaRPr kumimoji="1" lang="ja-JP" altLang="en-US" sz="1800" b="0" i="0" u="none" strike="noStrike" cap="none" normalizeH="0" baseline="0" dirty="0">
              <a:ln>
                <a:noFill/>
              </a:ln>
              <a:solidFill>
                <a:srgbClr val="000000"/>
              </a:solidFill>
              <a:effectLst/>
              <a:latin typeface="ＭＳ Ｐゴシック" charset="-128"/>
              <a:ea typeface="ＭＳ Ｐゴシック" charset="-128"/>
            </a:endParaRPr>
          </a:p>
        </p:txBody>
      </p:sp>
      <p:sp>
        <p:nvSpPr>
          <p:cNvPr id="124" name="フリーフォーム: 図形 123">
            <a:extLst>
              <a:ext uri="{FF2B5EF4-FFF2-40B4-BE49-F238E27FC236}">
                <a16:creationId xmlns:a16="http://schemas.microsoft.com/office/drawing/2014/main" id="{710F95B7-9D0B-4DC6-A5B3-1FBB01E2A71D}"/>
              </a:ext>
            </a:extLst>
          </p:cNvPr>
          <p:cNvSpPr/>
          <p:nvPr/>
        </p:nvSpPr>
        <p:spPr bwMode="gray">
          <a:xfrm>
            <a:off x="7031673" y="3843928"/>
            <a:ext cx="1630680" cy="685800"/>
          </a:xfrm>
          <a:custGeom>
            <a:avLst/>
            <a:gdLst>
              <a:gd name="connsiteX0" fmla="*/ 0 w 1630680"/>
              <a:gd name="connsiteY0" fmla="*/ 0 h 685800"/>
              <a:gd name="connsiteX1" fmla="*/ 822960 w 1630680"/>
              <a:gd name="connsiteY1" fmla="*/ 502920 h 685800"/>
              <a:gd name="connsiteX2" fmla="*/ 1615440 w 1630680"/>
              <a:gd name="connsiteY2" fmla="*/ 685800 h 685800"/>
              <a:gd name="connsiteX3" fmla="*/ 1615440 w 1630680"/>
              <a:gd name="connsiteY3" fmla="*/ 685800 h 685800"/>
              <a:gd name="connsiteX4" fmla="*/ 1630680 w 1630680"/>
              <a:gd name="connsiteY4" fmla="*/ 685800 h 685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0680" h="685800">
                <a:moveTo>
                  <a:pt x="0" y="0"/>
                </a:moveTo>
                <a:cubicBezTo>
                  <a:pt x="276860" y="194310"/>
                  <a:pt x="553720" y="388620"/>
                  <a:pt x="822960" y="502920"/>
                </a:cubicBezTo>
                <a:cubicBezTo>
                  <a:pt x="1092200" y="617220"/>
                  <a:pt x="1615440" y="685800"/>
                  <a:pt x="1615440" y="685800"/>
                </a:cubicBezTo>
                <a:lnTo>
                  <a:pt x="1615440" y="685800"/>
                </a:lnTo>
                <a:lnTo>
                  <a:pt x="1630680" y="685800"/>
                </a:lnTo>
              </a:path>
            </a:pathLst>
          </a:custGeom>
          <a:noFill/>
          <a:ln w="9525" algn="ctr">
            <a:solidFill>
              <a:srgbClr val="CD8B33"/>
            </a:solidFill>
            <a:miter lim="800000"/>
            <a:headEnd/>
            <a:tailEn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ctr" latinLnBrk="0" hangingPunct="1">
              <a:lnSpc>
                <a:spcPct val="100000"/>
              </a:lnSpc>
              <a:spcBef>
                <a:spcPct val="0"/>
              </a:spcBef>
              <a:spcAft>
                <a:spcPct val="0"/>
              </a:spcAft>
              <a:buClrTx/>
              <a:buSzTx/>
              <a:buFontTx/>
              <a:buNone/>
              <a:tabLst/>
            </a:pPr>
            <a:endParaRPr kumimoji="1" lang="ja-JP" altLang="en-US" sz="1800" b="0" i="0" u="none" strike="noStrike" cap="none" normalizeH="0" baseline="0">
              <a:ln>
                <a:noFill/>
              </a:ln>
              <a:solidFill>
                <a:srgbClr val="000000"/>
              </a:solidFill>
              <a:effectLst/>
              <a:latin typeface="ＭＳ Ｐゴシック" charset="-128"/>
              <a:ea typeface="ＭＳ Ｐゴシック" charset="-128"/>
            </a:endParaRPr>
          </a:p>
        </p:txBody>
      </p:sp>
      <p:sp>
        <p:nvSpPr>
          <p:cNvPr id="125" name="フリーフォーム: 図形 124">
            <a:extLst>
              <a:ext uri="{FF2B5EF4-FFF2-40B4-BE49-F238E27FC236}">
                <a16:creationId xmlns:a16="http://schemas.microsoft.com/office/drawing/2014/main" id="{5A6C7694-B42B-41A3-9108-9CC072F9214A}"/>
              </a:ext>
            </a:extLst>
          </p:cNvPr>
          <p:cNvSpPr/>
          <p:nvPr/>
        </p:nvSpPr>
        <p:spPr bwMode="gray">
          <a:xfrm>
            <a:off x="6896009" y="4408501"/>
            <a:ext cx="1630680" cy="685800"/>
          </a:xfrm>
          <a:custGeom>
            <a:avLst/>
            <a:gdLst>
              <a:gd name="connsiteX0" fmla="*/ 0 w 1630680"/>
              <a:gd name="connsiteY0" fmla="*/ 0 h 685800"/>
              <a:gd name="connsiteX1" fmla="*/ 822960 w 1630680"/>
              <a:gd name="connsiteY1" fmla="*/ 502920 h 685800"/>
              <a:gd name="connsiteX2" fmla="*/ 1615440 w 1630680"/>
              <a:gd name="connsiteY2" fmla="*/ 685800 h 685800"/>
              <a:gd name="connsiteX3" fmla="*/ 1615440 w 1630680"/>
              <a:gd name="connsiteY3" fmla="*/ 685800 h 685800"/>
              <a:gd name="connsiteX4" fmla="*/ 1630680 w 1630680"/>
              <a:gd name="connsiteY4" fmla="*/ 685800 h 685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0680" h="685800">
                <a:moveTo>
                  <a:pt x="0" y="0"/>
                </a:moveTo>
                <a:cubicBezTo>
                  <a:pt x="276860" y="194310"/>
                  <a:pt x="553720" y="388620"/>
                  <a:pt x="822960" y="502920"/>
                </a:cubicBezTo>
                <a:cubicBezTo>
                  <a:pt x="1092200" y="617220"/>
                  <a:pt x="1615440" y="685800"/>
                  <a:pt x="1615440" y="685800"/>
                </a:cubicBezTo>
                <a:lnTo>
                  <a:pt x="1615440" y="685800"/>
                </a:lnTo>
                <a:lnTo>
                  <a:pt x="1630680" y="685800"/>
                </a:lnTo>
              </a:path>
            </a:pathLst>
          </a:custGeom>
          <a:noFill/>
          <a:ln w="9525" algn="ctr">
            <a:solidFill>
              <a:srgbClr val="0070C0"/>
            </a:solidFill>
            <a:miter lim="800000"/>
            <a:headEnd/>
            <a:tailEn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ctr" latinLnBrk="0" hangingPunct="1">
              <a:lnSpc>
                <a:spcPct val="100000"/>
              </a:lnSpc>
              <a:spcBef>
                <a:spcPct val="0"/>
              </a:spcBef>
              <a:spcAft>
                <a:spcPct val="0"/>
              </a:spcAft>
              <a:buClrTx/>
              <a:buSzTx/>
              <a:buFontTx/>
              <a:buNone/>
              <a:tabLst/>
            </a:pPr>
            <a:endParaRPr kumimoji="1" lang="ja-JP" altLang="en-US" sz="1800" b="0" i="0" u="none" strike="noStrike" cap="none" normalizeH="0" baseline="0">
              <a:ln>
                <a:noFill/>
              </a:ln>
              <a:solidFill>
                <a:srgbClr val="000000"/>
              </a:solidFill>
              <a:effectLst/>
              <a:latin typeface="ＭＳ Ｐゴシック" charset="-128"/>
              <a:ea typeface="ＭＳ Ｐゴシック" charset="-128"/>
            </a:endParaRPr>
          </a:p>
        </p:txBody>
      </p:sp>
      <p:sp>
        <p:nvSpPr>
          <p:cNvPr id="127" name="コンテンツ プレースホルダー 2 1 3 2 3">
            <a:extLst>
              <a:ext uri="{FF2B5EF4-FFF2-40B4-BE49-F238E27FC236}">
                <a16:creationId xmlns:a16="http://schemas.microsoft.com/office/drawing/2014/main" id="{A1D1A44B-7DBE-4CB4-B9CB-F09F87F2A891}"/>
              </a:ext>
            </a:extLst>
          </p:cNvPr>
          <p:cNvSpPr txBox="1">
            <a:spLocks/>
          </p:cNvSpPr>
          <p:nvPr/>
        </p:nvSpPr>
        <p:spPr bwMode="gray">
          <a:xfrm>
            <a:off x="6767723" y="3083619"/>
            <a:ext cx="332414"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90513" indent="-290513" algn="l" defTabSz="457200" rtl="0" eaLnBrk="0" fontAlgn="base" hangingPunct="0">
              <a:lnSpc>
                <a:spcPct val="95000"/>
              </a:lnSpc>
              <a:spcBef>
                <a:spcPct val="20000"/>
              </a:spcBef>
              <a:spcAft>
                <a:spcPct val="10000"/>
              </a:spcAft>
              <a:buClr>
                <a:srgbClr val="A30B1A"/>
              </a:buClr>
              <a:buFont typeface="Wingdings" pitchFamily="2" charset="2"/>
              <a:buChar char="n"/>
              <a:defRPr kumimoji="1" sz="2800">
                <a:solidFill>
                  <a:srgbClr val="000000"/>
                </a:solidFill>
                <a:latin typeface="+mn-lt"/>
                <a:ea typeface="+mn-ea"/>
                <a:cs typeface="+mn-cs"/>
              </a:defRPr>
            </a:lvl1pPr>
            <a:lvl2pPr marL="581025" indent="-242888" algn="l" defTabSz="457200" rtl="0" eaLnBrk="0" fontAlgn="base" hangingPunct="0">
              <a:lnSpc>
                <a:spcPct val="95000"/>
              </a:lnSpc>
              <a:spcBef>
                <a:spcPct val="20000"/>
              </a:spcBef>
              <a:spcAft>
                <a:spcPct val="10000"/>
              </a:spcAft>
              <a:buClr>
                <a:srgbClr val="87867E"/>
              </a:buClr>
              <a:buFont typeface="Wingdings" pitchFamily="2" charset="2"/>
              <a:buChar char="n"/>
              <a:defRPr kumimoji="1" sz="2400">
                <a:solidFill>
                  <a:srgbClr val="000000"/>
                </a:solidFill>
                <a:latin typeface="+mn-lt"/>
                <a:ea typeface="+mn-ea"/>
                <a:cs typeface="+mn-cs"/>
              </a:defRPr>
            </a:lvl2pPr>
            <a:lvl3pPr marL="795338" indent="-138113" algn="l" defTabSz="457200" rtl="0" eaLnBrk="0" fontAlgn="base" hangingPunct="0">
              <a:lnSpc>
                <a:spcPct val="95000"/>
              </a:lnSpc>
              <a:spcBef>
                <a:spcPct val="20000"/>
              </a:spcBef>
              <a:spcAft>
                <a:spcPct val="10000"/>
              </a:spcAft>
              <a:buClr>
                <a:srgbClr val="87867E"/>
              </a:buClr>
              <a:buSzPct val="100000"/>
              <a:buChar char="•"/>
              <a:defRPr kumimoji="1" sz="2000">
                <a:solidFill>
                  <a:srgbClr val="000000"/>
                </a:solidFill>
                <a:latin typeface="+mn-lt"/>
                <a:ea typeface="+mn-ea"/>
                <a:cs typeface="+mn-cs"/>
              </a:defRPr>
            </a:lvl3pPr>
            <a:lvl4pPr marL="1014413" indent="-134938" algn="l" defTabSz="457200" rtl="0" eaLnBrk="0" fontAlgn="base" hangingPunct="0">
              <a:lnSpc>
                <a:spcPct val="95000"/>
              </a:lnSpc>
              <a:spcBef>
                <a:spcPct val="20000"/>
              </a:spcBef>
              <a:spcAft>
                <a:spcPct val="10000"/>
              </a:spcAft>
              <a:buClr>
                <a:srgbClr val="87867E"/>
              </a:buClr>
              <a:buSzPct val="100000"/>
              <a:buChar char="•"/>
              <a:defRPr kumimoji="1">
                <a:solidFill>
                  <a:srgbClr val="000000"/>
                </a:solidFill>
                <a:latin typeface="+mn-lt"/>
                <a:ea typeface="+mn-ea"/>
                <a:cs typeface="+mn-cs"/>
              </a:defRPr>
            </a:lvl4pPr>
            <a:lvl5pPr marL="2305050" indent="365125" algn="l" defTabSz="457200" rtl="0" eaLnBrk="0" fontAlgn="base" hangingPunct="0">
              <a:spcBef>
                <a:spcPct val="0"/>
              </a:spcBef>
              <a:spcAft>
                <a:spcPct val="0"/>
              </a:spcAft>
              <a:buBlip>
                <a:blip r:embed="rId9"/>
              </a:buBlip>
              <a:defRPr kumimoji="1" sz="2000">
                <a:solidFill>
                  <a:srgbClr val="000000"/>
                </a:solidFill>
                <a:latin typeface="+mn-lt"/>
                <a:ea typeface="+mn-ea"/>
                <a:cs typeface="+mn-cs"/>
              </a:defRPr>
            </a:lvl5pPr>
            <a:lvl6pPr marL="2762250" indent="365125" algn="l" defTabSz="457200" rtl="0" eaLnBrk="1" fontAlgn="base" hangingPunct="1">
              <a:spcBef>
                <a:spcPct val="0"/>
              </a:spcBef>
              <a:spcAft>
                <a:spcPct val="0"/>
              </a:spcAft>
              <a:buBlip>
                <a:blip r:embed="rId9"/>
              </a:buBlip>
              <a:defRPr kumimoji="1" sz="2000">
                <a:solidFill>
                  <a:srgbClr val="000000"/>
                </a:solidFill>
                <a:latin typeface="+mn-lt"/>
                <a:ea typeface="+mn-ea"/>
                <a:cs typeface="+mn-cs"/>
              </a:defRPr>
            </a:lvl6pPr>
            <a:lvl7pPr marL="3219450" indent="365125" algn="l" defTabSz="457200" rtl="0" eaLnBrk="1" fontAlgn="base" hangingPunct="1">
              <a:spcBef>
                <a:spcPct val="0"/>
              </a:spcBef>
              <a:spcAft>
                <a:spcPct val="0"/>
              </a:spcAft>
              <a:buBlip>
                <a:blip r:embed="rId9"/>
              </a:buBlip>
              <a:defRPr kumimoji="1" sz="2000">
                <a:solidFill>
                  <a:srgbClr val="000000"/>
                </a:solidFill>
                <a:latin typeface="+mn-lt"/>
                <a:ea typeface="+mn-ea"/>
                <a:cs typeface="+mn-cs"/>
              </a:defRPr>
            </a:lvl7pPr>
            <a:lvl8pPr marL="3676650" indent="365125" algn="l" defTabSz="457200" rtl="0" eaLnBrk="1" fontAlgn="base" hangingPunct="1">
              <a:spcBef>
                <a:spcPct val="0"/>
              </a:spcBef>
              <a:spcAft>
                <a:spcPct val="0"/>
              </a:spcAft>
              <a:buBlip>
                <a:blip r:embed="rId9"/>
              </a:buBlip>
              <a:defRPr kumimoji="1" sz="2000">
                <a:solidFill>
                  <a:srgbClr val="000000"/>
                </a:solidFill>
                <a:latin typeface="+mn-lt"/>
                <a:ea typeface="+mn-ea"/>
                <a:cs typeface="+mn-cs"/>
              </a:defRPr>
            </a:lvl8pPr>
            <a:lvl9pPr marL="4133850" indent="365125" algn="l" defTabSz="457200" rtl="0" eaLnBrk="1" fontAlgn="base" hangingPunct="1">
              <a:spcBef>
                <a:spcPct val="0"/>
              </a:spcBef>
              <a:spcAft>
                <a:spcPct val="0"/>
              </a:spcAft>
              <a:buBlip>
                <a:blip r:embed="rId9"/>
              </a:buBlip>
              <a:defRPr kumimoji="1" sz="2000">
                <a:solidFill>
                  <a:srgbClr val="000000"/>
                </a:solidFill>
                <a:latin typeface="+mn-lt"/>
                <a:ea typeface="+mn-ea"/>
                <a:cs typeface="+mn-cs"/>
              </a:defRPr>
            </a:lvl9pPr>
          </a:lstStyle>
          <a:p>
            <a:pPr marL="0" indent="0" eaLnBrk="1" hangingPunct="1">
              <a:buFont typeface="Wingdings" pitchFamily="2" charset="2"/>
              <a:buNone/>
              <a:defRPr/>
            </a:pPr>
            <a:r>
              <a:rPr lang="en-US" altLang="ja-JP" kern="0" dirty="0">
                <a:solidFill>
                  <a:srgbClr val="FF0000"/>
                </a:solidFill>
              </a:rPr>
              <a:t>θ</a:t>
            </a:r>
            <a:r>
              <a:rPr lang="en-US" altLang="ja-JP" kern="0" baseline="-25000" dirty="0">
                <a:solidFill>
                  <a:srgbClr val="FF0000"/>
                </a:solidFill>
              </a:rPr>
              <a:t>2</a:t>
            </a:r>
          </a:p>
        </p:txBody>
      </p:sp>
      <p:sp>
        <p:nvSpPr>
          <p:cNvPr id="128" name="コンテンツ プレースホルダー 2 1 3 2 4">
            <a:extLst>
              <a:ext uri="{FF2B5EF4-FFF2-40B4-BE49-F238E27FC236}">
                <a16:creationId xmlns:a16="http://schemas.microsoft.com/office/drawing/2014/main" id="{DD2D8B72-619D-420D-9560-33E2E76837B2}"/>
              </a:ext>
            </a:extLst>
          </p:cNvPr>
          <p:cNvSpPr txBox="1">
            <a:spLocks/>
          </p:cNvSpPr>
          <p:nvPr/>
        </p:nvSpPr>
        <p:spPr bwMode="gray">
          <a:xfrm>
            <a:off x="6658258" y="3684665"/>
            <a:ext cx="401255"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90513" indent="-290513" algn="l" defTabSz="457200" rtl="0" eaLnBrk="0" fontAlgn="base" hangingPunct="0">
              <a:lnSpc>
                <a:spcPct val="95000"/>
              </a:lnSpc>
              <a:spcBef>
                <a:spcPct val="20000"/>
              </a:spcBef>
              <a:spcAft>
                <a:spcPct val="10000"/>
              </a:spcAft>
              <a:buClr>
                <a:srgbClr val="A30B1A"/>
              </a:buClr>
              <a:buFont typeface="Wingdings" pitchFamily="2" charset="2"/>
              <a:buChar char="n"/>
              <a:defRPr kumimoji="1" sz="2800">
                <a:solidFill>
                  <a:srgbClr val="000000"/>
                </a:solidFill>
                <a:latin typeface="+mn-lt"/>
                <a:ea typeface="+mn-ea"/>
                <a:cs typeface="+mn-cs"/>
              </a:defRPr>
            </a:lvl1pPr>
            <a:lvl2pPr marL="581025" indent="-242888" algn="l" defTabSz="457200" rtl="0" eaLnBrk="0" fontAlgn="base" hangingPunct="0">
              <a:lnSpc>
                <a:spcPct val="95000"/>
              </a:lnSpc>
              <a:spcBef>
                <a:spcPct val="20000"/>
              </a:spcBef>
              <a:spcAft>
                <a:spcPct val="10000"/>
              </a:spcAft>
              <a:buClr>
                <a:srgbClr val="87867E"/>
              </a:buClr>
              <a:buFont typeface="Wingdings" pitchFamily="2" charset="2"/>
              <a:buChar char="n"/>
              <a:defRPr kumimoji="1" sz="2400">
                <a:solidFill>
                  <a:srgbClr val="000000"/>
                </a:solidFill>
                <a:latin typeface="+mn-lt"/>
                <a:ea typeface="+mn-ea"/>
                <a:cs typeface="+mn-cs"/>
              </a:defRPr>
            </a:lvl2pPr>
            <a:lvl3pPr marL="795338" indent="-138113" algn="l" defTabSz="457200" rtl="0" eaLnBrk="0" fontAlgn="base" hangingPunct="0">
              <a:lnSpc>
                <a:spcPct val="95000"/>
              </a:lnSpc>
              <a:spcBef>
                <a:spcPct val="20000"/>
              </a:spcBef>
              <a:spcAft>
                <a:spcPct val="10000"/>
              </a:spcAft>
              <a:buClr>
                <a:srgbClr val="87867E"/>
              </a:buClr>
              <a:buSzPct val="100000"/>
              <a:buChar char="•"/>
              <a:defRPr kumimoji="1" sz="2000">
                <a:solidFill>
                  <a:srgbClr val="000000"/>
                </a:solidFill>
                <a:latin typeface="+mn-lt"/>
                <a:ea typeface="+mn-ea"/>
                <a:cs typeface="+mn-cs"/>
              </a:defRPr>
            </a:lvl3pPr>
            <a:lvl4pPr marL="1014413" indent="-134938" algn="l" defTabSz="457200" rtl="0" eaLnBrk="0" fontAlgn="base" hangingPunct="0">
              <a:lnSpc>
                <a:spcPct val="95000"/>
              </a:lnSpc>
              <a:spcBef>
                <a:spcPct val="20000"/>
              </a:spcBef>
              <a:spcAft>
                <a:spcPct val="10000"/>
              </a:spcAft>
              <a:buClr>
                <a:srgbClr val="87867E"/>
              </a:buClr>
              <a:buSzPct val="100000"/>
              <a:buChar char="•"/>
              <a:defRPr kumimoji="1">
                <a:solidFill>
                  <a:srgbClr val="000000"/>
                </a:solidFill>
                <a:latin typeface="+mn-lt"/>
                <a:ea typeface="+mn-ea"/>
                <a:cs typeface="+mn-cs"/>
              </a:defRPr>
            </a:lvl4pPr>
            <a:lvl5pPr marL="2305050" indent="365125" algn="l" defTabSz="457200" rtl="0" eaLnBrk="0" fontAlgn="base" hangingPunct="0">
              <a:spcBef>
                <a:spcPct val="0"/>
              </a:spcBef>
              <a:spcAft>
                <a:spcPct val="0"/>
              </a:spcAft>
              <a:buBlip>
                <a:blip r:embed="rId9"/>
              </a:buBlip>
              <a:defRPr kumimoji="1" sz="2000">
                <a:solidFill>
                  <a:srgbClr val="000000"/>
                </a:solidFill>
                <a:latin typeface="+mn-lt"/>
                <a:ea typeface="+mn-ea"/>
                <a:cs typeface="+mn-cs"/>
              </a:defRPr>
            </a:lvl5pPr>
            <a:lvl6pPr marL="2762250" indent="365125" algn="l" defTabSz="457200" rtl="0" eaLnBrk="1" fontAlgn="base" hangingPunct="1">
              <a:spcBef>
                <a:spcPct val="0"/>
              </a:spcBef>
              <a:spcAft>
                <a:spcPct val="0"/>
              </a:spcAft>
              <a:buBlip>
                <a:blip r:embed="rId9"/>
              </a:buBlip>
              <a:defRPr kumimoji="1" sz="2000">
                <a:solidFill>
                  <a:srgbClr val="000000"/>
                </a:solidFill>
                <a:latin typeface="+mn-lt"/>
                <a:ea typeface="+mn-ea"/>
                <a:cs typeface="+mn-cs"/>
              </a:defRPr>
            </a:lvl6pPr>
            <a:lvl7pPr marL="3219450" indent="365125" algn="l" defTabSz="457200" rtl="0" eaLnBrk="1" fontAlgn="base" hangingPunct="1">
              <a:spcBef>
                <a:spcPct val="0"/>
              </a:spcBef>
              <a:spcAft>
                <a:spcPct val="0"/>
              </a:spcAft>
              <a:buBlip>
                <a:blip r:embed="rId9"/>
              </a:buBlip>
              <a:defRPr kumimoji="1" sz="2000">
                <a:solidFill>
                  <a:srgbClr val="000000"/>
                </a:solidFill>
                <a:latin typeface="+mn-lt"/>
                <a:ea typeface="+mn-ea"/>
                <a:cs typeface="+mn-cs"/>
              </a:defRPr>
            </a:lvl7pPr>
            <a:lvl8pPr marL="3676650" indent="365125" algn="l" defTabSz="457200" rtl="0" eaLnBrk="1" fontAlgn="base" hangingPunct="1">
              <a:spcBef>
                <a:spcPct val="0"/>
              </a:spcBef>
              <a:spcAft>
                <a:spcPct val="0"/>
              </a:spcAft>
              <a:buBlip>
                <a:blip r:embed="rId9"/>
              </a:buBlip>
              <a:defRPr kumimoji="1" sz="2000">
                <a:solidFill>
                  <a:srgbClr val="000000"/>
                </a:solidFill>
                <a:latin typeface="+mn-lt"/>
                <a:ea typeface="+mn-ea"/>
                <a:cs typeface="+mn-cs"/>
              </a:defRPr>
            </a:lvl8pPr>
            <a:lvl9pPr marL="4133850" indent="365125" algn="l" defTabSz="457200" rtl="0" eaLnBrk="1" fontAlgn="base" hangingPunct="1">
              <a:spcBef>
                <a:spcPct val="0"/>
              </a:spcBef>
              <a:spcAft>
                <a:spcPct val="0"/>
              </a:spcAft>
              <a:buBlip>
                <a:blip r:embed="rId9"/>
              </a:buBlip>
              <a:defRPr kumimoji="1" sz="2000">
                <a:solidFill>
                  <a:srgbClr val="000000"/>
                </a:solidFill>
                <a:latin typeface="+mn-lt"/>
                <a:ea typeface="+mn-ea"/>
                <a:cs typeface="+mn-cs"/>
              </a:defRPr>
            </a:lvl9pPr>
          </a:lstStyle>
          <a:p>
            <a:pPr marL="0" indent="0" eaLnBrk="1" hangingPunct="1">
              <a:buFont typeface="Wingdings" pitchFamily="2" charset="2"/>
              <a:buNone/>
              <a:defRPr/>
            </a:pPr>
            <a:r>
              <a:rPr lang="en-US" altLang="ja-JP" kern="0" dirty="0">
                <a:solidFill>
                  <a:srgbClr val="CD8B33"/>
                </a:solidFill>
              </a:rPr>
              <a:t>θ</a:t>
            </a:r>
            <a:r>
              <a:rPr lang="en-US" altLang="ja-JP" kern="0" baseline="-25000" dirty="0">
                <a:solidFill>
                  <a:srgbClr val="CD8B33"/>
                </a:solidFill>
              </a:rPr>
              <a:t>1</a:t>
            </a:r>
          </a:p>
        </p:txBody>
      </p:sp>
      <p:sp>
        <p:nvSpPr>
          <p:cNvPr id="129" name="コンテンツ プレースホルダー 2 1 3 2 5">
            <a:extLst>
              <a:ext uri="{FF2B5EF4-FFF2-40B4-BE49-F238E27FC236}">
                <a16:creationId xmlns:a16="http://schemas.microsoft.com/office/drawing/2014/main" id="{77E383A4-1D59-41EF-AF79-60265B892C67}"/>
              </a:ext>
            </a:extLst>
          </p:cNvPr>
          <p:cNvSpPr txBox="1">
            <a:spLocks/>
          </p:cNvSpPr>
          <p:nvPr/>
        </p:nvSpPr>
        <p:spPr bwMode="gray">
          <a:xfrm>
            <a:off x="6695381" y="4404200"/>
            <a:ext cx="401255"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90513" indent="-290513" algn="l" defTabSz="457200" rtl="0" eaLnBrk="0" fontAlgn="base" hangingPunct="0">
              <a:lnSpc>
                <a:spcPct val="95000"/>
              </a:lnSpc>
              <a:spcBef>
                <a:spcPct val="20000"/>
              </a:spcBef>
              <a:spcAft>
                <a:spcPct val="10000"/>
              </a:spcAft>
              <a:buClr>
                <a:srgbClr val="A30B1A"/>
              </a:buClr>
              <a:buFont typeface="Wingdings" pitchFamily="2" charset="2"/>
              <a:buChar char="n"/>
              <a:defRPr kumimoji="1" sz="2800">
                <a:solidFill>
                  <a:srgbClr val="000000"/>
                </a:solidFill>
                <a:latin typeface="+mn-lt"/>
                <a:ea typeface="+mn-ea"/>
                <a:cs typeface="+mn-cs"/>
              </a:defRPr>
            </a:lvl1pPr>
            <a:lvl2pPr marL="581025" indent="-242888" algn="l" defTabSz="457200" rtl="0" eaLnBrk="0" fontAlgn="base" hangingPunct="0">
              <a:lnSpc>
                <a:spcPct val="95000"/>
              </a:lnSpc>
              <a:spcBef>
                <a:spcPct val="20000"/>
              </a:spcBef>
              <a:spcAft>
                <a:spcPct val="10000"/>
              </a:spcAft>
              <a:buClr>
                <a:srgbClr val="87867E"/>
              </a:buClr>
              <a:buFont typeface="Wingdings" pitchFamily="2" charset="2"/>
              <a:buChar char="n"/>
              <a:defRPr kumimoji="1" sz="2400">
                <a:solidFill>
                  <a:srgbClr val="000000"/>
                </a:solidFill>
                <a:latin typeface="+mn-lt"/>
                <a:ea typeface="+mn-ea"/>
                <a:cs typeface="+mn-cs"/>
              </a:defRPr>
            </a:lvl2pPr>
            <a:lvl3pPr marL="795338" indent="-138113" algn="l" defTabSz="457200" rtl="0" eaLnBrk="0" fontAlgn="base" hangingPunct="0">
              <a:lnSpc>
                <a:spcPct val="95000"/>
              </a:lnSpc>
              <a:spcBef>
                <a:spcPct val="20000"/>
              </a:spcBef>
              <a:spcAft>
                <a:spcPct val="10000"/>
              </a:spcAft>
              <a:buClr>
                <a:srgbClr val="87867E"/>
              </a:buClr>
              <a:buSzPct val="100000"/>
              <a:buChar char="•"/>
              <a:defRPr kumimoji="1" sz="2000">
                <a:solidFill>
                  <a:srgbClr val="000000"/>
                </a:solidFill>
                <a:latin typeface="+mn-lt"/>
                <a:ea typeface="+mn-ea"/>
                <a:cs typeface="+mn-cs"/>
              </a:defRPr>
            </a:lvl3pPr>
            <a:lvl4pPr marL="1014413" indent="-134938" algn="l" defTabSz="457200" rtl="0" eaLnBrk="0" fontAlgn="base" hangingPunct="0">
              <a:lnSpc>
                <a:spcPct val="95000"/>
              </a:lnSpc>
              <a:spcBef>
                <a:spcPct val="20000"/>
              </a:spcBef>
              <a:spcAft>
                <a:spcPct val="10000"/>
              </a:spcAft>
              <a:buClr>
                <a:srgbClr val="87867E"/>
              </a:buClr>
              <a:buSzPct val="100000"/>
              <a:buChar char="•"/>
              <a:defRPr kumimoji="1">
                <a:solidFill>
                  <a:srgbClr val="000000"/>
                </a:solidFill>
                <a:latin typeface="+mn-lt"/>
                <a:ea typeface="+mn-ea"/>
                <a:cs typeface="+mn-cs"/>
              </a:defRPr>
            </a:lvl4pPr>
            <a:lvl5pPr marL="2305050" indent="365125" algn="l" defTabSz="457200" rtl="0" eaLnBrk="0" fontAlgn="base" hangingPunct="0">
              <a:spcBef>
                <a:spcPct val="0"/>
              </a:spcBef>
              <a:spcAft>
                <a:spcPct val="0"/>
              </a:spcAft>
              <a:buBlip>
                <a:blip r:embed="rId9"/>
              </a:buBlip>
              <a:defRPr kumimoji="1" sz="2000">
                <a:solidFill>
                  <a:srgbClr val="000000"/>
                </a:solidFill>
                <a:latin typeface="+mn-lt"/>
                <a:ea typeface="+mn-ea"/>
                <a:cs typeface="+mn-cs"/>
              </a:defRPr>
            </a:lvl5pPr>
            <a:lvl6pPr marL="2762250" indent="365125" algn="l" defTabSz="457200" rtl="0" eaLnBrk="1" fontAlgn="base" hangingPunct="1">
              <a:spcBef>
                <a:spcPct val="0"/>
              </a:spcBef>
              <a:spcAft>
                <a:spcPct val="0"/>
              </a:spcAft>
              <a:buBlip>
                <a:blip r:embed="rId9"/>
              </a:buBlip>
              <a:defRPr kumimoji="1" sz="2000">
                <a:solidFill>
                  <a:srgbClr val="000000"/>
                </a:solidFill>
                <a:latin typeface="+mn-lt"/>
                <a:ea typeface="+mn-ea"/>
                <a:cs typeface="+mn-cs"/>
              </a:defRPr>
            </a:lvl6pPr>
            <a:lvl7pPr marL="3219450" indent="365125" algn="l" defTabSz="457200" rtl="0" eaLnBrk="1" fontAlgn="base" hangingPunct="1">
              <a:spcBef>
                <a:spcPct val="0"/>
              </a:spcBef>
              <a:spcAft>
                <a:spcPct val="0"/>
              </a:spcAft>
              <a:buBlip>
                <a:blip r:embed="rId9"/>
              </a:buBlip>
              <a:defRPr kumimoji="1" sz="2000">
                <a:solidFill>
                  <a:srgbClr val="000000"/>
                </a:solidFill>
                <a:latin typeface="+mn-lt"/>
                <a:ea typeface="+mn-ea"/>
                <a:cs typeface="+mn-cs"/>
              </a:defRPr>
            </a:lvl7pPr>
            <a:lvl8pPr marL="3676650" indent="365125" algn="l" defTabSz="457200" rtl="0" eaLnBrk="1" fontAlgn="base" hangingPunct="1">
              <a:spcBef>
                <a:spcPct val="0"/>
              </a:spcBef>
              <a:spcAft>
                <a:spcPct val="0"/>
              </a:spcAft>
              <a:buBlip>
                <a:blip r:embed="rId9"/>
              </a:buBlip>
              <a:defRPr kumimoji="1" sz="2000">
                <a:solidFill>
                  <a:srgbClr val="000000"/>
                </a:solidFill>
                <a:latin typeface="+mn-lt"/>
                <a:ea typeface="+mn-ea"/>
                <a:cs typeface="+mn-cs"/>
              </a:defRPr>
            </a:lvl8pPr>
            <a:lvl9pPr marL="4133850" indent="365125" algn="l" defTabSz="457200" rtl="0" eaLnBrk="1" fontAlgn="base" hangingPunct="1">
              <a:spcBef>
                <a:spcPct val="0"/>
              </a:spcBef>
              <a:spcAft>
                <a:spcPct val="0"/>
              </a:spcAft>
              <a:buBlip>
                <a:blip r:embed="rId9"/>
              </a:buBlip>
              <a:defRPr kumimoji="1" sz="2000">
                <a:solidFill>
                  <a:srgbClr val="000000"/>
                </a:solidFill>
                <a:latin typeface="+mn-lt"/>
                <a:ea typeface="+mn-ea"/>
                <a:cs typeface="+mn-cs"/>
              </a:defRPr>
            </a:lvl9pPr>
          </a:lstStyle>
          <a:p>
            <a:pPr marL="0" indent="0" eaLnBrk="1" hangingPunct="1">
              <a:buFont typeface="Wingdings" pitchFamily="2" charset="2"/>
              <a:buNone/>
              <a:defRPr/>
            </a:pPr>
            <a:r>
              <a:rPr lang="en-US" altLang="ja-JP" kern="0" dirty="0">
                <a:solidFill>
                  <a:srgbClr val="0070C0"/>
                </a:solidFill>
              </a:rPr>
              <a:t>θ</a:t>
            </a:r>
            <a:r>
              <a:rPr lang="en-US" altLang="ja-JP" kern="0" baseline="-25000" dirty="0">
                <a:solidFill>
                  <a:srgbClr val="0070C0"/>
                </a:solidFill>
              </a:rPr>
              <a:t>0</a:t>
            </a:r>
          </a:p>
        </p:txBody>
      </p:sp>
      <p:sp>
        <p:nvSpPr>
          <p:cNvPr id="115" name="フリーフォーム: 図形 114">
            <a:extLst>
              <a:ext uri="{FF2B5EF4-FFF2-40B4-BE49-F238E27FC236}">
                <a16:creationId xmlns:a16="http://schemas.microsoft.com/office/drawing/2014/main" id="{63E62FF8-7C8C-4DFB-8EB8-E3D76764F175}"/>
              </a:ext>
            </a:extLst>
          </p:cNvPr>
          <p:cNvSpPr/>
          <p:nvPr/>
        </p:nvSpPr>
        <p:spPr bwMode="gray">
          <a:xfrm>
            <a:off x="7557360" y="3662244"/>
            <a:ext cx="687480" cy="726876"/>
          </a:xfrm>
          <a:custGeom>
            <a:avLst/>
            <a:gdLst>
              <a:gd name="connsiteX0" fmla="*/ 596040 w 687480"/>
              <a:gd name="connsiteY0" fmla="*/ 782439 h 812919"/>
              <a:gd name="connsiteX1" fmla="*/ 504600 w 687480"/>
              <a:gd name="connsiteY1" fmla="*/ 767199 h 812919"/>
              <a:gd name="connsiteX2" fmla="*/ 458880 w 687480"/>
              <a:gd name="connsiteY2" fmla="*/ 736719 h 812919"/>
              <a:gd name="connsiteX3" fmla="*/ 367440 w 687480"/>
              <a:gd name="connsiteY3" fmla="*/ 706239 h 812919"/>
              <a:gd name="connsiteX4" fmla="*/ 215040 w 687480"/>
              <a:gd name="connsiteY4" fmla="*/ 660519 h 812919"/>
              <a:gd name="connsiteX5" fmla="*/ 169320 w 687480"/>
              <a:gd name="connsiteY5" fmla="*/ 645279 h 812919"/>
              <a:gd name="connsiteX6" fmla="*/ 123600 w 687480"/>
              <a:gd name="connsiteY6" fmla="*/ 630039 h 812919"/>
              <a:gd name="connsiteX7" fmla="*/ 77880 w 687480"/>
              <a:gd name="connsiteY7" fmla="*/ 599559 h 812919"/>
              <a:gd name="connsiteX8" fmla="*/ 32160 w 687480"/>
              <a:gd name="connsiteY8" fmla="*/ 279519 h 812919"/>
              <a:gd name="connsiteX9" fmla="*/ 1680 w 687480"/>
              <a:gd name="connsiteY9" fmla="*/ 188079 h 812919"/>
              <a:gd name="connsiteX10" fmla="*/ 16920 w 687480"/>
              <a:gd name="connsiteY10" fmla="*/ 5199 h 812919"/>
              <a:gd name="connsiteX11" fmla="*/ 77880 w 687480"/>
              <a:gd name="connsiteY11" fmla="*/ 50919 h 812919"/>
              <a:gd name="connsiteX12" fmla="*/ 123600 w 687480"/>
              <a:gd name="connsiteY12" fmla="*/ 66159 h 812919"/>
              <a:gd name="connsiteX13" fmla="*/ 260760 w 687480"/>
              <a:gd name="connsiteY13" fmla="*/ 142359 h 812919"/>
              <a:gd name="connsiteX14" fmla="*/ 397920 w 687480"/>
              <a:gd name="connsiteY14" fmla="*/ 249039 h 812919"/>
              <a:gd name="connsiteX15" fmla="*/ 443640 w 687480"/>
              <a:gd name="connsiteY15" fmla="*/ 279519 h 812919"/>
              <a:gd name="connsiteX16" fmla="*/ 489360 w 687480"/>
              <a:gd name="connsiteY16" fmla="*/ 294759 h 812919"/>
              <a:gd name="connsiteX17" fmla="*/ 580800 w 687480"/>
              <a:gd name="connsiteY17" fmla="*/ 340479 h 812919"/>
              <a:gd name="connsiteX18" fmla="*/ 611280 w 687480"/>
              <a:gd name="connsiteY18" fmla="*/ 386199 h 812919"/>
              <a:gd name="connsiteX19" fmla="*/ 626520 w 687480"/>
              <a:gd name="connsiteY19" fmla="*/ 599559 h 812919"/>
              <a:gd name="connsiteX20" fmla="*/ 657000 w 687480"/>
              <a:gd name="connsiteY20" fmla="*/ 782439 h 812919"/>
              <a:gd name="connsiteX21" fmla="*/ 687480 w 687480"/>
              <a:gd name="connsiteY21" fmla="*/ 812919 h 81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87480" h="812919">
                <a:moveTo>
                  <a:pt x="596040" y="782439"/>
                </a:moveTo>
                <a:cubicBezTo>
                  <a:pt x="565560" y="777359"/>
                  <a:pt x="533915" y="776971"/>
                  <a:pt x="504600" y="767199"/>
                </a:cubicBezTo>
                <a:cubicBezTo>
                  <a:pt x="487224" y="761407"/>
                  <a:pt x="475618" y="744158"/>
                  <a:pt x="458880" y="736719"/>
                </a:cubicBezTo>
                <a:cubicBezTo>
                  <a:pt x="429520" y="723670"/>
                  <a:pt x="398609" y="714031"/>
                  <a:pt x="367440" y="706239"/>
                </a:cubicBezTo>
                <a:cubicBezTo>
                  <a:pt x="275311" y="683207"/>
                  <a:pt x="326351" y="697623"/>
                  <a:pt x="215040" y="660519"/>
                </a:cubicBezTo>
                <a:lnTo>
                  <a:pt x="169320" y="645279"/>
                </a:lnTo>
                <a:cubicBezTo>
                  <a:pt x="154080" y="640199"/>
                  <a:pt x="136966" y="638950"/>
                  <a:pt x="123600" y="630039"/>
                </a:cubicBezTo>
                <a:lnTo>
                  <a:pt x="77880" y="599559"/>
                </a:lnTo>
                <a:cubicBezTo>
                  <a:pt x="-8402" y="470136"/>
                  <a:pt x="73425" y="609641"/>
                  <a:pt x="32160" y="279519"/>
                </a:cubicBezTo>
                <a:cubicBezTo>
                  <a:pt x="28175" y="247638"/>
                  <a:pt x="1680" y="188079"/>
                  <a:pt x="1680" y="188079"/>
                </a:cubicBezTo>
                <a:cubicBezTo>
                  <a:pt x="6760" y="127119"/>
                  <a:pt x="-12787" y="58672"/>
                  <a:pt x="16920" y="5199"/>
                </a:cubicBezTo>
                <a:cubicBezTo>
                  <a:pt x="29255" y="-17005"/>
                  <a:pt x="55827" y="38317"/>
                  <a:pt x="77880" y="50919"/>
                </a:cubicBezTo>
                <a:cubicBezTo>
                  <a:pt x="91828" y="58889"/>
                  <a:pt x="109557" y="58357"/>
                  <a:pt x="123600" y="66159"/>
                </a:cubicBezTo>
                <a:cubicBezTo>
                  <a:pt x="280810" y="153498"/>
                  <a:pt x="157307" y="107875"/>
                  <a:pt x="260760" y="142359"/>
                </a:cubicBezTo>
                <a:cubicBezTo>
                  <a:pt x="332383" y="213982"/>
                  <a:pt x="288547" y="176124"/>
                  <a:pt x="397920" y="249039"/>
                </a:cubicBezTo>
                <a:cubicBezTo>
                  <a:pt x="413160" y="259199"/>
                  <a:pt x="426264" y="273727"/>
                  <a:pt x="443640" y="279519"/>
                </a:cubicBezTo>
                <a:cubicBezTo>
                  <a:pt x="458880" y="284599"/>
                  <a:pt x="474992" y="287575"/>
                  <a:pt x="489360" y="294759"/>
                </a:cubicBezTo>
                <a:cubicBezTo>
                  <a:pt x="607533" y="353845"/>
                  <a:pt x="465882" y="302173"/>
                  <a:pt x="580800" y="340479"/>
                </a:cubicBezTo>
                <a:cubicBezTo>
                  <a:pt x="590960" y="355719"/>
                  <a:pt x="608097" y="368162"/>
                  <a:pt x="611280" y="386199"/>
                </a:cubicBezTo>
                <a:cubicBezTo>
                  <a:pt x="623671" y="456415"/>
                  <a:pt x="620343" y="528526"/>
                  <a:pt x="626520" y="599559"/>
                </a:cubicBezTo>
                <a:cubicBezTo>
                  <a:pt x="627643" y="612471"/>
                  <a:pt x="632763" y="742043"/>
                  <a:pt x="657000" y="782439"/>
                </a:cubicBezTo>
                <a:cubicBezTo>
                  <a:pt x="664392" y="794760"/>
                  <a:pt x="677320" y="802759"/>
                  <a:pt x="687480" y="812919"/>
                </a:cubicBezTo>
              </a:path>
            </a:pathLst>
          </a:custGeom>
          <a:noFill/>
          <a:ln w="9525" algn="ctr">
            <a:solidFill>
              <a:schemeClr val="accent1"/>
            </a:solidFill>
            <a:prstDash val="dash"/>
            <a:miter lim="800000"/>
            <a:headEnd/>
            <a:tailEn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ctr" latinLnBrk="0" hangingPunct="1">
              <a:lnSpc>
                <a:spcPct val="100000"/>
              </a:lnSpc>
              <a:spcBef>
                <a:spcPct val="0"/>
              </a:spcBef>
              <a:spcAft>
                <a:spcPct val="0"/>
              </a:spcAft>
              <a:buClrTx/>
              <a:buSzTx/>
              <a:buFontTx/>
              <a:buNone/>
              <a:tabLst/>
            </a:pPr>
            <a:endParaRPr kumimoji="1" lang="ja-JP" altLang="en-US" sz="1800" b="0" i="0" u="none" strike="noStrike" cap="none" normalizeH="0" baseline="0" dirty="0">
              <a:ln>
                <a:noFill/>
              </a:ln>
              <a:solidFill>
                <a:srgbClr val="000000"/>
              </a:solidFill>
              <a:effectLst/>
              <a:latin typeface="ＭＳ Ｐゴシック" charset="-128"/>
              <a:ea typeface="ＭＳ Ｐゴシック" charset="-128"/>
            </a:endParaRPr>
          </a:p>
        </p:txBody>
      </p:sp>
      <p:sp>
        <p:nvSpPr>
          <p:cNvPr id="123" name="フリーフォーム: 図形 122">
            <a:extLst>
              <a:ext uri="{FF2B5EF4-FFF2-40B4-BE49-F238E27FC236}">
                <a16:creationId xmlns:a16="http://schemas.microsoft.com/office/drawing/2014/main" id="{6E0FE577-8043-41E2-BD7D-958D34C5DA33}"/>
              </a:ext>
            </a:extLst>
          </p:cNvPr>
          <p:cNvSpPr/>
          <p:nvPr/>
        </p:nvSpPr>
        <p:spPr bwMode="gray">
          <a:xfrm>
            <a:off x="7741543" y="4373880"/>
            <a:ext cx="625217" cy="670560"/>
          </a:xfrm>
          <a:custGeom>
            <a:avLst/>
            <a:gdLst>
              <a:gd name="connsiteX0" fmla="*/ 46097 w 625217"/>
              <a:gd name="connsiteY0" fmla="*/ 0 h 670560"/>
              <a:gd name="connsiteX1" fmla="*/ 137537 w 625217"/>
              <a:gd name="connsiteY1" fmla="*/ 45720 h 670560"/>
              <a:gd name="connsiteX2" fmla="*/ 244217 w 625217"/>
              <a:gd name="connsiteY2" fmla="*/ 76200 h 670560"/>
              <a:gd name="connsiteX3" fmla="*/ 289937 w 625217"/>
              <a:gd name="connsiteY3" fmla="*/ 106680 h 670560"/>
              <a:gd name="connsiteX4" fmla="*/ 442337 w 625217"/>
              <a:gd name="connsiteY4" fmla="*/ 121920 h 670560"/>
              <a:gd name="connsiteX5" fmla="*/ 503297 w 625217"/>
              <a:gd name="connsiteY5" fmla="*/ 137160 h 670560"/>
              <a:gd name="connsiteX6" fmla="*/ 518537 w 625217"/>
              <a:gd name="connsiteY6" fmla="*/ 228600 h 670560"/>
              <a:gd name="connsiteX7" fmla="*/ 533777 w 625217"/>
              <a:gd name="connsiteY7" fmla="*/ 457200 h 670560"/>
              <a:gd name="connsiteX8" fmla="*/ 564257 w 625217"/>
              <a:gd name="connsiteY8" fmla="*/ 518160 h 670560"/>
              <a:gd name="connsiteX9" fmla="*/ 625217 w 625217"/>
              <a:gd name="connsiteY9" fmla="*/ 655320 h 670560"/>
              <a:gd name="connsiteX10" fmla="*/ 579497 w 625217"/>
              <a:gd name="connsiteY10" fmla="*/ 670560 h 670560"/>
              <a:gd name="connsiteX11" fmla="*/ 518537 w 625217"/>
              <a:gd name="connsiteY11" fmla="*/ 655320 h 670560"/>
              <a:gd name="connsiteX12" fmla="*/ 442337 w 625217"/>
              <a:gd name="connsiteY12" fmla="*/ 640080 h 670560"/>
              <a:gd name="connsiteX13" fmla="*/ 350897 w 625217"/>
              <a:gd name="connsiteY13" fmla="*/ 609600 h 670560"/>
              <a:gd name="connsiteX14" fmla="*/ 259457 w 625217"/>
              <a:gd name="connsiteY14" fmla="*/ 594360 h 670560"/>
              <a:gd name="connsiteX15" fmla="*/ 152777 w 625217"/>
              <a:gd name="connsiteY15" fmla="*/ 548640 h 670560"/>
              <a:gd name="connsiteX16" fmla="*/ 122297 w 625217"/>
              <a:gd name="connsiteY16" fmla="*/ 502920 h 670560"/>
              <a:gd name="connsiteX17" fmla="*/ 76577 w 625217"/>
              <a:gd name="connsiteY17" fmla="*/ 411480 h 670560"/>
              <a:gd name="connsiteX18" fmla="*/ 61337 w 625217"/>
              <a:gd name="connsiteY18" fmla="*/ 335280 h 670560"/>
              <a:gd name="connsiteX19" fmla="*/ 30857 w 625217"/>
              <a:gd name="connsiteY19" fmla="*/ 243840 h 670560"/>
              <a:gd name="connsiteX20" fmla="*/ 15617 w 625217"/>
              <a:gd name="connsiteY20" fmla="*/ 198120 h 670560"/>
              <a:gd name="connsiteX21" fmla="*/ 377 w 625217"/>
              <a:gd name="connsiteY21" fmla="*/ 30480 h 670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25217" h="670560">
                <a:moveTo>
                  <a:pt x="46097" y="0"/>
                </a:moveTo>
                <a:cubicBezTo>
                  <a:pt x="76577" y="15240"/>
                  <a:pt x="105897" y="33064"/>
                  <a:pt x="137537" y="45720"/>
                </a:cubicBezTo>
                <a:cubicBezTo>
                  <a:pt x="186366" y="65252"/>
                  <a:pt x="199883" y="54033"/>
                  <a:pt x="244217" y="76200"/>
                </a:cubicBezTo>
                <a:cubicBezTo>
                  <a:pt x="260600" y="84391"/>
                  <a:pt x="272090" y="102561"/>
                  <a:pt x="289937" y="106680"/>
                </a:cubicBezTo>
                <a:cubicBezTo>
                  <a:pt x="339683" y="118160"/>
                  <a:pt x="391537" y="116840"/>
                  <a:pt x="442337" y="121920"/>
                </a:cubicBezTo>
                <a:cubicBezTo>
                  <a:pt x="462657" y="127000"/>
                  <a:pt x="491123" y="120116"/>
                  <a:pt x="503297" y="137160"/>
                </a:cubicBezTo>
                <a:cubicBezTo>
                  <a:pt x="521258" y="162305"/>
                  <a:pt x="515607" y="197839"/>
                  <a:pt x="518537" y="228600"/>
                </a:cubicBezTo>
                <a:cubicBezTo>
                  <a:pt x="525777" y="304625"/>
                  <a:pt x="521866" y="381765"/>
                  <a:pt x="533777" y="457200"/>
                </a:cubicBezTo>
                <a:cubicBezTo>
                  <a:pt x="537320" y="479640"/>
                  <a:pt x="555820" y="497066"/>
                  <a:pt x="564257" y="518160"/>
                </a:cubicBezTo>
                <a:cubicBezTo>
                  <a:pt x="618665" y="654180"/>
                  <a:pt x="566576" y="567359"/>
                  <a:pt x="625217" y="655320"/>
                </a:cubicBezTo>
                <a:cubicBezTo>
                  <a:pt x="609977" y="660400"/>
                  <a:pt x="595561" y="670560"/>
                  <a:pt x="579497" y="670560"/>
                </a:cubicBezTo>
                <a:cubicBezTo>
                  <a:pt x="558552" y="670560"/>
                  <a:pt x="538984" y="659864"/>
                  <a:pt x="518537" y="655320"/>
                </a:cubicBezTo>
                <a:cubicBezTo>
                  <a:pt x="493251" y="649701"/>
                  <a:pt x="467327" y="646896"/>
                  <a:pt x="442337" y="640080"/>
                </a:cubicBezTo>
                <a:cubicBezTo>
                  <a:pt x="411340" y="631626"/>
                  <a:pt x="382589" y="614882"/>
                  <a:pt x="350897" y="609600"/>
                </a:cubicBezTo>
                <a:cubicBezTo>
                  <a:pt x="320417" y="604520"/>
                  <a:pt x="289622" y="601063"/>
                  <a:pt x="259457" y="594360"/>
                </a:cubicBezTo>
                <a:cubicBezTo>
                  <a:pt x="219093" y="585390"/>
                  <a:pt x="190050" y="567277"/>
                  <a:pt x="152777" y="548640"/>
                </a:cubicBezTo>
                <a:cubicBezTo>
                  <a:pt x="142617" y="533400"/>
                  <a:pt x="130488" y="519303"/>
                  <a:pt x="122297" y="502920"/>
                </a:cubicBezTo>
                <a:cubicBezTo>
                  <a:pt x="59201" y="376727"/>
                  <a:pt x="163928" y="542507"/>
                  <a:pt x="76577" y="411480"/>
                </a:cubicBezTo>
                <a:cubicBezTo>
                  <a:pt x="71497" y="386080"/>
                  <a:pt x="68153" y="360270"/>
                  <a:pt x="61337" y="335280"/>
                </a:cubicBezTo>
                <a:cubicBezTo>
                  <a:pt x="52883" y="304283"/>
                  <a:pt x="41017" y="274320"/>
                  <a:pt x="30857" y="243840"/>
                </a:cubicBezTo>
                <a:cubicBezTo>
                  <a:pt x="25777" y="228600"/>
                  <a:pt x="18258" y="213966"/>
                  <a:pt x="15617" y="198120"/>
                </a:cubicBezTo>
                <a:cubicBezTo>
                  <a:pt x="-3799" y="81626"/>
                  <a:pt x="377" y="137580"/>
                  <a:pt x="377" y="30480"/>
                </a:cubicBezTo>
              </a:path>
            </a:pathLst>
          </a:custGeom>
          <a:noFill/>
          <a:ln w="9525" algn="ctr">
            <a:solidFill>
              <a:srgbClr val="0070C0"/>
            </a:solidFill>
            <a:prstDash val="dash"/>
            <a:miter lim="800000"/>
            <a:headEnd/>
            <a:tailEn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ctr" latinLnBrk="0" hangingPunct="1">
              <a:lnSpc>
                <a:spcPct val="100000"/>
              </a:lnSpc>
              <a:spcBef>
                <a:spcPct val="0"/>
              </a:spcBef>
              <a:spcAft>
                <a:spcPct val="0"/>
              </a:spcAft>
              <a:buClrTx/>
              <a:buSzTx/>
              <a:buFontTx/>
              <a:buNone/>
              <a:tabLst/>
            </a:pPr>
            <a:endParaRPr kumimoji="1" lang="ja-JP" altLang="en-US" sz="1800" b="0" i="0" u="none" strike="noStrike" cap="none" normalizeH="0" baseline="0">
              <a:ln>
                <a:noFill/>
              </a:ln>
              <a:solidFill>
                <a:srgbClr val="000000"/>
              </a:solidFill>
              <a:effectLst/>
              <a:latin typeface="ＭＳ Ｐゴシック" charset="-128"/>
              <a:ea typeface="ＭＳ Ｐゴシック" charset="-128"/>
            </a:endParaRPr>
          </a:p>
        </p:txBody>
      </p:sp>
      <p:cxnSp>
        <p:nvCxnSpPr>
          <p:cNvPr id="132" name="直線矢印コネクタ 131">
            <a:extLst>
              <a:ext uri="{FF2B5EF4-FFF2-40B4-BE49-F238E27FC236}">
                <a16:creationId xmlns:a16="http://schemas.microsoft.com/office/drawing/2014/main" id="{76CC5E77-367F-4742-8DF3-6C3B73E13C37}"/>
              </a:ext>
            </a:extLst>
          </p:cNvPr>
          <p:cNvCxnSpPr>
            <a:cxnSpLocks/>
            <a:endCxn id="115" idx="14"/>
          </p:cNvCxnSpPr>
          <p:nvPr/>
        </p:nvCxnSpPr>
        <p:spPr bwMode="auto">
          <a:xfrm>
            <a:off x="7955280" y="3531306"/>
            <a:ext cx="0" cy="353618"/>
          </a:xfrm>
          <a:prstGeom prst="straightConnector1">
            <a:avLst/>
          </a:prstGeom>
          <a:gradFill rotWithShape="0">
            <a:gsLst>
              <a:gs pos="0">
                <a:srgbClr val="FFFFFF"/>
              </a:gs>
              <a:gs pos="100000">
                <a:srgbClr val="C8C8C8"/>
              </a:gs>
            </a:gsLst>
            <a:lin ang="5400000" scaled="1"/>
          </a:gradFill>
          <a:ln w="9525" cap="flat" cmpd="sng" algn="ctr">
            <a:solidFill>
              <a:srgbClr val="FF0000"/>
            </a:solidFill>
            <a:prstDash val="solid"/>
            <a:round/>
            <a:headEnd type="none" w="med" len="med"/>
            <a:tailEnd type="triangle"/>
          </a:ln>
          <a:effectLst/>
        </p:spPr>
      </p:cxnSp>
      <p:sp>
        <p:nvSpPr>
          <p:cNvPr id="138" name="コンテンツ プレースホルダー 2 1 3 2 6">
            <a:extLst>
              <a:ext uri="{FF2B5EF4-FFF2-40B4-BE49-F238E27FC236}">
                <a16:creationId xmlns:a16="http://schemas.microsoft.com/office/drawing/2014/main" id="{E8632F14-D8AC-4D2C-B451-B4CD10B3A29E}"/>
              </a:ext>
            </a:extLst>
          </p:cNvPr>
          <p:cNvSpPr txBox="1">
            <a:spLocks/>
          </p:cNvSpPr>
          <p:nvPr/>
        </p:nvSpPr>
        <p:spPr bwMode="gray">
          <a:xfrm>
            <a:off x="7992369" y="3219994"/>
            <a:ext cx="750318"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90513" indent="-290513" algn="l" defTabSz="457200" rtl="0" eaLnBrk="0" fontAlgn="base" hangingPunct="0">
              <a:lnSpc>
                <a:spcPct val="95000"/>
              </a:lnSpc>
              <a:spcBef>
                <a:spcPct val="20000"/>
              </a:spcBef>
              <a:spcAft>
                <a:spcPct val="10000"/>
              </a:spcAft>
              <a:buClr>
                <a:srgbClr val="A30B1A"/>
              </a:buClr>
              <a:buFont typeface="Wingdings" pitchFamily="2" charset="2"/>
              <a:buChar char="n"/>
              <a:defRPr kumimoji="1" sz="2800">
                <a:solidFill>
                  <a:srgbClr val="000000"/>
                </a:solidFill>
                <a:latin typeface="+mn-lt"/>
                <a:ea typeface="+mn-ea"/>
                <a:cs typeface="+mn-cs"/>
              </a:defRPr>
            </a:lvl1pPr>
            <a:lvl2pPr marL="581025" indent="-242888" algn="l" defTabSz="457200" rtl="0" eaLnBrk="0" fontAlgn="base" hangingPunct="0">
              <a:lnSpc>
                <a:spcPct val="95000"/>
              </a:lnSpc>
              <a:spcBef>
                <a:spcPct val="20000"/>
              </a:spcBef>
              <a:spcAft>
                <a:spcPct val="10000"/>
              </a:spcAft>
              <a:buClr>
                <a:srgbClr val="87867E"/>
              </a:buClr>
              <a:buFont typeface="Wingdings" pitchFamily="2" charset="2"/>
              <a:buChar char="n"/>
              <a:defRPr kumimoji="1" sz="2400">
                <a:solidFill>
                  <a:srgbClr val="000000"/>
                </a:solidFill>
                <a:latin typeface="+mn-lt"/>
                <a:ea typeface="+mn-ea"/>
                <a:cs typeface="+mn-cs"/>
              </a:defRPr>
            </a:lvl2pPr>
            <a:lvl3pPr marL="795338" indent="-138113" algn="l" defTabSz="457200" rtl="0" eaLnBrk="0" fontAlgn="base" hangingPunct="0">
              <a:lnSpc>
                <a:spcPct val="95000"/>
              </a:lnSpc>
              <a:spcBef>
                <a:spcPct val="20000"/>
              </a:spcBef>
              <a:spcAft>
                <a:spcPct val="10000"/>
              </a:spcAft>
              <a:buClr>
                <a:srgbClr val="87867E"/>
              </a:buClr>
              <a:buSzPct val="100000"/>
              <a:buChar char="•"/>
              <a:defRPr kumimoji="1" sz="2000">
                <a:solidFill>
                  <a:srgbClr val="000000"/>
                </a:solidFill>
                <a:latin typeface="+mn-lt"/>
                <a:ea typeface="+mn-ea"/>
                <a:cs typeface="+mn-cs"/>
              </a:defRPr>
            </a:lvl3pPr>
            <a:lvl4pPr marL="1014413" indent="-134938" algn="l" defTabSz="457200" rtl="0" eaLnBrk="0" fontAlgn="base" hangingPunct="0">
              <a:lnSpc>
                <a:spcPct val="95000"/>
              </a:lnSpc>
              <a:spcBef>
                <a:spcPct val="20000"/>
              </a:spcBef>
              <a:spcAft>
                <a:spcPct val="10000"/>
              </a:spcAft>
              <a:buClr>
                <a:srgbClr val="87867E"/>
              </a:buClr>
              <a:buSzPct val="100000"/>
              <a:buChar char="•"/>
              <a:defRPr kumimoji="1">
                <a:solidFill>
                  <a:srgbClr val="000000"/>
                </a:solidFill>
                <a:latin typeface="+mn-lt"/>
                <a:ea typeface="+mn-ea"/>
                <a:cs typeface="+mn-cs"/>
              </a:defRPr>
            </a:lvl4pPr>
            <a:lvl5pPr marL="2305050" indent="365125" algn="l" defTabSz="457200" rtl="0" eaLnBrk="0" fontAlgn="base" hangingPunct="0">
              <a:spcBef>
                <a:spcPct val="0"/>
              </a:spcBef>
              <a:spcAft>
                <a:spcPct val="0"/>
              </a:spcAft>
              <a:buBlip>
                <a:blip r:embed="rId9"/>
              </a:buBlip>
              <a:defRPr kumimoji="1" sz="2000">
                <a:solidFill>
                  <a:srgbClr val="000000"/>
                </a:solidFill>
                <a:latin typeface="+mn-lt"/>
                <a:ea typeface="+mn-ea"/>
                <a:cs typeface="+mn-cs"/>
              </a:defRPr>
            </a:lvl5pPr>
            <a:lvl6pPr marL="2762250" indent="365125" algn="l" defTabSz="457200" rtl="0" eaLnBrk="1" fontAlgn="base" hangingPunct="1">
              <a:spcBef>
                <a:spcPct val="0"/>
              </a:spcBef>
              <a:spcAft>
                <a:spcPct val="0"/>
              </a:spcAft>
              <a:buBlip>
                <a:blip r:embed="rId9"/>
              </a:buBlip>
              <a:defRPr kumimoji="1" sz="2000">
                <a:solidFill>
                  <a:srgbClr val="000000"/>
                </a:solidFill>
                <a:latin typeface="+mn-lt"/>
                <a:ea typeface="+mn-ea"/>
                <a:cs typeface="+mn-cs"/>
              </a:defRPr>
            </a:lvl6pPr>
            <a:lvl7pPr marL="3219450" indent="365125" algn="l" defTabSz="457200" rtl="0" eaLnBrk="1" fontAlgn="base" hangingPunct="1">
              <a:spcBef>
                <a:spcPct val="0"/>
              </a:spcBef>
              <a:spcAft>
                <a:spcPct val="0"/>
              </a:spcAft>
              <a:buBlip>
                <a:blip r:embed="rId9"/>
              </a:buBlip>
              <a:defRPr kumimoji="1" sz="2000">
                <a:solidFill>
                  <a:srgbClr val="000000"/>
                </a:solidFill>
                <a:latin typeface="+mn-lt"/>
                <a:ea typeface="+mn-ea"/>
                <a:cs typeface="+mn-cs"/>
              </a:defRPr>
            </a:lvl7pPr>
            <a:lvl8pPr marL="3676650" indent="365125" algn="l" defTabSz="457200" rtl="0" eaLnBrk="1" fontAlgn="base" hangingPunct="1">
              <a:spcBef>
                <a:spcPct val="0"/>
              </a:spcBef>
              <a:spcAft>
                <a:spcPct val="0"/>
              </a:spcAft>
              <a:buBlip>
                <a:blip r:embed="rId9"/>
              </a:buBlip>
              <a:defRPr kumimoji="1" sz="2000">
                <a:solidFill>
                  <a:srgbClr val="000000"/>
                </a:solidFill>
                <a:latin typeface="+mn-lt"/>
                <a:ea typeface="+mn-ea"/>
                <a:cs typeface="+mn-cs"/>
              </a:defRPr>
            </a:lvl8pPr>
            <a:lvl9pPr marL="4133850" indent="365125" algn="l" defTabSz="457200" rtl="0" eaLnBrk="1" fontAlgn="base" hangingPunct="1">
              <a:spcBef>
                <a:spcPct val="0"/>
              </a:spcBef>
              <a:spcAft>
                <a:spcPct val="0"/>
              </a:spcAft>
              <a:buBlip>
                <a:blip r:embed="rId9"/>
              </a:buBlip>
              <a:defRPr kumimoji="1" sz="2000">
                <a:solidFill>
                  <a:srgbClr val="000000"/>
                </a:solidFill>
                <a:latin typeface="+mn-lt"/>
                <a:ea typeface="+mn-ea"/>
                <a:cs typeface="+mn-cs"/>
              </a:defRPr>
            </a:lvl9pPr>
          </a:lstStyle>
          <a:p>
            <a:pPr marL="0" indent="0" eaLnBrk="1" hangingPunct="1">
              <a:buFont typeface="Wingdings" pitchFamily="2" charset="2"/>
              <a:buNone/>
              <a:defRPr/>
            </a:pPr>
            <a:r>
              <a:rPr lang="en-US" altLang="ja-JP" sz="2400" kern="0" dirty="0">
                <a:solidFill>
                  <a:srgbClr val="FF0000"/>
                </a:solidFill>
              </a:rPr>
              <a:t>Q</a:t>
            </a:r>
            <a:r>
              <a:rPr lang="en-US" altLang="ja-JP" sz="2400" kern="0" baseline="-25000" dirty="0">
                <a:solidFill>
                  <a:srgbClr val="FF0000"/>
                </a:solidFill>
              </a:rPr>
              <a:t>+</a:t>
            </a:r>
            <a:r>
              <a:rPr lang="en-US" altLang="ja-JP" sz="2400" kern="0" baseline="30000" dirty="0">
                <a:solidFill>
                  <a:srgbClr val="FF0000"/>
                </a:solidFill>
              </a:rPr>
              <a:t>(2)</a:t>
            </a:r>
          </a:p>
        </p:txBody>
      </p:sp>
      <p:cxnSp>
        <p:nvCxnSpPr>
          <p:cNvPr id="139" name="直線矢印コネクタ 138">
            <a:extLst>
              <a:ext uri="{FF2B5EF4-FFF2-40B4-BE49-F238E27FC236}">
                <a16:creationId xmlns:a16="http://schemas.microsoft.com/office/drawing/2014/main" id="{07D6B2CC-CD37-41CE-B8CC-11BBF514F34D}"/>
              </a:ext>
            </a:extLst>
          </p:cNvPr>
          <p:cNvCxnSpPr>
            <a:cxnSpLocks/>
          </p:cNvCxnSpPr>
          <p:nvPr/>
        </p:nvCxnSpPr>
        <p:spPr bwMode="auto">
          <a:xfrm>
            <a:off x="7669186" y="4160650"/>
            <a:ext cx="0" cy="353618"/>
          </a:xfrm>
          <a:prstGeom prst="straightConnector1">
            <a:avLst/>
          </a:prstGeom>
          <a:gradFill rotWithShape="0">
            <a:gsLst>
              <a:gs pos="0">
                <a:srgbClr val="FFFFFF"/>
              </a:gs>
              <a:gs pos="100000">
                <a:srgbClr val="C8C8C8"/>
              </a:gs>
            </a:gsLst>
            <a:lin ang="5400000" scaled="1"/>
          </a:gradFill>
          <a:ln w="9525" cap="flat" cmpd="sng" algn="ctr">
            <a:solidFill>
              <a:srgbClr val="FF0000"/>
            </a:solidFill>
            <a:prstDash val="solid"/>
            <a:round/>
            <a:headEnd type="none" w="med" len="med"/>
            <a:tailEnd type="triangle"/>
          </a:ln>
          <a:effectLst/>
        </p:spPr>
      </p:cxnSp>
      <p:sp>
        <p:nvSpPr>
          <p:cNvPr id="140" name="コンテンツ プレースホルダー 2 1 3 2 7">
            <a:extLst>
              <a:ext uri="{FF2B5EF4-FFF2-40B4-BE49-F238E27FC236}">
                <a16:creationId xmlns:a16="http://schemas.microsoft.com/office/drawing/2014/main" id="{9F203466-F299-48D5-B818-7957F83524E0}"/>
              </a:ext>
            </a:extLst>
          </p:cNvPr>
          <p:cNvSpPr txBox="1">
            <a:spLocks/>
          </p:cNvSpPr>
          <p:nvPr/>
        </p:nvSpPr>
        <p:spPr bwMode="gray">
          <a:xfrm>
            <a:off x="7038236" y="4210368"/>
            <a:ext cx="929358"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90513" indent="-290513" algn="l" defTabSz="457200" rtl="0" eaLnBrk="0" fontAlgn="base" hangingPunct="0">
              <a:lnSpc>
                <a:spcPct val="95000"/>
              </a:lnSpc>
              <a:spcBef>
                <a:spcPct val="20000"/>
              </a:spcBef>
              <a:spcAft>
                <a:spcPct val="10000"/>
              </a:spcAft>
              <a:buClr>
                <a:srgbClr val="A30B1A"/>
              </a:buClr>
              <a:buFont typeface="Wingdings" pitchFamily="2" charset="2"/>
              <a:buChar char="n"/>
              <a:defRPr kumimoji="1" sz="2800">
                <a:solidFill>
                  <a:srgbClr val="000000"/>
                </a:solidFill>
                <a:latin typeface="+mn-lt"/>
                <a:ea typeface="+mn-ea"/>
                <a:cs typeface="+mn-cs"/>
              </a:defRPr>
            </a:lvl1pPr>
            <a:lvl2pPr marL="581025" indent="-242888" algn="l" defTabSz="457200" rtl="0" eaLnBrk="0" fontAlgn="base" hangingPunct="0">
              <a:lnSpc>
                <a:spcPct val="95000"/>
              </a:lnSpc>
              <a:spcBef>
                <a:spcPct val="20000"/>
              </a:spcBef>
              <a:spcAft>
                <a:spcPct val="10000"/>
              </a:spcAft>
              <a:buClr>
                <a:srgbClr val="87867E"/>
              </a:buClr>
              <a:buFont typeface="Wingdings" pitchFamily="2" charset="2"/>
              <a:buChar char="n"/>
              <a:defRPr kumimoji="1" sz="2400">
                <a:solidFill>
                  <a:srgbClr val="000000"/>
                </a:solidFill>
                <a:latin typeface="+mn-lt"/>
                <a:ea typeface="+mn-ea"/>
                <a:cs typeface="+mn-cs"/>
              </a:defRPr>
            </a:lvl2pPr>
            <a:lvl3pPr marL="795338" indent="-138113" algn="l" defTabSz="457200" rtl="0" eaLnBrk="0" fontAlgn="base" hangingPunct="0">
              <a:lnSpc>
                <a:spcPct val="95000"/>
              </a:lnSpc>
              <a:spcBef>
                <a:spcPct val="20000"/>
              </a:spcBef>
              <a:spcAft>
                <a:spcPct val="10000"/>
              </a:spcAft>
              <a:buClr>
                <a:srgbClr val="87867E"/>
              </a:buClr>
              <a:buSzPct val="100000"/>
              <a:buChar char="•"/>
              <a:defRPr kumimoji="1" sz="2000">
                <a:solidFill>
                  <a:srgbClr val="000000"/>
                </a:solidFill>
                <a:latin typeface="+mn-lt"/>
                <a:ea typeface="+mn-ea"/>
                <a:cs typeface="+mn-cs"/>
              </a:defRPr>
            </a:lvl3pPr>
            <a:lvl4pPr marL="1014413" indent="-134938" algn="l" defTabSz="457200" rtl="0" eaLnBrk="0" fontAlgn="base" hangingPunct="0">
              <a:lnSpc>
                <a:spcPct val="95000"/>
              </a:lnSpc>
              <a:spcBef>
                <a:spcPct val="20000"/>
              </a:spcBef>
              <a:spcAft>
                <a:spcPct val="10000"/>
              </a:spcAft>
              <a:buClr>
                <a:srgbClr val="87867E"/>
              </a:buClr>
              <a:buSzPct val="100000"/>
              <a:buChar char="•"/>
              <a:defRPr kumimoji="1">
                <a:solidFill>
                  <a:srgbClr val="000000"/>
                </a:solidFill>
                <a:latin typeface="+mn-lt"/>
                <a:ea typeface="+mn-ea"/>
                <a:cs typeface="+mn-cs"/>
              </a:defRPr>
            </a:lvl4pPr>
            <a:lvl5pPr marL="2305050" indent="365125" algn="l" defTabSz="457200" rtl="0" eaLnBrk="0" fontAlgn="base" hangingPunct="0">
              <a:spcBef>
                <a:spcPct val="0"/>
              </a:spcBef>
              <a:spcAft>
                <a:spcPct val="0"/>
              </a:spcAft>
              <a:buBlip>
                <a:blip r:embed="rId9"/>
              </a:buBlip>
              <a:defRPr kumimoji="1" sz="2000">
                <a:solidFill>
                  <a:srgbClr val="000000"/>
                </a:solidFill>
                <a:latin typeface="+mn-lt"/>
                <a:ea typeface="+mn-ea"/>
                <a:cs typeface="+mn-cs"/>
              </a:defRPr>
            </a:lvl5pPr>
            <a:lvl6pPr marL="2762250" indent="365125" algn="l" defTabSz="457200" rtl="0" eaLnBrk="1" fontAlgn="base" hangingPunct="1">
              <a:spcBef>
                <a:spcPct val="0"/>
              </a:spcBef>
              <a:spcAft>
                <a:spcPct val="0"/>
              </a:spcAft>
              <a:buBlip>
                <a:blip r:embed="rId9"/>
              </a:buBlip>
              <a:defRPr kumimoji="1" sz="2000">
                <a:solidFill>
                  <a:srgbClr val="000000"/>
                </a:solidFill>
                <a:latin typeface="+mn-lt"/>
                <a:ea typeface="+mn-ea"/>
                <a:cs typeface="+mn-cs"/>
              </a:defRPr>
            </a:lvl6pPr>
            <a:lvl7pPr marL="3219450" indent="365125" algn="l" defTabSz="457200" rtl="0" eaLnBrk="1" fontAlgn="base" hangingPunct="1">
              <a:spcBef>
                <a:spcPct val="0"/>
              </a:spcBef>
              <a:spcAft>
                <a:spcPct val="0"/>
              </a:spcAft>
              <a:buBlip>
                <a:blip r:embed="rId9"/>
              </a:buBlip>
              <a:defRPr kumimoji="1" sz="2000">
                <a:solidFill>
                  <a:srgbClr val="000000"/>
                </a:solidFill>
                <a:latin typeface="+mn-lt"/>
                <a:ea typeface="+mn-ea"/>
                <a:cs typeface="+mn-cs"/>
              </a:defRPr>
            </a:lvl7pPr>
            <a:lvl8pPr marL="3676650" indent="365125" algn="l" defTabSz="457200" rtl="0" eaLnBrk="1" fontAlgn="base" hangingPunct="1">
              <a:spcBef>
                <a:spcPct val="0"/>
              </a:spcBef>
              <a:spcAft>
                <a:spcPct val="0"/>
              </a:spcAft>
              <a:buBlip>
                <a:blip r:embed="rId9"/>
              </a:buBlip>
              <a:defRPr kumimoji="1" sz="2000">
                <a:solidFill>
                  <a:srgbClr val="000000"/>
                </a:solidFill>
                <a:latin typeface="+mn-lt"/>
                <a:ea typeface="+mn-ea"/>
                <a:cs typeface="+mn-cs"/>
              </a:defRPr>
            </a:lvl8pPr>
            <a:lvl9pPr marL="4133850" indent="365125" algn="l" defTabSz="457200" rtl="0" eaLnBrk="1" fontAlgn="base" hangingPunct="1">
              <a:spcBef>
                <a:spcPct val="0"/>
              </a:spcBef>
              <a:spcAft>
                <a:spcPct val="0"/>
              </a:spcAft>
              <a:buBlip>
                <a:blip r:embed="rId9"/>
              </a:buBlip>
              <a:defRPr kumimoji="1" sz="2000">
                <a:solidFill>
                  <a:srgbClr val="000000"/>
                </a:solidFill>
                <a:latin typeface="+mn-lt"/>
                <a:ea typeface="+mn-ea"/>
                <a:cs typeface="+mn-cs"/>
              </a:defRPr>
            </a:lvl9pPr>
          </a:lstStyle>
          <a:p>
            <a:pPr marL="0" indent="0" eaLnBrk="1" hangingPunct="1">
              <a:buFont typeface="Wingdings" pitchFamily="2" charset="2"/>
              <a:buNone/>
              <a:defRPr/>
            </a:pPr>
            <a:r>
              <a:rPr lang="en-US" altLang="ja-JP" sz="2400" kern="0" dirty="0">
                <a:solidFill>
                  <a:srgbClr val="FF0000"/>
                </a:solidFill>
              </a:rPr>
              <a:t>Q</a:t>
            </a:r>
            <a:r>
              <a:rPr lang="en-US" altLang="ja-JP" sz="2400" kern="0" baseline="-25000" dirty="0">
                <a:solidFill>
                  <a:srgbClr val="FF0000"/>
                </a:solidFill>
              </a:rPr>
              <a:t>-</a:t>
            </a:r>
            <a:r>
              <a:rPr lang="en-US" altLang="ja-JP" sz="2400" kern="0" baseline="30000" dirty="0">
                <a:solidFill>
                  <a:srgbClr val="FF0000"/>
                </a:solidFill>
              </a:rPr>
              <a:t>(1)</a:t>
            </a:r>
          </a:p>
        </p:txBody>
      </p:sp>
      <p:sp>
        <p:nvSpPr>
          <p:cNvPr id="141" name="コンテンツ プレースホルダー 2 1 3 2 8">
            <a:extLst>
              <a:ext uri="{FF2B5EF4-FFF2-40B4-BE49-F238E27FC236}">
                <a16:creationId xmlns:a16="http://schemas.microsoft.com/office/drawing/2014/main" id="{20A13FE8-A505-4C29-8466-C0C4C91AD936}"/>
              </a:ext>
            </a:extLst>
          </p:cNvPr>
          <p:cNvSpPr txBox="1">
            <a:spLocks/>
          </p:cNvSpPr>
          <p:nvPr/>
        </p:nvSpPr>
        <p:spPr bwMode="gray">
          <a:xfrm>
            <a:off x="8163146" y="4132430"/>
            <a:ext cx="929358"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90513" indent="-290513" algn="l" defTabSz="457200" rtl="0" eaLnBrk="0" fontAlgn="base" hangingPunct="0">
              <a:lnSpc>
                <a:spcPct val="95000"/>
              </a:lnSpc>
              <a:spcBef>
                <a:spcPct val="20000"/>
              </a:spcBef>
              <a:spcAft>
                <a:spcPct val="10000"/>
              </a:spcAft>
              <a:buClr>
                <a:srgbClr val="A30B1A"/>
              </a:buClr>
              <a:buFont typeface="Wingdings" pitchFamily="2" charset="2"/>
              <a:buChar char="n"/>
              <a:defRPr kumimoji="1" sz="2800">
                <a:solidFill>
                  <a:srgbClr val="000000"/>
                </a:solidFill>
                <a:latin typeface="+mn-lt"/>
                <a:ea typeface="+mn-ea"/>
                <a:cs typeface="+mn-cs"/>
              </a:defRPr>
            </a:lvl1pPr>
            <a:lvl2pPr marL="581025" indent="-242888" algn="l" defTabSz="457200" rtl="0" eaLnBrk="0" fontAlgn="base" hangingPunct="0">
              <a:lnSpc>
                <a:spcPct val="95000"/>
              </a:lnSpc>
              <a:spcBef>
                <a:spcPct val="20000"/>
              </a:spcBef>
              <a:spcAft>
                <a:spcPct val="10000"/>
              </a:spcAft>
              <a:buClr>
                <a:srgbClr val="87867E"/>
              </a:buClr>
              <a:buFont typeface="Wingdings" pitchFamily="2" charset="2"/>
              <a:buChar char="n"/>
              <a:defRPr kumimoji="1" sz="2400">
                <a:solidFill>
                  <a:srgbClr val="000000"/>
                </a:solidFill>
                <a:latin typeface="+mn-lt"/>
                <a:ea typeface="+mn-ea"/>
                <a:cs typeface="+mn-cs"/>
              </a:defRPr>
            </a:lvl2pPr>
            <a:lvl3pPr marL="795338" indent="-138113" algn="l" defTabSz="457200" rtl="0" eaLnBrk="0" fontAlgn="base" hangingPunct="0">
              <a:lnSpc>
                <a:spcPct val="95000"/>
              </a:lnSpc>
              <a:spcBef>
                <a:spcPct val="20000"/>
              </a:spcBef>
              <a:spcAft>
                <a:spcPct val="10000"/>
              </a:spcAft>
              <a:buClr>
                <a:srgbClr val="87867E"/>
              </a:buClr>
              <a:buSzPct val="100000"/>
              <a:buChar char="•"/>
              <a:defRPr kumimoji="1" sz="2000">
                <a:solidFill>
                  <a:srgbClr val="000000"/>
                </a:solidFill>
                <a:latin typeface="+mn-lt"/>
                <a:ea typeface="+mn-ea"/>
                <a:cs typeface="+mn-cs"/>
              </a:defRPr>
            </a:lvl3pPr>
            <a:lvl4pPr marL="1014413" indent="-134938" algn="l" defTabSz="457200" rtl="0" eaLnBrk="0" fontAlgn="base" hangingPunct="0">
              <a:lnSpc>
                <a:spcPct val="95000"/>
              </a:lnSpc>
              <a:spcBef>
                <a:spcPct val="20000"/>
              </a:spcBef>
              <a:spcAft>
                <a:spcPct val="10000"/>
              </a:spcAft>
              <a:buClr>
                <a:srgbClr val="87867E"/>
              </a:buClr>
              <a:buSzPct val="100000"/>
              <a:buChar char="•"/>
              <a:defRPr kumimoji="1">
                <a:solidFill>
                  <a:srgbClr val="000000"/>
                </a:solidFill>
                <a:latin typeface="+mn-lt"/>
                <a:ea typeface="+mn-ea"/>
                <a:cs typeface="+mn-cs"/>
              </a:defRPr>
            </a:lvl4pPr>
            <a:lvl5pPr marL="2305050" indent="365125" algn="l" defTabSz="457200" rtl="0" eaLnBrk="0" fontAlgn="base" hangingPunct="0">
              <a:spcBef>
                <a:spcPct val="0"/>
              </a:spcBef>
              <a:spcAft>
                <a:spcPct val="0"/>
              </a:spcAft>
              <a:buBlip>
                <a:blip r:embed="rId9"/>
              </a:buBlip>
              <a:defRPr kumimoji="1" sz="2000">
                <a:solidFill>
                  <a:srgbClr val="000000"/>
                </a:solidFill>
                <a:latin typeface="+mn-lt"/>
                <a:ea typeface="+mn-ea"/>
                <a:cs typeface="+mn-cs"/>
              </a:defRPr>
            </a:lvl5pPr>
            <a:lvl6pPr marL="2762250" indent="365125" algn="l" defTabSz="457200" rtl="0" eaLnBrk="1" fontAlgn="base" hangingPunct="1">
              <a:spcBef>
                <a:spcPct val="0"/>
              </a:spcBef>
              <a:spcAft>
                <a:spcPct val="0"/>
              </a:spcAft>
              <a:buBlip>
                <a:blip r:embed="rId9"/>
              </a:buBlip>
              <a:defRPr kumimoji="1" sz="2000">
                <a:solidFill>
                  <a:srgbClr val="000000"/>
                </a:solidFill>
                <a:latin typeface="+mn-lt"/>
                <a:ea typeface="+mn-ea"/>
                <a:cs typeface="+mn-cs"/>
              </a:defRPr>
            </a:lvl6pPr>
            <a:lvl7pPr marL="3219450" indent="365125" algn="l" defTabSz="457200" rtl="0" eaLnBrk="1" fontAlgn="base" hangingPunct="1">
              <a:spcBef>
                <a:spcPct val="0"/>
              </a:spcBef>
              <a:spcAft>
                <a:spcPct val="0"/>
              </a:spcAft>
              <a:buBlip>
                <a:blip r:embed="rId9"/>
              </a:buBlip>
              <a:defRPr kumimoji="1" sz="2000">
                <a:solidFill>
                  <a:srgbClr val="000000"/>
                </a:solidFill>
                <a:latin typeface="+mn-lt"/>
                <a:ea typeface="+mn-ea"/>
                <a:cs typeface="+mn-cs"/>
              </a:defRPr>
            </a:lvl7pPr>
            <a:lvl8pPr marL="3676650" indent="365125" algn="l" defTabSz="457200" rtl="0" eaLnBrk="1" fontAlgn="base" hangingPunct="1">
              <a:spcBef>
                <a:spcPct val="0"/>
              </a:spcBef>
              <a:spcAft>
                <a:spcPct val="0"/>
              </a:spcAft>
              <a:buBlip>
                <a:blip r:embed="rId9"/>
              </a:buBlip>
              <a:defRPr kumimoji="1" sz="2000">
                <a:solidFill>
                  <a:srgbClr val="000000"/>
                </a:solidFill>
                <a:latin typeface="+mn-lt"/>
                <a:ea typeface="+mn-ea"/>
                <a:cs typeface="+mn-cs"/>
              </a:defRPr>
            </a:lvl8pPr>
            <a:lvl9pPr marL="4133850" indent="365125" algn="l" defTabSz="457200" rtl="0" eaLnBrk="1" fontAlgn="base" hangingPunct="1">
              <a:spcBef>
                <a:spcPct val="0"/>
              </a:spcBef>
              <a:spcAft>
                <a:spcPct val="0"/>
              </a:spcAft>
              <a:buBlip>
                <a:blip r:embed="rId9"/>
              </a:buBlip>
              <a:defRPr kumimoji="1" sz="2000">
                <a:solidFill>
                  <a:srgbClr val="000000"/>
                </a:solidFill>
                <a:latin typeface="+mn-lt"/>
                <a:ea typeface="+mn-ea"/>
                <a:cs typeface="+mn-cs"/>
              </a:defRPr>
            </a:lvl9pPr>
          </a:lstStyle>
          <a:p>
            <a:pPr marL="0" indent="0" eaLnBrk="1" hangingPunct="1">
              <a:buFont typeface="Wingdings" pitchFamily="2" charset="2"/>
              <a:buNone/>
              <a:defRPr/>
            </a:pPr>
            <a:r>
              <a:rPr lang="en-US" altLang="ja-JP" sz="2400" kern="0" dirty="0">
                <a:solidFill>
                  <a:srgbClr val="0070C0"/>
                </a:solidFill>
              </a:rPr>
              <a:t>Q</a:t>
            </a:r>
            <a:r>
              <a:rPr lang="en-US" altLang="ja-JP" sz="2400" kern="0" baseline="-25000" dirty="0">
                <a:solidFill>
                  <a:srgbClr val="0070C0"/>
                </a:solidFill>
              </a:rPr>
              <a:t>+</a:t>
            </a:r>
            <a:r>
              <a:rPr lang="en-US" altLang="ja-JP" sz="2400" kern="0" baseline="30000" dirty="0">
                <a:solidFill>
                  <a:srgbClr val="0070C0"/>
                </a:solidFill>
              </a:rPr>
              <a:t>(1)</a:t>
            </a:r>
          </a:p>
        </p:txBody>
      </p:sp>
      <p:sp>
        <p:nvSpPr>
          <p:cNvPr id="142" name="コンテンツ プレースホルダー 2 1 3 2 9">
            <a:extLst>
              <a:ext uri="{FF2B5EF4-FFF2-40B4-BE49-F238E27FC236}">
                <a16:creationId xmlns:a16="http://schemas.microsoft.com/office/drawing/2014/main" id="{3A2CC9F8-6FBC-4C8B-A629-7293436E83E2}"/>
              </a:ext>
            </a:extLst>
          </p:cNvPr>
          <p:cNvSpPr txBox="1">
            <a:spLocks/>
          </p:cNvSpPr>
          <p:nvPr/>
        </p:nvSpPr>
        <p:spPr bwMode="gray">
          <a:xfrm>
            <a:off x="7426976" y="5002234"/>
            <a:ext cx="929358"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90513" indent="-290513" algn="l" defTabSz="457200" rtl="0" eaLnBrk="0" fontAlgn="base" hangingPunct="0">
              <a:lnSpc>
                <a:spcPct val="95000"/>
              </a:lnSpc>
              <a:spcBef>
                <a:spcPct val="20000"/>
              </a:spcBef>
              <a:spcAft>
                <a:spcPct val="10000"/>
              </a:spcAft>
              <a:buClr>
                <a:srgbClr val="A30B1A"/>
              </a:buClr>
              <a:buFont typeface="Wingdings" pitchFamily="2" charset="2"/>
              <a:buChar char="n"/>
              <a:defRPr kumimoji="1" sz="2800">
                <a:solidFill>
                  <a:srgbClr val="000000"/>
                </a:solidFill>
                <a:latin typeface="+mn-lt"/>
                <a:ea typeface="+mn-ea"/>
                <a:cs typeface="+mn-cs"/>
              </a:defRPr>
            </a:lvl1pPr>
            <a:lvl2pPr marL="581025" indent="-242888" algn="l" defTabSz="457200" rtl="0" eaLnBrk="0" fontAlgn="base" hangingPunct="0">
              <a:lnSpc>
                <a:spcPct val="95000"/>
              </a:lnSpc>
              <a:spcBef>
                <a:spcPct val="20000"/>
              </a:spcBef>
              <a:spcAft>
                <a:spcPct val="10000"/>
              </a:spcAft>
              <a:buClr>
                <a:srgbClr val="87867E"/>
              </a:buClr>
              <a:buFont typeface="Wingdings" pitchFamily="2" charset="2"/>
              <a:buChar char="n"/>
              <a:defRPr kumimoji="1" sz="2400">
                <a:solidFill>
                  <a:srgbClr val="000000"/>
                </a:solidFill>
                <a:latin typeface="+mn-lt"/>
                <a:ea typeface="+mn-ea"/>
                <a:cs typeface="+mn-cs"/>
              </a:defRPr>
            </a:lvl2pPr>
            <a:lvl3pPr marL="795338" indent="-138113" algn="l" defTabSz="457200" rtl="0" eaLnBrk="0" fontAlgn="base" hangingPunct="0">
              <a:lnSpc>
                <a:spcPct val="95000"/>
              </a:lnSpc>
              <a:spcBef>
                <a:spcPct val="20000"/>
              </a:spcBef>
              <a:spcAft>
                <a:spcPct val="10000"/>
              </a:spcAft>
              <a:buClr>
                <a:srgbClr val="87867E"/>
              </a:buClr>
              <a:buSzPct val="100000"/>
              <a:buChar char="•"/>
              <a:defRPr kumimoji="1" sz="2000">
                <a:solidFill>
                  <a:srgbClr val="000000"/>
                </a:solidFill>
                <a:latin typeface="+mn-lt"/>
                <a:ea typeface="+mn-ea"/>
                <a:cs typeface="+mn-cs"/>
              </a:defRPr>
            </a:lvl3pPr>
            <a:lvl4pPr marL="1014413" indent="-134938" algn="l" defTabSz="457200" rtl="0" eaLnBrk="0" fontAlgn="base" hangingPunct="0">
              <a:lnSpc>
                <a:spcPct val="95000"/>
              </a:lnSpc>
              <a:spcBef>
                <a:spcPct val="20000"/>
              </a:spcBef>
              <a:spcAft>
                <a:spcPct val="10000"/>
              </a:spcAft>
              <a:buClr>
                <a:srgbClr val="87867E"/>
              </a:buClr>
              <a:buSzPct val="100000"/>
              <a:buChar char="•"/>
              <a:defRPr kumimoji="1">
                <a:solidFill>
                  <a:srgbClr val="000000"/>
                </a:solidFill>
                <a:latin typeface="+mn-lt"/>
                <a:ea typeface="+mn-ea"/>
                <a:cs typeface="+mn-cs"/>
              </a:defRPr>
            </a:lvl4pPr>
            <a:lvl5pPr marL="2305050" indent="365125" algn="l" defTabSz="457200" rtl="0" eaLnBrk="0" fontAlgn="base" hangingPunct="0">
              <a:spcBef>
                <a:spcPct val="0"/>
              </a:spcBef>
              <a:spcAft>
                <a:spcPct val="0"/>
              </a:spcAft>
              <a:buBlip>
                <a:blip r:embed="rId9"/>
              </a:buBlip>
              <a:defRPr kumimoji="1" sz="2000">
                <a:solidFill>
                  <a:srgbClr val="000000"/>
                </a:solidFill>
                <a:latin typeface="+mn-lt"/>
                <a:ea typeface="+mn-ea"/>
                <a:cs typeface="+mn-cs"/>
              </a:defRPr>
            </a:lvl5pPr>
            <a:lvl6pPr marL="2762250" indent="365125" algn="l" defTabSz="457200" rtl="0" eaLnBrk="1" fontAlgn="base" hangingPunct="1">
              <a:spcBef>
                <a:spcPct val="0"/>
              </a:spcBef>
              <a:spcAft>
                <a:spcPct val="0"/>
              </a:spcAft>
              <a:buBlip>
                <a:blip r:embed="rId9"/>
              </a:buBlip>
              <a:defRPr kumimoji="1" sz="2000">
                <a:solidFill>
                  <a:srgbClr val="000000"/>
                </a:solidFill>
                <a:latin typeface="+mn-lt"/>
                <a:ea typeface="+mn-ea"/>
                <a:cs typeface="+mn-cs"/>
              </a:defRPr>
            </a:lvl6pPr>
            <a:lvl7pPr marL="3219450" indent="365125" algn="l" defTabSz="457200" rtl="0" eaLnBrk="1" fontAlgn="base" hangingPunct="1">
              <a:spcBef>
                <a:spcPct val="0"/>
              </a:spcBef>
              <a:spcAft>
                <a:spcPct val="0"/>
              </a:spcAft>
              <a:buBlip>
                <a:blip r:embed="rId9"/>
              </a:buBlip>
              <a:defRPr kumimoji="1" sz="2000">
                <a:solidFill>
                  <a:srgbClr val="000000"/>
                </a:solidFill>
                <a:latin typeface="+mn-lt"/>
                <a:ea typeface="+mn-ea"/>
                <a:cs typeface="+mn-cs"/>
              </a:defRPr>
            </a:lvl7pPr>
            <a:lvl8pPr marL="3676650" indent="365125" algn="l" defTabSz="457200" rtl="0" eaLnBrk="1" fontAlgn="base" hangingPunct="1">
              <a:spcBef>
                <a:spcPct val="0"/>
              </a:spcBef>
              <a:spcAft>
                <a:spcPct val="0"/>
              </a:spcAft>
              <a:buBlip>
                <a:blip r:embed="rId9"/>
              </a:buBlip>
              <a:defRPr kumimoji="1" sz="2000">
                <a:solidFill>
                  <a:srgbClr val="000000"/>
                </a:solidFill>
                <a:latin typeface="+mn-lt"/>
                <a:ea typeface="+mn-ea"/>
                <a:cs typeface="+mn-cs"/>
              </a:defRPr>
            </a:lvl8pPr>
            <a:lvl9pPr marL="4133850" indent="365125" algn="l" defTabSz="457200" rtl="0" eaLnBrk="1" fontAlgn="base" hangingPunct="1">
              <a:spcBef>
                <a:spcPct val="0"/>
              </a:spcBef>
              <a:spcAft>
                <a:spcPct val="0"/>
              </a:spcAft>
              <a:buBlip>
                <a:blip r:embed="rId9"/>
              </a:buBlip>
              <a:defRPr kumimoji="1" sz="2000">
                <a:solidFill>
                  <a:srgbClr val="000000"/>
                </a:solidFill>
                <a:latin typeface="+mn-lt"/>
                <a:ea typeface="+mn-ea"/>
                <a:cs typeface="+mn-cs"/>
              </a:defRPr>
            </a:lvl9pPr>
          </a:lstStyle>
          <a:p>
            <a:pPr marL="0" indent="0" eaLnBrk="1" hangingPunct="1">
              <a:buFont typeface="Wingdings" pitchFamily="2" charset="2"/>
              <a:buNone/>
              <a:defRPr/>
            </a:pPr>
            <a:r>
              <a:rPr lang="en-US" altLang="ja-JP" sz="2400" kern="0" dirty="0">
                <a:solidFill>
                  <a:srgbClr val="0070C0"/>
                </a:solidFill>
              </a:rPr>
              <a:t>Q</a:t>
            </a:r>
            <a:r>
              <a:rPr lang="en-US" altLang="ja-JP" sz="2400" kern="0" baseline="-25000" dirty="0">
                <a:solidFill>
                  <a:srgbClr val="0070C0"/>
                </a:solidFill>
              </a:rPr>
              <a:t>-</a:t>
            </a:r>
            <a:r>
              <a:rPr lang="en-US" altLang="ja-JP" sz="2400" kern="0" baseline="30000" dirty="0">
                <a:solidFill>
                  <a:srgbClr val="0070C0"/>
                </a:solidFill>
              </a:rPr>
              <a:t>(0)</a:t>
            </a:r>
          </a:p>
        </p:txBody>
      </p:sp>
      <p:cxnSp>
        <p:nvCxnSpPr>
          <p:cNvPr id="143" name="直線矢印コネクタ 142">
            <a:extLst>
              <a:ext uri="{FF2B5EF4-FFF2-40B4-BE49-F238E27FC236}">
                <a16:creationId xmlns:a16="http://schemas.microsoft.com/office/drawing/2014/main" id="{765619F5-DDAC-46F0-857D-82E91141E8CE}"/>
              </a:ext>
            </a:extLst>
          </p:cNvPr>
          <p:cNvCxnSpPr>
            <a:cxnSpLocks/>
          </p:cNvCxnSpPr>
          <p:nvPr/>
        </p:nvCxnSpPr>
        <p:spPr bwMode="auto">
          <a:xfrm>
            <a:off x="8132666" y="4435119"/>
            <a:ext cx="0" cy="353618"/>
          </a:xfrm>
          <a:prstGeom prst="straightConnector1">
            <a:avLst/>
          </a:prstGeom>
          <a:gradFill rotWithShape="0">
            <a:gsLst>
              <a:gs pos="0">
                <a:srgbClr val="FFFFFF"/>
              </a:gs>
              <a:gs pos="100000">
                <a:srgbClr val="C8C8C8"/>
              </a:gs>
            </a:gsLst>
            <a:lin ang="5400000" scaled="1"/>
          </a:gradFill>
          <a:ln w="9525" cap="flat" cmpd="sng" algn="ctr">
            <a:solidFill>
              <a:srgbClr val="0070C0"/>
            </a:solidFill>
            <a:prstDash val="solid"/>
            <a:round/>
            <a:headEnd type="none" w="med" len="med"/>
            <a:tailEnd type="triangle"/>
          </a:ln>
          <a:effectLst/>
        </p:spPr>
      </p:cxnSp>
      <p:cxnSp>
        <p:nvCxnSpPr>
          <p:cNvPr id="144" name="直線矢印コネクタ 143">
            <a:extLst>
              <a:ext uri="{FF2B5EF4-FFF2-40B4-BE49-F238E27FC236}">
                <a16:creationId xmlns:a16="http://schemas.microsoft.com/office/drawing/2014/main" id="{C882BDBB-FFAA-454D-B51A-37E8805CCF2F}"/>
              </a:ext>
            </a:extLst>
          </p:cNvPr>
          <p:cNvCxnSpPr>
            <a:cxnSpLocks/>
          </p:cNvCxnSpPr>
          <p:nvPr/>
        </p:nvCxnSpPr>
        <p:spPr bwMode="auto">
          <a:xfrm>
            <a:off x="8017355" y="4963557"/>
            <a:ext cx="0" cy="353618"/>
          </a:xfrm>
          <a:prstGeom prst="straightConnector1">
            <a:avLst/>
          </a:prstGeom>
          <a:gradFill rotWithShape="0">
            <a:gsLst>
              <a:gs pos="0">
                <a:srgbClr val="FFFFFF"/>
              </a:gs>
              <a:gs pos="100000">
                <a:srgbClr val="C8C8C8"/>
              </a:gs>
            </a:gsLst>
            <a:lin ang="5400000" scaled="1"/>
          </a:gradFill>
          <a:ln w="9525" cap="flat" cmpd="sng" algn="ctr">
            <a:solidFill>
              <a:srgbClr val="0070C0"/>
            </a:solidFill>
            <a:prstDash val="solid"/>
            <a:round/>
            <a:headEnd type="none" w="med" len="med"/>
            <a:tailEnd type="triangle"/>
          </a:ln>
          <a:effectLst/>
        </p:spPr>
      </p:cxnSp>
      <p:pic>
        <p:nvPicPr>
          <p:cNvPr id="137" name="図 136" descr="\documentclass{article}&#10;\usepackage{amsmath}&#10;\pagestyle{empty}&#10;\begin{document}&#10;$$ \frac{Q_{+}^{(2)}}{Q_{-}^{(0)}} = f(\theta_2,\theta_0) = \frac{Q_{+}^{(2)}}{Q_{-}^{(1)}} \times \frac{Q_{+}^{(1)}}{Q_{-}^{(0)}} = f(\theta_2,\theta_1) \times f(\theta_1,\theta_0) $$&#10;\end{document}" title="IguanaTex Bitmap Display">
            <a:extLst>
              <a:ext uri="{FF2B5EF4-FFF2-40B4-BE49-F238E27FC236}">
                <a16:creationId xmlns:a16="http://schemas.microsoft.com/office/drawing/2014/main" id="{8443BA59-30F5-4965-9110-9785355A59C4}"/>
              </a:ext>
            </a:extLst>
          </p:cNvPr>
          <p:cNvPicPr>
            <a:picLocks noChangeAspect="1"/>
          </p:cNvPicPr>
          <p:nvPr>
            <p:custDataLst>
              <p:tags r:id="rId4"/>
            </p:custDataLst>
          </p:nvPr>
        </p:nvPicPr>
        <p:blipFill>
          <a:blip r:embed="rId13" cstate="print">
            <a:extLst>
              <a:ext uri="{28A0092B-C50C-407E-A947-70E740481C1C}">
                <a14:useLocalDpi xmlns:a14="http://schemas.microsoft.com/office/drawing/2010/main" val="0"/>
              </a:ext>
            </a:extLst>
          </a:blip>
          <a:stretch>
            <a:fillRect/>
          </a:stretch>
        </p:blipFill>
        <p:spPr>
          <a:xfrm>
            <a:off x="199710" y="3920148"/>
            <a:ext cx="5575438" cy="686032"/>
          </a:xfrm>
          <a:prstGeom prst="rect">
            <a:avLst/>
          </a:prstGeom>
        </p:spPr>
      </p:pic>
      <p:grpSp>
        <p:nvGrpSpPr>
          <p:cNvPr id="4" name="グループ化 3">
            <a:extLst>
              <a:ext uri="{FF2B5EF4-FFF2-40B4-BE49-F238E27FC236}">
                <a16:creationId xmlns:a16="http://schemas.microsoft.com/office/drawing/2014/main" id="{18C8F7A6-2F50-46EE-A622-52428E4EC21D}"/>
              </a:ext>
            </a:extLst>
          </p:cNvPr>
          <p:cNvGrpSpPr/>
          <p:nvPr/>
        </p:nvGrpSpPr>
        <p:grpSpPr>
          <a:xfrm>
            <a:off x="25596" y="4682800"/>
            <a:ext cx="4817380" cy="1104784"/>
            <a:chOff x="25596" y="4682800"/>
            <a:chExt cx="4817380" cy="1104784"/>
          </a:xfrm>
        </p:grpSpPr>
        <p:pic>
          <p:nvPicPr>
            <p:cNvPr id="153" name="図 152" descr="\documentclass{article}&#10;\usepackage{amsmath}&#10;\pagestyle{empty}&#10;\begin{document}&#10;$$ g(\theta)=f(\theta,\theta_0) = \Theta $$&#10;\end{document}" title="IguanaTex Bitmap Display">
              <a:extLst>
                <a:ext uri="{FF2B5EF4-FFF2-40B4-BE49-F238E27FC236}">
                  <a16:creationId xmlns:a16="http://schemas.microsoft.com/office/drawing/2014/main" id="{FAC094F4-D8F9-4D7B-B26B-395C564995E9}"/>
                </a:ext>
              </a:extLst>
            </p:cNvPr>
            <p:cNvPicPr>
              <a:picLocks noChangeAspect="1"/>
            </p:cNvPicPr>
            <p:nvPr>
              <p:custDataLst>
                <p:tags r:id="rId6"/>
              </p:custDataLst>
            </p:nvPr>
          </p:nvPicPr>
          <p:blipFill>
            <a:blip r:embed="rId14" cstate="print">
              <a:extLst>
                <a:ext uri="{28A0092B-C50C-407E-A947-70E740481C1C}">
                  <a14:useLocalDpi xmlns:a14="http://schemas.microsoft.com/office/drawing/2010/main" val="0"/>
                </a:ext>
              </a:extLst>
            </a:blip>
            <a:stretch>
              <a:fillRect/>
            </a:stretch>
          </p:blipFill>
          <p:spPr>
            <a:xfrm>
              <a:off x="139538" y="4756840"/>
              <a:ext cx="2972225" cy="356070"/>
            </a:xfrm>
            <a:prstGeom prst="rect">
              <a:avLst/>
            </a:prstGeom>
          </p:spPr>
        </p:pic>
        <p:sp>
          <p:nvSpPr>
            <p:cNvPr id="157" name="コンテンツ プレースホルダー 2 1 3 2 2 2">
              <a:extLst>
                <a:ext uri="{FF2B5EF4-FFF2-40B4-BE49-F238E27FC236}">
                  <a16:creationId xmlns:a16="http://schemas.microsoft.com/office/drawing/2014/main" id="{4F81B4FE-63C3-488A-9CAD-4CDE71D7A97D}"/>
                </a:ext>
              </a:extLst>
            </p:cNvPr>
            <p:cNvSpPr txBox="1">
              <a:spLocks/>
            </p:cNvSpPr>
            <p:nvPr/>
          </p:nvSpPr>
          <p:spPr bwMode="gray">
            <a:xfrm>
              <a:off x="3273170" y="4691473"/>
              <a:ext cx="1463039"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90513" indent="-290513" algn="l" defTabSz="457200" rtl="0" eaLnBrk="0" fontAlgn="base" hangingPunct="0">
                <a:lnSpc>
                  <a:spcPct val="95000"/>
                </a:lnSpc>
                <a:spcBef>
                  <a:spcPct val="20000"/>
                </a:spcBef>
                <a:spcAft>
                  <a:spcPct val="10000"/>
                </a:spcAft>
                <a:buClr>
                  <a:srgbClr val="A30B1A"/>
                </a:buClr>
                <a:buFont typeface="Wingdings" pitchFamily="2" charset="2"/>
                <a:buChar char="n"/>
                <a:defRPr kumimoji="1" sz="2800">
                  <a:solidFill>
                    <a:srgbClr val="000000"/>
                  </a:solidFill>
                  <a:latin typeface="+mn-lt"/>
                  <a:ea typeface="+mn-ea"/>
                  <a:cs typeface="+mn-cs"/>
                </a:defRPr>
              </a:lvl1pPr>
              <a:lvl2pPr marL="581025" indent="-242888" algn="l" defTabSz="457200" rtl="0" eaLnBrk="0" fontAlgn="base" hangingPunct="0">
                <a:lnSpc>
                  <a:spcPct val="95000"/>
                </a:lnSpc>
                <a:spcBef>
                  <a:spcPct val="20000"/>
                </a:spcBef>
                <a:spcAft>
                  <a:spcPct val="10000"/>
                </a:spcAft>
                <a:buClr>
                  <a:srgbClr val="87867E"/>
                </a:buClr>
                <a:buFont typeface="Wingdings" pitchFamily="2" charset="2"/>
                <a:buChar char="n"/>
                <a:defRPr kumimoji="1" sz="2400">
                  <a:solidFill>
                    <a:srgbClr val="000000"/>
                  </a:solidFill>
                  <a:latin typeface="+mn-lt"/>
                  <a:ea typeface="+mn-ea"/>
                  <a:cs typeface="+mn-cs"/>
                </a:defRPr>
              </a:lvl2pPr>
              <a:lvl3pPr marL="795338" indent="-138113" algn="l" defTabSz="457200" rtl="0" eaLnBrk="0" fontAlgn="base" hangingPunct="0">
                <a:lnSpc>
                  <a:spcPct val="95000"/>
                </a:lnSpc>
                <a:spcBef>
                  <a:spcPct val="20000"/>
                </a:spcBef>
                <a:spcAft>
                  <a:spcPct val="10000"/>
                </a:spcAft>
                <a:buClr>
                  <a:srgbClr val="87867E"/>
                </a:buClr>
                <a:buSzPct val="100000"/>
                <a:buChar char="•"/>
                <a:defRPr kumimoji="1" sz="2000">
                  <a:solidFill>
                    <a:srgbClr val="000000"/>
                  </a:solidFill>
                  <a:latin typeface="+mn-lt"/>
                  <a:ea typeface="+mn-ea"/>
                  <a:cs typeface="+mn-cs"/>
                </a:defRPr>
              </a:lvl3pPr>
              <a:lvl4pPr marL="1014413" indent="-134938" algn="l" defTabSz="457200" rtl="0" eaLnBrk="0" fontAlgn="base" hangingPunct="0">
                <a:lnSpc>
                  <a:spcPct val="95000"/>
                </a:lnSpc>
                <a:spcBef>
                  <a:spcPct val="20000"/>
                </a:spcBef>
                <a:spcAft>
                  <a:spcPct val="10000"/>
                </a:spcAft>
                <a:buClr>
                  <a:srgbClr val="87867E"/>
                </a:buClr>
                <a:buSzPct val="100000"/>
                <a:buChar char="•"/>
                <a:defRPr kumimoji="1">
                  <a:solidFill>
                    <a:srgbClr val="000000"/>
                  </a:solidFill>
                  <a:latin typeface="+mn-lt"/>
                  <a:ea typeface="+mn-ea"/>
                  <a:cs typeface="+mn-cs"/>
                </a:defRPr>
              </a:lvl4pPr>
              <a:lvl5pPr marL="2305050" indent="365125" algn="l" defTabSz="457200" rtl="0" eaLnBrk="0" fontAlgn="base" hangingPunct="0">
                <a:spcBef>
                  <a:spcPct val="0"/>
                </a:spcBef>
                <a:spcAft>
                  <a:spcPct val="0"/>
                </a:spcAft>
                <a:buBlip>
                  <a:blip r:embed="rId9"/>
                </a:buBlip>
                <a:defRPr kumimoji="1" sz="2000">
                  <a:solidFill>
                    <a:srgbClr val="000000"/>
                  </a:solidFill>
                  <a:latin typeface="+mn-lt"/>
                  <a:ea typeface="+mn-ea"/>
                  <a:cs typeface="+mn-cs"/>
                </a:defRPr>
              </a:lvl5pPr>
              <a:lvl6pPr marL="2762250" indent="365125" algn="l" defTabSz="457200" rtl="0" eaLnBrk="1" fontAlgn="base" hangingPunct="1">
                <a:spcBef>
                  <a:spcPct val="0"/>
                </a:spcBef>
                <a:spcAft>
                  <a:spcPct val="0"/>
                </a:spcAft>
                <a:buBlip>
                  <a:blip r:embed="rId9"/>
                </a:buBlip>
                <a:defRPr kumimoji="1" sz="2000">
                  <a:solidFill>
                    <a:srgbClr val="000000"/>
                  </a:solidFill>
                  <a:latin typeface="+mn-lt"/>
                  <a:ea typeface="+mn-ea"/>
                  <a:cs typeface="+mn-cs"/>
                </a:defRPr>
              </a:lvl6pPr>
              <a:lvl7pPr marL="3219450" indent="365125" algn="l" defTabSz="457200" rtl="0" eaLnBrk="1" fontAlgn="base" hangingPunct="1">
                <a:spcBef>
                  <a:spcPct val="0"/>
                </a:spcBef>
                <a:spcAft>
                  <a:spcPct val="0"/>
                </a:spcAft>
                <a:buBlip>
                  <a:blip r:embed="rId9"/>
                </a:buBlip>
                <a:defRPr kumimoji="1" sz="2000">
                  <a:solidFill>
                    <a:srgbClr val="000000"/>
                  </a:solidFill>
                  <a:latin typeface="+mn-lt"/>
                  <a:ea typeface="+mn-ea"/>
                  <a:cs typeface="+mn-cs"/>
                </a:defRPr>
              </a:lvl7pPr>
              <a:lvl8pPr marL="3676650" indent="365125" algn="l" defTabSz="457200" rtl="0" eaLnBrk="1" fontAlgn="base" hangingPunct="1">
                <a:spcBef>
                  <a:spcPct val="0"/>
                </a:spcBef>
                <a:spcAft>
                  <a:spcPct val="0"/>
                </a:spcAft>
                <a:buBlip>
                  <a:blip r:embed="rId9"/>
                </a:buBlip>
                <a:defRPr kumimoji="1" sz="2000">
                  <a:solidFill>
                    <a:srgbClr val="000000"/>
                  </a:solidFill>
                  <a:latin typeface="+mn-lt"/>
                  <a:ea typeface="+mn-ea"/>
                  <a:cs typeface="+mn-cs"/>
                </a:defRPr>
              </a:lvl8pPr>
              <a:lvl9pPr marL="4133850" indent="365125" algn="l" defTabSz="457200" rtl="0" eaLnBrk="1" fontAlgn="base" hangingPunct="1">
                <a:spcBef>
                  <a:spcPct val="0"/>
                </a:spcBef>
                <a:spcAft>
                  <a:spcPct val="0"/>
                </a:spcAft>
                <a:buBlip>
                  <a:blip r:embed="rId9"/>
                </a:buBlip>
                <a:defRPr kumimoji="1" sz="2000">
                  <a:solidFill>
                    <a:srgbClr val="000000"/>
                  </a:solidFill>
                  <a:latin typeface="+mn-lt"/>
                  <a:ea typeface="+mn-ea"/>
                  <a:cs typeface="+mn-cs"/>
                </a:defRPr>
              </a:lvl9pPr>
            </a:lstStyle>
            <a:p>
              <a:pPr marL="0" indent="0" eaLnBrk="1" hangingPunct="1">
                <a:buFont typeface="Wingdings" pitchFamily="2" charset="2"/>
                <a:buNone/>
                <a:defRPr/>
              </a:pPr>
              <a:r>
                <a:rPr lang="ja-JP" altLang="en-US" kern="0" dirty="0"/>
                <a:t>とすると</a:t>
              </a:r>
              <a:endParaRPr lang="en-US" altLang="ja-JP" kern="0" dirty="0"/>
            </a:p>
          </p:txBody>
        </p:sp>
        <p:pic>
          <p:nvPicPr>
            <p:cNvPr id="159" name="図 158" descr="\documentclass{article}&#10;\usepackage{amsmath}&#10;\pagestyle{empty}&#10;\begin{document}&#10;$$ f(\theta_2,\theta_1)=\frac{\Theta_2}{\Theta_1} \Rightarrow \eta = 1 - \frac{\Theta_1}{\Theta_2} $$&#10;\end{document}" title="IguanaTex Bitmap Display">
              <a:extLst>
                <a:ext uri="{FF2B5EF4-FFF2-40B4-BE49-F238E27FC236}">
                  <a16:creationId xmlns:a16="http://schemas.microsoft.com/office/drawing/2014/main" id="{4899BB33-AB36-425F-A5D2-53AAA7FCC545}"/>
                </a:ext>
              </a:extLst>
            </p:cNvPr>
            <p:cNvPicPr>
              <a:picLocks noChangeAspect="1"/>
            </p:cNvPicPr>
            <p:nvPr>
              <p:custDataLst>
                <p:tags r:id="rId7"/>
              </p:custDataLst>
            </p:nvPr>
          </p:nvPicPr>
          <p:blipFill>
            <a:blip r:embed="rId15" cstate="print">
              <a:extLst>
                <a:ext uri="{28A0092B-C50C-407E-A947-70E740481C1C}">
                  <a14:useLocalDpi xmlns:a14="http://schemas.microsoft.com/office/drawing/2010/main" val="0"/>
                </a:ext>
              </a:extLst>
            </a:blip>
            <a:stretch>
              <a:fillRect/>
            </a:stretch>
          </p:blipFill>
          <p:spPr>
            <a:xfrm>
              <a:off x="139538" y="5103310"/>
              <a:ext cx="3670398" cy="630581"/>
            </a:xfrm>
            <a:prstGeom prst="rect">
              <a:avLst/>
            </a:prstGeom>
          </p:spPr>
        </p:pic>
        <p:sp>
          <p:nvSpPr>
            <p:cNvPr id="160" name="正方形/長方形 159">
              <a:extLst>
                <a:ext uri="{FF2B5EF4-FFF2-40B4-BE49-F238E27FC236}">
                  <a16:creationId xmlns:a16="http://schemas.microsoft.com/office/drawing/2014/main" id="{C4E80B5B-3E40-4331-A59D-FFD23CC33879}"/>
                </a:ext>
              </a:extLst>
            </p:cNvPr>
            <p:cNvSpPr/>
            <p:nvPr/>
          </p:nvSpPr>
          <p:spPr bwMode="gray">
            <a:xfrm>
              <a:off x="25596" y="4682800"/>
              <a:ext cx="4817380" cy="1104784"/>
            </a:xfrm>
            <a:prstGeom prst="rect">
              <a:avLst/>
            </a:prstGeom>
            <a:noFill/>
            <a:ln w="9525" algn="ctr">
              <a:solidFill>
                <a:schemeClr val="accent1"/>
              </a:solidFill>
              <a:miter lim="800000"/>
              <a:headEnd/>
              <a:tailEnd/>
            </a:ln>
            <a:effectLst/>
          </p:spPr>
          <p:txBody>
            <a:bodyPr wrap="none" rtlCol="0" anchor="ctr"/>
            <a:lstStyle/>
            <a:p>
              <a:pPr algn="ctr"/>
              <a:endParaRPr kumimoji="1" lang="ja-JP" altLang="en-US" dirty="0"/>
            </a:p>
          </p:txBody>
        </p:sp>
      </p:grpSp>
      <p:sp>
        <p:nvSpPr>
          <p:cNvPr id="163" name="コンテンツ プレースホルダー 2 1 3 2 2 1 2 1">
            <a:extLst>
              <a:ext uri="{FF2B5EF4-FFF2-40B4-BE49-F238E27FC236}">
                <a16:creationId xmlns:a16="http://schemas.microsoft.com/office/drawing/2014/main" id="{AFF906CA-4F04-4853-B812-91052F221AB4}"/>
              </a:ext>
            </a:extLst>
          </p:cNvPr>
          <p:cNvSpPr txBox="1">
            <a:spLocks/>
          </p:cNvSpPr>
          <p:nvPr/>
        </p:nvSpPr>
        <p:spPr bwMode="gray">
          <a:xfrm>
            <a:off x="73334" y="5787584"/>
            <a:ext cx="5868161"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90513" indent="-290513" algn="l" defTabSz="457200" rtl="0" eaLnBrk="0" fontAlgn="base" hangingPunct="0">
              <a:lnSpc>
                <a:spcPct val="95000"/>
              </a:lnSpc>
              <a:spcBef>
                <a:spcPct val="20000"/>
              </a:spcBef>
              <a:spcAft>
                <a:spcPct val="10000"/>
              </a:spcAft>
              <a:buClr>
                <a:srgbClr val="A30B1A"/>
              </a:buClr>
              <a:buFont typeface="Wingdings" pitchFamily="2" charset="2"/>
              <a:buChar char="n"/>
              <a:defRPr kumimoji="1" sz="2800">
                <a:solidFill>
                  <a:srgbClr val="000000"/>
                </a:solidFill>
                <a:latin typeface="+mn-lt"/>
                <a:ea typeface="+mn-ea"/>
                <a:cs typeface="+mn-cs"/>
              </a:defRPr>
            </a:lvl1pPr>
            <a:lvl2pPr marL="581025" indent="-242888" algn="l" defTabSz="457200" rtl="0" eaLnBrk="0" fontAlgn="base" hangingPunct="0">
              <a:lnSpc>
                <a:spcPct val="95000"/>
              </a:lnSpc>
              <a:spcBef>
                <a:spcPct val="20000"/>
              </a:spcBef>
              <a:spcAft>
                <a:spcPct val="10000"/>
              </a:spcAft>
              <a:buClr>
                <a:srgbClr val="87867E"/>
              </a:buClr>
              <a:buFont typeface="Wingdings" pitchFamily="2" charset="2"/>
              <a:buChar char="n"/>
              <a:defRPr kumimoji="1" sz="2400">
                <a:solidFill>
                  <a:srgbClr val="000000"/>
                </a:solidFill>
                <a:latin typeface="+mn-lt"/>
                <a:ea typeface="+mn-ea"/>
                <a:cs typeface="+mn-cs"/>
              </a:defRPr>
            </a:lvl2pPr>
            <a:lvl3pPr marL="795338" indent="-138113" algn="l" defTabSz="457200" rtl="0" eaLnBrk="0" fontAlgn="base" hangingPunct="0">
              <a:lnSpc>
                <a:spcPct val="95000"/>
              </a:lnSpc>
              <a:spcBef>
                <a:spcPct val="20000"/>
              </a:spcBef>
              <a:spcAft>
                <a:spcPct val="10000"/>
              </a:spcAft>
              <a:buClr>
                <a:srgbClr val="87867E"/>
              </a:buClr>
              <a:buSzPct val="100000"/>
              <a:buChar char="•"/>
              <a:defRPr kumimoji="1" sz="2000">
                <a:solidFill>
                  <a:srgbClr val="000000"/>
                </a:solidFill>
                <a:latin typeface="+mn-lt"/>
                <a:ea typeface="+mn-ea"/>
                <a:cs typeface="+mn-cs"/>
              </a:defRPr>
            </a:lvl3pPr>
            <a:lvl4pPr marL="1014413" indent="-134938" algn="l" defTabSz="457200" rtl="0" eaLnBrk="0" fontAlgn="base" hangingPunct="0">
              <a:lnSpc>
                <a:spcPct val="95000"/>
              </a:lnSpc>
              <a:spcBef>
                <a:spcPct val="20000"/>
              </a:spcBef>
              <a:spcAft>
                <a:spcPct val="10000"/>
              </a:spcAft>
              <a:buClr>
                <a:srgbClr val="87867E"/>
              </a:buClr>
              <a:buSzPct val="100000"/>
              <a:buChar char="•"/>
              <a:defRPr kumimoji="1">
                <a:solidFill>
                  <a:srgbClr val="000000"/>
                </a:solidFill>
                <a:latin typeface="+mn-lt"/>
                <a:ea typeface="+mn-ea"/>
                <a:cs typeface="+mn-cs"/>
              </a:defRPr>
            </a:lvl4pPr>
            <a:lvl5pPr marL="2305050" indent="365125" algn="l" defTabSz="457200" rtl="0" eaLnBrk="0" fontAlgn="base" hangingPunct="0">
              <a:spcBef>
                <a:spcPct val="0"/>
              </a:spcBef>
              <a:spcAft>
                <a:spcPct val="0"/>
              </a:spcAft>
              <a:buBlip>
                <a:blip r:embed="rId9"/>
              </a:buBlip>
              <a:defRPr kumimoji="1" sz="2000">
                <a:solidFill>
                  <a:srgbClr val="000000"/>
                </a:solidFill>
                <a:latin typeface="+mn-lt"/>
                <a:ea typeface="+mn-ea"/>
                <a:cs typeface="+mn-cs"/>
              </a:defRPr>
            </a:lvl5pPr>
            <a:lvl6pPr marL="2762250" indent="365125" algn="l" defTabSz="457200" rtl="0" eaLnBrk="1" fontAlgn="base" hangingPunct="1">
              <a:spcBef>
                <a:spcPct val="0"/>
              </a:spcBef>
              <a:spcAft>
                <a:spcPct val="0"/>
              </a:spcAft>
              <a:buBlip>
                <a:blip r:embed="rId9"/>
              </a:buBlip>
              <a:defRPr kumimoji="1" sz="2000">
                <a:solidFill>
                  <a:srgbClr val="000000"/>
                </a:solidFill>
                <a:latin typeface="+mn-lt"/>
                <a:ea typeface="+mn-ea"/>
                <a:cs typeface="+mn-cs"/>
              </a:defRPr>
            </a:lvl6pPr>
            <a:lvl7pPr marL="3219450" indent="365125" algn="l" defTabSz="457200" rtl="0" eaLnBrk="1" fontAlgn="base" hangingPunct="1">
              <a:spcBef>
                <a:spcPct val="0"/>
              </a:spcBef>
              <a:spcAft>
                <a:spcPct val="0"/>
              </a:spcAft>
              <a:buBlip>
                <a:blip r:embed="rId9"/>
              </a:buBlip>
              <a:defRPr kumimoji="1" sz="2000">
                <a:solidFill>
                  <a:srgbClr val="000000"/>
                </a:solidFill>
                <a:latin typeface="+mn-lt"/>
                <a:ea typeface="+mn-ea"/>
                <a:cs typeface="+mn-cs"/>
              </a:defRPr>
            </a:lvl7pPr>
            <a:lvl8pPr marL="3676650" indent="365125" algn="l" defTabSz="457200" rtl="0" eaLnBrk="1" fontAlgn="base" hangingPunct="1">
              <a:spcBef>
                <a:spcPct val="0"/>
              </a:spcBef>
              <a:spcAft>
                <a:spcPct val="0"/>
              </a:spcAft>
              <a:buBlip>
                <a:blip r:embed="rId9"/>
              </a:buBlip>
              <a:defRPr kumimoji="1" sz="2000">
                <a:solidFill>
                  <a:srgbClr val="000000"/>
                </a:solidFill>
                <a:latin typeface="+mn-lt"/>
                <a:ea typeface="+mn-ea"/>
                <a:cs typeface="+mn-cs"/>
              </a:defRPr>
            </a:lvl8pPr>
            <a:lvl9pPr marL="4133850" indent="365125" algn="l" defTabSz="457200" rtl="0" eaLnBrk="1" fontAlgn="base" hangingPunct="1">
              <a:spcBef>
                <a:spcPct val="0"/>
              </a:spcBef>
              <a:spcAft>
                <a:spcPct val="0"/>
              </a:spcAft>
              <a:buBlip>
                <a:blip r:embed="rId9"/>
              </a:buBlip>
              <a:defRPr kumimoji="1" sz="2000">
                <a:solidFill>
                  <a:srgbClr val="000000"/>
                </a:solidFill>
                <a:latin typeface="+mn-lt"/>
                <a:ea typeface="+mn-ea"/>
                <a:cs typeface="+mn-cs"/>
              </a:defRPr>
            </a:lvl9pPr>
          </a:lstStyle>
          <a:p>
            <a:pPr marL="0" indent="0" eaLnBrk="1" hangingPunct="1">
              <a:buFont typeface="Wingdings" pitchFamily="2" charset="2"/>
              <a:buNone/>
              <a:defRPr/>
            </a:pPr>
            <a:r>
              <a:rPr lang="ja-JP" altLang="en-US" kern="0" dirty="0"/>
              <a:t>理想気体のカルノーサイクルの熱効率</a:t>
            </a:r>
            <a:endParaRPr lang="en-US" altLang="ja-JP" kern="0" dirty="0"/>
          </a:p>
        </p:txBody>
      </p:sp>
      <p:pic>
        <p:nvPicPr>
          <p:cNvPr id="5" name="図 4" descr="\documentclass{article}&#10;\usepackage{amsmath}&#10;\pagestyle{empty}&#10;\begin{document}&#10;$$ \eta_{\textrm{\tiny Carnot}} = 1 - \frac{T_1}{T_2} $$&#10;\end{document}" title="IguanaTex Bitmap Display">
            <a:extLst>
              <a:ext uri="{FF2B5EF4-FFF2-40B4-BE49-F238E27FC236}">
                <a16:creationId xmlns:a16="http://schemas.microsoft.com/office/drawing/2014/main" id="{91E4B0BC-7539-46F8-83A6-007B10D4D20A}"/>
              </a:ext>
            </a:extLst>
          </p:cNvPr>
          <p:cNvPicPr>
            <a:picLocks noChangeAspect="1"/>
          </p:cNvPicPr>
          <p:nvPr>
            <p:custDataLst>
              <p:tags r:id="rId5"/>
            </p:custDataLst>
          </p:nvPr>
        </p:nvPicPr>
        <p:blipFill>
          <a:blip r:embed="rId16" cstate="print">
            <a:extLst>
              <a:ext uri="{28A0092B-C50C-407E-A947-70E740481C1C}">
                <a14:useLocalDpi xmlns:a14="http://schemas.microsoft.com/office/drawing/2010/main" val="0"/>
              </a:ext>
            </a:extLst>
          </a:blip>
          <a:stretch>
            <a:fillRect/>
          </a:stretch>
        </p:blipFill>
        <p:spPr>
          <a:xfrm>
            <a:off x="5967471" y="5502391"/>
            <a:ext cx="2430181" cy="780669"/>
          </a:xfrm>
          <a:prstGeom prst="rect">
            <a:avLst/>
          </a:prstGeom>
        </p:spPr>
      </p:pic>
      <p:sp>
        <p:nvSpPr>
          <p:cNvPr id="167" name="コンテンツ プレースホルダー 2 1 3 2 2 1 2 2">
            <a:extLst>
              <a:ext uri="{FF2B5EF4-FFF2-40B4-BE49-F238E27FC236}">
                <a16:creationId xmlns:a16="http://schemas.microsoft.com/office/drawing/2014/main" id="{4A911FF8-5320-4BBC-B852-A583DEAAC9CF}"/>
              </a:ext>
            </a:extLst>
          </p:cNvPr>
          <p:cNvSpPr txBox="1">
            <a:spLocks/>
          </p:cNvSpPr>
          <p:nvPr/>
        </p:nvSpPr>
        <p:spPr bwMode="gray">
          <a:xfrm>
            <a:off x="73334" y="6296890"/>
            <a:ext cx="8589017" cy="43815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lvl1pPr marL="290513" indent="-290513" algn="l" defTabSz="457200" rtl="0" eaLnBrk="0" fontAlgn="base" hangingPunct="0">
              <a:lnSpc>
                <a:spcPct val="95000"/>
              </a:lnSpc>
              <a:spcBef>
                <a:spcPct val="20000"/>
              </a:spcBef>
              <a:spcAft>
                <a:spcPct val="10000"/>
              </a:spcAft>
              <a:buClr>
                <a:srgbClr val="A30B1A"/>
              </a:buClr>
              <a:buFont typeface="Wingdings" pitchFamily="2" charset="2"/>
              <a:buChar char="n"/>
              <a:defRPr kumimoji="1" sz="2800">
                <a:solidFill>
                  <a:srgbClr val="000000"/>
                </a:solidFill>
                <a:latin typeface="+mn-lt"/>
                <a:ea typeface="+mn-ea"/>
                <a:cs typeface="+mn-cs"/>
              </a:defRPr>
            </a:lvl1pPr>
            <a:lvl2pPr marL="581025" indent="-242888" algn="l" defTabSz="457200" rtl="0" eaLnBrk="0" fontAlgn="base" hangingPunct="0">
              <a:lnSpc>
                <a:spcPct val="95000"/>
              </a:lnSpc>
              <a:spcBef>
                <a:spcPct val="20000"/>
              </a:spcBef>
              <a:spcAft>
                <a:spcPct val="10000"/>
              </a:spcAft>
              <a:buClr>
                <a:srgbClr val="87867E"/>
              </a:buClr>
              <a:buFont typeface="Wingdings" pitchFamily="2" charset="2"/>
              <a:buChar char="n"/>
              <a:defRPr kumimoji="1" sz="2400">
                <a:solidFill>
                  <a:srgbClr val="000000"/>
                </a:solidFill>
                <a:latin typeface="+mn-lt"/>
                <a:ea typeface="+mn-ea"/>
                <a:cs typeface="+mn-cs"/>
              </a:defRPr>
            </a:lvl2pPr>
            <a:lvl3pPr marL="795338" indent="-138113" algn="l" defTabSz="457200" rtl="0" eaLnBrk="0" fontAlgn="base" hangingPunct="0">
              <a:lnSpc>
                <a:spcPct val="95000"/>
              </a:lnSpc>
              <a:spcBef>
                <a:spcPct val="20000"/>
              </a:spcBef>
              <a:spcAft>
                <a:spcPct val="10000"/>
              </a:spcAft>
              <a:buClr>
                <a:srgbClr val="87867E"/>
              </a:buClr>
              <a:buSzPct val="100000"/>
              <a:buChar char="•"/>
              <a:defRPr kumimoji="1" sz="2000">
                <a:solidFill>
                  <a:srgbClr val="000000"/>
                </a:solidFill>
                <a:latin typeface="+mn-lt"/>
                <a:ea typeface="+mn-ea"/>
                <a:cs typeface="+mn-cs"/>
              </a:defRPr>
            </a:lvl3pPr>
            <a:lvl4pPr marL="1014413" indent="-134938" algn="l" defTabSz="457200" rtl="0" eaLnBrk="0" fontAlgn="base" hangingPunct="0">
              <a:lnSpc>
                <a:spcPct val="95000"/>
              </a:lnSpc>
              <a:spcBef>
                <a:spcPct val="20000"/>
              </a:spcBef>
              <a:spcAft>
                <a:spcPct val="10000"/>
              </a:spcAft>
              <a:buClr>
                <a:srgbClr val="87867E"/>
              </a:buClr>
              <a:buSzPct val="100000"/>
              <a:buChar char="•"/>
              <a:defRPr kumimoji="1">
                <a:solidFill>
                  <a:srgbClr val="000000"/>
                </a:solidFill>
                <a:latin typeface="+mn-lt"/>
                <a:ea typeface="+mn-ea"/>
                <a:cs typeface="+mn-cs"/>
              </a:defRPr>
            </a:lvl4pPr>
            <a:lvl5pPr marL="2305050" indent="365125" algn="l" defTabSz="457200" rtl="0" eaLnBrk="0" fontAlgn="base" hangingPunct="0">
              <a:spcBef>
                <a:spcPct val="0"/>
              </a:spcBef>
              <a:spcAft>
                <a:spcPct val="0"/>
              </a:spcAft>
              <a:buBlip>
                <a:blip r:embed="rId9"/>
              </a:buBlip>
              <a:defRPr kumimoji="1" sz="2000">
                <a:solidFill>
                  <a:srgbClr val="000000"/>
                </a:solidFill>
                <a:latin typeface="+mn-lt"/>
                <a:ea typeface="+mn-ea"/>
                <a:cs typeface="+mn-cs"/>
              </a:defRPr>
            </a:lvl5pPr>
            <a:lvl6pPr marL="2762250" indent="365125" algn="l" defTabSz="457200" rtl="0" eaLnBrk="1" fontAlgn="base" hangingPunct="1">
              <a:spcBef>
                <a:spcPct val="0"/>
              </a:spcBef>
              <a:spcAft>
                <a:spcPct val="0"/>
              </a:spcAft>
              <a:buBlip>
                <a:blip r:embed="rId9"/>
              </a:buBlip>
              <a:defRPr kumimoji="1" sz="2000">
                <a:solidFill>
                  <a:srgbClr val="000000"/>
                </a:solidFill>
                <a:latin typeface="+mn-lt"/>
                <a:ea typeface="+mn-ea"/>
                <a:cs typeface="+mn-cs"/>
              </a:defRPr>
            </a:lvl6pPr>
            <a:lvl7pPr marL="3219450" indent="365125" algn="l" defTabSz="457200" rtl="0" eaLnBrk="1" fontAlgn="base" hangingPunct="1">
              <a:spcBef>
                <a:spcPct val="0"/>
              </a:spcBef>
              <a:spcAft>
                <a:spcPct val="0"/>
              </a:spcAft>
              <a:buBlip>
                <a:blip r:embed="rId9"/>
              </a:buBlip>
              <a:defRPr kumimoji="1" sz="2000">
                <a:solidFill>
                  <a:srgbClr val="000000"/>
                </a:solidFill>
                <a:latin typeface="+mn-lt"/>
                <a:ea typeface="+mn-ea"/>
                <a:cs typeface="+mn-cs"/>
              </a:defRPr>
            </a:lvl7pPr>
            <a:lvl8pPr marL="3676650" indent="365125" algn="l" defTabSz="457200" rtl="0" eaLnBrk="1" fontAlgn="base" hangingPunct="1">
              <a:spcBef>
                <a:spcPct val="0"/>
              </a:spcBef>
              <a:spcAft>
                <a:spcPct val="0"/>
              </a:spcAft>
              <a:buBlip>
                <a:blip r:embed="rId9"/>
              </a:buBlip>
              <a:defRPr kumimoji="1" sz="2000">
                <a:solidFill>
                  <a:srgbClr val="000000"/>
                </a:solidFill>
                <a:latin typeface="+mn-lt"/>
                <a:ea typeface="+mn-ea"/>
                <a:cs typeface="+mn-cs"/>
              </a:defRPr>
            </a:lvl8pPr>
            <a:lvl9pPr marL="4133850" indent="365125" algn="l" defTabSz="457200" rtl="0" eaLnBrk="1" fontAlgn="base" hangingPunct="1">
              <a:spcBef>
                <a:spcPct val="0"/>
              </a:spcBef>
              <a:spcAft>
                <a:spcPct val="0"/>
              </a:spcAft>
              <a:buBlip>
                <a:blip r:embed="rId9"/>
              </a:buBlip>
              <a:defRPr kumimoji="1" sz="2000">
                <a:solidFill>
                  <a:srgbClr val="000000"/>
                </a:solidFill>
                <a:latin typeface="+mn-lt"/>
                <a:ea typeface="+mn-ea"/>
                <a:cs typeface="+mn-cs"/>
              </a:defRPr>
            </a:lvl9pPr>
          </a:lstStyle>
          <a:p>
            <a:pPr marL="0" indent="0" eaLnBrk="1" hangingPunct="1">
              <a:buFont typeface="Wingdings" pitchFamily="2" charset="2"/>
              <a:buNone/>
              <a:defRPr/>
            </a:pPr>
            <a:r>
              <a:rPr lang="ja-JP" altLang="en-US" kern="0" dirty="0"/>
              <a:t>気体による絶対温度</a:t>
            </a:r>
            <a:r>
              <a:rPr lang="en-US" altLang="ja-JP" kern="0" dirty="0"/>
              <a:t>T</a:t>
            </a:r>
            <a:r>
              <a:rPr lang="ja-JP" altLang="en-US" kern="0" dirty="0"/>
              <a:t>と、熱力学的絶対温度</a:t>
            </a:r>
            <a:r>
              <a:rPr lang="en-US" altLang="ja-JP" kern="0" dirty="0"/>
              <a:t>Θ</a:t>
            </a:r>
            <a:r>
              <a:rPr lang="ja-JP" altLang="en-US" kern="0" dirty="0"/>
              <a:t>は一致</a:t>
            </a:r>
            <a:endParaRPr lang="en-US" altLang="ja-JP" kern="0" dirty="0"/>
          </a:p>
        </p:txBody>
      </p:sp>
      <p:sp>
        <p:nvSpPr>
          <p:cNvPr id="63" name="タイトル 1">
            <a:extLst>
              <a:ext uri="{FF2B5EF4-FFF2-40B4-BE49-F238E27FC236}">
                <a16:creationId xmlns:a16="http://schemas.microsoft.com/office/drawing/2014/main" id="{877AACC2-F161-4462-B447-BC324DFC266C}"/>
              </a:ext>
            </a:extLst>
          </p:cNvPr>
          <p:cNvSpPr>
            <a:spLocks noGrp="1"/>
          </p:cNvSpPr>
          <p:nvPr>
            <p:ph type="title"/>
          </p:nvPr>
        </p:nvSpPr>
        <p:spPr>
          <a:xfrm>
            <a:off x="184150" y="53975"/>
            <a:ext cx="7146290" cy="693738"/>
          </a:xfrm>
        </p:spPr>
        <p:txBody>
          <a:bodyPr/>
          <a:lstStyle/>
          <a:p>
            <a:pPr eaLnBrk="1" hangingPunct="1"/>
            <a:r>
              <a:rPr lang="en-US" altLang="ja-JP" dirty="0"/>
              <a:t>5. </a:t>
            </a:r>
            <a:r>
              <a:rPr lang="ja-JP" altLang="en-US" dirty="0"/>
              <a:t>カルノーの定理と熱力学第</a:t>
            </a:r>
            <a:r>
              <a:rPr lang="en-US" altLang="ja-JP" dirty="0"/>
              <a:t>2</a:t>
            </a:r>
            <a:r>
              <a:rPr lang="ja-JP" altLang="en-US" dirty="0"/>
              <a:t>法則</a:t>
            </a:r>
          </a:p>
        </p:txBody>
      </p:sp>
    </p:spTree>
    <p:extLst>
      <p:ext uri="{BB962C8B-B14F-4D97-AF65-F5344CB8AC3E}">
        <p14:creationId xmlns:p14="http://schemas.microsoft.com/office/powerpoint/2010/main" val="3622677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65"/>
                                        </p:tgtEl>
                                        <p:attrNameLst>
                                          <p:attrName>style.visibility</p:attrName>
                                        </p:attrNameLst>
                                      </p:cBhvr>
                                      <p:to>
                                        <p:strVal val="visible"/>
                                      </p:to>
                                    </p:set>
                                    <p:anim calcmode="lin" valueType="num">
                                      <p:cBhvr additive="base">
                                        <p:cTn id="7" dur="500" fill="hold"/>
                                        <p:tgtEl>
                                          <p:spTgt spid="165"/>
                                        </p:tgtEl>
                                        <p:attrNameLst>
                                          <p:attrName>ppt_x</p:attrName>
                                        </p:attrNameLst>
                                      </p:cBhvr>
                                      <p:tavLst>
                                        <p:tav tm="0">
                                          <p:val>
                                            <p:strVal val="#ppt_x"/>
                                          </p:val>
                                        </p:tav>
                                        <p:tav tm="100000">
                                          <p:val>
                                            <p:strVal val="#ppt_x"/>
                                          </p:val>
                                        </p:tav>
                                      </p:tavLst>
                                    </p:anim>
                                    <p:anim calcmode="lin" valueType="num">
                                      <p:cBhvr additive="base">
                                        <p:cTn id="8" dur="500" fill="hold"/>
                                        <p:tgtEl>
                                          <p:spTgt spid="165"/>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86">
                                            <p:txEl>
                                              <p:pRg st="0" end="0"/>
                                            </p:txEl>
                                          </p:spTgt>
                                        </p:tgtEl>
                                        <p:attrNameLst>
                                          <p:attrName>style.visibility</p:attrName>
                                        </p:attrNameLst>
                                      </p:cBhvr>
                                      <p:to>
                                        <p:strVal val="visible"/>
                                      </p:to>
                                    </p:set>
                                    <p:anim calcmode="lin" valueType="num">
                                      <p:cBhvr additive="base">
                                        <p:cTn id="11" dur="500" fill="hold"/>
                                        <p:tgtEl>
                                          <p:spTgt spid="86">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86">
                                            <p:txEl>
                                              <p:pRg st="0" end="0"/>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ppt_x"/>
                                          </p:val>
                                        </p:tav>
                                        <p:tav tm="100000">
                                          <p:val>
                                            <p:strVal val="#ppt_x"/>
                                          </p:val>
                                        </p:tav>
                                      </p:tavLst>
                                    </p:anim>
                                    <p:anim calcmode="lin" valueType="num">
                                      <p:cBhvr additive="base">
                                        <p:cTn id="16" dur="500" fill="hold"/>
                                        <p:tgtEl>
                                          <p:spTgt spid="9"/>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07"/>
                                        </p:tgtEl>
                                        <p:attrNameLst>
                                          <p:attrName>style.visibility</p:attrName>
                                        </p:attrNameLst>
                                      </p:cBhvr>
                                      <p:to>
                                        <p:strVal val="visible"/>
                                      </p:to>
                                    </p:set>
                                    <p:anim calcmode="lin" valueType="num">
                                      <p:cBhvr additive="base">
                                        <p:cTn id="19" dur="500" fill="hold"/>
                                        <p:tgtEl>
                                          <p:spTgt spid="107"/>
                                        </p:tgtEl>
                                        <p:attrNameLst>
                                          <p:attrName>ppt_x</p:attrName>
                                        </p:attrNameLst>
                                      </p:cBhvr>
                                      <p:tavLst>
                                        <p:tav tm="0">
                                          <p:val>
                                            <p:strVal val="#ppt_x"/>
                                          </p:val>
                                        </p:tav>
                                        <p:tav tm="100000">
                                          <p:val>
                                            <p:strVal val="#ppt_x"/>
                                          </p:val>
                                        </p:tav>
                                      </p:tavLst>
                                    </p:anim>
                                    <p:anim calcmode="lin" valueType="num">
                                      <p:cBhvr additive="base">
                                        <p:cTn id="20" dur="500" fill="hold"/>
                                        <p:tgtEl>
                                          <p:spTgt spid="10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17"/>
                                        </p:tgtEl>
                                        <p:attrNameLst>
                                          <p:attrName>style.visibility</p:attrName>
                                        </p:attrNameLst>
                                      </p:cBhvr>
                                      <p:to>
                                        <p:strVal val="visible"/>
                                      </p:to>
                                    </p:set>
                                    <p:anim calcmode="lin" valueType="num">
                                      <p:cBhvr additive="base">
                                        <p:cTn id="25" dur="500" fill="hold"/>
                                        <p:tgtEl>
                                          <p:spTgt spid="117"/>
                                        </p:tgtEl>
                                        <p:attrNameLst>
                                          <p:attrName>ppt_x</p:attrName>
                                        </p:attrNameLst>
                                      </p:cBhvr>
                                      <p:tavLst>
                                        <p:tav tm="0">
                                          <p:val>
                                            <p:strVal val="#ppt_x"/>
                                          </p:val>
                                        </p:tav>
                                        <p:tav tm="100000">
                                          <p:val>
                                            <p:strVal val="#ppt_x"/>
                                          </p:val>
                                        </p:tav>
                                      </p:tavLst>
                                    </p:anim>
                                    <p:anim calcmode="lin" valueType="num">
                                      <p:cBhvr additive="base">
                                        <p:cTn id="26" dur="500" fill="hold"/>
                                        <p:tgtEl>
                                          <p:spTgt spid="117"/>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121"/>
                                        </p:tgtEl>
                                        <p:attrNameLst>
                                          <p:attrName>style.visibility</p:attrName>
                                        </p:attrNameLst>
                                      </p:cBhvr>
                                      <p:to>
                                        <p:strVal val="visible"/>
                                      </p:to>
                                    </p:set>
                                    <p:anim calcmode="lin" valueType="num">
                                      <p:cBhvr additive="base">
                                        <p:cTn id="29" dur="500" fill="hold"/>
                                        <p:tgtEl>
                                          <p:spTgt spid="121"/>
                                        </p:tgtEl>
                                        <p:attrNameLst>
                                          <p:attrName>ppt_x</p:attrName>
                                        </p:attrNameLst>
                                      </p:cBhvr>
                                      <p:tavLst>
                                        <p:tav tm="0">
                                          <p:val>
                                            <p:strVal val="#ppt_x"/>
                                          </p:val>
                                        </p:tav>
                                        <p:tav tm="100000">
                                          <p:val>
                                            <p:strVal val="#ppt_x"/>
                                          </p:val>
                                        </p:tav>
                                      </p:tavLst>
                                    </p:anim>
                                    <p:anim calcmode="lin" valueType="num">
                                      <p:cBhvr additive="base">
                                        <p:cTn id="30" dur="500" fill="hold"/>
                                        <p:tgtEl>
                                          <p:spTgt spid="121"/>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119"/>
                                        </p:tgtEl>
                                        <p:attrNameLst>
                                          <p:attrName>style.visibility</p:attrName>
                                        </p:attrNameLst>
                                      </p:cBhvr>
                                      <p:to>
                                        <p:strVal val="visible"/>
                                      </p:to>
                                    </p:set>
                                    <p:anim calcmode="lin" valueType="num">
                                      <p:cBhvr additive="base">
                                        <p:cTn id="33" dur="500" fill="hold"/>
                                        <p:tgtEl>
                                          <p:spTgt spid="119"/>
                                        </p:tgtEl>
                                        <p:attrNameLst>
                                          <p:attrName>ppt_x</p:attrName>
                                        </p:attrNameLst>
                                      </p:cBhvr>
                                      <p:tavLst>
                                        <p:tav tm="0">
                                          <p:val>
                                            <p:strVal val="#ppt_x"/>
                                          </p:val>
                                        </p:tav>
                                        <p:tav tm="100000">
                                          <p:val>
                                            <p:strVal val="#ppt_x"/>
                                          </p:val>
                                        </p:tav>
                                      </p:tavLst>
                                    </p:anim>
                                    <p:anim calcmode="lin" valueType="num">
                                      <p:cBhvr additive="base">
                                        <p:cTn id="34" dur="500" fill="hold"/>
                                        <p:tgtEl>
                                          <p:spTgt spid="119"/>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122"/>
                                        </p:tgtEl>
                                        <p:attrNameLst>
                                          <p:attrName>style.visibility</p:attrName>
                                        </p:attrNameLst>
                                      </p:cBhvr>
                                      <p:to>
                                        <p:strVal val="visible"/>
                                      </p:to>
                                    </p:set>
                                    <p:anim calcmode="lin" valueType="num">
                                      <p:cBhvr additive="base">
                                        <p:cTn id="37" dur="500" fill="hold"/>
                                        <p:tgtEl>
                                          <p:spTgt spid="122"/>
                                        </p:tgtEl>
                                        <p:attrNameLst>
                                          <p:attrName>ppt_x</p:attrName>
                                        </p:attrNameLst>
                                      </p:cBhvr>
                                      <p:tavLst>
                                        <p:tav tm="0">
                                          <p:val>
                                            <p:strVal val="#ppt_x"/>
                                          </p:val>
                                        </p:tav>
                                        <p:tav tm="100000">
                                          <p:val>
                                            <p:strVal val="#ppt_x"/>
                                          </p:val>
                                        </p:tav>
                                      </p:tavLst>
                                    </p:anim>
                                    <p:anim calcmode="lin" valueType="num">
                                      <p:cBhvr additive="base">
                                        <p:cTn id="38" dur="500" fill="hold"/>
                                        <p:tgtEl>
                                          <p:spTgt spid="122"/>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118"/>
                                        </p:tgtEl>
                                        <p:attrNameLst>
                                          <p:attrName>style.visibility</p:attrName>
                                        </p:attrNameLst>
                                      </p:cBhvr>
                                      <p:to>
                                        <p:strVal val="visible"/>
                                      </p:to>
                                    </p:set>
                                    <p:anim calcmode="lin" valueType="num">
                                      <p:cBhvr additive="base">
                                        <p:cTn id="41" dur="500" fill="hold"/>
                                        <p:tgtEl>
                                          <p:spTgt spid="118"/>
                                        </p:tgtEl>
                                        <p:attrNameLst>
                                          <p:attrName>ppt_x</p:attrName>
                                        </p:attrNameLst>
                                      </p:cBhvr>
                                      <p:tavLst>
                                        <p:tav tm="0">
                                          <p:val>
                                            <p:strVal val="#ppt_x"/>
                                          </p:val>
                                        </p:tav>
                                        <p:tav tm="100000">
                                          <p:val>
                                            <p:strVal val="#ppt_x"/>
                                          </p:val>
                                        </p:tav>
                                      </p:tavLst>
                                    </p:anim>
                                    <p:anim calcmode="lin" valueType="num">
                                      <p:cBhvr additive="base">
                                        <p:cTn id="42" dur="500" fill="hold"/>
                                        <p:tgtEl>
                                          <p:spTgt spid="118"/>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3"/>
                                        </p:tgtEl>
                                        <p:attrNameLst>
                                          <p:attrName>style.visibility</p:attrName>
                                        </p:attrNameLst>
                                      </p:cBhvr>
                                      <p:to>
                                        <p:strVal val="visible"/>
                                      </p:to>
                                    </p:set>
                                    <p:anim calcmode="lin" valueType="num">
                                      <p:cBhvr additive="base">
                                        <p:cTn id="47" dur="500" fill="hold"/>
                                        <p:tgtEl>
                                          <p:spTgt spid="3"/>
                                        </p:tgtEl>
                                        <p:attrNameLst>
                                          <p:attrName>ppt_x</p:attrName>
                                        </p:attrNameLst>
                                      </p:cBhvr>
                                      <p:tavLst>
                                        <p:tav tm="0">
                                          <p:val>
                                            <p:strVal val="#ppt_x"/>
                                          </p:val>
                                        </p:tav>
                                        <p:tav tm="100000">
                                          <p:val>
                                            <p:strVal val="#ppt_x"/>
                                          </p:val>
                                        </p:tav>
                                      </p:tavLst>
                                    </p:anim>
                                    <p:anim calcmode="lin" valueType="num">
                                      <p:cBhvr additive="base">
                                        <p:cTn id="48" dur="500" fill="hold"/>
                                        <p:tgtEl>
                                          <p:spTgt spid="3"/>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110">
                                            <p:txEl>
                                              <p:pRg st="0" end="0"/>
                                            </p:txEl>
                                          </p:spTgt>
                                        </p:tgtEl>
                                        <p:attrNameLst>
                                          <p:attrName>style.visibility</p:attrName>
                                        </p:attrNameLst>
                                      </p:cBhvr>
                                      <p:to>
                                        <p:strVal val="visible"/>
                                      </p:to>
                                    </p:set>
                                    <p:anim calcmode="lin" valueType="num">
                                      <p:cBhvr additive="base">
                                        <p:cTn id="51" dur="500" fill="hold"/>
                                        <p:tgtEl>
                                          <p:spTgt spid="110">
                                            <p:txEl>
                                              <p:pRg st="0" end="0"/>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110">
                                            <p:txEl>
                                              <p:pRg st="0" end="0"/>
                                            </p:txEl>
                                          </p:spTgt>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27"/>
                                        </p:tgtEl>
                                        <p:attrNameLst>
                                          <p:attrName>style.visibility</p:attrName>
                                        </p:attrNameLst>
                                      </p:cBhvr>
                                      <p:to>
                                        <p:strVal val="visible"/>
                                      </p:to>
                                    </p:set>
                                    <p:anim calcmode="lin" valueType="num">
                                      <p:cBhvr additive="base">
                                        <p:cTn id="55" dur="500" fill="hold"/>
                                        <p:tgtEl>
                                          <p:spTgt spid="127"/>
                                        </p:tgtEl>
                                        <p:attrNameLst>
                                          <p:attrName>ppt_x</p:attrName>
                                        </p:attrNameLst>
                                      </p:cBhvr>
                                      <p:tavLst>
                                        <p:tav tm="0">
                                          <p:val>
                                            <p:strVal val="#ppt_x"/>
                                          </p:val>
                                        </p:tav>
                                        <p:tav tm="100000">
                                          <p:val>
                                            <p:strVal val="#ppt_x"/>
                                          </p:val>
                                        </p:tav>
                                      </p:tavLst>
                                    </p:anim>
                                    <p:anim calcmode="lin" valueType="num">
                                      <p:cBhvr additive="base">
                                        <p:cTn id="56" dur="500" fill="hold"/>
                                        <p:tgtEl>
                                          <p:spTgt spid="127"/>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28"/>
                                        </p:tgtEl>
                                        <p:attrNameLst>
                                          <p:attrName>style.visibility</p:attrName>
                                        </p:attrNameLst>
                                      </p:cBhvr>
                                      <p:to>
                                        <p:strVal val="visible"/>
                                      </p:to>
                                    </p:set>
                                    <p:anim calcmode="lin" valueType="num">
                                      <p:cBhvr additive="base">
                                        <p:cTn id="59" dur="500" fill="hold"/>
                                        <p:tgtEl>
                                          <p:spTgt spid="128"/>
                                        </p:tgtEl>
                                        <p:attrNameLst>
                                          <p:attrName>ppt_x</p:attrName>
                                        </p:attrNameLst>
                                      </p:cBhvr>
                                      <p:tavLst>
                                        <p:tav tm="0">
                                          <p:val>
                                            <p:strVal val="#ppt_x"/>
                                          </p:val>
                                        </p:tav>
                                        <p:tav tm="100000">
                                          <p:val>
                                            <p:strVal val="#ppt_x"/>
                                          </p:val>
                                        </p:tav>
                                      </p:tavLst>
                                    </p:anim>
                                    <p:anim calcmode="lin" valueType="num">
                                      <p:cBhvr additive="base">
                                        <p:cTn id="60" dur="500" fill="hold"/>
                                        <p:tgtEl>
                                          <p:spTgt spid="128"/>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additive="base">
                                        <p:cTn id="63" dur="500" fill="hold"/>
                                        <p:tgtEl>
                                          <p:spTgt spid="50"/>
                                        </p:tgtEl>
                                        <p:attrNameLst>
                                          <p:attrName>ppt_x</p:attrName>
                                        </p:attrNameLst>
                                      </p:cBhvr>
                                      <p:tavLst>
                                        <p:tav tm="0">
                                          <p:val>
                                            <p:strVal val="#ppt_x"/>
                                          </p:val>
                                        </p:tav>
                                        <p:tav tm="100000">
                                          <p:val>
                                            <p:strVal val="#ppt_x"/>
                                          </p:val>
                                        </p:tav>
                                      </p:tavLst>
                                    </p:anim>
                                    <p:anim calcmode="lin" valueType="num">
                                      <p:cBhvr additive="base">
                                        <p:cTn id="64" dur="500" fill="hold"/>
                                        <p:tgtEl>
                                          <p:spTgt spid="5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15"/>
                                        </p:tgtEl>
                                        <p:attrNameLst>
                                          <p:attrName>style.visibility</p:attrName>
                                        </p:attrNameLst>
                                      </p:cBhvr>
                                      <p:to>
                                        <p:strVal val="visible"/>
                                      </p:to>
                                    </p:set>
                                    <p:anim calcmode="lin" valueType="num">
                                      <p:cBhvr additive="base">
                                        <p:cTn id="67" dur="500" fill="hold"/>
                                        <p:tgtEl>
                                          <p:spTgt spid="115"/>
                                        </p:tgtEl>
                                        <p:attrNameLst>
                                          <p:attrName>ppt_x</p:attrName>
                                        </p:attrNameLst>
                                      </p:cBhvr>
                                      <p:tavLst>
                                        <p:tav tm="0">
                                          <p:val>
                                            <p:strVal val="#ppt_x"/>
                                          </p:val>
                                        </p:tav>
                                        <p:tav tm="100000">
                                          <p:val>
                                            <p:strVal val="#ppt_x"/>
                                          </p:val>
                                        </p:tav>
                                      </p:tavLst>
                                    </p:anim>
                                    <p:anim calcmode="lin" valueType="num">
                                      <p:cBhvr additive="base">
                                        <p:cTn id="68" dur="500" fill="hold"/>
                                        <p:tgtEl>
                                          <p:spTgt spid="115"/>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24"/>
                                        </p:tgtEl>
                                        <p:attrNameLst>
                                          <p:attrName>style.visibility</p:attrName>
                                        </p:attrNameLst>
                                      </p:cBhvr>
                                      <p:to>
                                        <p:strVal val="visible"/>
                                      </p:to>
                                    </p:set>
                                    <p:anim calcmode="lin" valueType="num">
                                      <p:cBhvr additive="base">
                                        <p:cTn id="71" dur="500" fill="hold"/>
                                        <p:tgtEl>
                                          <p:spTgt spid="124"/>
                                        </p:tgtEl>
                                        <p:attrNameLst>
                                          <p:attrName>ppt_x</p:attrName>
                                        </p:attrNameLst>
                                      </p:cBhvr>
                                      <p:tavLst>
                                        <p:tav tm="0">
                                          <p:val>
                                            <p:strVal val="#ppt_x"/>
                                          </p:val>
                                        </p:tav>
                                        <p:tav tm="100000">
                                          <p:val>
                                            <p:strVal val="#ppt_x"/>
                                          </p:val>
                                        </p:tav>
                                      </p:tavLst>
                                    </p:anim>
                                    <p:anim calcmode="lin" valueType="num">
                                      <p:cBhvr additive="base">
                                        <p:cTn id="72" dur="500" fill="hold"/>
                                        <p:tgtEl>
                                          <p:spTgt spid="124"/>
                                        </p:tgtEl>
                                        <p:attrNameLst>
                                          <p:attrName>ppt_y</p:attrName>
                                        </p:attrNameLst>
                                      </p:cBhvr>
                                      <p:tavLst>
                                        <p:tav tm="0">
                                          <p:val>
                                            <p:strVal val="1+#ppt_h/2"/>
                                          </p:val>
                                        </p:tav>
                                        <p:tav tm="100000">
                                          <p:val>
                                            <p:strVal val="#ppt_y"/>
                                          </p:val>
                                        </p:tav>
                                      </p:tavLst>
                                    </p:anim>
                                  </p:childTnLst>
                                </p:cTn>
                              </p:par>
                              <p:par>
                                <p:cTn id="73" presetID="2" presetClass="entr" presetSubtype="4" fill="hold" nodeType="withEffect">
                                  <p:stCondLst>
                                    <p:cond delay="0"/>
                                  </p:stCondLst>
                                  <p:childTnLst>
                                    <p:set>
                                      <p:cBhvr>
                                        <p:cTn id="74" dur="1" fill="hold">
                                          <p:stCondLst>
                                            <p:cond delay="0"/>
                                          </p:stCondLst>
                                        </p:cTn>
                                        <p:tgtEl>
                                          <p:spTgt spid="132"/>
                                        </p:tgtEl>
                                        <p:attrNameLst>
                                          <p:attrName>style.visibility</p:attrName>
                                        </p:attrNameLst>
                                      </p:cBhvr>
                                      <p:to>
                                        <p:strVal val="visible"/>
                                      </p:to>
                                    </p:set>
                                    <p:anim calcmode="lin" valueType="num">
                                      <p:cBhvr additive="base">
                                        <p:cTn id="75" dur="500" fill="hold"/>
                                        <p:tgtEl>
                                          <p:spTgt spid="132"/>
                                        </p:tgtEl>
                                        <p:attrNameLst>
                                          <p:attrName>ppt_x</p:attrName>
                                        </p:attrNameLst>
                                      </p:cBhvr>
                                      <p:tavLst>
                                        <p:tav tm="0">
                                          <p:val>
                                            <p:strVal val="#ppt_x"/>
                                          </p:val>
                                        </p:tav>
                                        <p:tav tm="100000">
                                          <p:val>
                                            <p:strVal val="#ppt_x"/>
                                          </p:val>
                                        </p:tav>
                                      </p:tavLst>
                                    </p:anim>
                                    <p:anim calcmode="lin" valueType="num">
                                      <p:cBhvr additive="base">
                                        <p:cTn id="76" dur="500" fill="hold"/>
                                        <p:tgtEl>
                                          <p:spTgt spid="132"/>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40"/>
                                        </p:tgtEl>
                                        <p:attrNameLst>
                                          <p:attrName>style.visibility</p:attrName>
                                        </p:attrNameLst>
                                      </p:cBhvr>
                                      <p:to>
                                        <p:strVal val="visible"/>
                                      </p:to>
                                    </p:set>
                                    <p:anim calcmode="lin" valueType="num">
                                      <p:cBhvr additive="base">
                                        <p:cTn id="79" dur="500" fill="hold"/>
                                        <p:tgtEl>
                                          <p:spTgt spid="140"/>
                                        </p:tgtEl>
                                        <p:attrNameLst>
                                          <p:attrName>ppt_x</p:attrName>
                                        </p:attrNameLst>
                                      </p:cBhvr>
                                      <p:tavLst>
                                        <p:tav tm="0">
                                          <p:val>
                                            <p:strVal val="#ppt_x"/>
                                          </p:val>
                                        </p:tav>
                                        <p:tav tm="100000">
                                          <p:val>
                                            <p:strVal val="#ppt_x"/>
                                          </p:val>
                                        </p:tav>
                                      </p:tavLst>
                                    </p:anim>
                                    <p:anim calcmode="lin" valueType="num">
                                      <p:cBhvr additive="base">
                                        <p:cTn id="80" dur="500" fill="hold"/>
                                        <p:tgtEl>
                                          <p:spTgt spid="140"/>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38"/>
                                        </p:tgtEl>
                                        <p:attrNameLst>
                                          <p:attrName>style.visibility</p:attrName>
                                        </p:attrNameLst>
                                      </p:cBhvr>
                                      <p:to>
                                        <p:strVal val="visible"/>
                                      </p:to>
                                    </p:set>
                                    <p:anim calcmode="lin" valueType="num">
                                      <p:cBhvr additive="base">
                                        <p:cTn id="83" dur="500" fill="hold"/>
                                        <p:tgtEl>
                                          <p:spTgt spid="138"/>
                                        </p:tgtEl>
                                        <p:attrNameLst>
                                          <p:attrName>ppt_x</p:attrName>
                                        </p:attrNameLst>
                                      </p:cBhvr>
                                      <p:tavLst>
                                        <p:tav tm="0">
                                          <p:val>
                                            <p:strVal val="#ppt_x"/>
                                          </p:val>
                                        </p:tav>
                                        <p:tav tm="100000">
                                          <p:val>
                                            <p:strVal val="#ppt_x"/>
                                          </p:val>
                                        </p:tav>
                                      </p:tavLst>
                                    </p:anim>
                                    <p:anim calcmode="lin" valueType="num">
                                      <p:cBhvr additive="base">
                                        <p:cTn id="84" dur="500" fill="hold"/>
                                        <p:tgtEl>
                                          <p:spTgt spid="138"/>
                                        </p:tgtEl>
                                        <p:attrNameLst>
                                          <p:attrName>ppt_y</p:attrName>
                                        </p:attrNameLst>
                                      </p:cBhvr>
                                      <p:tavLst>
                                        <p:tav tm="0">
                                          <p:val>
                                            <p:strVal val="1+#ppt_h/2"/>
                                          </p:val>
                                        </p:tav>
                                        <p:tav tm="100000">
                                          <p:val>
                                            <p:strVal val="#ppt_y"/>
                                          </p:val>
                                        </p:tav>
                                      </p:tavLst>
                                    </p:anim>
                                  </p:childTnLst>
                                </p:cTn>
                              </p:par>
                              <p:par>
                                <p:cTn id="85" presetID="2" presetClass="entr" presetSubtype="4" fill="hold" nodeType="withEffect">
                                  <p:stCondLst>
                                    <p:cond delay="0"/>
                                  </p:stCondLst>
                                  <p:childTnLst>
                                    <p:set>
                                      <p:cBhvr>
                                        <p:cTn id="86" dur="1" fill="hold">
                                          <p:stCondLst>
                                            <p:cond delay="0"/>
                                          </p:stCondLst>
                                        </p:cTn>
                                        <p:tgtEl>
                                          <p:spTgt spid="139"/>
                                        </p:tgtEl>
                                        <p:attrNameLst>
                                          <p:attrName>style.visibility</p:attrName>
                                        </p:attrNameLst>
                                      </p:cBhvr>
                                      <p:to>
                                        <p:strVal val="visible"/>
                                      </p:to>
                                    </p:set>
                                    <p:anim calcmode="lin" valueType="num">
                                      <p:cBhvr additive="base">
                                        <p:cTn id="87" dur="500" fill="hold"/>
                                        <p:tgtEl>
                                          <p:spTgt spid="139"/>
                                        </p:tgtEl>
                                        <p:attrNameLst>
                                          <p:attrName>ppt_x</p:attrName>
                                        </p:attrNameLst>
                                      </p:cBhvr>
                                      <p:tavLst>
                                        <p:tav tm="0">
                                          <p:val>
                                            <p:strVal val="#ppt_x"/>
                                          </p:val>
                                        </p:tav>
                                        <p:tav tm="100000">
                                          <p:val>
                                            <p:strVal val="#ppt_x"/>
                                          </p:val>
                                        </p:tav>
                                      </p:tavLst>
                                    </p:anim>
                                    <p:anim calcmode="lin" valueType="num">
                                      <p:cBhvr additive="base">
                                        <p:cTn id="88" dur="500" fill="hold"/>
                                        <p:tgtEl>
                                          <p:spTgt spid="139"/>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29"/>
                                        </p:tgtEl>
                                        <p:attrNameLst>
                                          <p:attrName>style.visibility</p:attrName>
                                        </p:attrNameLst>
                                      </p:cBhvr>
                                      <p:to>
                                        <p:strVal val="visible"/>
                                      </p:to>
                                    </p:set>
                                    <p:anim calcmode="lin" valueType="num">
                                      <p:cBhvr additive="base">
                                        <p:cTn id="91" dur="500" fill="hold"/>
                                        <p:tgtEl>
                                          <p:spTgt spid="129"/>
                                        </p:tgtEl>
                                        <p:attrNameLst>
                                          <p:attrName>ppt_x</p:attrName>
                                        </p:attrNameLst>
                                      </p:cBhvr>
                                      <p:tavLst>
                                        <p:tav tm="0">
                                          <p:val>
                                            <p:strVal val="#ppt_x"/>
                                          </p:val>
                                        </p:tav>
                                        <p:tav tm="100000">
                                          <p:val>
                                            <p:strVal val="#ppt_x"/>
                                          </p:val>
                                        </p:tav>
                                      </p:tavLst>
                                    </p:anim>
                                    <p:anim calcmode="lin" valueType="num">
                                      <p:cBhvr additive="base">
                                        <p:cTn id="92" dur="500" fill="hold"/>
                                        <p:tgtEl>
                                          <p:spTgt spid="129"/>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25"/>
                                        </p:tgtEl>
                                        <p:attrNameLst>
                                          <p:attrName>style.visibility</p:attrName>
                                        </p:attrNameLst>
                                      </p:cBhvr>
                                      <p:to>
                                        <p:strVal val="visible"/>
                                      </p:to>
                                    </p:set>
                                    <p:anim calcmode="lin" valueType="num">
                                      <p:cBhvr additive="base">
                                        <p:cTn id="95" dur="500" fill="hold"/>
                                        <p:tgtEl>
                                          <p:spTgt spid="125"/>
                                        </p:tgtEl>
                                        <p:attrNameLst>
                                          <p:attrName>ppt_x</p:attrName>
                                        </p:attrNameLst>
                                      </p:cBhvr>
                                      <p:tavLst>
                                        <p:tav tm="0">
                                          <p:val>
                                            <p:strVal val="#ppt_x"/>
                                          </p:val>
                                        </p:tav>
                                        <p:tav tm="100000">
                                          <p:val>
                                            <p:strVal val="#ppt_x"/>
                                          </p:val>
                                        </p:tav>
                                      </p:tavLst>
                                    </p:anim>
                                    <p:anim calcmode="lin" valueType="num">
                                      <p:cBhvr additive="base">
                                        <p:cTn id="96" dur="500" fill="hold"/>
                                        <p:tgtEl>
                                          <p:spTgt spid="125"/>
                                        </p:tgtEl>
                                        <p:attrNameLst>
                                          <p:attrName>ppt_y</p:attrName>
                                        </p:attrNameLst>
                                      </p:cBhvr>
                                      <p:tavLst>
                                        <p:tav tm="0">
                                          <p:val>
                                            <p:strVal val="1+#ppt_h/2"/>
                                          </p:val>
                                        </p:tav>
                                        <p:tav tm="100000">
                                          <p:val>
                                            <p:strVal val="#ppt_y"/>
                                          </p:val>
                                        </p:tav>
                                      </p:tavLst>
                                    </p:anim>
                                  </p:childTnLst>
                                </p:cTn>
                              </p:par>
                              <p:par>
                                <p:cTn id="97" presetID="2" presetClass="entr" presetSubtype="4" fill="hold" nodeType="withEffect">
                                  <p:stCondLst>
                                    <p:cond delay="0"/>
                                  </p:stCondLst>
                                  <p:childTnLst>
                                    <p:set>
                                      <p:cBhvr>
                                        <p:cTn id="98" dur="1" fill="hold">
                                          <p:stCondLst>
                                            <p:cond delay="0"/>
                                          </p:stCondLst>
                                        </p:cTn>
                                        <p:tgtEl>
                                          <p:spTgt spid="143"/>
                                        </p:tgtEl>
                                        <p:attrNameLst>
                                          <p:attrName>style.visibility</p:attrName>
                                        </p:attrNameLst>
                                      </p:cBhvr>
                                      <p:to>
                                        <p:strVal val="visible"/>
                                      </p:to>
                                    </p:set>
                                    <p:anim calcmode="lin" valueType="num">
                                      <p:cBhvr additive="base">
                                        <p:cTn id="99" dur="500" fill="hold"/>
                                        <p:tgtEl>
                                          <p:spTgt spid="143"/>
                                        </p:tgtEl>
                                        <p:attrNameLst>
                                          <p:attrName>ppt_x</p:attrName>
                                        </p:attrNameLst>
                                      </p:cBhvr>
                                      <p:tavLst>
                                        <p:tav tm="0">
                                          <p:val>
                                            <p:strVal val="#ppt_x"/>
                                          </p:val>
                                        </p:tav>
                                        <p:tav tm="100000">
                                          <p:val>
                                            <p:strVal val="#ppt_x"/>
                                          </p:val>
                                        </p:tav>
                                      </p:tavLst>
                                    </p:anim>
                                    <p:anim calcmode="lin" valueType="num">
                                      <p:cBhvr additive="base">
                                        <p:cTn id="100" dur="500" fill="hold"/>
                                        <p:tgtEl>
                                          <p:spTgt spid="143"/>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23"/>
                                        </p:tgtEl>
                                        <p:attrNameLst>
                                          <p:attrName>style.visibility</p:attrName>
                                        </p:attrNameLst>
                                      </p:cBhvr>
                                      <p:to>
                                        <p:strVal val="visible"/>
                                      </p:to>
                                    </p:set>
                                    <p:anim calcmode="lin" valueType="num">
                                      <p:cBhvr additive="base">
                                        <p:cTn id="103" dur="500" fill="hold"/>
                                        <p:tgtEl>
                                          <p:spTgt spid="123"/>
                                        </p:tgtEl>
                                        <p:attrNameLst>
                                          <p:attrName>ppt_x</p:attrName>
                                        </p:attrNameLst>
                                      </p:cBhvr>
                                      <p:tavLst>
                                        <p:tav tm="0">
                                          <p:val>
                                            <p:strVal val="#ppt_x"/>
                                          </p:val>
                                        </p:tav>
                                        <p:tav tm="100000">
                                          <p:val>
                                            <p:strVal val="#ppt_x"/>
                                          </p:val>
                                        </p:tav>
                                      </p:tavLst>
                                    </p:anim>
                                    <p:anim calcmode="lin" valueType="num">
                                      <p:cBhvr additive="base">
                                        <p:cTn id="104" dur="500" fill="hold"/>
                                        <p:tgtEl>
                                          <p:spTgt spid="123"/>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41"/>
                                        </p:tgtEl>
                                        <p:attrNameLst>
                                          <p:attrName>style.visibility</p:attrName>
                                        </p:attrNameLst>
                                      </p:cBhvr>
                                      <p:to>
                                        <p:strVal val="visible"/>
                                      </p:to>
                                    </p:set>
                                    <p:anim calcmode="lin" valueType="num">
                                      <p:cBhvr additive="base">
                                        <p:cTn id="107" dur="500" fill="hold"/>
                                        <p:tgtEl>
                                          <p:spTgt spid="141"/>
                                        </p:tgtEl>
                                        <p:attrNameLst>
                                          <p:attrName>ppt_x</p:attrName>
                                        </p:attrNameLst>
                                      </p:cBhvr>
                                      <p:tavLst>
                                        <p:tav tm="0">
                                          <p:val>
                                            <p:strVal val="#ppt_x"/>
                                          </p:val>
                                        </p:tav>
                                        <p:tav tm="100000">
                                          <p:val>
                                            <p:strVal val="#ppt_x"/>
                                          </p:val>
                                        </p:tav>
                                      </p:tavLst>
                                    </p:anim>
                                    <p:anim calcmode="lin" valueType="num">
                                      <p:cBhvr additive="base">
                                        <p:cTn id="108" dur="500" fill="hold"/>
                                        <p:tgtEl>
                                          <p:spTgt spid="14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42"/>
                                        </p:tgtEl>
                                        <p:attrNameLst>
                                          <p:attrName>style.visibility</p:attrName>
                                        </p:attrNameLst>
                                      </p:cBhvr>
                                      <p:to>
                                        <p:strVal val="visible"/>
                                      </p:to>
                                    </p:set>
                                    <p:anim calcmode="lin" valueType="num">
                                      <p:cBhvr additive="base">
                                        <p:cTn id="111" dur="500" fill="hold"/>
                                        <p:tgtEl>
                                          <p:spTgt spid="142"/>
                                        </p:tgtEl>
                                        <p:attrNameLst>
                                          <p:attrName>ppt_x</p:attrName>
                                        </p:attrNameLst>
                                      </p:cBhvr>
                                      <p:tavLst>
                                        <p:tav tm="0">
                                          <p:val>
                                            <p:strVal val="#ppt_x"/>
                                          </p:val>
                                        </p:tav>
                                        <p:tav tm="100000">
                                          <p:val>
                                            <p:strVal val="#ppt_x"/>
                                          </p:val>
                                        </p:tav>
                                      </p:tavLst>
                                    </p:anim>
                                    <p:anim calcmode="lin" valueType="num">
                                      <p:cBhvr additive="base">
                                        <p:cTn id="112" dur="500" fill="hold"/>
                                        <p:tgtEl>
                                          <p:spTgt spid="142"/>
                                        </p:tgtEl>
                                        <p:attrNameLst>
                                          <p:attrName>ppt_y</p:attrName>
                                        </p:attrNameLst>
                                      </p:cBhvr>
                                      <p:tavLst>
                                        <p:tav tm="0">
                                          <p:val>
                                            <p:strVal val="1+#ppt_h/2"/>
                                          </p:val>
                                        </p:tav>
                                        <p:tav tm="100000">
                                          <p:val>
                                            <p:strVal val="#ppt_y"/>
                                          </p:val>
                                        </p:tav>
                                      </p:tavLst>
                                    </p:anim>
                                  </p:childTnLst>
                                </p:cTn>
                              </p:par>
                              <p:par>
                                <p:cTn id="113" presetID="2" presetClass="entr" presetSubtype="4" fill="hold" nodeType="withEffect">
                                  <p:stCondLst>
                                    <p:cond delay="0"/>
                                  </p:stCondLst>
                                  <p:childTnLst>
                                    <p:set>
                                      <p:cBhvr>
                                        <p:cTn id="114" dur="1" fill="hold">
                                          <p:stCondLst>
                                            <p:cond delay="0"/>
                                          </p:stCondLst>
                                        </p:cTn>
                                        <p:tgtEl>
                                          <p:spTgt spid="144"/>
                                        </p:tgtEl>
                                        <p:attrNameLst>
                                          <p:attrName>style.visibility</p:attrName>
                                        </p:attrNameLst>
                                      </p:cBhvr>
                                      <p:to>
                                        <p:strVal val="visible"/>
                                      </p:to>
                                    </p:set>
                                    <p:anim calcmode="lin" valueType="num">
                                      <p:cBhvr additive="base">
                                        <p:cTn id="115" dur="500" fill="hold"/>
                                        <p:tgtEl>
                                          <p:spTgt spid="144"/>
                                        </p:tgtEl>
                                        <p:attrNameLst>
                                          <p:attrName>ppt_x</p:attrName>
                                        </p:attrNameLst>
                                      </p:cBhvr>
                                      <p:tavLst>
                                        <p:tav tm="0">
                                          <p:val>
                                            <p:strVal val="#ppt_x"/>
                                          </p:val>
                                        </p:tav>
                                        <p:tav tm="100000">
                                          <p:val>
                                            <p:strVal val="#ppt_x"/>
                                          </p:val>
                                        </p:tav>
                                      </p:tavLst>
                                    </p:anim>
                                    <p:anim calcmode="lin" valueType="num">
                                      <p:cBhvr additive="base">
                                        <p:cTn id="116" dur="500" fill="hold"/>
                                        <p:tgtEl>
                                          <p:spTgt spid="144"/>
                                        </p:tgtEl>
                                        <p:attrNameLst>
                                          <p:attrName>ppt_y</p:attrName>
                                        </p:attrNameLst>
                                      </p:cBhvr>
                                      <p:tavLst>
                                        <p:tav tm="0">
                                          <p:val>
                                            <p:strVal val="1+#ppt_h/2"/>
                                          </p:val>
                                        </p:tav>
                                        <p:tav tm="100000">
                                          <p:val>
                                            <p:strVal val="#ppt_y"/>
                                          </p:val>
                                        </p:tav>
                                      </p:tavLst>
                                    </p:anim>
                                  </p:childTnLst>
                                </p:cTn>
                              </p:par>
                            </p:childTnLst>
                          </p:cTn>
                        </p:par>
                      </p:childTnLst>
                    </p:cTn>
                  </p:par>
                  <p:par>
                    <p:cTn id="117" fill="hold">
                      <p:stCondLst>
                        <p:cond delay="indefinite"/>
                      </p:stCondLst>
                      <p:childTnLst>
                        <p:par>
                          <p:cTn id="118" fill="hold">
                            <p:stCondLst>
                              <p:cond delay="0"/>
                            </p:stCondLst>
                            <p:childTnLst>
                              <p:par>
                                <p:cTn id="119" presetID="2" presetClass="entr" presetSubtype="4" fill="hold" nodeType="clickEffect">
                                  <p:stCondLst>
                                    <p:cond delay="0"/>
                                  </p:stCondLst>
                                  <p:childTnLst>
                                    <p:set>
                                      <p:cBhvr>
                                        <p:cTn id="120" dur="1" fill="hold">
                                          <p:stCondLst>
                                            <p:cond delay="0"/>
                                          </p:stCondLst>
                                        </p:cTn>
                                        <p:tgtEl>
                                          <p:spTgt spid="34"/>
                                        </p:tgtEl>
                                        <p:attrNameLst>
                                          <p:attrName>style.visibility</p:attrName>
                                        </p:attrNameLst>
                                      </p:cBhvr>
                                      <p:to>
                                        <p:strVal val="visible"/>
                                      </p:to>
                                    </p:set>
                                    <p:anim calcmode="lin" valueType="num">
                                      <p:cBhvr additive="base">
                                        <p:cTn id="121" dur="500" fill="hold"/>
                                        <p:tgtEl>
                                          <p:spTgt spid="34"/>
                                        </p:tgtEl>
                                        <p:attrNameLst>
                                          <p:attrName>ppt_x</p:attrName>
                                        </p:attrNameLst>
                                      </p:cBhvr>
                                      <p:tavLst>
                                        <p:tav tm="0">
                                          <p:val>
                                            <p:strVal val="#ppt_x"/>
                                          </p:val>
                                        </p:tav>
                                        <p:tav tm="100000">
                                          <p:val>
                                            <p:strVal val="#ppt_x"/>
                                          </p:val>
                                        </p:tav>
                                      </p:tavLst>
                                    </p:anim>
                                    <p:anim calcmode="lin" valueType="num">
                                      <p:cBhvr additive="base">
                                        <p:cTn id="122" dur="500" fill="hold"/>
                                        <p:tgtEl>
                                          <p:spTgt spid="34"/>
                                        </p:tgtEl>
                                        <p:attrNameLst>
                                          <p:attrName>ppt_y</p:attrName>
                                        </p:attrNameLst>
                                      </p:cBhvr>
                                      <p:tavLst>
                                        <p:tav tm="0">
                                          <p:val>
                                            <p:strVal val="1+#ppt_h/2"/>
                                          </p:val>
                                        </p:tav>
                                        <p:tav tm="100000">
                                          <p:val>
                                            <p:strVal val="#ppt_y"/>
                                          </p:val>
                                        </p:tav>
                                      </p:tavLst>
                                    </p:anim>
                                  </p:childTnLst>
                                </p:cTn>
                              </p:par>
                              <p:par>
                                <p:cTn id="123" presetID="2" presetClass="entr" presetSubtype="4" fill="hold" grpId="0" nodeType="withEffect">
                                  <p:stCondLst>
                                    <p:cond delay="0"/>
                                  </p:stCondLst>
                                  <p:childTnLst>
                                    <p:set>
                                      <p:cBhvr>
                                        <p:cTn id="124" dur="1" fill="hold">
                                          <p:stCondLst>
                                            <p:cond delay="0"/>
                                          </p:stCondLst>
                                        </p:cTn>
                                        <p:tgtEl>
                                          <p:spTgt spid="116"/>
                                        </p:tgtEl>
                                        <p:attrNameLst>
                                          <p:attrName>style.visibility</p:attrName>
                                        </p:attrNameLst>
                                      </p:cBhvr>
                                      <p:to>
                                        <p:strVal val="visible"/>
                                      </p:to>
                                    </p:set>
                                    <p:anim calcmode="lin" valueType="num">
                                      <p:cBhvr additive="base">
                                        <p:cTn id="125" dur="500" fill="hold"/>
                                        <p:tgtEl>
                                          <p:spTgt spid="116"/>
                                        </p:tgtEl>
                                        <p:attrNameLst>
                                          <p:attrName>ppt_x</p:attrName>
                                        </p:attrNameLst>
                                      </p:cBhvr>
                                      <p:tavLst>
                                        <p:tav tm="0">
                                          <p:val>
                                            <p:strVal val="#ppt_x"/>
                                          </p:val>
                                        </p:tav>
                                        <p:tav tm="100000">
                                          <p:val>
                                            <p:strVal val="#ppt_x"/>
                                          </p:val>
                                        </p:tav>
                                      </p:tavLst>
                                    </p:anim>
                                    <p:anim calcmode="lin" valueType="num">
                                      <p:cBhvr additive="base">
                                        <p:cTn id="126" dur="500" fill="hold"/>
                                        <p:tgtEl>
                                          <p:spTgt spid="116"/>
                                        </p:tgtEl>
                                        <p:attrNameLst>
                                          <p:attrName>ppt_y</p:attrName>
                                        </p:attrNameLst>
                                      </p:cBhvr>
                                      <p:tavLst>
                                        <p:tav tm="0">
                                          <p:val>
                                            <p:strVal val="1+#ppt_h/2"/>
                                          </p:val>
                                        </p:tav>
                                        <p:tav tm="100000">
                                          <p:val>
                                            <p:strVal val="#ppt_y"/>
                                          </p:val>
                                        </p:tav>
                                      </p:tavLst>
                                    </p:anim>
                                  </p:childTnLst>
                                </p:cTn>
                              </p:par>
                            </p:childTnLst>
                          </p:cTn>
                        </p:par>
                      </p:childTnLst>
                    </p:cTn>
                  </p:par>
                  <p:par>
                    <p:cTn id="127" fill="hold">
                      <p:stCondLst>
                        <p:cond delay="indefinite"/>
                      </p:stCondLst>
                      <p:childTnLst>
                        <p:par>
                          <p:cTn id="128" fill="hold">
                            <p:stCondLst>
                              <p:cond delay="0"/>
                            </p:stCondLst>
                            <p:childTnLst>
                              <p:par>
                                <p:cTn id="129" presetID="2" presetClass="entr" presetSubtype="4" fill="hold" nodeType="clickEffect">
                                  <p:stCondLst>
                                    <p:cond delay="0"/>
                                  </p:stCondLst>
                                  <p:childTnLst>
                                    <p:set>
                                      <p:cBhvr>
                                        <p:cTn id="130" dur="1" fill="hold">
                                          <p:stCondLst>
                                            <p:cond delay="0"/>
                                          </p:stCondLst>
                                        </p:cTn>
                                        <p:tgtEl>
                                          <p:spTgt spid="137"/>
                                        </p:tgtEl>
                                        <p:attrNameLst>
                                          <p:attrName>style.visibility</p:attrName>
                                        </p:attrNameLst>
                                      </p:cBhvr>
                                      <p:to>
                                        <p:strVal val="visible"/>
                                      </p:to>
                                    </p:set>
                                    <p:anim calcmode="lin" valueType="num">
                                      <p:cBhvr additive="base">
                                        <p:cTn id="131" dur="500" fill="hold"/>
                                        <p:tgtEl>
                                          <p:spTgt spid="137"/>
                                        </p:tgtEl>
                                        <p:attrNameLst>
                                          <p:attrName>ppt_x</p:attrName>
                                        </p:attrNameLst>
                                      </p:cBhvr>
                                      <p:tavLst>
                                        <p:tav tm="0">
                                          <p:val>
                                            <p:strVal val="#ppt_x"/>
                                          </p:val>
                                        </p:tav>
                                        <p:tav tm="100000">
                                          <p:val>
                                            <p:strVal val="#ppt_x"/>
                                          </p:val>
                                        </p:tav>
                                      </p:tavLst>
                                    </p:anim>
                                    <p:anim calcmode="lin" valueType="num">
                                      <p:cBhvr additive="base">
                                        <p:cTn id="132" dur="500" fill="hold"/>
                                        <p:tgtEl>
                                          <p:spTgt spid="137"/>
                                        </p:tgtEl>
                                        <p:attrNameLst>
                                          <p:attrName>ppt_y</p:attrName>
                                        </p:attrNameLst>
                                      </p:cBhvr>
                                      <p:tavLst>
                                        <p:tav tm="0">
                                          <p:val>
                                            <p:strVal val="1+#ppt_h/2"/>
                                          </p:val>
                                        </p:tav>
                                        <p:tav tm="100000">
                                          <p:val>
                                            <p:strVal val="#ppt_y"/>
                                          </p:val>
                                        </p:tav>
                                      </p:tavLst>
                                    </p:anim>
                                  </p:childTnLst>
                                </p:cTn>
                              </p:par>
                            </p:childTnLst>
                          </p:cTn>
                        </p:par>
                      </p:childTnLst>
                    </p:cTn>
                  </p:par>
                  <p:par>
                    <p:cTn id="133" fill="hold">
                      <p:stCondLst>
                        <p:cond delay="indefinite"/>
                      </p:stCondLst>
                      <p:childTnLst>
                        <p:par>
                          <p:cTn id="134" fill="hold">
                            <p:stCondLst>
                              <p:cond delay="0"/>
                            </p:stCondLst>
                            <p:childTnLst>
                              <p:par>
                                <p:cTn id="135" presetID="2" presetClass="entr" presetSubtype="4" fill="hold" nodeType="clickEffect">
                                  <p:stCondLst>
                                    <p:cond delay="0"/>
                                  </p:stCondLst>
                                  <p:childTnLst>
                                    <p:set>
                                      <p:cBhvr>
                                        <p:cTn id="136" dur="1" fill="hold">
                                          <p:stCondLst>
                                            <p:cond delay="0"/>
                                          </p:stCondLst>
                                        </p:cTn>
                                        <p:tgtEl>
                                          <p:spTgt spid="4"/>
                                        </p:tgtEl>
                                        <p:attrNameLst>
                                          <p:attrName>style.visibility</p:attrName>
                                        </p:attrNameLst>
                                      </p:cBhvr>
                                      <p:to>
                                        <p:strVal val="visible"/>
                                      </p:to>
                                    </p:set>
                                    <p:anim calcmode="lin" valueType="num">
                                      <p:cBhvr additive="base">
                                        <p:cTn id="137" dur="500" fill="hold"/>
                                        <p:tgtEl>
                                          <p:spTgt spid="4"/>
                                        </p:tgtEl>
                                        <p:attrNameLst>
                                          <p:attrName>ppt_x</p:attrName>
                                        </p:attrNameLst>
                                      </p:cBhvr>
                                      <p:tavLst>
                                        <p:tav tm="0">
                                          <p:val>
                                            <p:strVal val="#ppt_x"/>
                                          </p:val>
                                        </p:tav>
                                        <p:tav tm="100000">
                                          <p:val>
                                            <p:strVal val="#ppt_x"/>
                                          </p:val>
                                        </p:tav>
                                      </p:tavLst>
                                    </p:anim>
                                    <p:anim calcmode="lin" valueType="num">
                                      <p:cBhvr additive="base">
                                        <p:cTn id="13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39" fill="hold">
                      <p:stCondLst>
                        <p:cond delay="indefinite"/>
                      </p:stCondLst>
                      <p:childTnLst>
                        <p:par>
                          <p:cTn id="140" fill="hold">
                            <p:stCondLst>
                              <p:cond delay="0"/>
                            </p:stCondLst>
                            <p:childTnLst>
                              <p:par>
                                <p:cTn id="141" presetID="2" presetClass="entr" presetSubtype="4" fill="hold" grpId="0" nodeType="clickEffect">
                                  <p:stCondLst>
                                    <p:cond delay="0"/>
                                  </p:stCondLst>
                                  <p:childTnLst>
                                    <p:set>
                                      <p:cBhvr>
                                        <p:cTn id="142" dur="1" fill="hold">
                                          <p:stCondLst>
                                            <p:cond delay="0"/>
                                          </p:stCondLst>
                                        </p:cTn>
                                        <p:tgtEl>
                                          <p:spTgt spid="163"/>
                                        </p:tgtEl>
                                        <p:attrNameLst>
                                          <p:attrName>style.visibility</p:attrName>
                                        </p:attrNameLst>
                                      </p:cBhvr>
                                      <p:to>
                                        <p:strVal val="visible"/>
                                      </p:to>
                                    </p:set>
                                    <p:anim calcmode="lin" valueType="num">
                                      <p:cBhvr additive="base">
                                        <p:cTn id="143" dur="500" fill="hold"/>
                                        <p:tgtEl>
                                          <p:spTgt spid="163"/>
                                        </p:tgtEl>
                                        <p:attrNameLst>
                                          <p:attrName>ppt_x</p:attrName>
                                        </p:attrNameLst>
                                      </p:cBhvr>
                                      <p:tavLst>
                                        <p:tav tm="0">
                                          <p:val>
                                            <p:strVal val="#ppt_x"/>
                                          </p:val>
                                        </p:tav>
                                        <p:tav tm="100000">
                                          <p:val>
                                            <p:strVal val="#ppt_x"/>
                                          </p:val>
                                        </p:tav>
                                      </p:tavLst>
                                    </p:anim>
                                    <p:anim calcmode="lin" valueType="num">
                                      <p:cBhvr additive="base">
                                        <p:cTn id="144" dur="500" fill="hold"/>
                                        <p:tgtEl>
                                          <p:spTgt spid="163"/>
                                        </p:tgtEl>
                                        <p:attrNameLst>
                                          <p:attrName>ppt_y</p:attrName>
                                        </p:attrNameLst>
                                      </p:cBhvr>
                                      <p:tavLst>
                                        <p:tav tm="0">
                                          <p:val>
                                            <p:strVal val="1+#ppt_h/2"/>
                                          </p:val>
                                        </p:tav>
                                        <p:tav tm="100000">
                                          <p:val>
                                            <p:strVal val="#ppt_y"/>
                                          </p:val>
                                        </p:tav>
                                      </p:tavLst>
                                    </p:anim>
                                  </p:childTnLst>
                                </p:cTn>
                              </p:par>
                              <p:par>
                                <p:cTn id="145" presetID="2" presetClass="entr" presetSubtype="4" fill="hold" nodeType="withEffect">
                                  <p:stCondLst>
                                    <p:cond delay="0"/>
                                  </p:stCondLst>
                                  <p:childTnLst>
                                    <p:set>
                                      <p:cBhvr>
                                        <p:cTn id="146" dur="1" fill="hold">
                                          <p:stCondLst>
                                            <p:cond delay="0"/>
                                          </p:stCondLst>
                                        </p:cTn>
                                        <p:tgtEl>
                                          <p:spTgt spid="5"/>
                                        </p:tgtEl>
                                        <p:attrNameLst>
                                          <p:attrName>style.visibility</p:attrName>
                                        </p:attrNameLst>
                                      </p:cBhvr>
                                      <p:to>
                                        <p:strVal val="visible"/>
                                      </p:to>
                                    </p:set>
                                    <p:anim calcmode="lin" valueType="num">
                                      <p:cBhvr additive="base">
                                        <p:cTn id="147" dur="500" fill="hold"/>
                                        <p:tgtEl>
                                          <p:spTgt spid="5"/>
                                        </p:tgtEl>
                                        <p:attrNameLst>
                                          <p:attrName>ppt_x</p:attrName>
                                        </p:attrNameLst>
                                      </p:cBhvr>
                                      <p:tavLst>
                                        <p:tav tm="0">
                                          <p:val>
                                            <p:strVal val="#ppt_x"/>
                                          </p:val>
                                        </p:tav>
                                        <p:tav tm="100000">
                                          <p:val>
                                            <p:strVal val="#ppt_x"/>
                                          </p:val>
                                        </p:tav>
                                      </p:tavLst>
                                    </p:anim>
                                    <p:anim calcmode="lin" valueType="num">
                                      <p:cBhvr additive="base">
                                        <p:cTn id="14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49" fill="hold">
                      <p:stCondLst>
                        <p:cond delay="indefinite"/>
                      </p:stCondLst>
                      <p:childTnLst>
                        <p:par>
                          <p:cTn id="150" fill="hold">
                            <p:stCondLst>
                              <p:cond delay="0"/>
                            </p:stCondLst>
                            <p:childTnLst>
                              <p:par>
                                <p:cTn id="151" presetID="2" presetClass="entr" presetSubtype="4" fill="hold" grpId="0" nodeType="clickEffect">
                                  <p:stCondLst>
                                    <p:cond delay="0"/>
                                  </p:stCondLst>
                                  <p:childTnLst>
                                    <p:set>
                                      <p:cBhvr>
                                        <p:cTn id="152" dur="1" fill="hold">
                                          <p:stCondLst>
                                            <p:cond delay="0"/>
                                          </p:stCondLst>
                                        </p:cTn>
                                        <p:tgtEl>
                                          <p:spTgt spid="167"/>
                                        </p:tgtEl>
                                        <p:attrNameLst>
                                          <p:attrName>style.visibility</p:attrName>
                                        </p:attrNameLst>
                                      </p:cBhvr>
                                      <p:to>
                                        <p:strVal val="visible"/>
                                      </p:to>
                                    </p:set>
                                    <p:anim calcmode="lin" valueType="num">
                                      <p:cBhvr additive="base">
                                        <p:cTn id="153" dur="500" fill="hold"/>
                                        <p:tgtEl>
                                          <p:spTgt spid="167"/>
                                        </p:tgtEl>
                                        <p:attrNameLst>
                                          <p:attrName>ppt_x</p:attrName>
                                        </p:attrNameLst>
                                      </p:cBhvr>
                                      <p:tavLst>
                                        <p:tav tm="0">
                                          <p:val>
                                            <p:strVal val="#ppt_x"/>
                                          </p:val>
                                        </p:tav>
                                        <p:tav tm="100000">
                                          <p:val>
                                            <p:strVal val="#ppt_x"/>
                                          </p:val>
                                        </p:tav>
                                      </p:tavLst>
                                    </p:anim>
                                    <p:anim calcmode="lin" valueType="num">
                                      <p:cBhvr additive="base">
                                        <p:cTn id="154" dur="500" fill="hold"/>
                                        <p:tgtEl>
                                          <p:spTgt spid="16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 grpId="0"/>
      <p:bldP spid="116" grpId="0"/>
      <p:bldP spid="119" grpId="0"/>
      <p:bldP spid="121" grpId="0"/>
      <p:bldP spid="122" grpId="0"/>
      <p:bldP spid="50" grpId="0" animBg="1"/>
      <p:bldP spid="124" grpId="0" animBg="1"/>
      <p:bldP spid="125" grpId="0" animBg="1"/>
      <p:bldP spid="127" grpId="0"/>
      <p:bldP spid="128" grpId="0"/>
      <p:bldP spid="129" grpId="0"/>
      <p:bldP spid="115" grpId="0" animBg="1"/>
      <p:bldP spid="123" grpId="0" animBg="1"/>
      <p:bldP spid="138" grpId="0"/>
      <p:bldP spid="140" grpId="0"/>
      <p:bldP spid="141" grpId="0"/>
      <p:bldP spid="142" grpId="0"/>
      <p:bldP spid="163" grpId="0"/>
      <p:bldP spid="167"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 name="正方形/長方形 1">
            <a:extLst>
              <a:ext uri="{FF2B5EF4-FFF2-40B4-BE49-F238E27FC236}">
                <a16:creationId xmlns:a16="http://schemas.microsoft.com/office/drawing/2014/main" id="{EAD3E34E-B39C-413E-AE37-F3AA6077ADAA}"/>
              </a:ext>
            </a:extLst>
          </p:cNvPr>
          <p:cNvSpPr>
            <a:spLocks noChangeArrowheads="1"/>
          </p:cNvSpPr>
          <p:nvPr/>
        </p:nvSpPr>
        <p:spPr bwMode="gray">
          <a:xfrm>
            <a:off x="-7938" y="6373813"/>
            <a:ext cx="9144001" cy="484187"/>
          </a:xfrm>
          <a:prstGeom prst="rect">
            <a:avLst/>
          </a:prstGeom>
          <a:solidFill>
            <a:schemeClr val="bg1"/>
          </a:solidFill>
          <a:ln w="9525" algn="ctr">
            <a:solidFill>
              <a:schemeClr val="bg1"/>
            </a:solidFill>
            <a:miter lim="800000"/>
            <a:headEnd/>
            <a:tailEnd/>
          </a:ln>
        </p:spPr>
        <p:txBody>
          <a:bodyPr wrap="none" anchor="ctr"/>
          <a:lstStyle>
            <a:lvl1pPr>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a:buBlip>
                <a:blip r:embed="rId7"/>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7"/>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7"/>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7"/>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7"/>
              </a:buBlip>
              <a:defRPr kumimoji="1" sz="2000">
                <a:solidFill>
                  <a:srgbClr val="000000"/>
                </a:solidFill>
                <a:latin typeface="Arial" charset="0"/>
                <a:ea typeface="ＭＳ Ｐゴシック" charset="-128"/>
                <a:cs typeface="Arial" charset="0"/>
              </a:defRPr>
            </a:lvl9pPr>
          </a:lstStyle>
          <a:p>
            <a:pPr algn="ctr" eaLnBrk="1" hangingPunct="1">
              <a:lnSpc>
                <a:spcPct val="100000"/>
              </a:lnSpc>
              <a:spcBef>
                <a:spcPct val="0"/>
              </a:spcBef>
              <a:spcAft>
                <a:spcPct val="0"/>
              </a:spcAft>
              <a:buClrTx/>
              <a:buFontTx/>
              <a:buNone/>
            </a:pPr>
            <a:endParaRPr lang="ja-JP" altLang="en-US" sz="1800">
              <a:solidFill>
                <a:schemeClr val="tx1"/>
              </a:solidFill>
              <a:latin typeface="Calibri" pitchFamily="34" charset="0"/>
            </a:endParaRPr>
          </a:p>
        </p:txBody>
      </p:sp>
      <p:sp>
        <p:nvSpPr>
          <p:cNvPr id="9221" name="スライド番号プレースホルダー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a:buBlip>
                <a:blip r:embed="rId7"/>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7"/>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7"/>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7"/>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7"/>
              </a:buBlip>
              <a:defRPr kumimoji="1" sz="2000">
                <a:solidFill>
                  <a:srgbClr val="000000"/>
                </a:solidFill>
                <a:latin typeface="Arial" charset="0"/>
                <a:ea typeface="ＭＳ Ｐゴシック" charset="-128"/>
                <a:cs typeface="Arial" charset="0"/>
              </a:defRPr>
            </a:lvl9pPr>
          </a:lstStyle>
          <a:p>
            <a:pPr>
              <a:lnSpc>
                <a:spcPct val="100000"/>
              </a:lnSpc>
              <a:spcBef>
                <a:spcPct val="0"/>
              </a:spcBef>
              <a:spcAft>
                <a:spcPct val="0"/>
              </a:spcAft>
              <a:buClrTx/>
              <a:buFontTx/>
              <a:buNone/>
            </a:pPr>
            <a:fld id="{4555DBF4-170B-471E-880D-DA5283DE4820}" type="slidenum">
              <a:rPr kumimoji="0" lang="ja-JP" altLang="en-US" smtClean="0">
                <a:solidFill>
                  <a:schemeClr val="tx1"/>
                </a:solidFill>
              </a:rPr>
              <a:pPr>
                <a:lnSpc>
                  <a:spcPct val="100000"/>
                </a:lnSpc>
                <a:spcBef>
                  <a:spcPct val="0"/>
                </a:spcBef>
                <a:spcAft>
                  <a:spcPct val="0"/>
                </a:spcAft>
                <a:buClrTx/>
                <a:buFontTx/>
                <a:buNone/>
              </a:pPr>
              <a:t>45</a:t>
            </a:fld>
            <a:endParaRPr kumimoji="0" lang="ja-JP" altLang="en-US">
              <a:solidFill>
                <a:schemeClr val="tx1"/>
              </a:solidFill>
            </a:endParaRPr>
          </a:p>
        </p:txBody>
      </p:sp>
      <p:sp>
        <p:nvSpPr>
          <p:cNvPr id="107" name="コンテンツ プレースホルダー 2 1 3 1 1">
            <a:extLst>
              <a:ext uri="{FF2B5EF4-FFF2-40B4-BE49-F238E27FC236}">
                <a16:creationId xmlns:a16="http://schemas.microsoft.com/office/drawing/2014/main" id="{FD72D2FF-379F-46D9-AB88-82292EE5F872}"/>
              </a:ext>
            </a:extLst>
          </p:cNvPr>
          <p:cNvSpPr txBox="1">
            <a:spLocks/>
          </p:cNvSpPr>
          <p:nvPr/>
        </p:nvSpPr>
        <p:spPr bwMode="gray">
          <a:xfrm>
            <a:off x="125687" y="895792"/>
            <a:ext cx="4039394"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90513" indent="-290513" algn="l" defTabSz="457200" rtl="0" eaLnBrk="0" fontAlgn="base" hangingPunct="0">
              <a:lnSpc>
                <a:spcPct val="95000"/>
              </a:lnSpc>
              <a:spcBef>
                <a:spcPct val="20000"/>
              </a:spcBef>
              <a:spcAft>
                <a:spcPct val="10000"/>
              </a:spcAft>
              <a:buClr>
                <a:srgbClr val="A30B1A"/>
              </a:buClr>
              <a:buFont typeface="Wingdings" pitchFamily="2" charset="2"/>
              <a:buChar char="n"/>
              <a:defRPr kumimoji="1" sz="2800">
                <a:solidFill>
                  <a:srgbClr val="000000"/>
                </a:solidFill>
                <a:latin typeface="+mn-lt"/>
                <a:ea typeface="+mn-ea"/>
                <a:cs typeface="+mn-cs"/>
              </a:defRPr>
            </a:lvl1pPr>
            <a:lvl2pPr marL="581025" indent="-242888" algn="l" defTabSz="457200" rtl="0" eaLnBrk="0" fontAlgn="base" hangingPunct="0">
              <a:lnSpc>
                <a:spcPct val="95000"/>
              </a:lnSpc>
              <a:spcBef>
                <a:spcPct val="20000"/>
              </a:spcBef>
              <a:spcAft>
                <a:spcPct val="10000"/>
              </a:spcAft>
              <a:buClr>
                <a:srgbClr val="87867E"/>
              </a:buClr>
              <a:buFont typeface="Wingdings" pitchFamily="2" charset="2"/>
              <a:buChar char="n"/>
              <a:defRPr kumimoji="1" sz="2400">
                <a:solidFill>
                  <a:srgbClr val="000000"/>
                </a:solidFill>
                <a:latin typeface="+mn-lt"/>
                <a:ea typeface="+mn-ea"/>
                <a:cs typeface="+mn-cs"/>
              </a:defRPr>
            </a:lvl2pPr>
            <a:lvl3pPr marL="795338" indent="-138113" algn="l" defTabSz="457200" rtl="0" eaLnBrk="0" fontAlgn="base" hangingPunct="0">
              <a:lnSpc>
                <a:spcPct val="95000"/>
              </a:lnSpc>
              <a:spcBef>
                <a:spcPct val="20000"/>
              </a:spcBef>
              <a:spcAft>
                <a:spcPct val="10000"/>
              </a:spcAft>
              <a:buClr>
                <a:srgbClr val="87867E"/>
              </a:buClr>
              <a:buSzPct val="100000"/>
              <a:buChar char="•"/>
              <a:defRPr kumimoji="1" sz="2000">
                <a:solidFill>
                  <a:srgbClr val="000000"/>
                </a:solidFill>
                <a:latin typeface="+mn-lt"/>
                <a:ea typeface="+mn-ea"/>
                <a:cs typeface="+mn-cs"/>
              </a:defRPr>
            </a:lvl3pPr>
            <a:lvl4pPr marL="1014413" indent="-134938" algn="l" defTabSz="457200" rtl="0" eaLnBrk="0" fontAlgn="base" hangingPunct="0">
              <a:lnSpc>
                <a:spcPct val="95000"/>
              </a:lnSpc>
              <a:spcBef>
                <a:spcPct val="20000"/>
              </a:spcBef>
              <a:spcAft>
                <a:spcPct val="10000"/>
              </a:spcAft>
              <a:buClr>
                <a:srgbClr val="87867E"/>
              </a:buClr>
              <a:buSzPct val="100000"/>
              <a:buChar char="•"/>
              <a:defRPr kumimoji="1">
                <a:solidFill>
                  <a:srgbClr val="000000"/>
                </a:solidFill>
                <a:latin typeface="+mn-lt"/>
                <a:ea typeface="+mn-ea"/>
                <a:cs typeface="+mn-cs"/>
              </a:defRPr>
            </a:lvl4pPr>
            <a:lvl5pPr marL="2305050" indent="365125" algn="l" defTabSz="457200" rtl="0" eaLnBrk="0" fontAlgn="base" hangingPunct="0">
              <a:spcBef>
                <a:spcPct val="0"/>
              </a:spcBef>
              <a:spcAft>
                <a:spcPct val="0"/>
              </a:spcAft>
              <a:buBlip>
                <a:blip r:embed="rId7"/>
              </a:buBlip>
              <a:defRPr kumimoji="1" sz="2000">
                <a:solidFill>
                  <a:srgbClr val="000000"/>
                </a:solidFill>
                <a:latin typeface="+mn-lt"/>
                <a:ea typeface="+mn-ea"/>
                <a:cs typeface="+mn-cs"/>
              </a:defRPr>
            </a:lvl5pPr>
            <a:lvl6pPr marL="2762250" indent="365125" algn="l" defTabSz="457200" rtl="0" eaLnBrk="1" fontAlgn="base" hangingPunct="1">
              <a:spcBef>
                <a:spcPct val="0"/>
              </a:spcBef>
              <a:spcAft>
                <a:spcPct val="0"/>
              </a:spcAft>
              <a:buBlip>
                <a:blip r:embed="rId7"/>
              </a:buBlip>
              <a:defRPr kumimoji="1" sz="2000">
                <a:solidFill>
                  <a:srgbClr val="000000"/>
                </a:solidFill>
                <a:latin typeface="+mn-lt"/>
                <a:ea typeface="+mn-ea"/>
                <a:cs typeface="+mn-cs"/>
              </a:defRPr>
            </a:lvl6pPr>
            <a:lvl7pPr marL="3219450" indent="365125" algn="l" defTabSz="457200" rtl="0" eaLnBrk="1" fontAlgn="base" hangingPunct="1">
              <a:spcBef>
                <a:spcPct val="0"/>
              </a:spcBef>
              <a:spcAft>
                <a:spcPct val="0"/>
              </a:spcAft>
              <a:buBlip>
                <a:blip r:embed="rId7"/>
              </a:buBlip>
              <a:defRPr kumimoji="1" sz="2000">
                <a:solidFill>
                  <a:srgbClr val="000000"/>
                </a:solidFill>
                <a:latin typeface="+mn-lt"/>
                <a:ea typeface="+mn-ea"/>
                <a:cs typeface="+mn-cs"/>
              </a:defRPr>
            </a:lvl7pPr>
            <a:lvl8pPr marL="3676650" indent="365125" algn="l" defTabSz="457200" rtl="0" eaLnBrk="1" fontAlgn="base" hangingPunct="1">
              <a:spcBef>
                <a:spcPct val="0"/>
              </a:spcBef>
              <a:spcAft>
                <a:spcPct val="0"/>
              </a:spcAft>
              <a:buBlip>
                <a:blip r:embed="rId7"/>
              </a:buBlip>
              <a:defRPr kumimoji="1" sz="2000">
                <a:solidFill>
                  <a:srgbClr val="000000"/>
                </a:solidFill>
                <a:latin typeface="+mn-lt"/>
                <a:ea typeface="+mn-ea"/>
                <a:cs typeface="+mn-cs"/>
              </a:defRPr>
            </a:lvl8pPr>
            <a:lvl9pPr marL="4133850" indent="365125" algn="l" defTabSz="457200" rtl="0" eaLnBrk="1" fontAlgn="base" hangingPunct="1">
              <a:spcBef>
                <a:spcPct val="0"/>
              </a:spcBef>
              <a:spcAft>
                <a:spcPct val="0"/>
              </a:spcAft>
              <a:buBlip>
                <a:blip r:embed="rId7"/>
              </a:buBlip>
              <a:defRPr kumimoji="1" sz="2000">
                <a:solidFill>
                  <a:srgbClr val="000000"/>
                </a:solidFill>
                <a:latin typeface="+mn-lt"/>
                <a:ea typeface="+mn-ea"/>
                <a:cs typeface="+mn-cs"/>
              </a:defRPr>
            </a:lvl9pPr>
          </a:lstStyle>
          <a:p>
            <a:pPr marL="0" indent="0" eaLnBrk="1" hangingPunct="1">
              <a:buFont typeface="Wingdings" pitchFamily="2" charset="2"/>
              <a:buNone/>
              <a:defRPr/>
            </a:pPr>
            <a:r>
              <a:rPr lang="ja-JP" altLang="en-US" kern="0" dirty="0"/>
              <a:t>一般の熱機関の熱効率</a:t>
            </a:r>
            <a:r>
              <a:rPr lang="en-US" altLang="ja-JP" kern="0" dirty="0"/>
              <a:t>η'</a:t>
            </a:r>
          </a:p>
        </p:txBody>
      </p:sp>
      <p:pic>
        <p:nvPicPr>
          <p:cNvPr id="11" name="図 10" descr="\documentclass{article}&#10;\usepackage{amsmath}&#10;\pagestyle{empty}&#10;\begin{document}&#10;$$ \eta' = 1 - \frac{Q_{-}'}{Q_{+}'} \leq \eta_{\textrm{Carnot}} = 1 - \frac{T_1}{T_2} $$&#10;\end{document}" title="IguanaTex Bitmap Display">
            <a:extLst>
              <a:ext uri="{FF2B5EF4-FFF2-40B4-BE49-F238E27FC236}">
                <a16:creationId xmlns:a16="http://schemas.microsoft.com/office/drawing/2014/main" id="{98F75027-908D-4A6D-AA86-C339CBF26C2B}"/>
              </a:ext>
            </a:extLst>
          </p:cNvPr>
          <p:cNvPicPr>
            <a:picLocks noChangeAspect="1"/>
          </p:cNvPicPr>
          <p:nvPr>
            <p:custDataLst>
              <p:tags r:id="rId1"/>
            </p:custDataLst>
          </p:nvPr>
        </p:nvPicPr>
        <p:blipFill>
          <a:blip r:embed="rId8" cstate="print">
            <a:extLst>
              <a:ext uri="{28A0092B-C50C-407E-A947-70E740481C1C}">
                <a14:useLocalDpi xmlns:a14="http://schemas.microsoft.com/office/drawing/2010/main" val="0"/>
              </a:ext>
            </a:extLst>
          </a:blip>
          <a:stretch>
            <a:fillRect/>
          </a:stretch>
        </p:blipFill>
        <p:spPr>
          <a:xfrm>
            <a:off x="1164838" y="1261630"/>
            <a:ext cx="3874662" cy="686691"/>
          </a:xfrm>
          <a:prstGeom prst="rect">
            <a:avLst/>
          </a:prstGeom>
        </p:spPr>
      </p:pic>
      <p:cxnSp>
        <p:nvCxnSpPr>
          <p:cNvPr id="117" name="直線矢印コネクタ 116">
            <a:extLst>
              <a:ext uri="{FF2B5EF4-FFF2-40B4-BE49-F238E27FC236}">
                <a16:creationId xmlns:a16="http://schemas.microsoft.com/office/drawing/2014/main" id="{F2BAAF77-4D27-4162-9F1A-C63AADDFBA6D}"/>
              </a:ext>
            </a:extLst>
          </p:cNvPr>
          <p:cNvCxnSpPr>
            <a:cxnSpLocks/>
          </p:cNvCxnSpPr>
          <p:nvPr/>
        </p:nvCxnSpPr>
        <p:spPr bwMode="auto">
          <a:xfrm flipV="1">
            <a:off x="6569146" y="1054347"/>
            <a:ext cx="0" cy="2362200"/>
          </a:xfrm>
          <a:prstGeom prst="straightConnector1">
            <a:avLst/>
          </a:prstGeom>
          <a:gradFill rotWithShape="0">
            <a:gsLst>
              <a:gs pos="0">
                <a:srgbClr val="FFFFFF"/>
              </a:gs>
              <a:gs pos="100000">
                <a:srgbClr val="C8C8C8"/>
              </a:gs>
            </a:gsLst>
            <a:lin ang="5400000" scaled="1"/>
          </a:gradFill>
          <a:ln w="9525" cap="flat" cmpd="sng" algn="ctr">
            <a:solidFill>
              <a:srgbClr val="505050"/>
            </a:solidFill>
            <a:prstDash val="solid"/>
            <a:round/>
            <a:headEnd type="none" w="med" len="med"/>
            <a:tailEnd type="triangle"/>
          </a:ln>
          <a:effectLst/>
        </p:spPr>
      </p:cxnSp>
      <p:cxnSp>
        <p:nvCxnSpPr>
          <p:cNvPr id="118" name="直線矢印コネクタ 117">
            <a:extLst>
              <a:ext uri="{FF2B5EF4-FFF2-40B4-BE49-F238E27FC236}">
                <a16:creationId xmlns:a16="http://schemas.microsoft.com/office/drawing/2014/main" id="{AC6874A4-C0E6-4B75-B744-7BBE7922B85B}"/>
              </a:ext>
            </a:extLst>
          </p:cNvPr>
          <p:cNvCxnSpPr>
            <a:cxnSpLocks/>
          </p:cNvCxnSpPr>
          <p:nvPr/>
        </p:nvCxnSpPr>
        <p:spPr bwMode="auto">
          <a:xfrm flipV="1">
            <a:off x="6160647" y="2916952"/>
            <a:ext cx="2926080" cy="30480"/>
          </a:xfrm>
          <a:prstGeom prst="straightConnector1">
            <a:avLst/>
          </a:prstGeom>
          <a:gradFill rotWithShape="0">
            <a:gsLst>
              <a:gs pos="0">
                <a:srgbClr val="FFFFFF"/>
              </a:gs>
              <a:gs pos="100000">
                <a:srgbClr val="C8C8C8"/>
              </a:gs>
            </a:gsLst>
            <a:lin ang="5400000" scaled="1"/>
          </a:gradFill>
          <a:ln w="9525" cap="flat" cmpd="sng" algn="ctr">
            <a:solidFill>
              <a:srgbClr val="505050"/>
            </a:solidFill>
            <a:prstDash val="solid"/>
            <a:round/>
            <a:headEnd type="none" w="med" len="med"/>
            <a:tailEnd type="triangle"/>
          </a:ln>
          <a:effectLst/>
        </p:spPr>
      </p:cxnSp>
      <p:sp>
        <p:nvSpPr>
          <p:cNvPr id="119" name="コンテンツ プレースホルダー 2 4 2 1">
            <a:extLst>
              <a:ext uri="{FF2B5EF4-FFF2-40B4-BE49-F238E27FC236}">
                <a16:creationId xmlns:a16="http://schemas.microsoft.com/office/drawing/2014/main" id="{EC22836F-B355-4D16-BEBE-889D787A293A}"/>
              </a:ext>
            </a:extLst>
          </p:cNvPr>
          <p:cNvSpPr txBox="1">
            <a:spLocks/>
          </p:cNvSpPr>
          <p:nvPr/>
        </p:nvSpPr>
        <p:spPr bwMode="gray">
          <a:xfrm>
            <a:off x="6264677" y="2927631"/>
            <a:ext cx="305354"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90513" indent="-290513" algn="l" defTabSz="457200" rtl="0" eaLnBrk="0" fontAlgn="base" hangingPunct="0">
              <a:lnSpc>
                <a:spcPct val="95000"/>
              </a:lnSpc>
              <a:spcBef>
                <a:spcPct val="20000"/>
              </a:spcBef>
              <a:spcAft>
                <a:spcPct val="10000"/>
              </a:spcAft>
              <a:buClr>
                <a:srgbClr val="A30B1A"/>
              </a:buClr>
              <a:buFont typeface="Wingdings" pitchFamily="2" charset="2"/>
              <a:buChar char="n"/>
              <a:defRPr kumimoji="1" sz="2800">
                <a:solidFill>
                  <a:srgbClr val="000000"/>
                </a:solidFill>
                <a:latin typeface="+mn-lt"/>
                <a:ea typeface="+mn-ea"/>
                <a:cs typeface="+mn-cs"/>
              </a:defRPr>
            </a:lvl1pPr>
            <a:lvl2pPr marL="581025" indent="-242888" algn="l" defTabSz="457200" rtl="0" eaLnBrk="0" fontAlgn="base" hangingPunct="0">
              <a:lnSpc>
                <a:spcPct val="95000"/>
              </a:lnSpc>
              <a:spcBef>
                <a:spcPct val="20000"/>
              </a:spcBef>
              <a:spcAft>
                <a:spcPct val="10000"/>
              </a:spcAft>
              <a:buClr>
                <a:srgbClr val="87867E"/>
              </a:buClr>
              <a:buFont typeface="Wingdings" pitchFamily="2" charset="2"/>
              <a:buChar char="n"/>
              <a:defRPr kumimoji="1" sz="2400">
                <a:solidFill>
                  <a:srgbClr val="000000"/>
                </a:solidFill>
                <a:latin typeface="+mn-lt"/>
                <a:ea typeface="+mn-ea"/>
                <a:cs typeface="+mn-cs"/>
              </a:defRPr>
            </a:lvl2pPr>
            <a:lvl3pPr marL="795338" indent="-138113" algn="l" defTabSz="457200" rtl="0" eaLnBrk="0" fontAlgn="base" hangingPunct="0">
              <a:lnSpc>
                <a:spcPct val="95000"/>
              </a:lnSpc>
              <a:spcBef>
                <a:spcPct val="20000"/>
              </a:spcBef>
              <a:spcAft>
                <a:spcPct val="10000"/>
              </a:spcAft>
              <a:buClr>
                <a:srgbClr val="87867E"/>
              </a:buClr>
              <a:buSzPct val="100000"/>
              <a:buChar char="•"/>
              <a:defRPr kumimoji="1" sz="2000">
                <a:solidFill>
                  <a:srgbClr val="000000"/>
                </a:solidFill>
                <a:latin typeface="+mn-lt"/>
                <a:ea typeface="+mn-ea"/>
                <a:cs typeface="+mn-cs"/>
              </a:defRPr>
            </a:lvl3pPr>
            <a:lvl4pPr marL="1014413" indent="-134938" algn="l" defTabSz="457200" rtl="0" eaLnBrk="0" fontAlgn="base" hangingPunct="0">
              <a:lnSpc>
                <a:spcPct val="95000"/>
              </a:lnSpc>
              <a:spcBef>
                <a:spcPct val="20000"/>
              </a:spcBef>
              <a:spcAft>
                <a:spcPct val="10000"/>
              </a:spcAft>
              <a:buClr>
                <a:srgbClr val="87867E"/>
              </a:buClr>
              <a:buSzPct val="100000"/>
              <a:buChar char="•"/>
              <a:defRPr kumimoji="1">
                <a:solidFill>
                  <a:srgbClr val="000000"/>
                </a:solidFill>
                <a:latin typeface="+mn-lt"/>
                <a:ea typeface="+mn-ea"/>
                <a:cs typeface="+mn-cs"/>
              </a:defRPr>
            </a:lvl4pPr>
            <a:lvl5pPr marL="2305050" indent="365125" algn="l" defTabSz="457200" rtl="0" eaLnBrk="0" fontAlgn="base" hangingPunct="0">
              <a:spcBef>
                <a:spcPct val="0"/>
              </a:spcBef>
              <a:spcAft>
                <a:spcPct val="0"/>
              </a:spcAft>
              <a:buBlip>
                <a:blip r:embed="rId7"/>
              </a:buBlip>
              <a:defRPr kumimoji="1" sz="2000">
                <a:solidFill>
                  <a:srgbClr val="000000"/>
                </a:solidFill>
                <a:latin typeface="+mn-lt"/>
                <a:ea typeface="+mn-ea"/>
                <a:cs typeface="+mn-cs"/>
              </a:defRPr>
            </a:lvl5pPr>
            <a:lvl6pPr marL="2762250" indent="365125" algn="l" defTabSz="457200" rtl="0" eaLnBrk="1" fontAlgn="base" hangingPunct="1">
              <a:spcBef>
                <a:spcPct val="0"/>
              </a:spcBef>
              <a:spcAft>
                <a:spcPct val="0"/>
              </a:spcAft>
              <a:buBlip>
                <a:blip r:embed="rId7"/>
              </a:buBlip>
              <a:defRPr kumimoji="1" sz="2000">
                <a:solidFill>
                  <a:srgbClr val="000000"/>
                </a:solidFill>
                <a:latin typeface="+mn-lt"/>
                <a:ea typeface="+mn-ea"/>
                <a:cs typeface="+mn-cs"/>
              </a:defRPr>
            </a:lvl6pPr>
            <a:lvl7pPr marL="3219450" indent="365125" algn="l" defTabSz="457200" rtl="0" eaLnBrk="1" fontAlgn="base" hangingPunct="1">
              <a:spcBef>
                <a:spcPct val="0"/>
              </a:spcBef>
              <a:spcAft>
                <a:spcPct val="0"/>
              </a:spcAft>
              <a:buBlip>
                <a:blip r:embed="rId7"/>
              </a:buBlip>
              <a:defRPr kumimoji="1" sz="2000">
                <a:solidFill>
                  <a:srgbClr val="000000"/>
                </a:solidFill>
                <a:latin typeface="+mn-lt"/>
                <a:ea typeface="+mn-ea"/>
                <a:cs typeface="+mn-cs"/>
              </a:defRPr>
            </a:lvl7pPr>
            <a:lvl8pPr marL="3676650" indent="365125" algn="l" defTabSz="457200" rtl="0" eaLnBrk="1" fontAlgn="base" hangingPunct="1">
              <a:spcBef>
                <a:spcPct val="0"/>
              </a:spcBef>
              <a:spcAft>
                <a:spcPct val="0"/>
              </a:spcAft>
              <a:buBlip>
                <a:blip r:embed="rId7"/>
              </a:buBlip>
              <a:defRPr kumimoji="1" sz="2000">
                <a:solidFill>
                  <a:srgbClr val="000000"/>
                </a:solidFill>
                <a:latin typeface="+mn-lt"/>
                <a:ea typeface="+mn-ea"/>
                <a:cs typeface="+mn-cs"/>
              </a:defRPr>
            </a:lvl8pPr>
            <a:lvl9pPr marL="4133850" indent="365125" algn="l" defTabSz="457200" rtl="0" eaLnBrk="1" fontAlgn="base" hangingPunct="1">
              <a:spcBef>
                <a:spcPct val="0"/>
              </a:spcBef>
              <a:spcAft>
                <a:spcPct val="0"/>
              </a:spcAft>
              <a:buBlip>
                <a:blip r:embed="rId7"/>
              </a:buBlip>
              <a:defRPr kumimoji="1" sz="2000">
                <a:solidFill>
                  <a:srgbClr val="000000"/>
                </a:solidFill>
                <a:latin typeface="+mn-lt"/>
                <a:ea typeface="+mn-ea"/>
                <a:cs typeface="+mn-cs"/>
              </a:defRPr>
            </a:lvl9pPr>
          </a:lstStyle>
          <a:p>
            <a:pPr marL="0" indent="0" eaLnBrk="1" hangingPunct="1">
              <a:buFont typeface="Wingdings" pitchFamily="2" charset="2"/>
              <a:buNone/>
              <a:defRPr/>
            </a:pPr>
            <a:r>
              <a:rPr lang="en-US" altLang="ja-JP" kern="0" dirty="0"/>
              <a:t>O</a:t>
            </a:r>
          </a:p>
        </p:txBody>
      </p:sp>
      <p:sp>
        <p:nvSpPr>
          <p:cNvPr id="121" name="コンテンツ プレースホルダー 2 3 2 1">
            <a:extLst>
              <a:ext uri="{FF2B5EF4-FFF2-40B4-BE49-F238E27FC236}">
                <a16:creationId xmlns:a16="http://schemas.microsoft.com/office/drawing/2014/main" id="{330F3684-EC24-443B-BB1B-E6B823F33CCB}"/>
              </a:ext>
            </a:extLst>
          </p:cNvPr>
          <p:cNvSpPr txBox="1">
            <a:spLocks/>
          </p:cNvSpPr>
          <p:nvPr/>
        </p:nvSpPr>
        <p:spPr bwMode="gray">
          <a:xfrm>
            <a:off x="6264677" y="927143"/>
            <a:ext cx="305354"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90513" indent="-290513" algn="l" defTabSz="457200" rtl="0" eaLnBrk="0" fontAlgn="base" hangingPunct="0">
              <a:lnSpc>
                <a:spcPct val="95000"/>
              </a:lnSpc>
              <a:spcBef>
                <a:spcPct val="20000"/>
              </a:spcBef>
              <a:spcAft>
                <a:spcPct val="10000"/>
              </a:spcAft>
              <a:buClr>
                <a:srgbClr val="A30B1A"/>
              </a:buClr>
              <a:buFont typeface="Wingdings" pitchFamily="2" charset="2"/>
              <a:buChar char="n"/>
              <a:defRPr kumimoji="1" sz="2800">
                <a:solidFill>
                  <a:srgbClr val="000000"/>
                </a:solidFill>
                <a:latin typeface="+mn-lt"/>
                <a:ea typeface="+mn-ea"/>
                <a:cs typeface="+mn-cs"/>
              </a:defRPr>
            </a:lvl1pPr>
            <a:lvl2pPr marL="581025" indent="-242888" algn="l" defTabSz="457200" rtl="0" eaLnBrk="0" fontAlgn="base" hangingPunct="0">
              <a:lnSpc>
                <a:spcPct val="95000"/>
              </a:lnSpc>
              <a:spcBef>
                <a:spcPct val="20000"/>
              </a:spcBef>
              <a:spcAft>
                <a:spcPct val="10000"/>
              </a:spcAft>
              <a:buClr>
                <a:srgbClr val="87867E"/>
              </a:buClr>
              <a:buFont typeface="Wingdings" pitchFamily="2" charset="2"/>
              <a:buChar char="n"/>
              <a:defRPr kumimoji="1" sz="2400">
                <a:solidFill>
                  <a:srgbClr val="000000"/>
                </a:solidFill>
                <a:latin typeface="+mn-lt"/>
                <a:ea typeface="+mn-ea"/>
                <a:cs typeface="+mn-cs"/>
              </a:defRPr>
            </a:lvl2pPr>
            <a:lvl3pPr marL="795338" indent="-138113" algn="l" defTabSz="457200" rtl="0" eaLnBrk="0" fontAlgn="base" hangingPunct="0">
              <a:lnSpc>
                <a:spcPct val="95000"/>
              </a:lnSpc>
              <a:spcBef>
                <a:spcPct val="20000"/>
              </a:spcBef>
              <a:spcAft>
                <a:spcPct val="10000"/>
              </a:spcAft>
              <a:buClr>
                <a:srgbClr val="87867E"/>
              </a:buClr>
              <a:buSzPct val="100000"/>
              <a:buChar char="•"/>
              <a:defRPr kumimoji="1" sz="2000">
                <a:solidFill>
                  <a:srgbClr val="000000"/>
                </a:solidFill>
                <a:latin typeface="+mn-lt"/>
                <a:ea typeface="+mn-ea"/>
                <a:cs typeface="+mn-cs"/>
              </a:defRPr>
            </a:lvl3pPr>
            <a:lvl4pPr marL="1014413" indent="-134938" algn="l" defTabSz="457200" rtl="0" eaLnBrk="0" fontAlgn="base" hangingPunct="0">
              <a:lnSpc>
                <a:spcPct val="95000"/>
              </a:lnSpc>
              <a:spcBef>
                <a:spcPct val="20000"/>
              </a:spcBef>
              <a:spcAft>
                <a:spcPct val="10000"/>
              </a:spcAft>
              <a:buClr>
                <a:srgbClr val="87867E"/>
              </a:buClr>
              <a:buSzPct val="100000"/>
              <a:buChar char="•"/>
              <a:defRPr kumimoji="1">
                <a:solidFill>
                  <a:srgbClr val="000000"/>
                </a:solidFill>
                <a:latin typeface="+mn-lt"/>
                <a:ea typeface="+mn-ea"/>
                <a:cs typeface="+mn-cs"/>
              </a:defRPr>
            </a:lvl4pPr>
            <a:lvl5pPr marL="2305050" indent="365125" algn="l" defTabSz="457200" rtl="0" eaLnBrk="0" fontAlgn="base" hangingPunct="0">
              <a:spcBef>
                <a:spcPct val="0"/>
              </a:spcBef>
              <a:spcAft>
                <a:spcPct val="0"/>
              </a:spcAft>
              <a:buBlip>
                <a:blip r:embed="rId7"/>
              </a:buBlip>
              <a:defRPr kumimoji="1" sz="2000">
                <a:solidFill>
                  <a:srgbClr val="000000"/>
                </a:solidFill>
                <a:latin typeface="+mn-lt"/>
                <a:ea typeface="+mn-ea"/>
                <a:cs typeface="+mn-cs"/>
              </a:defRPr>
            </a:lvl5pPr>
            <a:lvl6pPr marL="2762250" indent="365125" algn="l" defTabSz="457200" rtl="0" eaLnBrk="1" fontAlgn="base" hangingPunct="1">
              <a:spcBef>
                <a:spcPct val="0"/>
              </a:spcBef>
              <a:spcAft>
                <a:spcPct val="0"/>
              </a:spcAft>
              <a:buBlip>
                <a:blip r:embed="rId7"/>
              </a:buBlip>
              <a:defRPr kumimoji="1" sz="2000">
                <a:solidFill>
                  <a:srgbClr val="000000"/>
                </a:solidFill>
                <a:latin typeface="+mn-lt"/>
                <a:ea typeface="+mn-ea"/>
                <a:cs typeface="+mn-cs"/>
              </a:defRPr>
            </a:lvl6pPr>
            <a:lvl7pPr marL="3219450" indent="365125" algn="l" defTabSz="457200" rtl="0" eaLnBrk="1" fontAlgn="base" hangingPunct="1">
              <a:spcBef>
                <a:spcPct val="0"/>
              </a:spcBef>
              <a:spcAft>
                <a:spcPct val="0"/>
              </a:spcAft>
              <a:buBlip>
                <a:blip r:embed="rId7"/>
              </a:buBlip>
              <a:defRPr kumimoji="1" sz="2000">
                <a:solidFill>
                  <a:srgbClr val="000000"/>
                </a:solidFill>
                <a:latin typeface="+mn-lt"/>
                <a:ea typeface="+mn-ea"/>
                <a:cs typeface="+mn-cs"/>
              </a:defRPr>
            </a:lvl7pPr>
            <a:lvl8pPr marL="3676650" indent="365125" algn="l" defTabSz="457200" rtl="0" eaLnBrk="1" fontAlgn="base" hangingPunct="1">
              <a:spcBef>
                <a:spcPct val="0"/>
              </a:spcBef>
              <a:spcAft>
                <a:spcPct val="0"/>
              </a:spcAft>
              <a:buBlip>
                <a:blip r:embed="rId7"/>
              </a:buBlip>
              <a:defRPr kumimoji="1" sz="2000">
                <a:solidFill>
                  <a:srgbClr val="000000"/>
                </a:solidFill>
                <a:latin typeface="+mn-lt"/>
                <a:ea typeface="+mn-ea"/>
                <a:cs typeface="+mn-cs"/>
              </a:defRPr>
            </a:lvl8pPr>
            <a:lvl9pPr marL="4133850" indent="365125" algn="l" defTabSz="457200" rtl="0" eaLnBrk="1" fontAlgn="base" hangingPunct="1">
              <a:spcBef>
                <a:spcPct val="0"/>
              </a:spcBef>
              <a:spcAft>
                <a:spcPct val="0"/>
              </a:spcAft>
              <a:buBlip>
                <a:blip r:embed="rId7"/>
              </a:buBlip>
              <a:defRPr kumimoji="1" sz="2000">
                <a:solidFill>
                  <a:srgbClr val="000000"/>
                </a:solidFill>
                <a:latin typeface="+mn-lt"/>
                <a:ea typeface="+mn-ea"/>
                <a:cs typeface="+mn-cs"/>
              </a:defRPr>
            </a:lvl9pPr>
          </a:lstStyle>
          <a:p>
            <a:pPr marL="0" indent="0" eaLnBrk="1" hangingPunct="1">
              <a:buFont typeface="Wingdings" pitchFamily="2" charset="2"/>
              <a:buNone/>
              <a:defRPr/>
            </a:pPr>
            <a:r>
              <a:rPr lang="en-US" altLang="ja-JP" kern="0" dirty="0"/>
              <a:t>p</a:t>
            </a:r>
          </a:p>
        </p:txBody>
      </p:sp>
      <p:sp>
        <p:nvSpPr>
          <p:cNvPr id="122" name="コンテンツ プレースホルダー 2 2 2 1">
            <a:extLst>
              <a:ext uri="{FF2B5EF4-FFF2-40B4-BE49-F238E27FC236}">
                <a16:creationId xmlns:a16="http://schemas.microsoft.com/office/drawing/2014/main" id="{4DDFB501-E754-4079-8F1D-58B94D67C5F4}"/>
              </a:ext>
            </a:extLst>
          </p:cNvPr>
          <p:cNvSpPr txBox="1">
            <a:spLocks/>
          </p:cNvSpPr>
          <p:nvPr/>
        </p:nvSpPr>
        <p:spPr bwMode="gray">
          <a:xfrm>
            <a:off x="8906012" y="2978397"/>
            <a:ext cx="305354"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90513" indent="-290513" algn="l" defTabSz="457200" rtl="0" eaLnBrk="0" fontAlgn="base" hangingPunct="0">
              <a:lnSpc>
                <a:spcPct val="95000"/>
              </a:lnSpc>
              <a:spcBef>
                <a:spcPct val="20000"/>
              </a:spcBef>
              <a:spcAft>
                <a:spcPct val="10000"/>
              </a:spcAft>
              <a:buClr>
                <a:srgbClr val="A30B1A"/>
              </a:buClr>
              <a:buFont typeface="Wingdings" pitchFamily="2" charset="2"/>
              <a:buChar char="n"/>
              <a:defRPr kumimoji="1" sz="2800">
                <a:solidFill>
                  <a:srgbClr val="000000"/>
                </a:solidFill>
                <a:latin typeface="+mn-lt"/>
                <a:ea typeface="+mn-ea"/>
                <a:cs typeface="+mn-cs"/>
              </a:defRPr>
            </a:lvl1pPr>
            <a:lvl2pPr marL="581025" indent="-242888" algn="l" defTabSz="457200" rtl="0" eaLnBrk="0" fontAlgn="base" hangingPunct="0">
              <a:lnSpc>
                <a:spcPct val="95000"/>
              </a:lnSpc>
              <a:spcBef>
                <a:spcPct val="20000"/>
              </a:spcBef>
              <a:spcAft>
                <a:spcPct val="10000"/>
              </a:spcAft>
              <a:buClr>
                <a:srgbClr val="87867E"/>
              </a:buClr>
              <a:buFont typeface="Wingdings" pitchFamily="2" charset="2"/>
              <a:buChar char="n"/>
              <a:defRPr kumimoji="1" sz="2400">
                <a:solidFill>
                  <a:srgbClr val="000000"/>
                </a:solidFill>
                <a:latin typeface="+mn-lt"/>
                <a:ea typeface="+mn-ea"/>
                <a:cs typeface="+mn-cs"/>
              </a:defRPr>
            </a:lvl2pPr>
            <a:lvl3pPr marL="795338" indent="-138113" algn="l" defTabSz="457200" rtl="0" eaLnBrk="0" fontAlgn="base" hangingPunct="0">
              <a:lnSpc>
                <a:spcPct val="95000"/>
              </a:lnSpc>
              <a:spcBef>
                <a:spcPct val="20000"/>
              </a:spcBef>
              <a:spcAft>
                <a:spcPct val="10000"/>
              </a:spcAft>
              <a:buClr>
                <a:srgbClr val="87867E"/>
              </a:buClr>
              <a:buSzPct val="100000"/>
              <a:buChar char="•"/>
              <a:defRPr kumimoji="1" sz="2000">
                <a:solidFill>
                  <a:srgbClr val="000000"/>
                </a:solidFill>
                <a:latin typeface="+mn-lt"/>
                <a:ea typeface="+mn-ea"/>
                <a:cs typeface="+mn-cs"/>
              </a:defRPr>
            </a:lvl3pPr>
            <a:lvl4pPr marL="1014413" indent="-134938" algn="l" defTabSz="457200" rtl="0" eaLnBrk="0" fontAlgn="base" hangingPunct="0">
              <a:lnSpc>
                <a:spcPct val="95000"/>
              </a:lnSpc>
              <a:spcBef>
                <a:spcPct val="20000"/>
              </a:spcBef>
              <a:spcAft>
                <a:spcPct val="10000"/>
              </a:spcAft>
              <a:buClr>
                <a:srgbClr val="87867E"/>
              </a:buClr>
              <a:buSzPct val="100000"/>
              <a:buChar char="•"/>
              <a:defRPr kumimoji="1">
                <a:solidFill>
                  <a:srgbClr val="000000"/>
                </a:solidFill>
                <a:latin typeface="+mn-lt"/>
                <a:ea typeface="+mn-ea"/>
                <a:cs typeface="+mn-cs"/>
              </a:defRPr>
            </a:lvl4pPr>
            <a:lvl5pPr marL="2305050" indent="365125" algn="l" defTabSz="457200" rtl="0" eaLnBrk="0" fontAlgn="base" hangingPunct="0">
              <a:spcBef>
                <a:spcPct val="0"/>
              </a:spcBef>
              <a:spcAft>
                <a:spcPct val="0"/>
              </a:spcAft>
              <a:buBlip>
                <a:blip r:embed="rId7"/>
              </a:buBlip>
              <a:defRPr kumimoji="1" sz="2000">
                <a:solidFill>
                  <a:srgbClr val="000000"/>
                </a:solidFill>
                <a:latin typeface="+mn-lt"/>
                <a:ea typeface="+mn-ea"/>
                <a:cs typeface="+mn-cs"/>
              </a:defRPr>
            </a:lvl5pPr>
            <a:lvl6pPr marL="2762250" indent="365125" algn="l" defTabSz="457200" rtl="0" eaLnBrk="1" fontAlgn="base" hangingPunct="1">
              <a:spcBef>
                <a:spcPct val="0"/>
              </a:spcBef>
              <a:spcAft>
                <a:spcPct val="0"/>
              </a:spcAft>
              <a:buBlip>
                <a:blip r:embed="rId7"/>
              </a:buBlip>
              <a:defRPr kumimoji="1" sz="2000">
                <a:solidFill>
                  <a:srgbClr val="000000"/>
                </a:solidFill>
                <a:latin typeface="+mn-lt"/>
                <a:ea typeface="+mn-ea"/>
                <a:cs typeface="+mn-cs"/>
              </a:defRPr>
            </a:lvl6pPr>
            <a:lvl7pPr marL="3219450" indent="365125" algn="l" defTabSz="457200" rtl="0" eaLnBrk="1" fontAlgn="base" hangingPunct="1">
              <a:spcBef>
                <a:spcPct val="0"/>
              </a:spcBef>
              <a:spcAft>
                <a:spcPct val="0"/>
              </a:spcAft>
              <a:buBlip>
                <a:blip r:embed="rId7"/>
              </a:buBlip>
              <a:defRPr kumimoji="1" sz="2000">
                <a:solidFill>
                  <a:srgbClr val="000000"/>
                </a:solidFill>
                <a:latin typeface="+mn-lt"/>
                <a:ea typeface="+mn-ea"/>
                <a:cs typeface="+mn-cs"/>
              </a:defRPr>
            </a:lvl7pPr>
            <a:lvl8pPr marL="3676650" indent="365125" algn="l" defTabSz="457200" rtl="0" eaLnBrk="1" fontAlgn="base" hangingPunct="1">
              <a:spcBef>
                <a:spcPct val="0"/>
              </a:spcBef>
              <a:spcAft>
                <a:spcPct val="0"/>
              </a:spcAft>
              <a:buBlip>
                <a:blip r:embed="rId7"/>
              </a:buBlip>
              <a:defRPr kumimoji="1" sz="2000">
                <a:solidFill>
                  <a:srgbClr val="000000"/>
                </a:solidFill>
                <a:latin typeface="+mn-lt"/>
                <a:ea typeface="+mn-ea"/>
                <a:cs typeface="+mn-cs"/>
              </a:defRPr>
            </a:lvl8pPr>
            <a:lvl9pPr marL="4133850" indent="365125" algn="l" defTabSz="457200" rtl="0" eaLnBrk="1" fontAlgn="base" hangingPunct="1">
              <a:spcBef>
                <a:spcPct val="0"/>
              </a:spcBef>
              <a:spcAft>
                <a:spcPct val="0"/>
              </a:spcAft>
              <a:buBlip>
                <a:blip r:embed="rId7"/>
              </a:buBlip>
              <a:defRPr kumimoji="1" sz="2000">
                <a:solidFill>
                  <a:srgbClr val="000000"/>
                </a:solidFill>
                <a:latin typeface="+mn-lt"/>
                <a:ea typeface="+mn-ea"/>
                <a:cs typeface="+mn-cs"/>
              </a:defRPr>
            </a:lvl9pPr>
          </a:lstStyle>
          <a:p>
            <a:pPr marL="0" indent="0" eaLnBrk="1" hangingPunct="1">
              <a:buFont typeface="Wingdings" pitchFamily="2" charset="2"/>
              <a:buNone/>
              <a:defRPr/>
            </a:pPr>
            <a:r>
              <a:rPr lang="en-US" altLang="ja-JP" kern="0" dirty="0"/>
              <a:t>V</a:t>
            </a:r>
          </a:p>
        </p:txBody>
      </p:sp>
      <p:sp>
        <p:nvSpPr>
          <p:cNvPr id="50" name="フリーフォーム: 図形 49">
            <a:extLst>
              <a:ext uri="{FF2B5EF4-FFF2-40B4-BE49-F238E27FC236}">
                <a16:creationId xmlns:a16="http://schemas.microsoft.com/office/drawing/2014/main" id="{3CBC750B-A10D-46FA-B92A-AFC6160EE55E}"/>
              </a:ext>
            </a:extLst>
          </p:cNvPr>
          <p:cNvSpPr/>
          <p:nvPr/>
        </p:nvSpPr>
        <p:spPr bwMode="gray">
          <a:xfrm>
            <a:off x="7182067" y="1020597"/>
            <a:ext cx="1630680" cy="685800"/>
          </a:xfrm>
          <a:custGeom>
            <a:avLst/>
            <a:gdLst>
              <a:gd name="connsiteX0" fmla="*/ 0 w 1630680"/>
              <a:gd name="connsiteY0" fmla="*/ 0 h 685800"/>
              <a:gd name="connsiteX1" fmla="*/ 822960 w 1630680"/>
              <a:gd name="connsiteY1" fmla="*/ 502920 h 685800"/>
              <a:gd name="connsiteX2" fmla="*/ 1615440 w 1630680"/>
              <a:gd name="connsiteY2" fmla="*/ 685800 h 685800"/>
              <a:gd name="connsiteX3" fmla="*/ 1615440 w 1630680"/>
              <a:gd name="connsiteY3" fmla="*/ 685800 h 685800"/>
              <a:gd name="connsiteX4" fmla="*/ 1630680 w 1630680"/>
              <a:gd name="connsiteY4" fmla="*/ 685800 h 685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0680" h="685800">
                <a:moveTo>
                  <a:pt x="0" y="0"/>
                </a:moveTo>
                <a:cubicBezTo>
                  <a:pt x="276860" y="194310"/>
                  <a:pt x="553720" y="388620"/>
                  <a:pt x="822960" y="502920"/>
                </a:cubicBezTo>
                <a:cubicBezTo>
                  <a:pt x="1092200" y="617220"/>
                  <a:pt x="1615440" y="685800"/>
                  <a:pt x="1615440" y="685800"/>
                </a:cubicBezTo>
                <a:lnTo>
                  <a:pt x="1615440" y="685800"/>
                </a:lnTo>
                <a:lnTo>
                  <a:pt x="1630680" y="685800"/>
                </a:lnTo>
              </a:path>
            </a:pathLst>
          </a:custGeom>
          <a:noFill/>
          <a:ln w="9525" algn="ctr">
            <a:solidFill>
              <a:srgbClr val="FF0000"/>
            </a:solidFill>
            <a:miter lim="800000"/>
            <a:headEnd/>
            <a:tailEn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ctr" latinLnBrk="0" hangingPunct="1">
              <a:lnSpc>
                <a:spcPct val="100000"/>
              </a:lnSpc>
              <a:spcBef>
                <a:spcPct val="0"/>
              </a:spcBef>
              <a:spcAft>
                <a:spcPct val="0"/>
              </a:spcAft>
              <a:buClrTx/>
              <a:buSzTx/>
              <a:buFontTx/>
              <a:buNone/>
              <a:tabLst/>
            </a:pPr>
            <a:endParaRPr kumimoji="1" lang="ja-JP" altLang="en-US" sz="1800" b="0" i="0" u="none" strike="noStrike" cap="none" normalizeH="0" baseline="0" dirty="0">
              <a:ln>
                <a:noFill/>
              </a:ln>
              <a:solidFill>
                <a:srgbClr val="000000"/>
              </a:solidFill>
              <a:effectLst/>
              <a:latin typeface="ＭＳ Ｐゴシック" charset="-128"/>
              <a:ea typeface="ＭＳ Ｐゴシック" charset="-128"/>
            </a:endParaRPr>
          </a:p>
        </p:txBody>
      </p:sp>
      <p:sp>
        <p:nvSpPr>
          <p:cNvPr id="124" name="フリーフォーム: 図形 123">
            <a:extLst>
              <a:ext uri="{FF2B5EF4-FFF2-40B4-BE49-F238E27FC236}">
                <a16:creationId xmlns:a16="http://schemas.microsoft.com/office/drawing/2014/main" id="{710F95B7-9D0B-4DC6-A5B3-1FBB01E2A71D}"/>
              </a:ext>
            </a:extLst>
          </p:cNvPr>
          <p:cNvSpPr/>
          <p:nvPr/>
        </p:nvSpPr>
        <p:spPr bwMode="gray">
          <a:xfrm>
            <a:off x="7046403" y="1527806"/>
            <a:ext cx="1630680" cy="685800"/>
          </a:xfrm>
          <a:custGeom>
            <a:avLst/>
            <a:gdLst>
              <a:gd name="connsiteX0" fmla="*/ 0 w 1630680"/>
              <a:gd name="connsiteY0" fmla="*/ 0 h 685800"/>
              <a:gd name="connsiteX1" fmla="*/ 822960 w 1630680"/>
              <a:gd name="connsiteY1" fmla="*/ 502920 h 685800"/>
              <a:gd name="connsiteX2" fmla="*/ 1615440 w 1630680"/>
              <a:gd name="connsiteY2" fmla="*/ 685800 h 685800"/>
              <a:gd name="connsiteX3" fmla="*/ 1615440 w 1630680"/>
              <a:gd name="connsiteY3" fmla="*/ 685800 h 685800"/>
              <a:gd name="connsiteX4" fmla="*/ 1630680 w 1630680"/>
              <a:gd name="connsiteY4" fmla="*/ 685800 h 685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0680" h="685800">
                <a:moveTo>
                  <a:pt x="0" y="0"/>
                </a:moveTo>
                <a:cubicBezTo>
                  <a:pt x="276860" y="194310"/>
                  <a:pt x="553720" y="388620"/>
                  <a:pt x="822960" y="502920"/>
                </a:cubicBezTo>
                <a:cubicBezTo>
                  <a:pt x="1092200" y="617220"/>
                  <a:pt x="1615440" y="685800"/>
                  <a:pt x="1615440" y="685800"/>
                </a:cubicBezTo>
                <a:lnTo>
                  <a:pt x="1615440" y="685800"/>
                </a:lnTo>
                <a:lnTo>
                  <a:pt x="1630680" y="685800"/>
                </a:lnTo>
              </a:path>
            </a:pathLst>
          </a:custGeom>
          <a:noFill/>
          <a:ln w="9525" algn="ctr">
            <a:solidFill>
              <a:srgbClr val="CD8B33"/>
            </a:solidFill>
            <a:miter lim="800000"/>
            <a:headEnd/>
            <a:tailEn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ctr" latinLnBrk="0" hangingPunct="1">
              <a:lnSpc>
                <a:spcPct val="100000"/>
              </a:lnSpc>
              <a:spcBef>
                <a:spcPct val="0"/>
              </a:spcBef>
              <a:spcAft>
                <a:spcPct val="0"/>
              </a:spcAft>
              <a:buClrTx/>
              <a:buSzTx/>
              <a:buFontTx/>
              <a:buNone/>
              <a:tabLst/>
            </a:pPr>
            <a:endParaRPr kumimoji="1" lang="ja-JP" altLang="en-US" sz="1800" b="0" i="0" u="none" strike="noStrike" cap="none" normalizeH="0" baseline="0">
              <a:ln>
                <a:noFill/>
              </a:ln>
              <a:solidFill>
                <a:srgbClr val="000000"/>
              </a:solidFill>
              <a:effectLst/>
              <a:latin typeface="ＭＳ Ｐゴシック" charset="-128"/>
              <a:ea typeface="ＭＳ Ｐゴシック" charset="-128"/>
            </a:endParaRPr>
          </a:p>
        </p:txBody>
      </p:sp>
      <p:sp>
        <p:nvSpPr>
          <p:cNvPr id="127" name="コンテンツ プレースホルダー 2 1 3 2 3">
            <a:extLst>
              <a:ext uri="{FF2B5EF4-FFF2-40B4-BE49-F238E27FC236}">
                <a16:creationId xmlns:a16="http://schemas.microsoft.com/office/drawing/2014/main" id="{A1D1A44B-7DBE-4CB4-B9CB-F09F87F2A891}"/>
              </a:ext>
            </a:extLst>
          </p:cNvPr>
          <p:cNvSpPr txBox="1">
            <a:spLocks/>
          </p:cNvSpPr>
          <p:nvPr/>
        </p:nvSpPr>
        <p:spPr bwMode="gray">
          <a:xfrm>
            <a:off x="6782453" y="767497"/>
            <a:ext cx="373638"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90513" indent="-290513" algn="l" defTabSz="457200" rtl="0" eaLnBrk="0" fontAlgn="base" hangingPunct="0">
              <a:lnSpc>
                <a:spcPct val="95000"/>
              </a:lnSpc>
              <a:spcBef>
                <a:spcPct val="20000"/>
              </a:spcBef>
              <a:spcAft>
                <a:spcPct val="10000"/>
              </a:spcAft>
              <a:buClr>
                <a:srgbClr val="A30B1A"/>
              </a:buClr>
              <a:buFont typeface="Wingdings" pitchFamily="2" charset="2"/>
              <a:buChar char="n"/>
              <a:defRPr kumimoji="1" sz="2800">
                <a:solidFill>
                  <a:srgbClr val="000000"/>
                </a:solidFill>
                <a:latin typeface="+mn-lt"/>
                <a:ea typeface="+mn-ea"/>
                <a:cs typeface="+mn-cs"/>
              </a:defRPr>
            </a:lvl1pPr>
            <a:lvl2pPr marL="581025" indent="-242888" algn="l" defTabSz="457200" rtl="0" eaLnBrk="0" fontAlgn="base" hangingPunct="0">
              <a:lnSpc>
                <a:spcPct val="95000"/>
              </a:lnSpc>
              <a:spcBef>
                <a:spcPct val="20000"/>
              </a:spcBef>
              <a:spcAft>
                <a:spcPct val="10000"/>
              </a:spcAft>
              <a:buClr>
                <a:srgbClr val="87867E"/>
              </a:buClr>
              <a:buFont typeface="Wingdings" pitchFamily="2" charset="2"/>
              <a:buChar char="n"/>
              <a:defRPr kumimoji="1" sz="2400">
                <a:solidFill>
                  <a:srgbClr val="000000"/>
                </a:solidFill>
                <a:latin typeface="+mn-lt"/>
                <a:ea typeface="+mn-ea"/>
                <a:cs typeface="+mn-cs"/>
              </a:defRPr>
            </a:lvl2pPr>
            <a:lvl3pPr marL="795338" indent="-138113" algn="l" defTabSz="457200" rtl="0" eaLnBrk="0" fontAlgn="base" hangingPunct="0">
              <a:lnSpc>
                <a:spcPct val="95000"/>
              </a:lnSpc>
              <a:spcBef>
                <a:spcPct val="20000"/>
              </a:spcBef>
              <a:spcAft>
                <a:spcPct val="10000"/>
              </a:spcAft>
              <a:buClr>
                <a:srgbClr val="87867E"/>
              </a:buClr>
              <a:buSzPct val="100000"/>
              <a:buChar char="•"/>
              <a:defRPr kumimoji="1" sz="2000">
                <a:solidFill>
                  <a:srgbClr val="000000"/>
                </a:solidFill>
                <a:latin typeface="+mn-lt"/>
                <a:ea typeface="+mn-ea"/>
                <a:cs typeface="+mn-cs"/>
              </a:defRPr>
            </a:lvl3pPr>
            <a:lvl4pPr marL="1014413" indent="-134938" algn="l" defTabSz="457200" rtl="0" eaLnBrk="0" fontAlgn="base" hangingPunct="0">
              <a:lnSpc>
                <a:spcPct val="95000"/>
              </a:lnSpc>
              <a:spcBef>
                <a:spcPct val="20000"/>
              </a:spcBef>
              <a:spcAft>
                <a:spcPct val="10000"/>
              </a:spcAft>
              <a:buClr>
                <a:srgbClr val="87867E"/>
              </a:buClr>
              <a:buSzPct val="100000"/>
              <a:buChar char="•"/>
              <a:defRPr kumimoji="1">
                <a:solidFill>
                  <a:srgbClr val="000000"/>
                </a:solidFill>
                <a:latin typeface="+mn-lt"/>
                <a:ea typeface="+mn-ea"/>
                <a:cs typeface="+mn-cs"/>
              </a:defRPr>
            </a:lvl4pPr>
            <a:lvl5pPr marL="2305050" indent="365125" algn="l" defTabSz="457200" rtl="0" eaLnBrk="0" fontAlgn="base" hangingPunct="0">
              <a:spcBef>
                <a:spcPct val="0"/>
              </a:spcBef>
              <a:spcAft>
                <a:spcPct val="0"/>
              </a:spcAft>
              <a:buBlip>
                <a:blip r:embed="rId7"/>
              </a:buBlip>
              <a:defRPr kumimoji="1" sz="2000">
                <a:solidFill>
                  <a:srgbClr val="000000"/>
                </a:solidFill>
                <a:latin typeface="+mn-lt"/>
                <a:ea typeface="+mn-ea"/>
                <a:cs typeface="+mn-cs"/>
              </a:defRPr>
            </a:lvl5pPr>
            <a:lvl6pPr marL="2762250" indent="365125" algn="l" defTabSz="457200" rtl="0" eaLnBrk="1" fontAlgn="base" hangingPunct="1">
              <a:spcBef>
                <a:spcPct val="0"/>
              </a:spcBef>
              <a:spcAft>
                <a:spcPct val="0"/>
              </a:spcAft>
              <a:buBlip>
                <a:blip r:embed="rId7"/>
              </a:buBlip>
              <a:defRPr kumimoji="1" sz="2000">
                <a:solidFill>
                  <a:srgbClr val="000000"/>
                </a:solidFill>
                <a:latin typeface="+mn-lt"/>
                <a:ea typeface="+mn-ea"/>
                <a:cs typeface="+mn-cs"/>
              </a:defRPr>
            </a:lvl6pPr>
            <a:lvl7pPr marL="3219450" indent="365125" algn="l" defTabSz="457200" rtl="0" eaLnBrk="1" fontAlgn="base" hangingPunct="1">
              <a:spcBef>
                <a:spcPct val="0"/>
              </a:spcBef>
              <a:spcAft>
                <a:spcPct val="0"/>
              </a:spcAft>
              <a:buBlip>
                <a:blip r:embed="rId7"/>
              </a:buBlip>
              <a:defRPr kumimoji="1" sz="2000">
                <a:solidFill>
                  <a:srgbClr val="000000"/>
                </a:solidFill>
                <a:latin typeface="+mn-lt"/>
                <a:ea typeface="+mn-ea"/>
                <a:cs typeface="+mn-cs"/>
              </a:defRPr>
            </a:lvl7pPr>
            <a:lvl8pPr marL="3676650" indent="365125" algn="l" defTabSz="457200" rtl="0" eaLnBrk="1" fontAlgn="base" hangingPunct="1">
              <a:spcBef>
                <a:spcPct val="0"/>
              </a:spcBef>
              <a:spcAft>
                <a:spcPct val="0"/>
              </a:spcAft>
              <a:buBlip>
                <a:blip r:embed="rId7"/>
              </a:buBlip>
              <a:defRPr kumimoji="1" sz="2000">
                <a:solidFill>
                  <a:srgbClr val="000000"/>
                </a:solidFill>
                <a:latin typeface="+mn-lt"/>
                <a:ea typeface="+mn-ea"/>
                <a:cs typeface="+mn-cs"/>
              </a:defRPr>
            </a:lvl8pPr>
            <a:lvl9pPr marL="4133850" indent="365125" algn="l" defTabSz="457200" rtl="0" eaLnBrk="1" fontAlgn="base" hangingPunct="1">
              <a:spcBef>
                <a:spcPct val="0"/>
              </a:spcBef>
              <a:spcAft>
                <a:spcPct val="0"/>
              </a:spcAft>
              <a:buBlip>
                <a:blip r:embed="rId7"/>
              </a:buBlip>
              <a:defRPr kumimoji="1" sz="2000">
                <a:solidFill>
                  <a:srgbClr val="000000"/>
                </a:solidFill>
                <a:latin typeface="+mn-lt"/>
                <a:ea typeface="+mn-ea"/>
                <a:cs typeface="+mn-cs"/>
              </a:defRPr>
            </a:lvl9pPr>
          </a:lstStyle>
          <a:p>
            <a:pPr marL="0" indent="0" eaLnBrk="1" hangingPunct="1">
              <a:buFont typeface="Wingdings" pitchFamily="2" charset="2"/>
              <a:buNone/>
              <a:defRPr/>
            </a:pPr>
            <a:r>
              <a:rPr lang="en-US" altLang="ja-JP" kern="0" dirty="0">
                <a:solidFill>
                  <a:srgbClr val="FF0000"/>
                </a:solidFill>
              </a:rPr>
              <a:t>T</a:t>
            </a:r>
            <a:r>
              <a:rPr lang="en-US" altLang="ja-JP" kern="0" baseline="-25000" dirty="0">
                <a:solidFill>
                  <a:srgbClr val="FF0000"/>
                </a:solidFill>
              </a:rPr>
              <a:t>2</a:t>
            </a:r>
          </a:p>
        </p:txBody>
      </p:sp>
      <p:sp>
        <p:nvSpPr>
          <p:cNvPr id="128" name="コンテンツ プレースホルダー 2 1 3 2 4">
            <a:extLst>
              <a:ext uri="{FF2B5EF4-FFF2-40B4-BE49-F238E27FC236}">
                <a16:creationId xmlns:a16="http://schemas.microsoft.com/office/drawing/2014/main" id="{DD2D8B72-619D-420D-9560-33E2E76837B2}"/>
              </a:ext>
            </a:extLst>
          </p:cNvPr>
          <p:cNvSpPr txBox="1">
            <a:spLocks/>
          </p:cNvSpPr>
          <p:nvPr/>
        </p:nvSpPr>
        <p:spPr bwMode="gray">
          <a:xfrm>
            <a:off x="6672988" y="1368543"/>
            <a:ext cx="401255"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90513" indent="-290513" algn="l" defTabSz="457200" rtl="0" eaLnBrk="0" fontAlgn="base" hangingPunct="0">
              <a:lnSpc>
                <a:spcPct val="95000"/>
              </a:lnSpc>
              <a:spcBef>
                <a:spcPct val="20000"/>
              </a:spcBef>
              <a:spcAft>
                <a:spcPct val="10000"/>
              </a:spcAft>
              <a:buClr>
                <a:srgbClr val="A30B1A"/>
              </a:buClr>
              <a:buFont typeface="Wingdings" pitchFamily="2" charset="2"/>
              <a:buChar char="n"/>
              <a:defRPr kumimoji="1" sz="2800">
                <a:solidFill>
                  <a:srgbClr val="000000"/>
                </a:solidFill>
                <a:latin typeface="+mn-lt"/>
                <a:ea typeface="+mn-ea"/>
                <a:cs typeface="+mn-cs"/>
              </a:defRPr>
            </a:lvl1pPr>
            <a:lvl2pPr marL="581025" indent="-242888" algn="l" defTabSz="457200" rtl="0" eaLnBrk="0" fontAlgn="base" hangingPunct="0">
              <a:lnSpc>
                <a:spcPct val="95000"/>
              </a:lnSpc>
              <a:spcBef>
                <a:spcPct val="20000"/>
              </a:spcBef>
              <a:spcAft>
                <a:spcPct val="10000"/>
              </a:spcAft>
              <a:buClr>
                <a:srgbClr val="87867E"/>
              </a:buClr>
              <a:buFont typeface="Wingdings" pitchFamily="2" charset="2"/>
              <a:buChar char="n"/>
              <a:defRPr kumimoji="1" sz="2400">
                <a:solidFill>
                  <a:srgbClr val="000000"/>
                </a:solidFill>
                <a:latin typeface="+mn-lt"/>
                <a:ea typeface="+mn-ea"/>
                <a:cs typeface="+mn-cs"/>
              </a:defRPr>
            </a:lvl2pPr>
            <a:lvl3pPr marL="795338" indent="-138113" algn="l" defTabSz="457200" rtl="0" eaLnBrk="0" fontAlgn="base" hangingPunct="0">
              <a:lnSpc>
                <a:spcPct val="95000"/>
              </a:lnSpc>
              <a:spcBef>
                <a:spcPct val="20000"/>
              </a:spcBef>
              <a:spcAft>
                <a:spcPct val="10000"/>
              </a:spcAft>
              <a:buClr>
                <a:srgbClr val="87867E"/>
              </a:buClr>
              <a:buSzPct val="100000"/>
              <a:buChar char="•"/>
              <a:defRPr kumimoji="1" sz="2000">
                <a:solidFill>
                  <a:srgbClr val="000000"/>
                </a:solidFill>
                <a:latin typeface="+mn-lt"/>
                <a:ea typeface="+mn-ea"/>
                <a:cs typeface="+mn-cs"/>
              </a:defRPr>
            </a:lvl3pPr>
            <a:lvl4pPr marL="1014413" indent="-134938" algn="l" defTabSz="457200" rtl="0" eaLnBrk="0" fontAlgn="base" hangingPunct="0">
              <a:lnSpc>
                <a:spcPct val="95000"/>
              </a:lnSpc>
              <a:spcBef>
                <a:spcPct val="20000"/>
              </a:spcBef>
              <a:spcAft>
                <a:spcPct val="10000"/>
              </a:spcAft>
              <a:buClr>
                <a:srgbClr val="87867E"/>
              </a:buClr>
              <a:buSzPct val="100000"/>
              <a:buChar char="•"/>
              <a:defRPr kumimoji="1">
                <a:solidFill>
                  <a:srgbClr val="000000"/>
                </a:solidFill>
                <a:latin typeface="+mn-lt"/>
                <a:ea typeface="+mn-ea"/>
                <a:cs typeface="+mn-cs"/>
              </a:defRPr>
            </a:lvl4pPr>
            <a:lvl5pPr marL="2305050" indent="365125" algn="l" defTabSz="457200" rtl="0" eaLnBrk="0" fontAlgn="base" hangingPunct="0">
              <a:spcBef>
                <a:spcPct val="0"/>
              </a:spcBef>
              <a:spcAft>
                <a:spcPct val="0"/>
              </a:spcAft>
              <a:buBlip>
                <a:blip r:embed="rId7"/>
              </a:buBlip>
              <a:defRPr kumimoji="1" sz="2000">
                <a:solidFill>
                  <a:srgbClr val="000000"/>
                </a:solidFill>
                <a:latin typeface="+mn-lt"/>
                <a:ea typeface="+mn-ea"/>
                <a:cs typeface="+mn-cs"/>
              </a:defRPr>
            </a:lvl5pPr>
            <a:lvl6pPr marL="2762250" indent="365125" algn="l" defTabSz="457200" rtl="0" eaLnBrk="1" fontAlgn="base" hangingPunct="1">
              <a:spcBef>
                <a:spcPct val="0"/>
              </a:spcBef>
              <a:spcAft>
                <a:spcPct val="0"/>
              </a:spcAft>
              <a:buBlip>
                <a:blip r:embed="rId7"/>
              </a:buBlip>
              <a:defRPr kumimoji="1" sz="2000">
                <a:solidFill>
                  <a:srgbClr val="000000"/>
                </a:solidFill>
                <a:latin typeface="+mn-lt"/>
                <a:ea typeface="+mn-ea"/>
                <a:cs typeface="+mn-cs"/>
              </a:defRPr>
            </a:lvl6pPr>
            <a:lvl7pPr marL="3219450" indent="365125" algn="l" defTabSz="457200" rtl="0" eaLnBrk="1" fontAlgn="base" hangingPunct="1">
              <a:spcBef>
                <a:spcPct val="0"/>
              </a:spcBef>
              <a:spcAft>
                <a:spcPct val="0"/>
              </a:spcAft>
              <a:buBlip>
                <a:blip r:embed="rId7"/>
              </a:buBlip>
              <a:defRPr kumimoji="1" sz="2000">
                <a:solidFill>
                  <a:srgbClr val="000000"/>
                </a:solidFill>
                <a:latin typeface="+mn-lt"/>
                <a:ea typeface="+mn-ea"/>
                <a:cs typeface="+mn-cs"/>
              </a:defRPr>
            </a:lvl7pPr>
            <a:lvl8pPr marL="3676650" indent="365125" algn="l" defTabSz="457200" rtl="0" eaLnBrk="1" fontAlgn="base" hangingPunct="1">
              <a:spcBef>
                <a:spcPct val="0"/>
              </a:spcBef>
              <a:spcAft>
                <a:spcPct val="0"/>
              </a:spcAft>
              <a:buBlip>
                <a:blip r:embed="rId7"/>
              </a:buBlip>
              <a:defRPr kumimoji="1" sz="2000">
                <a:solidFill>
                  <a:srgbClr val="000000"/>
                </a:solidFill>
                <a:latin typeface="+mn-lt"/>
                <a:ea typeface="+mn-ea"/>
                <a:cs typeface="+mn-cs"/>
              </a:defRPr>
            </a:lvl8pPr>
            <a:lvl9pPr marL="4133850" indent="365125" algn="l" defTabSz="457200" rtl="0" eaLnBrk="1" fontAlgn="base" hangingPunct="1">
              <a:spcBef>
                <a:spcPct val="0"/>
              </a:spcBef>
              <a:spcAft>
                <a:spcPct val="0"/>
              </a:spcAft>
              <a:buBlip>
                <a:blip r:embed="rId7"/>
              </a:buBlip>
              <a:defRPr kumimoji="1" sz="2000">
                <a:solidFill>
                  <a:srgbClr val="000000"/>
                </a:solidFill>
                <a:latin typeface="+mn-lt"/>
                <a:ea typeface="+mn-ea"/>
                <a:cs typeface="+mn-cs"/>
              </a:defRPr>
            </a:lvl9pPr>
          </a:lstStyle>
          <a:p>
            <a:pPr marL="0" indent="0" eaLnBrk="1" hangingPunct="1">
              <a:buFont typeface="Wingdings" pitchFamily="2" charset="2"/>
              <a:buNone/>
              <a:defRPr/>
            </a:pPr>
            <a:r>
              <a:rPr lang="en-US" altLang="ja-JP" kern="0" dirty="0">
                <a:solidFill>
                  <a:srgbClr val="CD8B33"/>
                </a:solidFill>
              </a:rPr>
              <a:t>T</a:t>
            </a:r>
            <a:r>
              <a:rPr lang="en-US" altLang="ja-JP" kern="0" baseline="-25000" dirty="0">
                <a:solidFill>
                  <a:srgbClr val="CD8B33"/>
                </a:solidFill>
              </a:rPr>
              <a:t>1</a:t>
            </a:r>
          </a:p>
        </p:txBody>
      </p:sp>
      <p:sp>
        <p:nvSpPr>
          <p:cNvPr id="115" name="フリーフォーム: 図形 114">
            <a:extLst>
              <a:ext uri="{FF2B5EF4-FFF2-40B4-BE49-F238E27FC236}">
                <a16:creationId xmlns:a16="http://schemas.microsoft.com/office/drawing/2014/main" id="{63E62FF8-7C8C-4DFB-8EB8-E3D76764F175}"/>
              </a:ext>
            </a:extLst>
          </p:cNvPr>
          <p:cNvSpPr/>
          <p:nvPr/>
        </p:nvSpPr>
        <p:spPr bwMode="gray">
          <a:xfrm>
            <a:off x="7572090" y="1346122"/>
            <a:ext cx="687480" cy="726876"/>
          </a:xfrm>
          <a:custGeom>
            <a:avLst/>
            <a:gdLst>
              <a:gd name="connsiteX0" fmla="*/ 596040 w 687480"/>
              <a:gd name="connsiteY0" fmla="*/ 782439 h 812919"/>
              <a:gd name="connsiteX1" fmla="*/ 504600 w 687480"/>
              <a:gd name="connsiteY1" fmla="*/ 767199 h 812919"/>
              <a:gd name="connsiteX2" fmla="*/ 458880 w 687480"/>
              <a:gd name="connsiteY2" fmla="*/ 736719 h 812919"/>
              <a:gd name="connsiteX3" fmla="*/ 367440 w 687480"/>
              <a:gd name="connsiteY3" fmla="*/ 706239 h 812919"/>
              <a:gd name="connsiteX4" fmla="*/ 215040 w 687480"/>
              <a:gd name="connsiteY4" fmla="*/ 660519 h 812919"/>
              <a:gd name="connsiteX5" fmla="*/ 169320 w 687480"/>
              <a:gd name="connsiteY5" fmla="*/ 645279 h 812919"/>
              <a:gd name="connsiteX6" fmla="*/ 123600 w 687480"/>
              <a:gd name="connsiteY6" fmla="*/ 630039 h 812919"/>
              <a:gd name="connsiteX7" fmla="*/ 77880 w 687480"/>
              <a:gd name="connsiteY7" fmla="*/ 599559 h 812919"/>
              <a:gd name="connsiteX8" fmla="*/ 32160 w 687480"/>
              <a:gd name="connsiteY8" fmla="*/ 279519 h 812919"/>
              <a:gd name="connsiteX9" fmla="*/ 1680 w 687480"/>
              <a:gd name="connsiteY9" fmla="*/ 188079 h 812919"/>
              <a:gd name="connsiteX10" fmla="*/ 16920 w 687480"/>
              <a:gd name="connsiteY10" fmla="*/ 5199 h 812919"/>
              <a:gd name="connsiteX11" fmla="*/ 77880 w 687480"/>
              <a:gd name="connsiteY11" fmla="*/ 50919 h 812919"/>
              <a:gd name="connsiteX12" fmla="*/ 123600 w 687480"/>
              <a:gd name="connsiteY12" fmla="*/ 66159 h 812919"/>
              <a:gd name="connsiteX13" fmla="*/ 260760 w 687480"/>
              <a:gd name="connsiteY13" fmla="*/ 142359 h 812919"/>
              <a:gd name="connsiteX14" fmla="*/ 397920 w 687480"/>
              <a:gd name="connsiteY14" fmla="*/ 249039 h 812919"/>
              <a:gd name="connsiteX15" fmla="*/ 443640 w 687480"/>
              <a:gd name="connsiteY15" fmla="*/ 279519 h 812919"/>
              <a:gd name="connsiteX16" fmla="*/ 489360 w 687480"/>
              <a:gd name="connsiteY16" fmla="*/ 294759 h 812919"/>
              <a:gd name="connsiteX17" fmla="*/ 580800 w 687480"/>
              <a:gd name="connsiteY17" fmla="*/ 340479 h 812919"/>
              <a:gd name="connsiteX18" fmla="*/ 611280 w 687480"/>
              <a:gd name="connsiteY18" fmla="*/ 386199 h 812919"/>
              <a:gd name="connsiteX19" fmla="*/ 626520 w 687480"/>
              <a:gd name="connsiteY19" fmla="*/ 599559 h 812919"/>
              <a:gd name="connsiteX20" fmla="*/ 657000 w 687480"/>
              <a:gd name="connsiteY20" fmla="*/ 782439 h 812919"/>
              <a:gd name="connsiteX21" fmla="*/ 687480 w 687480"/>
              <a:gd name="connsiteY21" fmla="*/ 812919 h 81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87480" h="812919">
                <a:moveTo>
                  <a:pt x="596040" y="782439"/>
                </a:moveTo>
                <a:cubicBezTo>
                  <a:pt x="565560" y="777359"/>
                  <a:pt x="533915" y="776971"/>
                  <a:pt x="504600" y="767199"/>
                </a:cubicBezTo>
                <a:cubicBezTo>
                  <a:pt x="487224" y="761407"/>
                  <a:pt x="475618" y="744158"/>
                  <a:pt x="458880" y="736719"/>
                </a:cubicBezTo>
                <a:cubicBezTo>
                  <a:pt x="429520" y="723670"/>
                  <a:pt x="398609" y="714031"/>
                  <a:pt x="367440" y="706239"/>
                </a:cubicBezTo>
                <a:cubicBezTo>
                  <a:pt x="275311" y="683207"/>
                  <a:pt x="326351" y="697623"/>
                  <a:pt x="215040" y="660519"/>
                </a:cubicBezTo>
                <a:lnTo>
                  <a:pt x="169320" y="645279"/>
                </a:lnTo>
                <a:cubicBezTo>
                  <a:pt x="154080" y="640199"/>
                  <a:pt x="136966" y="638950"/>
                  <a:pt x="123600" y="630039"/>
                </a:cubicBezTo>
                <a:lnTo>
                  <a:pt x="77880" y="599559"/>
                </a:lnTo>
                <a:cubicBezTo>
                  <a:pt x="-8402" y="470136"/>
                  <a:pt x="73425" y="609641"/>
                  <a:pt x="32160" y="279519"/>
                </a:cubicBezTo>
                <a:cubicBezTo>
                  <a:pt x="28175" y="247638"/>
                  <a:pt x="1680" y="188079"/>
                  <a:pt x="1680" y="188079"/>
                </a:cubicBezTo>
                <a:cubicBezTo>
                  <a:pt x="6760" y="127119"/>
                  <a:pt x="-12787" y="58672"/>
                  <a:pt x="16920" y="5199"/>
                </a:cubicBezTo>
                <a:cubicBezTo>
                  <a:pt x="29255" y="-17005"/>
                  <a:pt x="55827" y="38317"/>
                  <a:pt x="77880" y="50919"/>
                </a:cubicBezTo>
                <a:cubicBezTo>
                  <a:pt x="91828" y="58889"/>
                  <a:pt x="109557" y="58357"/>
                  <a:pt x="123600" y="66159"/>
                </a:cubicBezTo>
                <a:cubicBezTo>
                  <a:pt x="280810" y="153498"/>
                  <a:pt x="157307" y="107875"/>
                  <a:pt x="260760" y="142359"/>
                </a:cubicBezTo>
                <a:cubicBezTo>
                  <a:pt x="332383" y="213982"/>
                  <a:pt x="288547" y="176124"/>
                  <a:pt x="397920" y="249039"/>
                </a:cubicBezTo>
                <a:cubicBezTo>
                  <a:pt x="413160" y="259199"/>
                  <a:pt x="426264" y="273727"/>
                  <a:pt x="443640" y="279519"/>
                </a:cubicBezTo>
                <a:cubicBezTo>
                  <a:pt x="458880" y="284599"/>
                  <a:pt x="474992" y="287575"/>
                  <a:pt x="489360" y="294759"/>
                </a:cubicBezTo>
                <a:cubicBezTo>
                  <a:pt x="607533" y="353845"/>
                  <a:pt x="465882" y="302173"/>
                  <a:pt x="580800" y="340479"/>
                </a:cubicBezTo>
                <a:cubicBezTo>
                  <a:pt x="590960" y="355719"/>
                  <a:pt x="608097" y="368162"/>
                  <a:pt x="611280" y="386199"/>
                </a:cubicBezTo>
                <a:cubicBezTo>
                  <a:pt x="623671" y="456415"/>
                  <a:pt x="620343" y="528526"/>
                  <a:pt x="626520" y="599559"/>
                </a:cubicBezTo>
                <a:cubicBezTo>
                  <a:pt x="627643" y="612471"/>
                  <a:pt x="632763" y="742043"/>
                  <a:pt x="657000" y="782439"/>
                </a:cubicBezTo>
                <a:cubicBezTo>
                  <a:pt x="664392" y="794760"/>
                  <a:pt x="677320" y="802759"/>
                  <a:pt x="687480" y="812919"/>
                </a:cubicBezTo>
              </a:path>
            </a:pathLst>
          </a:custGeom>
          <a:noFill/>
          <a:ln w="9525" algn="ctr">
            <a:solidFill>
              <a:schemeClr val="accent1"/>
            </a:solidFill>
            <a:prstDash val="dash"/>
            <a:miter lim="800000"/>
            <a:headEnd/>
            <a:tailEn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ctr" latinLnBrk="0" hangingPunct="1">
              <a:lnSpc>
                <a:spcPct val="100000"/>
              </a:lnSpc>
              <a:spcBef>
                <a:spcPct val="0"/>
              </a:spcBef>
              <a:spcAft>
                <a:spcPct val="0"/>
              </a:spcAft>
              <a:buClrTx/>
              <a:buSzTx/>
              <a:buFontTx/>
              <a:buNone/>
              <a:tabLst/>
            </a:pPr>
            <a:endParaRPr kumimoji="1" lang="ja-JP" altLang="en-US" sz="1800" b="0" i="0" u="none" strike="noStrike" cap="none" normalizeH="0" baseline="0" dirty="0">
              <a:ln>
                <a:noFill/>
              </a:ln>
              <a:solidFill>
                <a:srgbClr val="000000"/>
              </a:solidFill>
              <a:effectLst/>
              <a:latin typeface="ＭＳ Ｐゴシック" charset="-128"/>
              <a:ea typeface="ＭＳ Ｐゴシック" charset="-128"/>
            </a:endParaRPr>
          </a:p>
        </p:txBody>
      </p:sp>
      <p:cxnSp>
        <p:nvCxnSpPr>
          <p:cNvPr id="132" name="直線矢印コネクタ 131">
            <a:extLst>
              <a:ext uri="{FF2B5EF4-FFF2-40B4-BE49-F238E27FC236}">
                <a16:creationId xmlns:a16="http://schemas.microsoft.com/office/drawing/2014/main" id="{76CC5E77-367F-4742-8DF3-6C3B73E13C37}"/>
              </a:ext>
            </a:extLst>
          </p:cNvPr>
          <p:cNvCxnSpPr>
            <a:cxnSpLocks/>
            <a:endCxn id="115" idx="14"/>
          </p:cNvCxnSpPr>
          <p:nvPr/>
        </p:nvCxnSpPr>
        <p:spPr bwMode="auto">
          <a:xfrm>
            <a:off x="7970010" y="1215184"/>
            <a:ext cx="0" cy="353618"/>
          </a:xfrm>
          <a:prstGeom prst="straightConnector1">
            <a:avLst/>
          </a:prstGeom>
          <a:gradFill rotWithShape="0">
            <a:gsLst>
              <a:gs pos="0">
                <a:srgbClr val="FFFFFF"/>
              </a:gs>
              <a:gs pos="100000">
                <a:srgbClr val="C8C8C8"/>
              </a:gs>
            </a:gsLst>
            <a:lin ang="5400000" scaled="1"/>
          </a:gradFill>
          <a:ln w="9525" cap="flat" cmpd="sng" algn="ctr">
            <a:solidFill>
              <a:srgbClr val="FF0000"/>
            </a:solidFill>
            <a:prstDash val="solid"/>
            <a:round/>
            <a:headEnd type="none" w="med" len="med"/>
            <a:tailEnd type="triangle"/>
          </a:ln>
          <a:effectLst/>
        </p:spPr>
      </p:cxnSp>
      <p:sp>
        <p:nvSpPr>
          <p:cNvPr id="138" name="コンテンツ プレースホルダー 2 1 3 2 6 1">
            <a:extLst>
              <a:ext uri="{FF2B5EF4-FFF2-40B4-BE49-F238E27FC236}">
                <a16:creationId xmlns:a16="http://schemas.microsoft.com/office/drawing/2014/main" id="{E8632F14-D8AC-4D2C-B451-B4CD10B3A29E}"/>
              </a:ext>
            </a:extLst>
          </p:cNvPr>
          <p:cNvSpPr txBox="1">
            <a:spLocks/>
          </p:cNvSpPr>
          <p:nvPr/>
        </p:nvSpPr>
        <p:spPr bwMode="gray">
          <a:xfrm>
            <a:off x="7721091" y="885694"/>
            <a:ext cx="1414972"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90513" indent="-290513" algn="l" defTabSz="457200" rtl="0" eaLnBrk="0" fontAlgn="base" hangingPunct="0">
              <a:lnSpc>
                <a:spcPct val="95000"/>
              </a:lnSpc>
              <a:spcBef>
                <a:spcPct val="20000"/>
              </a:spcBef>
              <a:spcAft>
                <a:spcPct val="10000"/>
              </a:spcAft>
              <a:buClr>
                <a:srgbClr val="A30B1A"/>
              </a:buClr>
              <a:buFont typeface="Wingdings" pitchFamily="2" charset="2"/>
              <a:buChar char="n"/>
              <a:defRPr kumimoji="1" sz="2800">
                <a:solidFill>
                  <a:srgbClr val="000000"/>
                </a:solidFill>
                <a:latin typeface="+mn-lt"/>
                <a:ea typeface="+mn-ea"/>
                <a:cs typeface="+mn-cs"/>
              </a:defRPr>
            </a:lvl1pPr>
            <a:lvl2pPr marL="581025" indent="-242888" algn="l" defTabSz="457200" rtl="0" eaLnBrk="0" fontAlgn="base" hangingPunct="0">
              <a:lnSpc>
                <a:spcPct val="95000"/>
              </a:lnSpc>
              <a:spcBef>
                <a:spcPct val="20000"/>
              </a:spcBef>
              <a:spcAft>
                <a:spcPct val="10000"/>
              </a:spcAft>
              <a:buClr>
                <a:srgbClr val="87867E"/>
              </a:buClr>
              <a:buFont typeface="Wingdings" pitchFamily="2" charset="2"/>
              <a:buChar char="n"/>
              <a:defRPr kumimoji="1" sz="2400">
                <a:solidFill>
                  <a:srgbClr val="000000"/>
                </a:solidFill>
                <a:latin typeface="+mn-lt"/>
                <a:ea typeface="+mn-ea"/>
                <a:cs typeface="+mn-cs"/>
              </a:defRPr>
            </a:lvl2pPr>
            <a:lvl3pPr marL="795338" indent="-138113" algn="l" defTabSz="457200" rtl="0" eaLnBrk="0" fontAlgn="base" hangingPunct="0">
              <a:lnSpc>
                <a:spcPct val="95000"/>
              </a:lnSpc>
              <a:spcBef>
                <a:spcPct val="20000"/>
              </a:spcBef>
              <a:spcAft>
                <a:spcPct val="10000"/>
              </a:spcAft>
              <a:buClr>
                <a:srgbClr val="87867E"/>
              </a:buClr>
              <a:buSzPct val="100000"/>
              <a:buChar char="•"/>
              <a:defRPr kumimoji="1" sz="2000">
                <a:solidFill>
                  <a:srgbClr val="000000"/>
                </a:solidFill>
                <a:latin typeface="+mn-lt"/>
                <a:ea typeface="+mn-ea"/>
                <a:cs typeface="+mn-cs"/>
              </a:defRPr>
            </a:lvl3pPr>
            <a:lvl4pPr marL="1014413" indent="-134938" algn="l" defTabSz="457200" rtl="0" eaLnBrk="0" fontAlgn="base" hangingPunct="0">
              <a:lnSpc>
                <a:spcPct val="95000"/>
              </a:lnSpc>
              <a:spcBef>
                <a:spcPct val="20000"/>
              </a:spcBef>
              <a:spcAft>
                <a:spcPct val="10000"/>
              </a:spcAft>
              <a:buClr>
                <a:srgbClr val="87867E"/>
              </a:buClr>
              <a:buSzPct val="100000"/>
              <a:buChar char="•"/>
              <a:defRPr kumimoji="1">
                <a:solidFill>
                  <a:srgbClr val="000000"/>
                </a:solidFill>
                <a:latin typeface="+mn-lt"/>
                <a:ea typeface="+mn-ea"/>
                <a:cs typeface="+mn-cs"/>
              </a:defRPr>
            </a:lvl4pPr>
            <a:lvl5pPr marL="2305050" indent="365125" algn="l" defTabSz="457200" rtl="0" eaLnBrk="0" fontAlgn="base" hangingPunct="0">
              <a:spcBef>
                <a:spcPct val="0"/>
              </a:spcBef>
              <a:spcAft>
                <a:spcPct val="0"/>
              </a:spcAft>
              <a:buBlip>
                <a:blip r:embed="rId7"/>
              </a:buBlip>
              <a:defRPr kumimoji="1" sz="2000">
                <a:solidFill>
                  <a:srgbClr val="000000"/>
                </a:solidFill>
                <a:latin typeface="+mn-lt"/>
                <a:ea typeface="+mn-ea"/>
                <a:cs typeface="+mn-cs"/>
              </a:defRPr>
            </a:lvl5pPr>
            <a:lvl6pPr marL="2762250" indent="365125" algn="l" defTabSz="457200" rtl="0" eaLnBrk="1" fontAlgn="base" hangingPunct="1">
              <a:spcBef>
                <a:spcPct val="0"/>
              </a:spcBef>
              <a:spcAft>
                <a:spcPct val="0"/>
              </a:spcAft>
              <a:buBlip>
                <a:blip r:embed="rId7"/>
              </a:buBlip>
              <a:defRPr kumimoji="1" sz="2000">
                <a:solidFill>
                  <a:srgbClr val="000000"/>
                </a:solidFill>
                <a:latin typeface="+mn-lt"/>
                <a:ea typeface="+mn-ea"/>
                <a:cs typeface="+mn-cs"/>
              </a:defRPr>
            </a:lvl6pPr>
            <a:lvl7pPr marL="3219450" indent="365125" algn="l" defTabSz="457200" rtl="0" eaLnBrk="1" fontAlgn="base" hangingPunct="1">
              <a:spcBef>
                <a:spcPct val="0"/>
              </a:spcBef>
              <a:spcAft>
                <a:spcPct val="0"/>
              </a:spcAft>
              <a:buBlip>
                <a:blip r:embed="rId7"/>
              </a:buBlip>
              <a:defRPr kumimoji="1" sz="2000">
                <a:solidFill>
                  <a:srgbClr val="000000"/>
                </a:solidFill>
                <a:latin typeface="+mn-lt"/>
                <a:ea typeface="+mn-ea"/>
                <a:cs typeface="+mn-cs"/>
              </a:defRPr>
            </a:lvl7pPr>
            <a:lvl8pPr marL="3676650" indent="365125" algn="l" defTabSz="457200" rtl="0" eaLnBrk="1" fontAlgn="base" hangingPunct="1">
              <a:spcBef>
                <a:spcPct val="0"/>
              </a:spcBef>
              <a:spcAft>
                <a:spcPct val="0"/>
              </a:spcAft>
              <a:buBlip>
                <a:blip r:embed="rId7"/>
              </a:buBlip>
              <a:defRPr kumimoji="1" sz="2000">
                <a:solidFill>
                  <a:srgbClr val="000000"/>
                </a:solidFill>
                <a:latin typeface="+mn-lt"/>
                <a:ea typeface="+mn-ea"/>
                <a:cs typeface="+mn-cs"/>
              </a:defRPr>
            </a:lvl8pPr>
            <a:lvl9pPr marL="4133850" indent="365125" algn="l" defTabSz="457200" rtl="0" eaLnBrk="1" fontAlgn="base" hangingPunct="1">
              <a:spcBef>
                <a:spcPct val="0"/>
              </a:spcBef>
              <a:spcAft>
                <a:spcPct val="0"/>
              </a:spcAft>
              <a:buBlip>
                <a:blip r:embed="rId7"/>
              </a:buBlip>
              <a:defRPr kumimoji="1" sz="2000">
                <a:solidFill>
                  <a:srgbClr val="000000"/>
                </a:solidFill>
                <a:latin typeface="+mn-lt"/>
                <a:ea typeface="+mn-ea"/>
                <a:cs typeface="+mn-cs"/>
              </a:defRPr>
            </a:lvl9pPr>
          </a:lstStyle>
          <a:p>
            <a:pPr marL="0" indent="0" eaLnBrk="1" hangingPunct="1">
              <a:buNone/>
              <a:defRPr/>
            </a:pPr>
            <a:r>
              <a:rPr lang="en-US" altLang="ja-JP" sz="2400" kern="0" dirty="0">
                <a:solidFill>
                  <a:srgbClr val="FF0000"/>
                </a:solidFill>
              </a:rPr>
              <a:t>Q</a:t>
            </a:r>
            <a:r>
              <a:rPr lang="en-US" altLang="ja-JP" sz="2400" kern="0" baseline="-25000" dirty="0">
                <a:solidFill>
                  <a:srgbClr val="FF0000"/>
                </a:solidFill>
              </a:rPr>
              <a:t>+</a:t>
            </a:r>
            <a:r>
              <a:rPr lang="en-US" altLang="ja-JP" sz="2400" kern="0" dirty="0">
                <a:solidFill>
                  <a:srgbClr val="FF0000"/>
                </a:solidFill>
              </a:rPr>
              <a:t>'=Q</a:t>
            </a:r>
            <a:r>
              <a:rPr lang="en-US" altLang="ja-JP" sz="2400" kern="0" baseline="-25000" dirty="0">
                <a:solidFill>
                  <a:srgbClr val="FF0000"/>
                </a:solidFill>
              </a:rPr>
              <a:t>2</a:t>
            </a:r>
            <a:r>
              <a:rPr lang="en-US" altLang="ja-JP" sz="2400" kern="0" baseline="30000" dirty="0">
                <a:solidFill>
                  <a:srgbClr val="FF0000"/>
                </a:solidFill>
              </a:rPr>
              <a:t> </a:t>
            </a:r>
            <a:r>
              <a:rPr lang="en-US" altLang="ja-JP" sz="2400" kern="0" dirty="0">
                <a:solidFill>
                  <a:srgbClr val="FF0000"/>
                </a:solidFill>
              </a:rPr>
              <a:t>&gt;0</a:t>
            </a:r>
          </a:p>
        </p:txBody>
      </p:sp>
      <p:cxnSp>
        <p:nvCxnSpPr>
          <p:cNvPr id="139" name="直線矢印コネクタ 138">
            <a:extLst>
              <a:ext uri="{FF2B5EF4-FFF2-40B4-BE49-F238E27FC236}">
                <a16:creationId xmlns:a16="http://schemas.microsoft.com/office/drawing/2014/main" id="{07D6B2CC-CD37-41CE-B8CC-11BBF514F34D}"/>
              </a:ext>
            </a:extLst>
          </p:cNvPr>
          <p:cNvCxnSpPr>
            <a:cxnSpLocks/>
          </p:cNvCxnSpPr>
          <p:nvPr/>
        </p:nvCxnSpPr>
        <p:spPr bwMode="auto">
          <a:xfrm>
            <a:off x="7721091" y="1893678"/>
            <a:ext cx="0" cy="304131"/>
          </a:xfrm>
          <a:prstGeom prst="straightConnector1">
            <a:avLst/>
          </a:prstGeom>
          <a:gradFill rotWithShape="0">
            <a:gsLst>
              <a:gs pos="0">
                <a:srgbClr val="FFFFFF"/>
              </a:gs>
              <a:gs pos="100000">
                <a:srgbClr val="C8C8C8"/>
              </a:gs>
            </a:gsLst>
            <a:lin ang="5400000" scaled="1"/>
          </a:gradFill>
          <a:ln w="9525" cap="flat" cmpd="sng" algn="ctr">
            <a:solidFill>
              <a:srgbClr val="FF0000"/>
            </a:solidFill>
            <a:prstDash val="solid"/>
            <a:round/>
            <a:headEnd type="none" w="med" len="med"/>
            <a:tailEnd type="triangle"/>
          </a:ln>
          <a:effectLst/>
        </p:spPr>
      </p:cxnSp>
      <p:sp>
        <p:nvSpPr>
          <p:cNvPr id="141" name="コンテンツ プレースホルダー 2 1 3 2 8 1">
            <a:extLst>
              <a:ext uri="{FF2B5EF4-FFF2-40B4-BE49-F238E27FC236}">
                <a16:creationId xmlns:a16="http://schemas.microsoft.com/office/drawing/2014/main" id="{20A13FE8-A505-4C29-8466-C0C4C91AD936}"/>
              </a:ext>
            </a:extLst>
          </p:cNvPr>
          <p:cNvSpPr txBox="1">
            <a:spLocks/>
          </p:cNvSpPr>
          <p:nvPr/>
        </p:nvSpPr>
        <p:spPr bwMode="gray">
          <a:xfrm>
            <a:off x="6636896" y="2144499"/>
            <a:ext cx="1439796" cy="3743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90513" indent="-290513" algn="l" defTabSz="457200" rtl="0" eaLnBrk="0" fontAlgn="base" hangingPunct="0">
              <a:lnSpc>
                <a:spcPct val="95000"/>
              </a:lnSpc>
              <a:spcBef>
                <a:spcPct val="20000"/>
              </a:spcBef>
              <a:spcAft>
                <a:spcPct val="10000"/>
              </a:spcAft>
              <a:buClr>
                <a:srgbClr val="A30B1A"/>
              </a:buClr>
              <a:buFont typeface="Wingdings" pitchFamily="2" charset="2"/>
              <a:buChar char="n"/>
              <a:defRPr kumimoji="1" sz="2800">
                <a:solidFill>
                  <a:srgbClr val="000000"/>
                </a:solidFill>
                <a:latin typeface="+mn-lt"/>
                <a:ea typeface="+mn-ea"/>
                <a:cs typeface="+mn-cs"/>
              </a:defRPr>
            </a:lvl1pPr>
            <a:lvl2pPr marL="581025" indent="-242888" algn="l" defTabSz="457200" rtl="0" eaLnBrk="0" fontAlgn="base" hangingPunct="0">
              <a:lnSpc>
                <a:spcPct val="95000"/>
              </a:lnSpc>
              <a:spcBef>
                <a:spcPct val="20000"/>
              </a:spcBef>
              <a:spcAft>
                <a:spcPct val="10000"/>
              </a:spcAft>
              <a:buClr>
                <a:srgbClr val="87867E"/>
              </a:buClr>
              <a:buFont typeface="Wingdings" pitchFamily="2" charset="2"/>
              <a:buChar char="n"/>
              <a:defRPr kumimoji="1" sz="2400">
                <a:solidFill>
                  <a:srgbClr val="000000"/>
                </a:solidFill>
                <a:latin typeface="+mn-lt"/>
                <a:ea typeface="+mn-ea"/>
                <a:cs typeface="+mn-cs"/>
              </a:defRPr>
            </a:lvl2pPr>
            <a:lvl3pPr marL="795338" indent="-138113" algn="l" defTabSz="457200" rtl="0" eaLnBrk="0" fontAlgn="base" hangingPunct="0">
              <a:lnSpc>
                <a:spcPct val="95000"/>
              </a:lnSpc>
              <a:spcBef>
                <a:spcPct val="20000"/>
              </a:spcBef>
              <a:spcAft>
                <a:spcPct val="10000"/>
              </a:spcAft>
              <a:buClr>
                <a:srgbClr val="87867E"/>
              </a:buClr>
              <a:buSzPct val="100000"/>
              <a:buChar char="•"/>
              <a:defRPr kumimoji="1" sz="2000">
                <a:solidFill>
                  <a:srgbClr val="000000"/>
                </a:solidFill>
                <a:latin typeface="+mn-lt"/>
                <a:ea typeface="+mn-ea"/>
                <a:cs typeface="+mn-cs"/>
              </a:defRPr>
            </a:lvl3pPr>
            <a:lvl4pPr marL="1014413" indent="-134938" algn="l" defTabSz="457200" rtl="0" eaLnBrk="0" fontAlgn="base" hangingPunct="0">
              <a:lnSpc>
                <a:spcPct val="95000"/>
              </a:lnSpc>
              <a:spcBef>
                <a:spcPct val="20000"/>
              </a:spcBef>
              <a:spcAft>
                <a:spcPct val="10000"/>
              </a:spcAft>
              <a:buClr>
                <a:srgbClr val="87867E"/>
              </a:buClr>
              <a:buSzPct val="100000"/>
              <a:buChar char="•"/>
              <a:defRPr kumimoji="1">
                <a:solidFill>
                  <a:srgbClr val="000000"/>
                </a:solidFill>
                <a:latin typeface="+mn-lt"/>
                <a:ea typeface="+mn-ea"/>
                <a:cs typeface="+mn-cs"/>
              </a:defRPr>
            </a:lvl4pPr>
            <a:lvl5pPr marL="2305050" indent="365125" algn="l" defTabSz="457200" rtl="0" eaLnBrk="0" fontAlgn="base" hangingPunct="0">
              <a:spcBef>
                <a:spcPct val="0"/>
              </a:spcBef>
              <a:spcAft>
                <a:spcPct val="0"/>
              </a:spcAft>
              <a:buBlip>
                <a:blip r:embed="rId7"/>
              </a:buBlip>
              <a:defRPr kumimoji="1" sz="2000">
                <a:solidFill>
                  <a:srgbClr val="000000"/>
                </a:solidFill>
                <a:latin typeface="+mn-lt"/>
                <a:ea typeface="+mn-ea"/>
                <a:cs typeface="+mn-cs"/>
              </a:defRPr>
            </a:lvl5pPr>
            <a:lvl6pPr marL="2762250" indent="365125" algn="l" defTabSz="457200" rtl="0" eaLnBrk="1" fontAlgn="base" hangingPunct="1">
              <a:spcBef>
                <a:spcPct val="0"/>
              </a:spcBef>
              <a:spcAft>
                <a:spcPct val="0"/>
              </a:spcAft>
              <a:buBlip>
                <a:blip r:embed="rId7"/>
              </a:buBlip>
              <a:defRPr kumimoji="1" sz="2000">
                <a:solidFill>
                  <a:srgbClr val="000000"/>
                </a:solidFill>
                <a:latin typeface="+mn-lt"/>
                <a:ea typeface="+mn-ea"/>
                <a:cs typeface="+mn-cs"/>
              </a:defRPr>
            </a:lvl6pPr>
            <a:lvl7pPr marL="3219450" indent="365125" algn="l" defTabSz="457200" rtl="0" eaLnBrk="1" fontAlgn="base" hangingPunct="1">
              <a:spcBef>
                <a:spcPct val="0"/>
              </a:spcBef>
              <a:spcAft>
                <a:spcPct val="0"/>
              </a:spcAft>
              <a:buBlip>
                <a:blip r:embed="rId7"/>
              </a:buBlip>
              <a:defRPr kumimoji="1" sz="2000">
                <a:solidFill>
                  <a:srgbClr val="000000"/>
                </a:solidFill>
                <a:latin typeface="+mn-lt"/>
                <a:ea typeface="+mn-ea"/>
                <a:cs typeface="+mn-cs"/>
              </a:defRPr>
            </a:lvl7pPr>
            <a:lvl8pPr marL="3676650" indent="365125" algn="l" defTabSz="457200" rtl="0" eaLnBrk="1" fontAlgn="base" hangingPunct="1">
              <a:spcBef>
                <a:spcPct val="0"/>
              </a:spcBef>
              <a:spcAft>
                <a:spcPct val="0"/>
              </a:spcAft>
              <a:buBlip>
                <a:blip r:embed="rId7"/>
              </a:buBlip>
              <a:defRPr kumimoji="1" sz="2000">
                <a:solidFill>
                  <a:srgbClr val="000000"/>
                </a:solidFill>
                <a:latin typeface="+mn-lt"/>
                <a:ea typeface="+mn-ea"/>
                <a:cs typeface="+mn-cs"/>
              </a:defRPr>
            </a:lvl8pPr>
            <a:lvl9pPr marL="4133850" indent="365125" algn="l" defTabSz="457200" rtl="0" eaLnBrk="1" fontAlgn="base" hangingPunct="1">
              <a:spcBef>
                <a:spcPct val="0"/>
              </a:spcBef>
              <a:spcAft>
                <a:spcPct val="0"/>
              </a:spcAft>
              <a:buBlip>
                <a:blip r:embed="rId7"/>
              </a:buBlip>
              <a:defRPr kumimoji="1" sz="2000">
                <a:solidFill>
                  <a:srgbClr val="000000"/>
                </a:solidFill>
                <a:latin typeface="+mn-lt"/>
                <a:ea typeface="+mn-ea"/>
                <a:cs typeface="+mn-cs"/>
              </a:defRPr>
            </a:lvl9pPr>
          </a:lstStyle>
          <a:p>
            <a:pPr marL="0" indent="0" eaLnBrk="1" hangingPunct="1">
              <a:buFont typeface="Wingdings" pitchFamily="2" charset="2"/>
              <a:buNone/>
              <a:defRPr/>
            </a:pPr>
            <a:r>
              <a:rPr lang="en-US" altLang="ja-JP" sz="2000" kern="0" dirty="0">
                <a:solidFill>
                  <a:srgbClr val="FF0000"/>
                </a:solidFill>
              </a:rPr>
              <a:t>Q</a:t>
            </a:r>
            <a:r>
              <a:rPr lang="en-US" altLang="ja-JP" sz="2000" kern="0" baseline="-25000" dirty="0">
                <a:solidFill>
                  <a:srgbClr val="FF0000"/>
                </a:solidFill>
              </a:rPr>
              <a:t>-</a:t>
            </a:r>
            <a:r>
              <a:rPr lang="en-US" altLang="ja-JP" sz="2000" kern="0" dirty="0">
                <a:solidFill>
                  <a:srgbClr val="FF0000"/>
                </a:solidFill>
              </a:rPr>
              <a:t>'=</a:t>
            </a:r>
            <a:r>
              <a:rPr lang="ja-JP" altLang="en-US" sz="2000" kern="0" dirty="0">
                <a:solidFill>
                  <a:srgbClr val="FF0000"/>
                </a:solidFill>
              </a:rPr>
              <a:t>－</a:t>
            </a:r>
            <a:r>
              <a:rPr lang="en-US" altLang="ja-JP" sz="2000" kern="0" dirty="0">
                <a:solidFill>
                  <a:srgbClr val="FF0000"/>
                </a:solidFill>
              </a:rPr>
              <a:t>Q</a:t>
            </a:r>
            <a:r>
              <a:rPr lang="en-US" altLang="ja-JP" sz="2000" kern="0" baseline="-25000" dirty="0">
                <a:solidFill>
                  <a:srgbClr val="FF0000"/>
                </a:solidFill>
              </a:rPr>
              <a:t>1 </a:t>
            </a:r>
            <a:r>
              <a:rPr lang="en-US" altLang="ja-JP" sz="2000" kern="0" dirty="0">
                <a:solidFill>
                  <a:srgbClr val="FF0000"/>
                </a:solidFill>
              </a:rPr>
              <a:t>&gt;0</a:t>
            </a:r>
          </a:p>
        </p:txBody>
      </p:sp>
      <p:cxnSp>
        <p:nvCxnSpPr>
          <p:cNvPr id="143" name="直線矢印コネクタ 142">
            <a:extLst>
              <a:ext uri="{FF2B5EF4-FFF2-40B4-BE49-F238E27FC236}">
                <a16:creationId xmlns:a16="http://schemas.microsoft.com/office/drawing/2014/main" id="{765619F5-DDAC-46F0-857D-82E91141E8CE}"/>
              </a:ext>
            </a:extLst>
          </p:cNvPr>
          <p:cNvCxnSpPr>
            <a:cxnSpLocks/>
            <a:endCxn id="115" idx="0"/>
          </p:cNvCxnSpPr>
          <p:nvPr/>
        </p:nvCxnSpPr>
        <p:spPr bwMode="auto">
          <a:xfrm flipV="1">
            <a:off x="8168130" y="2045744"/>
            <a:ext cx="0" cy="442027"/>
          </a:xfrm>
          <a:prstGeom prst="straightConnector1">
            <a:avLst/>
          </a:prstGeom>
          <a:gradFill rotWithShape="0">
            <a:gsLst>
              <a:gs pos="0">
                <a:srgbClr val="FFFFFF"/>
              </a:gs>
              <a:gs pos="100000">
                <a:srgbClr val="C8C8C8"/>
              </a:gs>
            </a:gsLst>
            <a:lin ang="5400000" scaled="1"/>
          </a:gradFill>
          <a:ln w="9525" cap="flat" cmpd="sng" algn="ctr">
            <a:solidFill>
              <a:srgbClr val="FF0000"/>
            </a:solidFill>
            <a:prstDash val="solid"/>
            <a:round/>
            <a:headEnd type="none" w="med" len="med"/>
            <a:tailEnd type="triangle"/>
          </a:ln>
          <a:effectLst/>
        </p:spPr>
      </p:cxnSp>
      <p:sp>
        <p:nvSpPr>
          <p:cNvPr id="64" name="コンテンツ プレースホルダー 2 1 3 2 8 2">
            <a:extLst>
              <a:ext uri="{FF2B5EF4-FFF2-40B4-BE49-F238E27FC236}">
                <a16:creationId xmlns:a16="http://schemas.microsoft.com/office/drawing/2014/main" id="{BEDA6207-A467-4FC3-8E2C-81D49F7BC4C9}"/>
              </a:ext>
            </a:extLst>
          </p:cNvPr>
          <p:cNvSpPr txBox="1">
            <a:spLocks/>
          </p:cNvSpPr>
          <p:nvPr/>
        </p:nvSpPr>
        <p:spPr bwMode="gray">
          <a:xfrm>
            <a:off x="8270775" y="2267415"/>
            <a:ext cx="873225"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90513" indent="-290513" algn="l" defTabSz="457200" rtl="0" eaLnBrk="0" fontAlgn="base" hangingPunct="0">
              <a:lnSpc>
                <a:spcPct val="95000"/>
              </a:lnSpc>
              <a:spcBef>
                <a:spcPct val="20000"/>
              </a:spcBef>
              <a:spcAft>
                <a:spcPct val="10000"/>
              </a:spcAft>
              <a:buClr>
                <a:srgbClr val="A30B1A"/>
              </a:buClr>
              <a:buFont typeface="Wingdings" pitchFamily="2" charset="2"/>
              <a:buChar char="n"/>
              <a:defRPr kumimoji="1" sz="2800">
                <a:solidFill>
                  <a:srgbClr val="000000"/>
                </a:solidFill>
                <a:latin typeface="+mn-lt"/>
                <a:ea typeface="+mn-ea"/>
                <a:cs typeface="+mn-cs"/>
              </a:defRPr>
            </a:lvl1pPr>
            <a:lvl2pPr marL="581025" indent="-242888" algn="l" defTabSz="457200" rtl="0" eaLnBrk="0" fontAlgn="base" hangingPunct="0">
              <a:lnSpc>
                <a:spcPct val="95000"/>
              </a:lnSpc>
              <a:spcBef>
                <a:spcPct val="20000"/>
              </a:spcBef>
              <a:spcAft>
                <a:spcPct val="10000"/>
              </a:spcAft>
              <a:buClr>
                <a:srgbClr val="87867E"/>
              </a:buClr>
              <a:buFont typeface="Wingdings" pitchFamily="2" charset="2"/>
              <a:buChar char="n"/>
              <a:defRPr kumimoji="1" sz="2400">
                <a:solidFill>
                  <a:srgbClr val="000000"/>
                </a:solidFill>
                <a:latin typeface="+mn-lt"/>
                <a:ea typeface="+mn-ea"/>
                <a:cs typeface="+mn-cs"/>
              </a:defRPr>
            </a:lvl2pPr>
            <a:lvl3pPr marL="795338" indent="-138113" algn="l" defTabSz="457200" rtl="0" eaLnBrk="0" fontAlgn="base" hangingPunct="0">
              <a:lnSpc>
                <a:spcPct val="95000"/>
              </a:lnSpc>
              <a:spcBef>
                <a:spcPct val="20000"/>
              </a:spcBef>
              <a:spcAft>
                <a:spcPct val="10000"/>
              </a:spcAft>
              <a:buClr>
                <a:srgbClr val="87867E"/>
              </a:buClr>
              <a:buSzPct val="100000"/>
              <a:buChar char="•"/>
              <a:defRPr kumimoji="1" sz="2000">
                <a:solidFill>
                  <a:srgbClr val="000000"/>
                </a:solidFill>
                <a:latin typeface="+mn-lt"/>
                <a:ea typeface="+mn-ea"/>
                <a:cs typeface="+mn-cs"/>
              </a:defRPr>
            </a:lvl3pPr>
            <a:lvl4pPr marL="1014413" indent="-134938" algn="l" defTabSz="457200" rtl="0" eaLnBrk="0" fontAlgn="base" hangingPunct="0">
              <a:lnSpc>
                <a:spcPct val="95000"/>
              </a:lnSpc>
              <a:spcBef>
                <a:spcPct val="20000"/>
              </a:spcBef>
              <a:spcAft>
                <a:spcPct val="10000"/>
              </a:spcAft>
              <a:buClr>
                <a:srgbClr val="87867E"/>
              </a:buClr>
              <a:buSzPct val="100000"/>
              <a:buChar char="•"/>
              <a:defRPr kumimoji="1">
                <a:solidFill>
                  <a:srgbClr val="000000"/>
                </a:solidFill>
                <a:latin typeface="+mn-lt"/>
                <a:ea typeface="+mn-ea"/>
                <a:cs typeface="+mn-cs"/>
              </a:defRPr>
            </a:lvl4pPr>
            <a:lvl5pPr marL="2305050" indent="365125" algn="l" defTabSz="457200" rtl="0" eaLnBrk="0" fontAlgn="base" hangingPunct="0">
              <a:spcBef>
                <a:spcPct val="0"/>
              </a:spcBef>
              <a:spcAft>
                <a:spcPct val="0"/>
              </a:spcAft>
              <a:buBlip>
                <a:blip r:embed="rId7"/>
              </a:buBlip>
              <a:defRPr kumimoji="1" sz="2000">
                <a:solidFill>
                  <a:srgbClr val="000000"/>
                </a:solidFill>
                <a:latin typeface="+mn-lt"/>
                <a:ea typeface="+mn-ea"/>
                <a:cs typeface="+mn-cs"/>
              </a:defRPr>
            </a:lvl5pPr>
            <a:lvl6pPr marL="2762250" indent="365125" algn="l" defTabSz="457200" rtl="0" eaLnBrk="1" fontAlgn="base" hangingPunct="1">
              <a:spcBef>
                <a:spcPct val="0"/>
              </a:spcBef>
              <a:spcAft>
                <a:spcPct val="0"/>
              </a:spcAft>
              <a:buBlip>
                <a:blip r:embed="rId7"/>
              </a:buBlip>
              <a:defRPr kumimoji="1" sz="2000">
                <a:solidFill>
                  <a:srgbClr val="000000"/>
                </a:solidFill>
                <a:latin typeface="+mn-lt"/>
                <a:ea typeface="+mn-ea"/>
                <a:cs typeface="+mn-cs"/>
              </a:defRPr>
            </a:lvl6pPr>
            <a:lvl7pPr marL="3219450" indent="365125" algn="l" defTabSz="457200" rtl="0" eaLnBrk="1" fontAlgn="base" hangingPunct="1">
              <a:spcBef>
                <a:spcPct val="0"/>
              </a:spcBef>
              <a:spcAft>
                <a:spcPct val="0"/>
              </a:spcAft>
              <a:buBlip>
                <a:blip r:embed="rId7"/>
              </a:buBlip>
              <a:defRPr kumimoji="1" sz="2000">
                <a:solidFill>
                  <a:srgbClr val="000000"/>
                </a:solidFill>
                <a:latin typeface="+mn-lt"/>
                <a:ea typeface="+mn-ea"/>
                <a:cs typeface="+mn-cs"/>
              </a:defRPr>
            </a:lvl7pPr>
            <a:lvl8pPr marL="3676650" indent="365125" algn="l" defTabSz="457200" rtl="0" eaLnBrk="1" fontAlgn="base" hangingPunct="1">
              <a:spcBef>
                <a:spcPct val="0"/>
              </a:spcBef>
              <a:spcAft>
                <a:spcPct val="0"/>
              </a:spcAft>
              <a:buBlip>
                <a:blip r:embed="rId7"/>
              </a:buBlip>
              <a:defRPr kumimoji="1" sz="2000">
                <a:solidFill>
                  <a:srgbClr val="000000"/>
                </a:solidFill>
                <a:latin typeface="+mn-lt"/>
                <a:ea typeface="+mn-ea"/>
                <a:cs typeface="+mn-cs"/>
              </a:defRPr>
            </a:lvl8pPr>
            <a:lvl9pPr marL="4133850" indent="365125" algn="l" defTabSz="457200" rtl="0" eaLnBrk="1" fontAlgn="base" hangingPunct="1">
              <a:spcBef>
                <a:spcPct val="0"/>
              </a:spcBef>
              <a:spcAft>
                <a:spcPct val="0"/>
              </a:spcAft>
              <a:buBlip>
                <a:blip r:embed="rId7"/>
              </a:buBlip>
              <a:defRPr kumimoji="1" sz="2000">
                <a:solidFill>
                  <a:srgbClr val="000000"/>
                </a:solidFill>
                <a:latin typeface="+mn-lt"/>
                <a:ea typeface="+mn-ea"/>
                <a:cs typeface="+mn-cs"/>
              </a:defRPr>
            </a:lvl9pPr>
          </a:lstStyle>
          <a:p>
            <a:pPr marL="0" indent="0" eaLnBrk="1" hangingPunct="1">
              <a:buFont typeface="Wingdings" pitchFamily="2" charset="2"/>
              <a:buNone/>
              <a:defRPr/>
            </a:pPr>
            <a:r>
              <a:rPr lang="en-US" altLang="ja-JP" sz="2400" kern="0" dirty="0">
                <a:solidFill>
                  <a:srgbClr val="FF0000"/>
                </a:solidFill>
              </a:rPr>
              <a:t>Q</a:t>
            </a:r>
            <a:r>
              <a:rPr lang="en-US" altLang="ja-JP" sz="2400" kern="0" baseline="-25000" dirty="0">
                <a:solidFill>
                  <a:srgbClr val="FF0000"/>
                </a:solidFill>
              </a:rPr>
              <a:t>1 </a:t>
            </a:r>
            <a:r>
              <a:rPr lang="en-US" altLang="ja-JP" sz="2400" kern="0" dirty="0">
                <a:solidFill>
                  <a:srgbClr val="FF0000"/>
                </a:solidFill>
              </a:rPr>
              <a:t>&lt;0</a:t>
            </a:r>
          </a:p>
        </p:txBody>
      </p:sp>
      <p:pic>
        <p:nvPicPr>
          <p:cNvPr id="15" name="図 14" descr="\documentclass{article}&#10;\usepackage{amsmath}&#10;\pagestyle{empty}&#10;\begin{document}&#10;$$ - \frac{Q_{-}'}{T_1} + \frac{Q_{+}'}{T_2} \stackrel{Q_1=-Q_{-}'&lt;0}{=} \frac{Q_1}{T_1} + \frac{Q_2}{T_2} \leq 0 $$&#10;\end{document}" title="IguanaTex Bitmap Display">
            <a:extLst>
              <a:ext uri="{FF2B5EF4-FFF2-40B4-BE49-F238E27FC236}">
                <a16:creationId xmlns:a16="http://schemas.microsoft.com/office/drawing/2014/main" id="{612DDE4E-4B08-4928-A9BF-322F936B18A9}"/>
              </a:ext>
            </a:extLst>
          </p:cNvPr>
          <p:cNvPicPr>
            <a:picLocks noChangeAspect="1"/>
          </p:cNvPicPr>
          <p:nvPr>
            <p:custDataLst>
              <p:tags r:id="rId2"/>
            </p:custDataLst>
          </p:nvPr>
        </p:nvPicPr>
        <p:blipFill>
          <a:blip r:embed="rId9" cstate="print">
            <a:extLst>
              <a:ext uri="{28A0092B-C50C-407E-A947-70E740481C1C}">
                <a14:useLocalDpi xmlns:a14="http://schemas.microsoft.com/office/drawing/2010/main" val="0"/>
              </a:ext>
            </a:extLst>
          </a:blip>
          <a:stretch>
            <a:fillRect/>
          </a:stretch>
        </p:blipFill>
        <p:spPr>
          <a:xfrm>
            <a:off x="280277" y="1901918"/>
            <a:ext cx="4787037" cy="676813"/>
          </a:xfrm>
          <a:prstGeom prst="rect">
            <a:avLst/>
          </a:prstGeom>
        </p:spPr>
      </p:pic>
      <p:grpSp>
        <p:nvGrpSpPr>
          <p:cNvPr id="52" name="グループ化 51">
            <a:extLst>
              <a:ext uri="{FF2B5EF4-FFF2-40B4-BE49-F238E27FC236}">
                <a16:creationId xmlns:a16="http://schemas.microsoft.com/office/drawing/2014/main" id="{74F595A1-4003-467F-8BF5-90D7732651A9}"/>
              </a:ext>
            </a:extLst>
          </p:cNvPr>
          <p:cNvGrpSpPr/>
          <p:nvPr/>
        </p:nvGrpSpPr>
        <p:grpSpPr>
          <a:xfrm>
            <a:off x="77124" y="2624981"/>
            <a:ext cx="4996969" cy="1245192"/>
            <a:chOff x="77124" y="2624981"/>
            <a:chExt cx="4996969" cy="1245192"/>
          </a:xfrm>
        </p:grpSpPr>
        <p:sp>
          <p:nvSpPr>
            <p:cNvPr id="76" name="コンテンツ プレースホルダー 2 1 3 1 2 1">
              <a:extLst>
                <a:ext uri="{FF2B5EF4-FFF2-40B4-BE49-F238E27FC236}">
                  <a16:creationId xmlns:a16="http://schemas.microsoft.com/office/drawing/2014/main" id="{51A2112D-DAE8-47EB-A75B-CAE4471477B8}"/>
                </a:ext>
              </a:extLst>
            </p:cNvPr>
            <p:cNvSpPr txBox="1">
              <a:spLocks/>
            </p:cNvSpPr>
            <p:nvPr/>
          </p:nvSpPr>
          <p:spPr bwMode="gray">
            <a:xfrm>
              <a:off x="93160" y="2829498"/>
              <a:ext cx="3834649"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90513" indent="-290513" algn="l" defTabSz="457200" rtl="0" eaLnBrk="0" fontAlgn="base" hangingPunct="0">
                <a:lnSpc>
                  <a:spcPct val="95000"/>
                </a:lnSpc>
                <a:spcBef>
                  <a:spcPct val="20000"/>
                </a:spcBef>
                <a:spcAft>
                  <a:spcPct val="10000"/>
                </a:spcAft>
                <a:buClr>
                  <a:srgbClr val="A30B1A"/>
                </a:buClr>
                <a:buFont typeface="Wingdings" pitchFamily="2" charset="2"/>
                <a:buChar char="n"/>
                <a:defRPr kumimoji="1" sz="2800">
                  <a:solidFill>
                    <a:srgbClr val="000000"/>
                  </a:solidFill>
                  <a:latin typeface="+mn-lt"/>
                  <a:ea typeface="+mn-ea"/>
                  <a:cs typeface="+mn-cs"/>
                </a:defRPr>
              </a:lvl1pPr>
              <a:lvl2pPr marL="581025" indent="-242888" algn="l" defTabSz="457200" rtl="0" eaLnBrk="0" fontAlgn="base" hangingPunct="0">
                <a:lnSpc>
                  <a:spcPct val="95000"/>
                </a:lnSpc>
                <a:spcBef>
                  <a:spcPct val="20000"/>
                </a:spcBef>
                <a:spcAft>
                  <a:spcPct val="10000"/>
                </a:spcAft>
                <a:buClr>
                  <a:srgbClr val="87867E"/>
                </a:buClr>
                <a:buFont typeface="Wingdings" pitchFamily="2" charset="2"/>
                <a:buChar char="n"/>
                <a:defRPr kumimoji="1" sz="2400">
                  <a:solidFill>
                    <a:srgbClr val="000000"/>
                  </a:solidFill>
                  <a:latin typeface="+mn-lt"/>
                  <a:ea typeface="+mn-ea"/>
                  <a:cs typeface="+mn-cs"/>
                </a:defRPr>
              </a:lvl2pPr>
              <a:lvl3pPr marL="795338" indent="-138113" algn="l" defTabSz="457200" rtl="0" eaLnBrk="0" fontAlgn="base" hangingPunct="0">
                <a:lnSpc>
                  <a:spcPct val="95000"/>
                </a:lnSpc>
                <a:spcBef>
                  <a:spcPct val="20000"/>
                </a:spcBef>
                <a:spcAft>
                  <a:spcPct val="10000"/>
                </a:spcAft>
                <a:buClr>
                  <a:srgbClr val="87867E"/>
                </a:buClr>
                <a:buSzPct val="100000"/>
                <a:buChar char="•"/>
                <a:defRPr kumimoji="1" sz="2000">
                  <a:solidFill>
                    <a:srgbClr val="000000"/>
                  </a:solidFill>
                  <a:latin typeface="+mn-lt"/>
                  <a:ea typeface="+mn-ea"/>
                  <a:cs typeface="+mn-cs"/>
                </a:defRPr>
              </a:lvl3pPr>
              <a:lvl4pPr marL="1014413" indent="-134938" algn="l" defTabSz="457200" rtl="0" eaLnBrk="0" fontAlgn="base" hangingPunct="0">
                <a:lnSpc>
                  <a:spcPct val="95000"/>
                </a:lnSpc>
                <a:spcBef>
                  <a:spcPct val="20000"/>
                </a:spcBef>
                <a:spcAft>
                  <a:spcPct val="10000"/>
                </a:spcAft>
                <a:buClr>
                  <a:srgbClr val="87867E"/>
                </a:buClr>
                <a:buSzPct val="100000"/>
                <a:buChar char="•"/>
                <a:defRPr kumimoji="1">
                  <a:solidFill>
                    <a:srgbClr val="000000"/>
                  </a:solidFill>
                  <a:latin typeface="+mn-lt"/>
                  <a:ea typeface="+mn-ea"/>
                  <a:cs typeface="+mn-cs"/>
                </a:defRPr>
              </a:lvl4pPr>
              <a:lvl5pPr marL="2305050" indent="365125" algn="l" defTabSz="457200" rtl="0" eaLnBrk="0" fontAlgn="base" hangingPunct="0">
                <a:spcBef>
                  <a:spcPct val="0"/>
                </a:spcBef>
                <a:spcAft>
                  <a:spcPct val="0"/>
                </a:spcAft>
                <a:buBlip>
                  <a:blip r:embed="rId7"/>
                </a:buBlip>
                <a:defRPr kumimoji="1" sz="2000">
                  <a:solidFill>
                    <a:srgbClr val="000000"/>
                  </a:solidFill>
                  <a:latin typeface="+mn-lt"/>
                  <a:ea typeface="+mn-ea"/>
                  <a:cs typeface="+mn-cs"/>
                </a:defRPr>
              </a:lvl5pPr>
              <a:lvl6pPr marL="2762250" indent="365125" algn="l" defTabSz="457200" rtl="0" eaLnBrk="1" fontAlgn="base" hangingPunct="1">
                <a:spcBef>
                  <a:spcPct val="0"/>
                </a:spcBef>
                <a:spcAft>
                  <a:spcPct val="0"/>
                </a:spcAft>
                <a:buBlip>
                  <a:blip r:embed="rId7"/>
                </a:buBlip>
                <a:defRPr kumimoji="1" sz="2000">
                  <a:solidFill>
                    <a:srgbClr val="000000"/>
                  </a:solidFill>
                  <a:latin typeface="+mn-lt"/>
                  <a:ea typeface="+mn-ea"/>
                  <a:cs typeface="+mn-cs"/>
                </a:defRPr>
              </a:lvl6pPr>
              <a:lvl7pPr marL="3219450" indent="365125" algn="l" defTabSz="457200" rtl="0" eaLnBrk="1" fontAlgn="base" hangingPunct="1">
                <a:spcBef>
                  <a:spcPct val="0"/>
                </a:spcBef>
                <a:spcAft>
                  <a:spcPct val="0"/>
                </a:spcAft>
                <a:buBlip>
                  <a:blip r:embed="rId7"/>
                </a:buBlip>
                <a:defRPr kumimoji="1" sz="2000">
                  <a:solidFill>
                    <a:srgbClr val="000000"/>
                  </a:solidFill>
                  <a:latin typeface="+mn-lt"/>
                  <a:ea typeface="+mn-ea"/>
                  <a:cs typeface="+mn-cs"/>
                </a:defRPr>
              </a:lvl7pPr>
              <a:lvl8pPr marL="3676650" indent="365125" algn="l" defTabSz="457200" rtl="0" eaLnBrk="1" fontAlgn="base" hangingPunct="1">
                <a:spcBef>
                  <a:spcPct val="0"/>
                </a:spcBef>
                <a:spcAft>
                  <a:spcPct val="0"/>
                </a:spcAft>
                <a:buBlip>
                  <a:blip r:embed="rId7"/>
                </a:buBlip>
                <a:defRPr kumimoji="1" sz="2000">
                  <a:solidFill>
                    <a:srgbClr val="000000"/>
                  </a:solidFill>
                  <a:latin typeface="+mn-lt"/>
                  <a:ea typeface="+mn-ea"/>
                  <a:cs typeface="+mn-cs"/>
                </a:defRPr>
              </a:lvl8pPr>
              <a:lvl9pPr marL="4133850" indent="365125" algn="l" defTabSz="457200" rtl="0" eaLnBrk="1" fontAlgn="base" hangingPunct="1">
                <a:spcBef>
                  <a:spcPct val="0"/>
                </a:spcBef>
                <a:spcAft>
                  <a:spcPct val="0"/>
                </a:spcAft>
                <a:buBlip>
                  <a:blip r:embed="rId7"/>
                </a:buBlip>
                <a:defRPr kumimoji="1" sz="2000">
                  <a:solidFill>
                    <a:srgbClr val="000000"/>
                  </a:solidFill>
                  <a:latin typeface="+mn-lt"/>
                  <a:ea typeface="+mn-ea"/>
                  <a:cs typeface="+mn-cs"/>
                </a:defRPr>
              </a:lvl9pPr>
            </a:lstStyle>
            <a:p>
              <a:pPr marL="0" indent="0" eaLnBrk="1" hangingPunct="1">
                <a:buFont typeface="Wingdings" pitchFamily="2" charset="2"/>
                <a:buNone/>
                <a:defRPr/>
              </a:pPr>
              <a:r>
                <a:rPr lang="ja-JP" altLang="en-US" kern="0" dirty="0"/>
                <a:t>クラウジウスの不等式</a:t>
              </a:r>
              <a:endParaRPr lang="en-US" altLang="ja-JP" kern="0" dirty="0"/>
            </a:p>
          </p:txBody>
        </p:sp>
        <p:pic>
          <p:nvPicPr>
            <p:cNvPr id="17" name="図 16" descr="\documentclass{article}&#10;\usepackage{amsmath}&#10;\pagestyle{empty}&#10;\begin{document}&#10;$$ \sum_{k=1}^n \frac{Q_k}{T_k} \leq 0 $$&#10;\end{document}" title="IguanaTex Bitmap Display">
              <a:extLst>
                <a:ext uri="{FF2B5EF4-FFF2-40B4-BE49-F238E27FC236}">
                  <a16:creationId xmlns:a16="http://schemas.microsoft.com/office/drawing/2014/main" id="{F5D60D1F-89D4-4482-8810-D06C5A9EFB45}"/>
                </a:ext>
              </a:extLst>
            </p:cNvPr>
            <p:cNvPicPr>
              <a:picLocks noChangeAspect="1"/>
            </p:cNvPicPr>
            <p:nvPr>
              <p:custDataLst>
                <p:tags r:id="rId5"/>
              </p:custDataLst>
            </p:nvPr>
          </p:nvPicPr>
          <p:blipFill>
            <a:blip r:embed="rId10" cstate="print">
              <a:extLst>
                <a:ext uri="{28A0092B-C50C-407E-A947-70E740481C1C}">
                  <a14:useLocalDpi xmlns:a14="http://schemas.microsoft.com/office/drawing/2010/main" val="0"/>
                </a:ext>
              </a:extLst>
            </a:blip>
            <a:stretch>
              <a:fillRect/>
            </a:stretch>
          </p:blipFill>
          <p:spPr>
            <a:xfrm>
              <a:off x="3634359" y="2698435"/>
              <a:ext cx="1238832" cy="700276"/>
            </a:xfrm>
            <a:prstGeom prst="rect">
              <a:avLst/>
            </a:prstGeom>
          </p:spPr>
        </p:pic>
        <p:sp>
          <p:nvSpPr>
            <p:cNvPr id="80" name="コンテンツ プレースホルダー 2 1 3 1 2 2">
              <a:extLst>
                <a:ext uri="{FF2B5EF4-FFF2-40B4-BE49-F238E27FC236}">
                  <a16:creationId xmlns:a16="http://schemas.microsoft.com/office/drawing/2014/main" id="{D15E9719-0F9B-4B59-B4D7-4EAFF9854107}"/>
                </a:ext>
              </a:extLst>
            </p:cNvPr>
            <p:cNvSpPr txBox="1">
              <a:spLocks/>
            </p:cNvSpPr>
            <p:nvPr/>
          </p:nvSpPr>
          <p:spPr bwMode="gray">
            <a:xfrm>
              <a:off x="119648" y="3432023"/>
              <a:ext cx="4598428"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90513" indent="-290513" algn="l" defTabSz="457200" rtl="0" eaLnBrk="0" fontAlgn="base" hangingPunct="0">
                <a:lnSpc>
                  <a:spcPct val="95000"/>
                </a:lnSpc>
                <a:spcBef>
                  <a:spcPct val="20000"/>
                </a:spcBef>
                <a:spcAft>
                  <a:spcPct val="10000"/>
                </a:spcAft>
                <a:buClr>
                  <a:srgbClr val="A30B1A"/>
                </a:buClr>
                <a:buFont typeface="Wingdings" pitchFamily="2" charset="2"/>
                <a:buChar char="n"/>
                <a:defRPr kumimoji="1" sz="2800">
                  <a:solidFill>
                    <a:srgbClr val="000000"/>
                  </a:solidFill>
                  <a:latin typeface="+mn-lt"/>
                  <a:ea typeface="+mn-ea"/>
                  <a:cs typeface="+mn-cs"/>
                </a:defRPr>
              </a:lvl1pPr>
              <a:lvl2pPr marL="581025" indent="-242888" algn="l" defTabSz="457200" rtl="0" eaLnBrk="0" fontAlgn="base" hangingPunct="0">
                <a:lnSpc>
                  <a:spcPct val="95000"/>
                </a:lnSpc>
                <a:spcBef>
                  <a:spcPct val="20000"/>
                </a:spcBef>
                <a:spcAft>
                  <a:spcPct val="10000"/>
                </a:spcAft>
                <a:buClr>
                  <a:srgbClr val="87867E"/>
                </a:buClr>
                <a:buFont typeface="Wingdings" pitchFamily="2" charset="2"/>
                <a:buChar char="n"/>
                <a:defRPr kumimoji="1" sz="2400">
                  <a:solidFill>
                    <a:srgbClr val="000000"/>
                  </a:solidFill>
                  <a:latin typeface="+mn-lt"/>
                  <a:ea typeface="+mn-ea"/>
                  <a:cs typeface="+mn-cs"/>
                </a:defRPr>
              </a:lvl2pPr>
              <a:lvl3pPr marL="795338" indent="-138113" algn="l" defTabSz="457200" rtl="0" eaLnBrk="0" fontAlgn="base" hangingPunct="0">
                <a:lnSpc>
                  <a:spcPct val="95000"/>
                </a:lnSpc>
                <a:spcBef>
                  <a:spcPct val="20000"/>
                </a:spcBef>
                <a:spcAft>
                  <a:spcPct val="10000"/>
                </a:spcAft>
                <a:buClr>
                  <a:srgbClr val="87867E"/>
                </a:buClr>
                <a:buSzPct val="100000"/>
                <a:buChar char="•"/>
                <a:defRPr kumimoji="1" sz="2000">
                  <a:solidFill>
                    <a:srgbClr val="000000"/>
                  </a:solidFill>
                  <a:latin typeface="+mn-lt"/>
                  <a:ea typeface="+mn-ea"/>
                  <a:cs typeface="+mn-cs"/>
                </a:defRPr>
              </a:lvl3pPr>
              <a:lvl4pPr marL="1014413" indent="-134938" algn="l" defTabSz="457200" rtl="0" eaLnBrk="0" fontAlgn="base" hangingPunct="0">
                <a:lnSpc>
                  <a:spcPct val="95000"/>
                </a:lnSpc>
                <a:spcBef>
                  <a:spcPct val="20000"/>
                </a:spcBef>
                <a:spcAft>
                  <a:spcPct val="10000"/>
                </a:spcAft>
                <a:buClr>
                  <a:srgbClr val="87867E"/>
                </a:buClr>
                <a:buSzPct val="100000"/>
                <a:buChar char="•"/>
                <a:defRPr kumimoji="1">
                  <a:solidFill>
                    <a:srgbClr val="000000"/>
                  </a:solidFill>
                  <a:latin typeface="+mn-lt"/>
                  <a:ea typeface="+mn-ea"/>
                  <a:cs typeface="+mn-cs"/>
                </a:defRPr>
              </a:lvl4pPr>
              <a:lvl5pPr marL="2305050" indent="365125" algn="l" defTabSz="457200" rtl="0" eaLnBrk="0" fontAlgn="base" hangingPunct="0">
                <a:spcBef>
                  <a:spcPct val="0"/>
                </a:spcBef>
                <a:spcAft>
                  <a:spcPct val="0"/>
                </a:spcAft>
                <a:buBlip>
                  <a:blip r:embed="rId7"/>
                </a:buBlip>
                <a:defRPr kumimoji="1" sz="2000">
                  <a:solidFill>
                    <a:srgbClr val="000000"/>
                  </a:solidFill>
                  <a:latin typeface="+mn-lt"/>
                  <a:ea typeface="+mn-ea"/>
                  <a:cs typeface="+mn-cs"/>
                </a:defRPr>
              </a:lvl5pPr>
              <a:lvl6pPr marL="2762250" indent="365125" algn="l" defTabSz="457200" rtl="0" eaLnBrk="1" fontAlgn="base" hangingPunct="1">
                <a:spcBef>
                  <a:spcPct val="0"/>
                </a:spcBef>
                <a:spcAft>
                  <a:spcPct val="0"/>
                </a:spcAft>
                <a:buBlip>
                  <a:blip r:embed="rId7"/>
                </a:buBlip>
                <a:defRPr kumimoji="1" sz="2000">
                  <a:solidFill>
                    <a:srgbClr val="000000"/>
                  </a:solidFill>
                  <a:latin typeface="+mn-lt"/>
                  <a:ea typeface="+mn-ea"/>
                  <a:cs typeface="+mn-cs"/>
                </a:defRPr>
              </a:lvl6pPr>
              <a:lvl7pPr marL="3219450" indent="365125" algn="l" defTabSz="457200" rtl="0" eaLnBrk="1" fontAlgn="base" hangingPunct="1">
                <a:spcBef>
                  <a:spcPct val="0"/>
                </a:spcBef>
                <a:spcAft>
                  <a:spcPct val="0"/>
                </a:spcAft>
                <a:buBlip>
                  <a:blip r:embed="rId7"/>
                </a:buBlip>
                <a:defRPr kumimoji="1" sz="2000">
                  <a:solidFill>
                    <a:srgbClr val="000000"/>
                  </a:solidFill>
                  <a:latin typeface="+mn-lt"/>
                  <a:ea typeface="+mn-ea"/>
                  <a:cs typeface="+mn-cs"/>
                </a:defRPr>
              </a:lvl7pPr>
              <a:lvl8pPr marL="3676650" indent="365125" algn="l" defTabSz="457200" rtl="0" eaLnBrk="1" fontAlgn="base" hangingPunct="1">
                <a:spcBef>
                  <a:spcPct val="0"/>
                </a:spcBef>
                <a:spcAft>
                  <a:spcPct val="0"/>
                </a:spcAft>
                <a:buBlip>
                  <a:blip r:embed="rId7"/>
                </a:buBlip>
                <a:defRPr kumimoji="1" sz="2000">
                  <a:solidFill>
                    <a:srgbClr val="000000"/>
                  </a:solidFill>
                  <a:latin typeface="+mn-lt"/>
                  <a:ea typeface="+mn-ea"/>
                  <a:cs typeface="+mn-cs"/>
                </a:defRPr>
              </a:lvl8pPr>
              <a:lvl9pPr marL="4133850" indent="365125" algn="l" defTabSz="457200" rtl="0" eaLnBrk="1" fontAlgn="base" hangingPunct="1">
                <a:spcBef>
                  <a:spcPct val="0"/>
                </a:spcBef>
                <a:spcAft>
                  <a:spcPct val="0"/>
                </a:spcAft>
                <a:buBlip>
                  <a:blip r:embed="rId7"/>
                </a:buBlip>
                <a:defRPr kumimoji="1" sz="2000">
                  <a:solidFill>
                    <a:srgbClr val="000000"/>
                  </a:solidFill>
                  <a:latin typeface="+mn-lt"/>
                  <a:ea typeface="+mn-ea"/>
                  <a:cs typeface="+mn-cs"/>
                </a:defRPr>
              </a:lvl9pPr>
            </a:lstStyle>
            <a:p>
              <a:pPr marL="0" indent="0" eaLnBrk="1" hangingPunct="1">
                <a:buFont typeface="Wingdings" pitchFamily="2" charset="2"/>
                <a:buNone/>
                <a:defRPr/>
              </a:pPr>
              <a:r>
                <a:rPr lang="en-US" altLang="ja-JP" sz="2400" kern="0" dirty="0"/>
                <a:t>(</a:t>
              </a:r>
              <a:r>
                <a:rPr lang="ja-JP" altLang="en-US" sz="2400" kern="0" dirty="0"/>
                <a:t>等号成立はサイクルが可逆のとき</a:t>
              </a:r>
              <a:r>
                <a:rPr lang="en-US" altLang="ja-JP" sz="2400" kern="0" dirty="0"/>
                <a:t>)</a:t>
              </a:r>
            </a:p>
          </p:txBody>
        </p:sp>
        <p:sp>
          <p:nvSpPr>
            <p:cNvPr id="18" name="正方形/長方形 17">
              <a:extLst>
                <a:ext uri="{FF2B5EF4-FFF2-40B4-BE49-F238E27FC236}">
                  <a16:creationId xmlns:a16="http://schemas.microsoft.com/office/drawing/2014/main" id="{5249B690-76EC-4DDD-BFDC-CDC2DA307F28}"/>
                </a:ext>
              </a:extLst>
            </p:cNvPr>
            <p:cNvSpPr/>
            <p:nvPr/>
          </p:nvSpPr>
          <p:spPr bwMode="gray">
            <a:xfrm>
              <a:off x="77124" y="2624981"/>
              <a:ext cx="4996969" cy="1182121"/>
            </a:xfrm>
            <a:prstGeom prst="rect">
              <a:avLst/>
            </a:prstGeom>
            <a:noFill/>
            <a:ln w="9525" algn="ctr">
              <a:solidFill>
                <a:schemeClr val="accent1"/>
              </a:solidFill>
              <a:miter lim="800000"/>
              <a:headEnd/>
              <a:tailEnd/>
            </a:ln>
            <a:effectLst/>
          </p:spPr>
          <p:txBody>
            <a:bodyPr wrap="none" rtlCol="0" anchor="ctr"/>
            <a:lstStyle/>
            <a:p>
              <a:pPr algn="ctr"/>
              <a:endParaRPr kumimoji="1" lang="ja-JP" altLang="en-US" dirty="0"/>
            </a:p>
          </p:txBody>
        </p:sp>
      </p:grpSp>
      <p:cxnSp>
        <p:nvCxnSpPr>
          <p:cNvPr id="156" name="直線矢印コネクタ 155">
            <a:extLst>
              <a:ext uri="{FF2B5EF4-FFF2-40B4-BE49-F238E27FC236}">
                <a16:creationId xmlns:a16="http://schemas.microsoft.com/office/drawing/2014/main" id="{73AF3A4D-84C1-4E53-AED7-842952DC6B6F}"/>
              </a:ext>
            </a:extLst>
          </p:cNvPr>
          <p:cNvCxnSpPr>
            <a:cxnSpLocks/>
            <a:stCxn id="161" idx="3"/>
          </p:cNvCxnSpPr>
          <p:nvPr/>
        </p:nvCxnSpPr>
        <p:spPr bwMode="auto">
          <a:xfrm flipH="1" flipV="1">
            <a:off x="5424315" y="3493424"/>
            <a:ext cx="178" cy="2343801"/>
          </a:xfrm>
          <a:prstGeom prst="straightConnector1">
            <a:avLst/>
          </a:prstGeom>
          <a:gradFill rotWithShape="0">
            <a:gsLst>
              <a:gs pos="0">
                <a:srgbClr val="FFFFFF"/>
              </a:gs>
              <a:gs pos="100000">
                <a:srgbClr val="C8C8C8"/>
              </a:gs>
            </a:gsLst>
            <a:lin ang="5400000" scaled="1"/>
          </a:gradFill>
          <a:ln w="9525" cap="flat" cmpd="sng" algn="ctr">
            <a:solidFill>
              <a:srgbClr val="505050"/>
            </a:solidFill>
            <a:prstDash val="solid"/>
            <a:round/>
            <a:headEnd type="none" w="med" len="med"/>
            <a:tailEnd type="triangle"/>
          </a:ln>
          <a:effectLst/>
        </p:spPr>
      </p:cxnSp>
      <p:cxnSp>
        <p:nvCxnSpPr>
          <p:cNvPr id="158" name="直線矢印コネクタ 157">
            <a:extLst>
              <a:ext uri="{FF2B5EF4-FFF2-40B4-BE49-F238E27FC236}">
                <a16:creationId xmlns:a16="http://schemas.microsoft.com/office/drawing/2014/main" id="{E83BC49E-EC11-44A7-8090-FEC534A9F728}"/>
              </a:ext>
            </a:extLst>
          </p:cNvPr>
          <p:cNvCxnSpPr>
            <a:cxnSpLocks/>
          </p:cNvCxnSpPr>
          <p:nvPr/>
        </p:nvCxnSpPr>
        <p:spPr bwMode="auto">
          <a:xfrm flipV="1">
            <a:off x="5119367" y="5569038"/>
            <a:ext cx="3889299" cy="10356"/>
          </a:xfrm>
          <a:prstGeom prst="straightConnector1">
            <a:avLst/>
          </a:prstGeom>
          <a:gradFill rotWithShape="0">
            <a:gsLst>
              <a:gs pos="0">
                <a:srgbClr val="FFFFFF"/>
              </a:gs>
              <a:gs pos="100000">
                <a:srgbClr val="C8C8C8"/>
              </a:gs>
            </a:gsLst>
            <a:lin ang="5400000" scaled="1"/>
          </a:gradFill>
          <a:ln w="9525" cap="flat" cmpd="sng" algn="ctr">
            <a:solidFill>
              <a:srgbClr val="505050"/>
            </a:solidFill>
            <a:prstDash val="solid"/>
            <a:round/>
            <a:headEnd type="none" w="med" len="med"/>
            <a:tailEnd type="triangle"/>
          </a:ln>
          <a:effectLst/>
        </p:spPr>
      </p:cxnSp>
      <p:sp>
        <p:nvSpPr>
          <p:cNvPr id="161" name="コンテンツ プレースホルダー 2 4 2 2">
            <a:extLst>
              <a:ext uri="{FF2B5EF4-FFF2-40B4-BE49-F238E27FC236}">
                <a16:creationId xmlns:a16="http://schemas.microsoft.com/office/drawing/2014/main" id="{5C36AEA6-9778-45EA-BA51-C617C44A391B}"/>
              </a:ext>
            </a:extLst>
          </p:cNvPr>
          <p:cNvSpPr txBox="1">
            <a:spLocks/>
          </p:cNvSpPr>
          <p:nvPr/>
        </p:nvSpPr>
        <p:spPr bwMode="gray">
          <a:xfrm>
            <a:off x="5119139" y="5618150"/>
            <a:ext cx="305354"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90513" indent="-290513" algn="l" defTabSz="457200" rtl="0" eaLnBrk="0" fontAlgn="base" hangingPunct="0">
              <a:lnSpc>
                <a:spcPct val="95000"/>
              </a:lnSpc>
              <a:spcBef>
                <a:spcPct val="20000"/>
              </a:spcBef>
              <a:spcAft>
                <a:spcPct val="10000"/>
              </a:spcAft>
              <a:buClr>
                <a:srgbClr val="A30B1A"/>
              </a:buClr>
              <a:buFont typeface="Wingdings" pitchFamily="2" charset="2"/>
              <a:buChar char="n"/>
              <a:defRPr kumimoji="1" sz="2800">
                <a:solidFill>
                  <a:srgbClr val="000000"/>
                </a:solidFill>
                <a:latin typeface="+mn-lt"/>
                <a:ea typeface="+mn-ea"/>
                <a:cs typeface="+mn-cs"/>
              </a:defRPr>
            </a:lvl1pPr>
            <a:lvl2pPr marL="581025" indent="-242888" algn="l" defTabSz="457200" rtl="0" eaLnBrk="0" fontAlgn="base" hangingPunct="0">
              <a:lnSpc>
                <a:spcPct val="95000"/>
              </a:lnSpc>
              <a:spcBef>
                <a:spcPct val="20000"/>
              </a:spcBef>
              <a:spcAft>
                <a:spcPct val="10000"/>
              </a:spcAft>
              <a:buClr>
                <a:srgbClr val="87867E"/>
              </a:buClr>
              <a:buFont typeface="Wingdings" pitchFamily="2" charset="2"/>
              <a:buChar char="n"/>
              <a:defRPr kumimoji="1" sz="2400">
                <a:solidFill>
                  <a:srgbClr val="000000"/>
                </a:solidFill>
                <a:latin typeface="+mn-lt"/>
                <a:ea typeface="+mn-ea"/>
                <a:cs typeface="+mn-cs"/>
              </a:defRPr>
            </a:lvl2pPr>
            <a:lvl3pPr marL="795338" indent="-138113" algn="l" defTabSz="457200" rtl="0" eaLnBrk="0" fontAlgn="base" hangingPunct="0">
              <a:lnSpc>
                <a:spcPct val="95000"/>
              </a:lnSpc>
              <a:spcBef>
                <a:spcPct val="20000"/>
              </a:spcBef>
              <a:spcAft>
                <a:spcPct val="10000"/>
              </a:spcAft>
              <a:buClr>
                <a:srgbClr val="87867E"/>
              </a:buClr>
              <a:buSzPct val="100000"/>
              <a:buChar char="•"/>
              <a:defRPr kumimoji="1" sz="2000">
                <a:solidFill>
                  <a:srgbClr val="000000"/>
                </a:solidFill>
                <a:latin typeface="+mn-lt"/>
                <a:ea typeface="+mn-ea"/>
                <a:cs typeface="+mn-cs"/>
              </a:defRPr>
            </a:lvl3pPr>
            <a:lvl4pPr marL="1014413" indent="-134938" algn="l" defTabSz="457200" rtl="0" eaLnBrk="0" fontAlgn="base" hangingPunct="0">
              <a:lnSpc>
                <a:spcPct val="95000"/>
              </a:lnSpc>
              <a:spcBef>
                <a:spcPct val="20000"/>
              </a:spcBef>
              <a:spcAft>
                <a:spcPct val="10000"/>
              </a:spcAft>
              <a:buClr>
                <a:srgbClr val="87867E"/>
              </a:buClr>
              <a:buSzPct val="100000"/>
              <a:buChar char="•"/>
              <a:defRPr kumimoji="1">
                <a:solidFill>
                  <a:srgbClr val="000000"/>
                </a:solidFill>
                <a:latin typeface="+mn-lt"/>
                <a:ea typeface="+mn-ea"/>
                <a:cs typeface="+mn-cs"/>
              </a:defRPr>
            </a:lvl4pPr>
            <a:lvl5pPr marL="2305050" indent="365125" algn="l" defTabSz="457200" rtl="0" eaLnBrk="0" fontAlgn="base" hangingPunct="0">
              <a:spcBef>
                <a:spcPct val="0"/>
              </a:spcBef>
              <a:spcAft>
                <a:spcPct val="0"/>
              </a:spcAft>
              <a:buBlip>
                <a:blip r:embed="rId7"/>
              </a:buBlip>
              <a:defRPr kumimoji="1" sz="2000">
                <a:solidFill>
                  <a:srgbClr val="000000"/>
                </a:solidFill>
                <a:latin typeface="+mn-lt"/>
                <a:ea typeface="+mn-ea"/>
                <a:cs typeface="+mn-cs"/>
              </a:defRPr>
            </a:lvl5pPr>
            <a:lvl6pPr marL="2762250" indent="365125" algn="l" defTabSz="457200" rtl="0" eaLnBrk="1" fontAlgn="base" hangingPunct="1">
              <a:spcBef>
                <a:spcPct val="0"/>
              </a:spcBef>
              <a:spcAft>
                <a:spcPct val="0"/>
              </a:spcAft>
              <a:buBlip>
                <a:blip r:embed="rId7"/>
              </a:buBlip>
              <a:defRPr kumimoji="1" sz="2000">
                <a:solidFill>
                  <a:srgbClr val="000000"/>
                </a:solidFill>
                <a:latin typeface="+mn-lt"/>
                <a:ea typeface="+mn-ea"/>
                <a:cs typeface="+mn-cs"/>
              </a:defRPr>
            </a:lvl6pPr>
            <a:lvl7pPr marL="3219450" indent="365125" algn="l" defTabSz="457200" rtl="0" eaLnBrk="1" fontAlgn="base" hangingPunct="1">
              <a:spcBef>
                <a:spcPct val="0"/>
              </a:spcBef>
              <a:spcAft>
                <a:spcPct val="0"/>
              </a:spcAft>
              <a:buBlip>
                <a:blip r:embed="rId7"/>
              </a:buBlip>
              <a:defRPr kumimoji="1" sz="2000">
                <a:solidFill>
                  <a:srgbClr val="000000"/>
                </a:solidFill>
                <a:latin typeface="+mn-lt"/>
                <a:ea typeface="+mn-ea"/>
                <a:cs typeface="+mn-cs"/>
              </a:defRPr>
            </a:lvl7pPr>
            <a:lvl8pPr marL="3676650" indent="365125" algn="l" defTabSz="457200" rtl="0" eaLnBrk="1" fontAlgn="base" hangingPunct="1">
              <a:spcBef>
                <a:spcPct val="0"/>
              </a:spcBef>
              <a:spcAft>
                <a:spcPct val="0"/>
              </a:spcAft>
              <a:buBlip>
                <a:blip r:embed="rId7"/>
              </a:buBlip>
              <a:defRPr kumimoji="1" sz="2000">
                <a:solidFill>
                  <a:srgbClr val="000000"/>
                </a:solidFill>
                <a:latin typeface="+mn-lt"/>
                <a:ea typeface="+mn-ea"/>
                <a:cs typeface="+mn-cs"/>
              </a:defRPr>
            </a:lvl8pPr>
            <a:lvl9pPr marL="4133850" indent="365125" algn="l" defTabSz="457200" rtl="0" eaLnBrk="1" fontAlgn="base" hangingPunct="1">
              <a:spcBef>
                <a:spcPct val="0"/>
              </a:spcBef>
              <a:spcAft>
                <a:spcPct val="0"/>
              </a:spcAft>
              <a:buBlip>
                <a:blip r:embed="rId7"/>
              </a:buBlip>
              <a:defRPr kumimoji="1" sz="2000">
                <a:solidFill>
                  <a:srgbClr val="000000"/>
                </a:solidFill>
                <a:latin typeface="+mn-lt"/>
                <a:ea typeface="+mn-ea"/>
                <a:cs typeface="+mn-cs"/>
              </a:defRPr>
            </a:lvl9pPr>
          </a:lstStyle>
          <a:p>
            <a:pPr marL="0" indent="0" eaLnBrk="1" hangingPunct="1">
              <a:buFont typeface="Wingdings" pitchFamily="2" charset="2"/>
              <a:buNone/>
              <a:defRPr/>
            </a:pPr>
            <a:r>
              <a:rPr lang="en-US" altLang="ja-JP" kern="0" dirty="0"/>
              <a:t>O</a:t>
            </a:r>
          </a:p>
        </p:txBody>
      </p:sp>
      <p:sp>
        <p:nvSpPr>
          <p:cNvPr id="164" name="コンテンツ プレースホルダー 2 3 2 2">
            <a:extLst>
              <a:ext uri="{FF2B5EF4-FFF2-40B4-BE49-F238E27FC236}">
                <a16:creationId xmlns:a16="http://schemas.microsoft.com/office/drawing/2014/main" id="{DABB5517-52CB-49A1-B7BA-640B28345B60}"/>
              </a:ext>
            </a:extLst>
          </p:cNvPr>
          <p:cNvSpPr txBox="1">
            <a:spLocks/>
          </p:cNvSpPr>
          <p:nvPr/>
        </p:nvSpPr>
        <p:spPr bwMode="gray">
          <a:xfrm>
            <a:off x="5177934" y="3425679"/>
            <a:ext cx="305354"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90513" indent="-290513" algn="l" defTabSz="457200" rtl="0" eaLnBrk="0" fontAlgn="base" hangingPunct="0">
              <a:lnSpc>
                <a:spcPct val="95000"/>
              </a:lnSpc>
              <a:spcBef>
                <a:spcPct val="20000"/>
              </a:spcBef>
              <a:spcAft>
                <a:spcPct val="10000"/>
              </a:spcAft>
              <a:buClr>
                <a:srgbClr val="A30B1A"/>
              </a:buClr>
              <a:buFont typeface="Wingdings" pitchFamily="2" charset="2"/>
              <a:buChar char="n"/>
              <a:defRPr kumimoji="1" sz="2800">
                <a:solidFill>
                  <a:srgbClr val="000000"/>
                </a:solidFill>
                <a:latin typeface="+mn-lt"/>
                <a:ea typeface="+mn-ea"/>
                <a:cs typeface="+mn-cs"/>
              </a:defRPr>
            </a:lvl1pPr>
            <a:lvl2pPr marL="581025" indent="-242888" algn="l" defTabSz="457200" rtl="0" eaLnBrk="0" fontAlgn="base" hangingPunct="0">
              <a:lnSpc>
                <a:spcPct val="95000"/>
              </a:lnSpc>
              <a:spcBef>
                <a:spcPct val="20000"/>
              </a:spcBef>
              <a:spcAft>
                <a:spcPct val="10000"/>
              </a:spcAft>
              <a:buClr>
                <a:srgbClr val="87867E"/>
              </a:buClr>
              <a:buFont typeface="Wingdings" pitchFamily="2" charset="2"/>
              <a:buChar char="n"/>
              <a:defRPr kumimoji="1" sz="2400">
                <a:solidFill>
                  <a:srgbClr val="000000"/>
                </a:solidFill>
                <a:latin typeface="+mn-lt"/>
                <a:ea typeface="+mn-ea"/>
                <a:cs typeface="+mn-cs"/>
              </a:defRPr>
            </a:lvl2pPr>
            <a:lvl3pPr marL="795338" indent="-138113" algn="l" defTabSz="457200" rtl="0" eaLnBrk="0" fontAlgn="base" hangingPunct="0">
              <a:lnSpc>
                <a:spcPct val="95000"/>
              </a:lnSpc>
              <a:spcBef>
                <a:spcPct val="20000"/>
              </a:spcBef>
              <a:spcAft>
                <a:spcPct val="10000"/>
              </a:spcAft>
              <a:buClr>
                <a:srgbClr val="87867E"/>
              </a:buClr>
              <a:buSzPct val="100000"/>
              <a:buChar char="•"/>
              <a:defRPr kumimoji="1" sz="2000">
                <a:solidFill>
                  <a:srgbClr val="000000"/>
                </a:solidFill>
                <a:latin typeface="+mn-lt"/>
                <a:ea typeface="+mn-ea"/>
                <a:cs typeface="+mn-cs"/>
              </a:defRPr>
            </a:lvl3pPr>
            <a:lvl4pPr marL="1014413" indent="-134938" algn="l" defTabSz="457200" rtl="0" eaLnBrk="0" fontAlgn="base" hangingPunct="0">
              <a:lnSpc>
                <a:spcPct val="95000"/>
              </a:lnSpc>
              <a:spcBef>
                <a:spcPct val="20000"/>
              </a:spcBef>
              <a:spcAft>
                <a:spcPct val="10000"/>
              </a:spcAft>
              <a:buClr>
                <a:srgbClr val="87867E"/>
              </a:buClr>
              <a:buSzPct val="100000"/>
              <a:buChar char="•"/>
              <a:defRPr kumimoji="1">
                <a:solidFill>
                  <a:srgbClr val="000000"/>
                </a:solidFill>
                <a:latin typeface="+mn-lt"/>
                <a:ea typeface="+mn-ea"/>
                <a:cs typeface="+mn-cs"/>
              </a:defRPr>
            </a:lvl4pPr>
            <a:lvl5pPr marL="2305050" indent="365125" algn="l" defTabSz="457200" rtl="0" eaLnBrk="0" fontAlgn="base" hangingPunct="0">
              <a:spcBef>
                <a:spcPct val="0"/>
              </a:spcBef>
              <a:spcAft>
                <a:spcPct val="0"/>
              </a:spcAft>
              <a:buBlip>
                <a:blip r:embed="rId7"/>
              </a:buBlip>
              <a:defRPr kumimoji="1" sz="2000">
                <a:solidFill>
                  <a:srgbClr val="000000"/>
                </a:solidFill>
                <a:latin typeface="+mn-lt"/>
                <a:ea typeface="+mn-ea"/>
                <a:cs typeface="+mn-cs"/>
              </a:defRPr>
            </a:lvl5pPr>
            <a:lvl6pPr marL="2762250" indent="365125" algn="l" defTabSz="457200" rtl="0" eaLnBrk="1" fontAlgn="base" hangingPunct="1">
              <a:spcBef>
                <a:spcPct val="0"/>
              </a:spcBef>
              <a:spcAft>
                <a:spcPct val="0"/>
              </a:spcAft>
              <a:buBlip>
                <a:blip r:embed="rId7"/>
              </a:buBlip>
              <a:defRPr kumimoji="1" sz="2000">
                <a:solidFill>
                  <a:srgbClr val="000000"/>
                </a:solidFill>
                <a:latin typeface="+mn-lt"/>
                <a:ea typeface="+mn-ea"/>
                <a:cs typeface="+mn-cs"/>
              </a:defRPr>
            </a:lvl6pPr>
            <a:lvl7pPr marL="3219450" indent="365125" algn="l" defTabSz="457200" rtl="0" eaLnBrk="1" fontAlgn="base" hangingPunct="1">
              <a:spcBef>
                <a:spcPct val="0"/>
              </a:spcBef>
              <a:spcAft>
                <a:spcPct val="0"/>
              </a:spcAft>
              <a:buBlip>
                <a:blip r:embed="rId7"/>
              </a:buBlip>
              <a:defRPr kumimoji="1" sz="2000">
                <a:solidFill>
                  <a:srgbClr val="000000"/>
                </a:solidFill>
                <a:latin typeface="+mn-lt"/>
                <a:ea typeface="+mn-ea"/>
                <a:cs typeface="+mn-cs"/>
              </a:defRPr>
            </a:lvl7pPr>
            <a:lvl8pPr marL="3676650" indent="365125" algn="l" defTabSz="457200" rtl="0" eaLnBrk="1" fontAlgn="base" hangingPunct="1">
              <a:spcBef>
                <a:spcPct val="0"/>
              </a:spcBef>
              <a:spcAft>
                <a:spcPct val="0"/>
              </a:spcAft>
              <a:buBlip>
                <a:blip r:embed="rId7"/>
              </a:buBlip>
              <a:defRPr kumimoji="1" sz="2000">
                <a:solidFill>
                  <a:srgbClr val="000000"/>
                </a:solidFill>
                <a:latin typeface="+mn-lt"/>
                <a:ea typeface="+mn-ea"/>
                <a:cs typeface="+mn-cs"/>
              </a:defRPr>
            </a:lvl8pPr>
            <a:lvl9pPr marL="4133850" indent="365125" algn="l" defTabSz="457200" rtl="0" eaLnBrk="1" fontAlgn="base" hangingPunct="1">
              <a:spcBef>
                <a:spcPct val="0"/>
              </a:spcBef>
              <a:spcAft>
                <a:spcPct val="0"/>
              </a:spcAft>
              <a:buBlip>
                <a:blip r:embed="rId7"/>
              </a:buBlip>
              <a:defRPr kumimoji="1" sz="2000">
                <a:solidFill>
                  <a:srgbClr val="000000"/>
                </a:solidFill>
                <a:latin typeface="+mn-lt"/>
                <a:ea typeface="+mn-ea"/>
                <a:cs typeface="+mn-cs"/>
              </a:defRPr>
            </a:lvl9pPr>
          </a:lstStyle>
          <a:p>
            <a:pPr marL="0" indent="0" eaLnBrk="1" hangingPunct="1">
              <a:buFont typeface="Wingdings" pitchFamily="2" charset="2"/>
              <a:buNone/>
              <a:defRPr/>
            </a:pPr>
            <a:r>
              <a:rPr lang="en-US" altLang="ja-JP" kern="0" dirty="0"/>
              <a:t>p</a:t>
            </a:r>
          </a:p>
        </p:txBody>
      </p:sp>
      <p:sp>
        <p:nvSpPr>
          <p:cNvPr id="168" name="コンテンツ プレースホルダー 2 2 2 2">
            <a:extLst>
              <a:ext uri="{FF2B5EF4-FFF2-40B4-BE49-F238E27FC236}">
                <a16:creationId xmlns:a16="http://schemas.microsoft.com/office/drawing/2014/main" id="{D275E07A-D6FE-44B7-9E57-B4CD73A71D8F}"/>
              </a:ext>
            </a:extLst>
          </p:cNvPr>
          <p:cNvSpPr txBox="1">
            <a:spLocks/>
          </p:cNvSpPr>
          <p:nvPr/>
        </p:nvSpPr>
        <p:spPr bwMode="gray">
          <a:xfrm>
            <a:off x="8838646" y="5511878"/>
            <a:ext cx="305354"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90513" indent="-290513" algn="l" defTabSz="457200" rtl="0" eaLnBrk="0" fontAlgn="base" hangingPunct="0">
              <a:lnSpc>
                <a:spcPct val="95000"/>
              </a:lnSpc>
              <a:spcBef>
                <a:spcPct val="20000"/>
              </a:spcBef>
              <a:spcAft>
                <a:spcPct val="10000"/>
              </a:spcAft>
              <a:buClr>
                <a:srgbClr val="A30B1A"/>
              </a:buClr>
              <a:buFont typeface="Wingdings" pitchFamily="2" charset="2"/>
              <a:buChar char="n"/>
              <a:defRPr kumimoji="1" sz="2800">
                <a:solidFill>
                  <a:srgbClr val="000000"/>
                </a:solidFill>
                <a:latin typeface="+mn-lt"/>
                <a:ea typeface="+mn-ea"/>
                <a:cs typeface="+mn-cs"/>
              </a:defRPr>
            </a:lvl1pPr>
            <a:lvl2pPr marL="581025" indent="-242888" algn="l" defTabSz="457200" rtl="0" eaLnBrk="0" fontAlgn="base" hangingPunct="0">
              <a:lnSpc>
                <a:spcPct val="95000"/>
              </a:lnSpc>
              <a:spcBef>
                <a:spcPct val="20000"/>
              </a:spcBef>
              <a:spcAft>
                <a:spcPct val="10000"/>
              </a:spcAft>
              <a:buClr>
                <a:srgbClr val="87867E"/>
              </a:buClr>
              <a:buFont typeface="Wingdings" pitchFamily="2" charset="2"/>
              <a:buChar char="n"/>
              <a:defRPr kumimoji="1" sz="2400">
                <a:solidFill>
                  <a:srgbClr val="000000"/>
                </a:solidFill>
                <a:latin typeface="+mn-lt"/>
                <a:ea typeface="+mn-ea"/>
                <a:cs typeface="+mn-cs"/>
              </a:defRPr>
            </a:lvl2pPr>
            <a:lvl3pPr marL="795338" indent="-138113" algn="l" defTabSz="457200" rtl="0" eaLnBrk="0" fontAlgn="base" hangingPunct="0">
              <a:lnSpc>
                <a:spcPct val="95000"/>
              </a:lnSpc>
              <a:spcBef>
                <a:spcPct val="20000"/>
              </a:spcBef>
              <a:spcAft>
                <a:spcPct val="10000"/>
              </a:spcAft>
              <a:buClr>
                <a:srgbClr val="87867E"/>
              </a:buClr>
              <a:buSzPct val="100000"/>
              <a:buChar char="•"/>
              <a:defRPr kumimoji="1" sz="2000">
                <a:solidFill>
                  <a:srgbClr val="000000"/>
                </a:solidFill>
                <a:latin typeface="+mn-lt"/>
                <a:ea typeface="+mn-ea"/>
                <a:cs typeface="+mn-cs"/>
              </a:defRPr>
            </a:lvl3pPr>
            <a:lvl4pPr marL="1014413" indent="-134938" algn="l" defTabSz="457200" rtl="0" eaLnBrk="0" fontAlgn="base" hangingPunct="0">
              <a:lnSpc>
                <a:spcPct val="95000"/>
              </a:lnSpc>
              <a:spcBef>
                <a:spcPct val="20000"/>
              </a:spcBef>
              <a:spcAft>
                <a:spcPct val="10000"/>
              </a:spcAft>
              <a:buClr>
                <a:srgbClr val="87867E"/>
              </a:buClr>
              <a:buSzPct val="100000"/>
              <a:buChar char="•"/>
              <a:defRPr kumimoji="1">
                <a:solidFill>
                  <a:srgbClr val="000000"/>
                </a:solidFill>
                <a:latin typeface="+mn-lt"/>
                <a:ea typeface="+mn-ea"/>
                <a:cs typeface="+mn-cs"/>
              </a:defRPr>
            </a:lvl4pPr>
            <a:lvl5pPr marL="2305050" indent="365125" algn="l" defTabSz="457200" rtl="0" eaLnBrk="0" fontAlgn="base" hangingPunct="0">
              <a:spcBef>
                <a:spcPct val="0"/>
              </a:spcBef>
              <a:spcAft>
                <a:spcPct val="0"/>
              </a:spcAft>
              <a:buBlip>
                <a:blip r:embed="rId7"/>
              </a:buBlip>
              <a:defRPr kumimoji="1" sz="2000">
                <a:solidFill>
                  <a:srgbClr val="000000"/>
                </a:solidFill>
                <a:latin typeface="+mn-lt"/>
                <a:ea typeface="+mn-ea"/>
                <a:cs typeface="+mn-cs"/>
              </a:defRPr>
            </a:lvl5pPr>
            <a:lvl6pPr marL="2762250" indent="365125" algn="l" defTabSz="457200" rtl="0" eaLnBrk="1" fontAlgn="base" hangingPunct="1">
              <a:spcBef>
                <a:spcPct val="0"/>
              </a:spcBef>
              <a:spcAft>
                <a:spcPct val="0"/>
              </a:spcAft>
              <a:buBlip>
                <a:blip r:embed="rId7"/>
              </a:buBlip>
              <a:defRPr kumimoji="1" sz="2000">
                <a:solidFill>
                  <a:srgbClr val="000000"/>
                </a:solidFill>
                <a:latin typeface="+mn-lt"/>
                <a:ea typeface="+mn-ea"/>
                <a:cs typeface="+mn-cs"/>
              </a:defRPr>
            </a:lvl6pPr>
            <a:lvl7pPr marL="3219450" indent="365125" algn="l" defTabSz="457200" rtl="0" eaLnBrk="1" fontAlgn="base" hangingPunct="1">
              <a:spcBef>
                <a:spcPct val="0"/>
              </a:spcBef>
              <a:spcAft>
                <a:spcPct val="0"/>
              </a:spcAft>
              <a:buBlip>
                <a:blip r:embed="rId7"/>
              </a:buBlip>
              <a:defRPr kumimoji="1" sz="2000">
                <a:solidFill>
                  <a:srgbClr val="000000"/>
                </a:solidFill>
                <a:latin typeface="+mn-lt"/>
                <a:ea typeface="+mn-ea"/>
                <a:cs typeface="+mn-cs"/>
              </a:defRPr>
            </a:lvl7pPr>
            <a:lvl8pPr marL="3676650" indent="365125" algn="l" defTabSz="457200" rtl="0" eaLnBrk="1" fontAlgn="base" hangingPunct="1">
              <a:spcBef>
                <a:spcPct val="0"/>
              </a:spcBef>
              <a:spcAft>
                <a:spcPct val="0"/>
              </a:spcAft>
              <a:buBlip>
                <a:blip r:embed="rId7"/>
              </a:buBlip>
              <a:defRPr kumimoji="1" sz="2000">
                <a:solidFill>
                  <a:srgbClr val="000000"/>
                </a:solidFill>
                <a:latin typeface="+mn-lt"/>
                <a:ea typeface="+mn-ea"/>
                <a:cs typeface="+mn-cs"/>
              </a:defRPr>
            </a:lvl8pPr>
            <a:lvl9pPr marL="4133850" indent="365125" algn="l" defTabSz="457200" rtl="0" eaLnBrk="1" fontAlgn="base" hangingPunct="1">
              <a:spcBef>
                <a:spcPct val="0"/>
              </a:spcBef>
              <a:spcAft>
                <a:spcPct val="0"/>
              </a:spcAft>
              <a:buBlip>
                <a:blip r:embed="rId7"/>
              </a:buBlip>
              <a:defRPr kumimoji="1" sz="2000">
                <a:solidFill>
                  <a:srgbClr val="000000"/>
                </a:solidFill>
                <a:latin typeface="+mn-lt"/>
                <a:ea typeface="+mn-ea"/>
                <a:cs typeface="+mn-cs"/>
              </a:defRPr>
            </a:lvl9pPr>
          </a:lstStyle>
          <a:p>
            <a:pPr marL="0" indent="0" eaLnBrk="1" hangingPunct="1">
              <a:buFont typeface="Wingdings" pitchFamily="2" charset="2"/>
              <a:buNone/>
              <a:defRPr/>
            </a:pPr>
            <a:r>
              <a:rPr lang="en-US" altLang="ja-JP" kern="0" dirty="0"/>
              <a:t>V</a:t>
            </a:r>
          </a:p>
        </p:txBody>
      </p:sp>
      <p:cxnSp>
        <p:nvCxnSpPr>
          <p:cNvPr id="169" name="直線コネクタ 168">
            <a:extLst>
              <a:ext uri="{FF2B5EF4-FFF2-40B4-BE49-F238E27FC236}">
                <a16:creationId xmlns:a16="http://schemas.microsoft.com/office/drawing/2014/main" id="{EF97F885-B222-4DD6-82BA-13A5D918ECB5}"/>
              </a:ext>
            </a:extLst>
          </p:cNvPr>
          <p:cNvCxnSpPr/>
          <p:nvPr/>
        </p:nvCxnSpPr>
        <p:spPr bwMode="auto">
          <a:xfrm>
            <a:off x="5790456" y="4158898"/>
            <a:ext cx="674688" cy="0"/>
          </a:xfrm>
          <a:prstGeom prst="line">
            <a:avLst/>
          </a:prstGeom>
          <a:gradFill rotWithShape="0">
            <a:gsLst>
              <a:gs pos="0">
                <a:srgbClr val="FFFFFF"/>
              </a:gs>
              <a:gs pos="100000">
                <a:srgbClr val="C8C8C8"/>
              </a:gs>
            </a:gsLst>
            <a:lin ang="5400000" scaled="1"/>
          </a:gradFill>
          <a:ln w="9525" cap="flat" cmpd="sng" algn="ctr">
            <a:solidFill>
              <a:srgbClr val="505050"/>
            </a:solidFill>
            <a:prstDash val="solid"/>
            <a:round/>
            <a:headEnd type="none" w="med" len="med"/>
            <a:tailEnd type="none" w="med" len="med"/>
          </a:ln>
          <a:effectLst/>
        </p:spPr>
      </p:cxnSp>
      <p:cxnSp>
        <p:nvCxnSpPr>
          <p:cNvPr id="170" name="直線コネクタ 169">
            <a:extLst>
              <a:ext uri="{FF2B5EF4-FFF2-40B4-BE49-F238E27FC236}">
                <a16:creationId xmlns:a16="http://schemas.microsoft.com/office/drawing/2014/main" id="{F6E116B9-1969-4268-8483-363BAE563512}"/>
              </a:ext>
            </a:extLst>
          </p:cNvPr>
          <p:cNvCxnSpPr/>
          <p:nvPr/>
        </p:nvCxnSpPr>
        <p:spPr bwMode="auto">
          <a:xfrm>
            <a:off x="6352373" y="3671218"/>
            <a:ext cx="864135" cy="0"/>
          </a:xfrm>
          <a:prstGeom prst="line">
            <a:avLst/>
          </a:prstGeom>
          <a:gradFill rotWithShape="0">
            <a:gsLst>
              <a:gs pos="0">
                <a:srgbClr val="FFFFFF"/>
              </a:gs>
              <a:gs pos="100000">
                <a:srgbClr val="C8C8C8"/>
              </a:gs>
            </a:gsLst>
            <a:lin ang="5400000" scaled="1"/>
          </a:gradFill>
          <a:ln w="9525" cap="flat" cmpd="sng" algn="ctr">
            <a:solidFill>
              <a:srgbClr val="505050"/>
            </a:solidFill>
            <a:prstDash val="solid"/>
            <a:round/>
            <a:headEnd type="none" w="med" len="med"/>
            <a:tailEnd type="none" w="med" len="med"/>
          </a:ln>
          <a:effectLst/>
        </p:spPr>
      </p:cxnSp>
      <p:cxnSp>
        <p:nvCxnSpPr>
          <p:cNvPr id="171" name="直線コネクタ 170">
            <a:extLst>
              <a:ext uri="{FF2B5EF4-FFF2-40B4-BE49-F238E27FC236}">
                <a16:creationId xmlns:a16="http://schemas.microsoft.com/office/drawing/2014/main" id="{32E50200-0011-4BE5-80FF-5CE66E8AC1E9}"/>
              </a:ext>
            </a:extLst>
          </p:cNvPr>
          <p:cNvCxnSpPr>
            <a:cxnSpLocks/>
          </p:cNvCxnSpPr>
          <p:nvPr/>
        </p:nvCxnSpPr>
        <p:spPr bwMode="auto">
          <a:xfrm flipV="1">
            <a:off x="6000516" y="4618090"/>
            <a:ext cx="1567848" cy="13072"/>
          </a:xfrm>
          <a:prstGeom prst="line">
            <a:avLst/>
          </a:prstGeom>
          <a:gradFill rotWithShape="0">
            <a:gsLst>
              <a:gs pos="0">
                <a:srgbClr val="FFFFFF"/>
              </a:gs>
              <a:gs pos="100000">
                <a:srgbClr val="C8C8C8"/>
              </a:gs>
            </a:gsLst>
            <a:lin ang="5400000" scaled="1"/>
          </a:gradFill>
          <a:ln w="9525" cap="flat" cmpd="sng" algn="ctr">
            <a:solidFill>
              <a:srgbClr val="505050"/>
            </a:solidFill>
            <a:prstDash val="solid"/>
            <a:round/>
            <a:headEnd type="none" w="med" len="med"/>
            <a:tailEnd type="none" w="med" len="med"/>
          </a:ln>
          <a:effectLst/>
        </p:spPr>
      </p:cxnSp>
      <p:sp>
        <p:nvSpPr>
          <p:cNvPr id="172" name="フリーフォーム: 図形 171">
            <a:extLst>
              <a:ext uri="{FF2B5EF4-FFF2-40B4-BE49-F238E27FC236}">
                <a16:creationId xmlns:a16="http://schemas.microsoft.com/office/drawing/2014/main" id="{5959A096-3A27-4909-A39B-967AE0262D3E}"/>
              </a:ext>
            </a:extLst>
          </p:cNvPr>
          <p:cNvSpPr/>
          <p:nvPr/>
        </p:nvSpPr>
        <p:spPr bwMode="gray">
          <a:xfrm>
            <a:off x="6367302" y="3686458"/>
            <a:ext cx="106991" cy="518160"/>
          </a:xfrm>
          <a:custGeom>
            <a:avLst/>
            <a:gdLst>
              <a:gd name="connsiteX0" fmla="*/ 15551 w 106991"/>
              <a:gd name="connsiteY0" fmla="*/ 0 h 518160"/>
              <a:gd name="connsiteX1" fmla="*/ 15551 w 106991"/>
              <a:gd name="connsiteY1" fmla="*/ 289560 h 518160"/>
              <a:gd name="connsiteX2" fmla="*/ 30791 w 106991"/>
              <a:gd name="connsiteY2" fmla="*/ 335280 h 518160"/>
              <a:gd name="connsiteX3" fmla="*/ 91751 w 106991"/>
              <a:gd name="connsiteY3" fmla="*/ 472440 h 518160"/>
              <a:gd name="connsiteX4" fmla="*/ 106991 w 106991"/>
              <a:gd name="connsiteY4" fmla="*/ 518160 h 5181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991" h="518160">
                <a:moveTo>
                  <a:pt x="15551" y="0"/>
                </a:moveTo>
                <a:cubicBezTo>
                  <a:pt x="-1295" y="151613"/>
                  <a:pt x="-8741" y="131661"/>
                  <a:pt x="15551" y="289560"/>
                </a:cubicBezTo>
                <a:cubicBezTo>
                  <a:pt x="17994" y="305438"/>
                  <a:pt x="23607" y="320912"/>
                  <a:pt x="30791" y="335280"/>
                </a:cubicBezTo>
                <a:cubicBezTo>
                  <a:pt x="103244" y="480185"/>
                  <a:pt x="13115" y="236533"/>
                  <a:pt x="91751" y="472440"/>
                </a:cubicBezTo>
                <a:lnTo>
                  <a:pt x="106991" y="518160"/>
                </a:lnTo>
              </a:path>
            </a:pathLst>
          </a:custGeom>
          <a:noFill/>
          <a:ln w="9525" algn="ctr">
            <a:solidFill>
              <a:schemeClr val="tx1"/>
            </a:solidFill>
            <a:miter lim="800000"/>
            <a:headEnd/>
            <a:tailEn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ctr" latinLnBrk="0" hangingPunct="1">
              <a:lnSpc>
                <a:spcPct val="100000"/>
              </a:lnSpc>
              <a:spcBef>
                <a:spcPct val="0"/>
              </a:spcBef>
              <a:spcAft>
                <a:spcPct val="0"/>
              </a:spcAft>
              <a:buClrTx/>
              <a:buSzTx/>
              <a:buFontTx/>
              <a:buNone/>
              <a:tabLst/>
            </a:pPr>
            <a:endParaRPr kumimoji="1" lang="ja-JP" altLang="en-US" sz="1800" b="0" i="0" u="none" strike="noStrike" cap="none" normalizeH="0" baseline="0">
              <a:ln>
                <a:noFill/>
              </a:ln>
              <a:solidFill>
                <a:srgbClr val="000000"/>
              </a:solidFill>
              <a:effectLst/>
              <a:latin typeface="ＭＳ Ｐゴシック" charset="-128"/>
              <a:ea typeface="ＭＳ Ｐゴシック" charset="-128"/>
            </a:endParaRPr>
          </a:p>
        </p:txBody>
      </p:sp>
      <p:cxnSp>
        <p:nvCxnSpPr>
          <p:cNvPr id="173" name="直線矢印コネクタ 172">
            <a:extLst>
              <a:ext uri="{FF2B5EF4-FFF2-40B4-BE49-F238E27FC236}">
                <a16:creationId xmlns:a16="http://schemas.microsoft.com/office/drawing/2014/main" id="{0E0431EA-785A-435F-8E38-7A159769EB88}"/>
              </a:ext>
            </a:extLst>
          </p:cNvPr>
          <p:cNvCxnSpPr>
            <a:cxnSpLocks/>
          </p:cNvCxnSpPr>
          <p:nvPr/>
        </p:nvCxnSpPr>
        <p:spPr bwMode="auto">
          <a:xfrm>
            <a:off x="6794115" y="3621498"/>
            <a:ext cx="0" cy="385742"/>
          </a:xfrm>
          <a:prstGeom prst="straightConnector1">
            <a:avLst/>
          </a:prstGeom>
          <a:gradFill rotWithShape="0">
            <a:gsLst>
              <a:gs pos="0">
                <a:srgbClr val="FFFFFF"/>
              </a:gs>
              <a:gs pos="100000">
                <a:srgbClr val="C8C8C8"/>
              </a:gs>
            </a:gsLst>
            <a:lin ang="5400000" scaled="1"/>
          </a:gradFill>
          <a:ln w="9525" cap="flat" cmpd="sng" algn="ctr">
            <a:solidFill>
              <a:srgbClr val="FF0000"/>
            </a:solidFill>
            <a:prstDash val="solid"/>
            <a:round/>
            <a:headEnd type="none" w="med" len="med"/>
            <a:tailEnd type="triangle"/>
          </a:ln>
          <a:effectLst/>
        </p:spPr>
      </p:cxnSp>
      <p:cxnSp>
        <p:nvCxnSpPr>
          <p:cNvPr id="174" name="直線矢印コネクタ 173">
            <a:extLst>
              <a:ext uri="{FF2B5EF4-FFF2-40B4-BE49-F238E27FC236}">
                <a16:creationId xmlns:a16="http://schemas.microsoft.com/office/drawing/2014/main" id="{8DA3CB4D-1FBF-49CC-972A-F71956222A05}"/>
              </a:ext>
            </a:extLst>
          </p:cNvPr>
          <p:cNvCxnSpPr>
            <a:cxnSpLocks/>
          </p:cNvCxnSpPr>
          <p:nvPr/>
        </p:nvCxnSpPr>
        <p:spPr bwMode="auto">
          <a:xfrm>
            <a:off x="6127800" y="4158898"/>
            <a:ext cx="0" cy="385742"/>
          </a:xfrm>
          <a:prstGeom prst="straightConnector1">
            <a:avLst/>
          </a:prstGeom>
          <a:gradFill rotWithShape="0">
            <a:gsLst>
              <a:gs pos="0">
                <a:srgbClr val="FFFFFF"/>
              </a:gs>
              <a:gs pos="100000">
                <a:srgbClr val="C8C8C8"/>
              </a:gs>
            </a:gsLst>
            <a:lin ang="5400000" scaled="1"/>
          </a:gradFill>
          <a:ln w="9525" cap="flat" cmpd="sng" algn="ctr">
            <a:solidFill>
              <a:srgbClr val="FF0000"/>
            </a:solidFill>
            <a:prstDash val="solid"/>
            <a:round/>
            <a:headEnd type="none" w="med" len="med"/>
            <a:tailEnd type="triangle"/>
          </a:ln>
          <a:effectLst/>
        </p:spPr>
      </p:cxnSp>
      <p:cxnSp>
        <p:nvCxnSpPr>
          <p:cNvPr id="175" name="直線矢印コネクタ 174">
            <a:extLst>
              <a:ext uri="{FF2B5EF4-FFF2-40B4-BE49-F238E27FC236}">
                <a16:creationId xmlns:a16="http://schemas.microsoft.com/office/drawing/2014/main" id="{D14CD7FE-FA7E-4FE4-A9AC-8603D14151A5}"/>
              </a:ext>
            </a:extLst>
          </p:cNvPr>
          <p:cNvCxnSpPr>
            <a:cxnSpLocks/>
          </p:cNvCxnSpPr>
          <p:nvPr/>
        </p:nvCxnSpPr>
        <p:spPr bwMode="auto">
          <a:xfrm flipV="1">
            <a:off x="6522917" y="4303322"/>
            <a:ext cx="0" cy="314768"/>
          </a:xfrm>
          <a:prstGeom prst="straightConnector1">
            <a:avLst/>
          </a:prstGeom>
          <a:gradFill rotWithShape="0">
            <a:gsLst>
              <a:gs pos="0">
                <a:srgbClr val="FFFFFF"/>
              </a:gs>
              <a:gs pos="100000">
                <a:srgbClr val="C8C8C8"/>
              </a:gs>
            </a:gsLst>
            <a:lin ang="5400000" scaled="1"/>
          </a:gradFill>
          <a:ln w="9525" cap="flat" cmpd="sng" algn="ctr">
            <a:solidFill>
              <a:srgbClr val="FF0000"/>
            </a:solidFill>
            <a:prstDash val="solid"/>
            <a:round/>
            <a:headEnd type="none" w="med" len="med"/>
            <a:tailEnd type="triangle"/>
          </a:ln>
          <a:effectLst/>
        </p:spPr>
      </p:cxnSp>
      <p:sp>
        <p:nvSpPr>
          <p:cNvPr id="176" name="コンテンツ プレースホルダー 2 1 3 2 6 2">
            <a:extLst>
              <a:ext uri="{FF2B5EF4-FFF2-40B4-BE49-F238E27FC236}">
                <a16:creationId xmlns:a16="http://schemas.microsoft.com/office/drawing/2014/main" id="{E8A1EA25-6716-4550-9567-F3128CF138AC}"/>
              </a:ext>
            </a:extLst>
          </p:cNvPr>
          <p:cNvSpPr txBox="1">
            <a:spLocks/>
          </p:cNvSpPr>
          <p:nvPr/>
        </p:nvSpPr>
        <p:spPr bwMode="gray">
          <a:xfrm>
            <a:off x="6387391" y="3380130"/>
            <a:ext cx="895427" cy="246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90513" indent="-290513" algn="l" defTabSz="457200" rtl="0" eaLnBrk="0" fontAlgn="base" hangingPunct="0">
              <a:lnSpc>
                <a:spcPct val="95000"/>
              </a:lnSpc>
              <a:spcBef>
                <a:spcPct val="20000"/>
              </a:spcBef>
              <a:spcAft>
                <a:spcPct val="10000"/>
              </a:spcAft>
              <a:buClr>
                <a:srgbClr val="A30B1A"/>
              </a:buClr>
              <a:buFont typeface="Wingdings" pitchFamily="2" charset="2"/>
              <a:buChar char="n"/>
              <a:defRPr kumimoji="1" sz="2800">
                <a:solidFill>
                  <a:srgbClr val="000000"/>
                </a:solidFill>
                <a:latin typeface="+mn-lt"/>
                <a:ea typeface="+mn-ea"/>
                <a:cs typeface="+mn-cs"/>
              </a:defRPr>
            </a:lvl1pPr>
            <a:lvl2pPr marL="581025" indent="-242888" algn="l" defTabSz="457200" rtl="0" eaLnBrk="0" fontAlgn="base" hangingPunct="0">
              <a:lnSpc>
                <a:spcPct val="95000"/>
              </a:lnSpc>
              <a:spcBef>
                <a:spcPct val="20000"/>
              </a:spcBef>
              <a:spcAft>
                <a:spcPct val="10000"/>
              </a:spcAft>
              <a:buClr>
                <a:srgbClr val="87867E"/>
              </a:buClr>
              <a:buFont typeface="Wingdings" pitchFamily="2" charset="2"/>
              <a:buChar char="n"/>
              <a:defRPr kumimoji="1" sz="2400">
                <a:solidFill>
                  <a:srgbClr val="000000"/>
                </a:solidFill>
                <a:latin typeface="+mn-lt"/>
                <a:ea typeface="+mn-ea"/>
                <a:cs typeface="+mn-cs"/>
              </a:defRPr>
            </a:lvl2pPr>
            <a:lvl3pPr marL="795338" indent="-138113" algn="l" defTabSz="457200" rtl="0" eaLnBrk="0" fontAlgn="base" hangingPunct="0">
              <a:lnSpc>
                <a:spcPct val="95000"/>
              </a:lnSpc>
              <a:spcBef>
                <a:spcPct val="20000"/>
              </a:spcBef>
              <a:spcAft>
                <a:spcPct val="10000"/>
              </a:spcAft>
              <a:buClr>
                <a:srgbClr val="87867E"/>
              </a:buClr>
              <a:buSzPct val="100000"/>
              <a:buChar char="•"/>
              <a:defRPr kumimoji="1" sz="2000">
                <a:solidFill>
                  <a:srgbClr val="000000"/>
                </a:solidFill>
                <a:latin typeface="+mn-lt"/>
                <a:ea typeface="+mn-ea"/>
                <a:cs typeface="+mn-cs"/>
              </a:defRPr>
            </a:lvl3pPr>
            <a:lvl4pPr marL="1014413" indent="-134938" algn="l" defTabSz="457200" rtl="0" eaLnBrk="0" fontAlgn="base" hangingPunct="0">
              <a:lnSpc>
                <a:spcPct val="95000"/>
              </a:lnSpc>
              <a:spcBef>
                <a:spcPct val="20000"/>
              </a:spcBef>
              <a:spcAft>
                <a:spcPct val="10000"/>
              </a:spcAft>
              <a:buClr>
                <a:srgbClr val="87867E"/>
              </a:buClr>
              <a:buSzPct val="100000"/>
              <a:buChar char="•"/>
              <a:defRPr kumimoji="1">
                <a:solidFill>
                  <a:srgbClr val="000000"/>
                </a:solidFill>
                <a:latin typeface="+mn-lt"/>
                <a:ea typeface="+mn-ea"/>
                <a:cs typeface="+mn-cs"/>
              </a:defRPr>
            </a:lvl4pPr>
            <a:lvl5pPr marL="2305050" indent="365125" algn="l" defTabSz="457200" rtl="0" eaLnBrk="0" fontAlgn="base" hangingPunct="0">
              <a:spcBef>
                <a:spcPct val="0"/>
              </a:spcBef>
              <a:spcAft>
                <a:spcPct val="0"/>
              </a:spcAft>
              <a:buBlip>
                <a:blip r:embed="rId7"/>
              </a:buBlip>
              <a:defRPr kumimoji="1" sz="2000">
                <a:solidFill>
                  <a:srgbClr val="000000"/>
                </a:solidFill>
                <a:latin typeface="+mn-lt"/>
                <a:ea typeface="+mn-ea"/>
                <a:cs typeface="+mn-cs"/>
              </a:defRPr>
            </a:lvl5pPr>
            <a:lvl6pPr marL="2762250" indent="365125" algn="l" defTabSz="457200" rtl="0" eaLnBrk="1" fontAlgn="base" hangingPunct="1">
              <a:spcBef>
                <a:spcPct val="0"/>
              </a:spcBef>
              <a:spcAft>
                <a:spcPct val="0"/>
              </a:spcAft>
              <a:buBlip>
                <a:blip r:embed="rId7"/>
              </a:buBlip>
              <a:defRPr kumimoji="1" sz="2000">
                <a:solidFill>
                  <a:srgbClr val="000000"/>
                </a:solidFill>
                <a:latin typeface="+mn-lt"/>
                <a:ea typeface="+mn-ea"/>
                <a:cs typeface="+mn-cs"/>
              </a:defRPr>
            </a:lvl6pPr>
            <a:lvl7pPr marL="3219450" indent="365125" algn="l" defTabSz="457200" rtl="0" eaLnBrk="1" fontAlgn="base" hangingPunct="1">
              <a:spcBef>
                <a:spcPct val="0"/>
              </a:spcBef>
              <a:spcAft>
                <a:spcPct val="0"/>
              </a:spcAft>
              <a:buBlip>
                <a:blip r:embed="rId7"/>
              </a:buBlip>
              <a:defRPr kumimoji="1" sz="2000">
                <a:solidFill>
                  <a:srgbClr val="000000"/>
                </a:solidFill>
                <a:latin typeface="+mn-lt"/>
                <a:ea typeface="+mn-ea"/>
                <a:cs typeface="+mn-cs"/>
              </a:defRPr>
            </a:lvl7pPr>
            <a:lvl8pPr marL="3676650" indent="365125" algn="l" defTabSz="457200" rtl="0" eaLnBrk="1" fontAlgn="base" hangingPunct="1">
              <a:spcBef>
                <a:spcPct val="0"/>
              </a:spcBef>
              <a:spcAft>
                <a:spcPct val="0"/>
              </a:spcAft>
              <a:buBlip>
                <a:blip r:embed="rId7"/>
              </a:buBlip>
              <a:defRPr kumimoji="1" sz="2000">
                <a:solidFill>
                  <a:srgbClr val="000000"/>
                </a:solidFill>
                <a:latin typeface="+mn-lt"/>
                <a:ea typeface="+mn-ea"/>
                <a:cs typeface="+mn-cs"/>
              </a:defRPr>
            </a:lvl8pPr>
            <a:lvl9pPr marL="4133850" indent="365125" algn="l" defTabSz="457200" rtl="0" eaLnBrk="1" fontAlgn="base" hangingPunct="1">
              <a:spcBef>
                <a:spcPct val="0"/>
              </a:spcBef>
              <a:spcAft>
                <a:spcPct val="0"/>
              </a:spcAft>
              <a:buBlip>
                <a:blip r:embed="rId7"/>
              </a:buBlip>
              <a:defRPr kumimoji="1" sz="2000">
                <a:solidFill>
                  <a:srgbClr val="000000"/>
                </a:solidFill>
                <a:latin typeface="+mn-lt"/>
                <a:ea typeface="+mn-ea"/>
                <a:cs typeface="+mn-cs"/>
              </a:defRPr>
            </a:lvl9pPr>
          </a:lstStyle>
          <a:p>
            <a:pPr marL="0" indent="0" eaLnBrk="1" hangingPunct="1">
              <a:buNone/>
              <a:defRPr/>
            </a:pPr>
            <a:r>
              <a:rPr lang="en-US" altLang="ja-JP" sz="1400" kern="0" dirty="0">
                <a:solidFill>
                  <a:srgbClr val="FF0000"/>
                </a:solidFill>
              </a:rPr>
              <a:t>Q</a:t>
            </a:r>
            <a:r>
              <a:rPr lang="en-US" altLang="ja-JP" sz="1400" kern="0" baseline="-25000" dirty="0">
                <a:solidFill>
                  <a:srgbClr val="FF0000"/>
                </a:solidFill>
              </a:rPr>
              <a:t>3</a:t>
            </a:r>
            <a:r>
              <a:rPr lang="en-US" altLang="ja-JP" sz="1400" kern="0" baseline="30000" dirty="0">
                <a:solidFill>
                  <a:srgbClr val="FF0000"/>
                </a:solidFill>
              </a:rPr>
              <a:t> </a:t>
            </a:r>
            <a:r>
              <a:rPr lang="ja-JP" altLang="en-US" sz="1400" kern="0" dirty="0">
                <a:solidFill>
                  <a:srgbClr val="FF0000"/>
                </a:solidFill>
              </a:rPr>
              <a:t> </a:t>
            </a:r>
            <a:r>
              <a:rPr lang="en-US" altLang="ja-JP" sz="1400" kern="0" dirty="0">
                <a:solidFill>
                  <a:srgbClr val="FF0000"/>
                </a:solidFill>
              </a:rPr>
              <a:t>(T</a:t>
            </a:r>
            <a:r>
              <a:rPr lang="en-US" altLang="ja-JP" sz="1400" kern="0" baseline="-25000" dirty="0">
                <a:solidFill>
                  <a:srgbClr val="FF0000"/>
                </a:solidFill>
              </a:rPr>
              <a:t>3</a:t>
            </a:r>
            <a:r>
              <a:rPr lang="en-US" altLang="ja-JP" sz="1400" kern="0" dirty="0">
                <a:solidFill>
                  <a:srgbClr val="FF0000"/>
                </a:solidFill>
              </a:rPr>
              <a:t>)</a:t>
            </a:r>
          </a:p>
        </p:txBody>
      </p:sp>
      <p:sp>
        <p:nvSpPr>
          <p:cNvPr id="177" name="コンテンツ プレースホルダー 2 1 3 2 6 3">
            <a:extLst>
              <a:ext uri="{FF2B5EF4-FFF2-40B4-BE49-F238E27FC236}">
                <a16:creationId xmlns:a16="http://schemas.microsoft.com/office/drawing/2014/main" id="{670A3AEF-2B0D-4C65-82E7-9F3B327A8FC5}"/>
              </a:ext>
            </a:extLst>
          </p:cNvPr>
          <p:cNvSpPr txBox="1">
            <a:spLocks/>
          </p:cNvSpPr>
          <p:nvPr/>
        </p:nvSpPr>
        <p:spPr bwMode="gray">
          <a:xfrm>
            <a:off x="5851851" y="3924729"/>
            <a:ext cx="895427" cy="2627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90513" indent="-290513" algn="l" defTabSz="457200" rtl="0" eaLnBrk="0" fontAlgn="base" hangingPunct="0">
              <a:lnSpc>
                <a:spcPct val="95000"/>
              </a:lnSpc>
              <a:spcBef>
                <a:spcPct val="20000"/>
              </a:spcBef>
              <a:spcAft>
                <a:spcPct val="10000"/>
              </a:spcAft>
              <a:buClr>
                <a:srgbClr val="A30B1A"/>
              </a:buClr>
              <a:buFont typeface="Wingdings" pitchFamily="2" charset="2"/>
              <a:buChar char="n"/>
              <a:defRPr kumimoji="1" sz="2800">
                <a:solidFill>
                  <a:srgbClr val="000000"/>
                </a:solidFill>
                <a:latin typeface="+mn-lt"/>
                <a:ea typeface="+mn-ea"/>
                <a:cs typeface="+mn-cs"/>
              </a:defRPr>
            </a:lvl1pPr>
            <a:lvl2pPr marL="581025" indent="-242888" algn="l" defTabSz="457200" rtl="0" eaLnBrk="0" fontAlgn="base" hangingPunct="0">
              <a:lnSpc>
                <a:spcPct val="95000"/>
              </a:lnSpc>
              <a:spcBef>
                <a:spcPct val="20000"/>
              </a:spcBef>
              <a:spcAft>
                <a:spcPct val="10000"/>
              </a:spcAft>
              <a:buClr>
                <a:srgbClr val="87867E"/>
              </a:buClr>
              <a:buFont typeface="Wingdings" pitchFamily="2" charset="2"/>
              <a:buChar char="n"/>
              <a:defRPr kumimoji="1" sz="2400">
                <a:solidFill>
                  <a:srgbClr val="000000"/>
                </a:solidFill>
                <a:latin typeface="+mn-lt"/>
                <a:ea typeface="+mn-ea"/>
                <a:cs typeface="+mn-cs"/>
              </a:defRPr>
            </a:lvl2pPr>
            <a:lvl3pPr marL="795338" indent="-138113" algn="l" defTabSz="457200" rtl="0" eaLnBrk="0" fontAlgn="base" hangingPunct="0">
              <a:lnSpc>
                <a:spcPct val="95000"/>
              </a:lnSpc>
              <a:spcBef>
                <a:spcPct val="20000"/>
              </a:spcBef>
              <a:spcAft>
                <a:spcPct val="10000"/>
              </a:spcAft>
              <a:buClr>
                <a:srgbClr val="87867E"/>
              </a:buClr>
              <a:buSzPct val="100000"/>
              <a:buChar char="•"/>
              <a:defRPr kumimoji="1" sz="2000">
                <a:solidFill>
                  <a:srgbClr val="000000"/>
                </a:solidFill>
                <a:latin typeface="+mn-lt"/>
                <a:ea typeface="+mn-ea"/>
                <a:cs typeface="+mn-cs"/>
              </a:defRPr>
            </a:lvl3pPr>
            <a:lvl4pPr marL="1014413" indent="-134938" algn="l" defTabSz="457200" rtl="0" eaLnBrk="0" fontAlgn="base" hangingPunct="0">
              <a:lnSpc>
                <a:spcPct val="95000"/>
              </a:lnSpc>
              <a:spcBef>
                <a:spcPct val="20000"/>
              </a:spcBef>
              <a:spcAft>
                <a:spcPct val="10000"/>
              </a:spcAft>
              <a:buClr>
                <a:srgbClr val="87867E"/>
              </a:buClr>
              <a:buSzPct val="100000"/>
              <a:buChar char="•"/>
              <a:defRPr kumimoji="1">
                <a:solidFill>
                  <a:srgbClr val="000000"/>
                </a:solidFill>
                <a:latin typeface="+mn-lt"/>
                <a:ea typeface="+mn-ea"/>
                <a:cs typeface="+mn-cs"/>
              </a:defRPr>
            </a:lvl4pPr>
            <a:lvl5pPr marL="2305050" indent="365125" algn="l" defTabSz="457200" rtl="0" eaLnBrk="0" fontAlgn="base" hangingPunct="0">
              <a:spcBef>
                <a:spcPct val="0"/>
              </a:spcBef>
              <a:spcAft>
                <a:spcPct val="0"/>
              </a:spcAft>
              <a:buBlip>
                <a:blip r:embed="rId7"/>
              </a:buBlip>
              <a:defRPr kumimoji="1" sz="2000">
                <a:solidFill>
                  <a:srgbClr val="000000"/>
                </a:solidFill>
                <a:latin typeface="+mn-lt"/>
                <a:ea typeface="+mn-ea"/>
                <a:cs typeface="+mn-cs"/>
              </a:defRPr>
            </a:lvl5pPr>
            <a:lvl6pPr marL="2762250" indent="365125" algn="l" defTabSz="457200" rtl="0" eaLnBrk="1" fontAlgn="base" hangingPunct="1">
              <a:spcBef>
                <a:spcPct val="0"/>
              </a:spcBef>
              <a:spcAft>
                <a:spcPct val="0"/>
              </a:spcAft>
              <a:buBlip>
                <a:blip r:embed="rId7"/>
              </a:buBlip>
              <a:defRPr kumimoji="1" sz="2000">
                <a:solidFill>
                  <a:srgbClr val="000000"/>
                </a:solidFill>
                <a:latin typeface="+mn-lt"/>
                <a:ea typeface="+mn-ea"/>
                <a:cs typeface="+mn-cs"/>
              </a:defRPr>
            </a:lvl6pPr>
            <a:lvl7pPr marL="3219450" indent="365125" algn="l" defTabSz="457200" rtl="0" eaLnBrk="1" fontAlgn="base" hangingPunct="1">
              <a:spcBef>
                <a:spcPct val="0"/>
              </a:spcBef>
              <a:spcAft>
                <a:spcPct val="0"/>
              </a:spcAft>
              <a:buBlip>
                <a:blip r:embed="rId7"/>
              </a:buBlip>
              <a:defRPr kumimoji="1" sz="2000">
                <a:solidFill>
                  <a:srgbClr val="000000"/>
                </a:solidFill>
                <a:latin typeface="+mn-lt"/>
                <a:ea typeface="+mn-ea"/>
                <a:cs typeface="+mn-cs"/>
              </a:defRPr>
            </a:lvl7pPr>
            <a:lvl8pPr marL="3676650" indent="365125" algn="l" defTabSz="457200" rtl="0" eaLnBrk="1" fontAlgn="base" hangingPunct="1">
              <a:spcBef>
                <a:spcPct val="0"/>
              </a:spcBef>
              <a:spcAft>
                <a:spcPct val="0"/>
              </a:spcAft>
              <a:buBlip>
                <a:blip r:embed="rId7"/>
              </a:buBlip>
              <a:defRPr kumimoji="1" sz="2000">
                <a:solidFill>
                  <a:srgbClr val="000000"/>
                </a:solidFill>
                <a:latin typeface="+mn-lt"/>
                <a:ea typeface="+mn-ea"/>
                <a:cs typeface="+mn-cs"/>
              </a:defRPr>
            </a:lvl8pPr>
            <a:lvl9pPr marL="4133850" indent="365125" algn="l" defTabSz="457200" rtl="0" eaLnBrk="1" fontAlgn="base" hangingPunct="1">
              <a:spcBef>
                <a:spcPct val="0"/>
              </a:spcBef>
              <a:spcAft>
                <a:spcPct val="0"/>
              </a:spcAft>
              <a:buBlip>
                <a:blip r:embed="rId7"/>
              </a:buBlip>
              <a:defRPr kumimoji="1" sz="2000">
                <a:solidFill>
                  <a:srgbClr val="000000"/>
                </a:solidFill>
                <a:latin typeface="+mn-lt"/>
                <a:ea typeface="+mn-ea"/>
                <a:cs typeface="+mn-cs"/>
              </a:defRPr>
            </a:lvl9pPr>
          </a:lstStyle>
          <a:p>
            <a:pPr marL="0" indent="0" eaLnBrk="1" hangingPunct="1">
              <a:buNone/>
              <a:defRPr/>
            </a:pPr>
            <a:r>
              <a:rPr lang="en-US" altLang="ja-JP" sz="1400" kern="0" dirty="0">
                <a:solidFill>
                  <a:srgbClr val="FF0000"/>
                </a:solidFill>
              </a:rPr>
              <a:t>Q</a:t>
            </a:r>
            <a:r>
              <a:rPr lang="en-US" altLang="ja-JP" sz="1400" kern="0" baseline="-25000" dirty="0">
                <a:solidFill>
                  <a:srgbClr val="FF0000"/>
                </a:solidFill>
              </a:rPr>
              <a:t>2</a:t>
            </a:r>
            <a:r>
              <a:rPr lang="en-US" altLang="ja-JP" sz="1400" kern="0" baseline="30000" dirty="0">
                <a:solidFill>
                  <a:srgbClr val="FF0000"/>
                </a:solidFill>
              </a:rPr>
              <a:t> </a:t>
            </a:r>
            <a:r>
              <a:rPr lang="ja-JP" altLang="en-US" sz="1400" kern="0" dirty="0">
                <a:solidFill>
                  <a:srgbClr val="FF0000"/>
                </a:solidFill>
              </a:rPr>
              <a:t> </a:t>
            </a:r>
            <a:r>
              <a:rPr lang="en-US" altLang="ja-JP" sz="1400" kern="0" dirty="0">
                <a:solidFill>
                  <a:srgbClr val="FF0000"/>
                </a:solidFill>
              </a:rPr>
              <a:t>(T</a:t>
            </a:r>
            <a:r>
              <a:rPr lang="en-US" altLang="ja-JP" sz="1400" kern="0" baseline="-25000" dirty="0">
                <a:solidFill>
                  <a:srgbClr val="FF0000"/>
                </a:solidFill>
              </a:rPr>
              <a:t>2</a:t>
            </a:r>
            <a:r>
              <a:rPr lang="en-US" altLang="ja-JP" sz="1400" kern="0" dirty="0">
                <a:solidFill>
                  <a:srgbClr val="FF0000"/>
                </a:solidFill>
              </a:rPr>
              <a:t>)</a:t>
            </a:r>
          </a:p>
        </p:txBody>
      </p:sp>
      <p:sp>
        <p:nvSpPr>
          <p:cNvPr id="178" name="コンテンツ プレースホルダー 2 1 3 2 6 4">
            <a:extLst>
              <a:ext uri="{FF2B5EF4-FFF2-40B4-BE49-F238E27FC236}">
                <a16:creationId xmlns:a16="http://schemas.microsoft.com/office/drawing/2014/main" id="{FA31916F-8039-45FD-88B8-9359F0D899E4}"/>
              </a:ext>
            </a:extLst>
          </p:cNvPr>
          <p:cNvSpPr txBox="1">
            <a:spLocks/>
          </p:cNvSpPr>
          <p:nvPr/>
        </p:nvSpPr>
        <p:spPr bwMode="gray">
          <a:xfrm>
            <a:off x="6219288" y="4724274"/>
            <a:ext cx="895427" cy="2614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90513" indent="-290513" algn="l" defTabSz="457200" rtl="0" eaLnBrk="0" fontAlgn="base" hangingPunct="0">
              <a:lnSpc>
                <a:spcPct val="95000"/>
              </a:lnSpc>
              <a:spcBef>
                <a:spcPct val="20000"/>
              </a:spcBef>
              <a:spcAft>
                <a:spcPct val="10000"/>
              </a:spcAft>
              <a:buClr>
                <a:srgbClr val="A30B1A"/>
              </a:buClr>
              <a:buFont typeface="Wingdings" pitchFamily="2" charset="2"/>
              <a:buChar char="n"/>
              <a:defRPr kumimoji="1" sz="2800">
                <a:solidFill>
                  <a:srgbClr val="000000"/>
                </a:solidFill>
                <a:latin typeface="+mn-lt"/>
                <a:ea typeface="+mn-ea"/>
                <a:cs typeface="+mn-cs"/>
              </a:defRPr>
            </a:lvl1pPr>
            <a:lvl2pPr marL="581025" indent="-242888" algn="l" defTabSz="457200" rtl="0" eaLnBrk="0" fontAlgn="base" hangingPunct="0">
              <a:lnSpc>
                <a:spcPct val="95000"/>
              </a:lnSpc>
              <a:spcBef>
                <a:spcPct val="20000"/>
              </a:spcBef>
              <a:spcAft>
                <a:spcPct val="10000"/>
              </a:spcAft>
              <a:buClr>
                <a:srgbClr val="87867E"/>
              </a:buClr>
              <a:buFont typeface="Wingdings" pitchFamily="2" charset="2"/>
              <a:buChar char="n"/>
              <a:defRPr kumimoji="1" sz="2400">
                <a:solidFill>
                  <a:srgbClr val="000000"/>
                </a:solidFill>
                <a:latin typeface="+mn-lt"/>
                <a:ea typeface="+mn-ea"/>
                <a:cs typeface="+mn-cs"/>
              </a:defRPr>
            </a:lvl2pPr>
            <a:lvl3pPr marL="795338" indent="-138113" algn="l" defTabSz="457200" rtl="0" eaLnBrk="0" fontAlgn="base" hangingPunct="0">
              <a:lnSpc>
                <a:spcPct val="95000"/>
              </a:lnSpc>
              <a:spcBef>
                <a:spcPct val="20000"/>
              </a:spcBef>
              <a:spcAft>
                <a:spcPct val="10000"/>
              </a:spcAft>
              <a:buClr>
                <a:srgbClr val="87867E"/>
              </a:buClr>
              <a:buSzPct val="100000"/>
              <a:buChar char="•"/>
              <a:defRPr kumimoji="1" sz="2000">
                <a:solidFill>
                  <a:srgbClr val="000000"/>
                </a:solidFill>
                <a:latin typeface="+mn-lt"/>
                <a:ea typeface="+mn-ea"/>
                <a:cs typeface="+mn-cs"/>
              </a:defRPr>
            </a:lvl3pPr>
            <a:lvl4pPr marL="1014413" indent="-134938" algn="l" defTabSz="457200" rtl="0" eaLnBrk="0" fontAlgn="base" hangingPunct="0">
              <a:lnSpc>
                <a:spcPct val="95000"/>
              </a:lnSpc>
              <a:spcBef>
                <a:spcPct val="20000"/>
              </a:spcBef>
              <a:spcAft>
                <a:spcPct val="10000"/>
              </a:spcAft>
              <a:buClr>
                <a:srgbClr val="87867E"/>
              </a:buClr>
              <a:buSzPct val="100000"/>
              <a:buChar char="•"/>
              <a:defRPr kumimoji="1">
                <a:solidFill>
                  <a:srgbClr val="000000"/>
                </a:solidFill>
                <a:latin typeface="+mn-lt"/>
                <a:ea typeface="+mn-ea"/>
                <a:cs typeface="+mn-cs"/>
              </a:defRPr>
            </a:lvl4pPr>
            <a:lvl5pPr marL="2305050" indent="365125" algn="l" defTabSz="457200" rtl="0" eaLnBrk="0" fontAlgn="base" hangingPunct="0">
              <a:spcBef>
                <a:spcPct val="0"/>
              </a:spcBef>
              <a:spcAft>
                <a:spcPct val="0"/>
              </a:spcAft>
              <a:buBlip>
                <a:blip r:embed="rId7"/>
              </a:buBlip>
              <a:defRPr kumimoji="1" sz="2000">
                <a:solidFill>
                  <a:srgbClr val="000000"/>
                </a:solidFill>
                <a:latin typeface="+mn-lt"/>
                <a:ea typeface="+mn-ea"/>
                <a:cs typeface="+mn-cs"/>
              </a:defRPr>
            </a:lvl5pPr>
            <a:lvl6pPr marL="2762250" indent="365125" algn="l" defTabSz="457200" rtl="0" eaLnBrk="1" fontAlgn="base" hangingPunct="1">
              <a:spcBef>
                <a:spcPct val="0"/>
              </a:spcBef>
              <a:spcAft>
                <a:spcPct val="0"/>
              </a:spcAft>
              <a:buBlip>
                <a:blip r:embed="rId7"/>
              </a:buBlip>
              <a:defRPr kumimoji="1" sz="2000">
                <a:solidFill>
                  <a:srgbClr val="000000"/>
                </a:solidFill>
                <a:latin typeface="+mn-lt"/>
                <a:ea typeface="+mn-ea"/>
                <a:cs typeface="+mn-cs"/>
              </a:defRPr>
            </a:lvl6pPr>
            <a:lvl7pPr marL="3219450" indent="365125" algn="l" defTabSz="457200" rtl="0" eaLnBrk="1" fontAlgn="base" hangingPunct="1">
              <a:spcBef>
                <a:spcPct val="0"/>
              </a:spcBef>
              <a:spcAft>
                <a:spcPct val="0"/>
              </a:spcAft>
              <a:buBlip>
                <a:blip r:embed="rId7"/>
              </a:buBlip>
              <a:defRPr kumimoji="1" sz="2000">
                <a:solidFill>
                  <a:srgbClr val="000000"/>
                </a:solidFill>
                <a:latin typeface="+mn-lt"/>
                <a:ea typeface="+mn-ea"/>
                <a:cs typeface="+mn-cs"/>
              </a:defRPr>
            </a:lvl7pPr>
            <a:lvl8pPr marL="3676650" indent="365125" algn="l" defTabSz="457200" rtl="0" eaLnBrk="1" fontAlgn="base" hangingPunct="1">
              <a:spcBef>
                <a:spcPct val="0"/>
              </a:spcBef>
              <a:spcAft>
                <a:spcPct val="0"/>
              </a:spcAft>
              <a:buBlip>
                <a:blip r:embed="rId7"/>
              </a:buBlip>
              <a:defRPr kumimoji="1" sz="2000">
                <a:solidFill>
                  <a:srgbClr val="000000"/>
                </a:solidFill>
                <a:latin typeface="+mn-lt"/>
                <a:ea typeface="+mn-ea"/>
                <a:cs typeface="+mn-cs"/>
              </a:defRPr>
            </a:lvl8pPr>
            <a:lvl9pPr marL="4133850" indent="365125" algn="l" defTabSz="457200" rtl="0" eaLnBrk="1" fontAlgn="base" hangingPunct="1">
              <a:spcBef>
                <a:spcPct val="0"/>
              </a:spcBef>
              <a:spcAft>
                <a:spcPct val="0"/>
              </a:spcAft>
              <a:buBlip>
                <a:blip r:embed="rId7"/>
              </a:buBlip>
              <a:defRPr kumimoji="1" sz="2000">
                <a:solidFill>
                  <a:srgbClr val="000000"/>
                </a:solidFill>
                <a:latin typeface="+mn-lt"/>
                <a:ea typeface="+mn-ea"/>
                <a:cs typeface="+mn-cs"/>
              </a:defRPr>
            </a:lvl9pPr>
          </a:lstStyle>
          <a:p>
            <a:pPr marL="0" indent="0" eaLnBrk="1" hangingPunct="1">
              <a:buNone/>
              <a:defRPr/>
            </a:pPr>
            <a:r>
              <a:rPr lang="en-US" altLang="ja-JP" sz="1400" kern="0" dirty="0">
                <a:solidFill>
                  <a:srgbClr val="FF0000"/>
                </a:solidFill>
              </a:rPr>
              <a:t>Q</a:t>
            </a:r>
            <a:r>
              <a:rPr lang="en-US" altLang="ja-JP" sz="1400" kern="0" baseline="-25000" dirty="0">
                <a:solidFill>
                  <a:srgbClr val="FF0000"/>
                </a:solidFill>
              </a:rPr>
              <a:t>1</a:t>
            </a:r>
            <a:r>
              <a:rPr lang="ja-JP" altLang="en-US" sz="1400" kern="0" dirty="0">
                <a:solidFill>
                  <a:srgbClr val="FF0000"/>
                </a:solidFill>
              </a:rPr>
              <a:t> </a:t>
            </a:r>
            <a:r>
              <a:rPr lang="en-US" altLang="ja-JP" sz="1400" kern="0" dirty="0">
                <a:solidFill>
                  <a:srgbClr val="FF0000"/>
                </a:solidFill>
              </a:rPr>
              <a:t>(T</a:t>
            </a:r>
            <a:r>
              <a:rPr lang="en-US" altLang="ja-JP" sz="1400" kern="0" baseline="-25000" dirty="0">
                <a:solidFill>
                  <a:srgbClr val="FF0000"/>
                </a:solidFill>
              </a:rPr>
              <a:t>1</a:t>
            </a:r>
            <a:r>
              <a:rPr lang="en-US" altLang="ja-JP" sz="1400" kern="0" dirty="0">
                <a:solidFill>
                  <a:srgbClr val="FF0000"/>
                </a:solidFill>
              </a:rPr>
              <a:t>)</a:t>
            </a:r>
          </a:p>
        </p:txBody>
      </p:sp>
      <p:sp>
        <p:nvSpPr>
          <p:cNvPr id="179" name="フリーフォーム: 図形 178">
            <a:extLst>
              <a:ext uri="{FF2B5EF4-FFF2-40B4-BE49-F238E27FC236}">
                <a16:creationId xmlns:a16="http://schemas.microsoft.com/office/drawing/2014/main" id="{70B03AAE-8CF4-4434-9A00-E8E8A9B1C284}"/>
              </a:ext>
            </a:extLst>
          </p:cNvPr>
          <p:cNvSpPr/>
          <p:nvPr/>
        </p:nvSpPr>
        <p:spPr bwMode="gray">
          <a:xfrm>
            <a:off x="5804154" y="4192963"/>
            <a:ext cx="228600" cy="426720"/>
          </a:xfrm>
          <a:custGeom>
            <a:avLst/>
            <a:gdLst>
              <a:gd name="connsiteX0" fmla="*/ 0 w 228600"/>
              <a:gd name="connsiteY0" fmla="*/ 0 h 426720"/>
              <a:gd name="connsiteX1" fmla="*/ 60960 w 228600"/>
              <a:gd name="connsiteY1" fmla="*/ 76200 h 426720"/>
              <a:gd name="connsiteX2" fmla="*/ 121920 w 228600"/>
              <a:gd name="connsiteY2" fmla="*/ 320040 h 426720"/>
              <a:gd name="connsiteX3" fmla="*/ 182880 w 228600"/>
              <a:gd name="connsiteY3" fmla="*/ 411480 h 426720"/>
              <a:gd name="connsiteX4" fmla="*/ 228600 w 228600"/>
              <a:gd name="connsiteY4" fmla="*/ 426720 h 4267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8600" h="426720">
                <a:moveTo>
                  <a:pt x="0" y="0"/>
                </a:moveTo>
                <a:cubicBezTo>
                  <a:pt x="20320" y="25400"/>
                  <a:pt x="48879" y="45999"/>
                  <a:pt x="60960" y="76200"/>
                </a:cubicBezTo>
                <a:cubicBezTo>
                  <a:pt x="76348" y="114670"/>
                  <a:pt x="88325" y="269647"/>
                  <a:pt x="121920" y="320040"/>
                </a:cubicBezTo>
                <a:cubicBezTo>
                  <a:pt x="142240" y="350520"/>
                  <a:pt x="148127" y="399896"/>
                  <a:pt x="182880" y="411480"/>
                </a:cubicBezTo>
                <a:lnTo>
                  <a:pt x="228600" y="426720"/>
                </a:lnTo>
              </a:path>
            </a:pathLst>
          </a:custGeom>
          <a:noFill/>
          <a:ln w="9525" algn="ctr">
            <a:solidFill>
              <a:schemeClr val="tx1"/>
            </a:solidFill>
            <a:miter lim="800000"/>
            <a:headEnd/>
            <a:tailEn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ctr" latinLnBrk="0" hangingPunct="1">
              <a:lnSpc>
                <a:spcPct val="100000"/>
              </a:lnSpc>
              <a:spcBef>
                <a:spcPct val="0"/>
              </a:spcBef>
              <a:spcAft>
                <a:spcPct val="0"/>
              </a:spcAft>
              <a:buClrTx/>
              <a:buSzTx/>
              <a:buFontTx/>
              <a:buNone/>
              <a:tabLst/>
            </a:pPr>
            <a:endParaRPr kumimoji="1" lang="ja-JP" altLang="en-US" sz="1800" b="0" i="0" u="none" strike="noStrike" cap="none" normalizeH="0" baseline="0">
              <a:ln>
                <a:noFill/>
              </a:ln>
              <a:solidFill>
                <a:srgbClr val="000000"/>
              </a:solidFill>
              <a:effectLst/>
              <a:latin typeface="ＭＳ Ｐゴシック" charset="-128"/>
              <a:ea typeface="ＭＳ Ｐゴシック" charset="-128"/>
            </a:endParaRPr>
          </a:p>
        </p:txBody>
      </p:sp>
      <p:sp>
        <p:nvSpPr>
          <p:cNvPr id="180" name="フリーフォーム: 図形 179">
            <a:extLst>
              <a:ext uri="{FF2B5EF4-FFF2-40B4-BE49-F238E27FC236}">
                <a16:creationId xmlns:a16="http://schemas.microsoft.com/office/drawing/2014/main" id="{886F102A-0FFA-4C75-91A9-7DB64BC79BC7}"/>
              </a:ext>
            </a:extLst>
          </p:cNvPr>
          <p:cNvSpPr/>
          <p:nvPr/>
        </p:nvSpPr>
        <p:spPr bwMode="gray">
          <a:xfrm>
            <a:off x="7221474" y="3720523"/>
            <a:ext cx="350520" cy="853440"/>
          </a:xfrm>
          <a:custGeom>
            <a:avLst/>
            <a:gdLst>
              <a:gd name="connsiteX0" fmla="*/ 0 w 350520"/>
              <a:gd name="connsiteY0" fmla="*/ 0 h 853440"/>
              <a:gd name="connsiteX1" fmla="*/ 45720 w 350520"/>
              <a:gd name="connsiteY1" fmla="*/ 152400 h 853440"/>
              <a:gd name="connsiteX2" fmla="*/ 76200 w 350520"/>
              <a:gd name="connsiteY2" fmla="*/ 243840 h 853440"/>
              <a:gd name="connsiteX3" fmla="*/ 106680 w 350520"/>
              <a:gd name="connsiteY3" fmla="*/ 289560 h 853440"/>
              <a:gd name="connsiteX4" fmla="*/ 137160 w 350520"/>
              <a:gd name="connsiteY4" fmla="*/ 411480 h 853440"/>
              <a:gd name="connsiteX5" fmla="*/ 167640 w 350520"/>
              <a:gd name="connsiteY5" fmla="*/ 502920 h 853440"/>
              <a:gd name="connsiteX6" fmla="*/ 182880 w 350520"/>
              <a:gd name="connsiteY6" fmla="*/ 548640 h 853440"/>
              <a:gd name="connsiteX7" fmla="*/ 198120 w 350520"/>
              <a:gd name="connsiteY7" fmla="*/ 609600 h 853440"/>
              <a:gd name="connsiteX8" fmla="*/ 228600 w 350520"/>
              <a:gd name="connsiteY8" fmla="*/ 701040 h 853440"/>
              <a:gd name="connsiteX9" fmla="*/ 289560 w 350520"/>
              <a:gd name="connsiteY9" fmla="*/ 792480 h 853440"/>
              <a:gd name="connsiteX10" fmla="*/ 350520 w 350520"/>
              <a:gd name="connsiteY10" fmla="*/ 853440 h 85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50520" h="853440">
                <a:moveTo>
                  <a:pt x="0" y="0"/>
                </a:moveTo>
                <a:cubicBezTo>
                  <a:pt x="27583" y="165495"/>
                  <a:pt x="-4908" y="25831"/>
                  <a:pt x="45720" y="152400"/>
                </a:cubicBezTo>
                <a:cubicBezTo>
                  <a:pt x="57652" y="182231"/>
                  <a:pt x="58378" y="217107"/>
                  <a:pt x="76200" y="243840"/>
                </a:cubicBezTo>
                <a:cubicBezTo>
                  <a:pt x="86360" y="259080"/>
                  <a:pt x="98489" y="273177"/>
                  <a:pt x="106680" y="289560"/>
                </a:cubicBezTo>
                <a:cubicBezTo>
                  <a:pt x="125177" y="326553"/>
                  <a:pt x="126726" y="373223"/>
                  <a:pt x="137160" y="411480"/>
                </a:cubicBezTo>
                <a:cubicBezTo>
                  <a:pt x="145614" y="442477"/>
                  <a:pt x="157480" y="472440"/>
                  <a:pt x="167640" y="502920"/>
                </a:cubicBezTo>
                <a:cubicBezTo>
                  <a:pt x="172720" y="518160"/>
                  <a:pt x="178984" y="533055"/>
                  <a:pt x="182880" y="548640"/>
                </a:cubicBezTo>
                <a:cubicBezTo>
                  <a:pt x="187960" y="568960"/>
                  <a:pt x="192101" y="589538"/>
                  <a:pt x="198120" y="609600"/>
                </a:cubicBezTo>
                <a:cubicBezTo>
                  <a:pt x="207352" y="640374"/>
                  <a:pt x="210778" y="674307"/>
                  <a:pt x="228600" y="701040"/>
                </a:cubicBezTo>
                <a:lnTo>
                  <a:pt x="289560" y="792480"/>
                </a:lnTo>
                <a:cubicBezTo>
                  <a:pt x="326341" y="847651"/>
                  <a:pt x="303657" y="830009"/>
                  <a:pt x="350520" y="853440"/>
                </a:cubicBezTo>
              </a:path>
            </a:pathLst>
          </a:custGeom>
          <a:noFill/>
          <a:ln w="9525" algn="ctr">
            <a:solidFill>
              <a:schemeClr val="tx2"/>
            </a:solidFill>
            <a:miter lim="800000"/>
            <a:headEnd/>
            <a:tailEn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ctr" latinLnBrk="0" hangingPunct="1">
              <a:lnSpc>
                <a:spcPct val="100000"/>
              </a:lnSpc>
              <a:spcBef>
                <a:spcPct val="0"/>
              </a:spcBef>
              <a:spcAft>
                <a:spcPct val="0"/>
              </a:spcAft>
              <a:buClrTx/>
              <a:buSzTx/>
              <a:buFontTx/>
              <a:buNone/>
              <a:tabLst/>
            </a:pPr>
            <a:endParaRPr kumimoji="1" lang="ja-JP" altLang="en-US" sz="1800" b="0" i="0" u="none" strike="noStrike" cap="none" normalizeH="0" baseline="0">
              <a:ln>
                <a:noFill/>
              </a:ln>
              <a:solidFill>
                <a:srgbClr val="000000"/>
              </a:solidFill>
              <a:effectLst/>
              <a:latin typeface="ＭＳ Ｐゴシック" charset="-128"/>
              <a:ea typeface="ＭＳ Ｐゴシック" charset="-128"/>
            </a:endParaRPr>
          </a:p>
        </p:txBody>
      </p:sp>
      <p:cxnSp>
        <p:nvCxnSpPr>
          <p:cNvPr id="181" name="直線コネクタ 180">
            <a:extLst>
              <a:ext uri="{FF2B5EF4-FFF2-40B4-BE49-F238E27FC236}">
                <a16:creationId xmlns:a16="http://schemas.microsoft.com/office/drawing/2014/main" id="{894CAD57-D1D7-4036-8734-C8E25A4FF0B2}"/>
              </a:ext>
            </a:extLst>
          </p:cNvPr>
          <p:cNvCxnSpPr/>
          <p:nvPr/>
        </p:nvCxnSpPr>
        <p:spPr bwMode="auto">
          <a:xfrm>
            <a:off x="5811714" y="5240099"/>
            <a:ext cx="3275013" cy="0"/>
          </a:xfrm>
          <a:prstGeom prst="line">
            <a:avLst/>
          </a:prstGeom>
          <a:gradFill rotWithShape="0">
            <a:gsLst>
              <a:gs pos="0">
                <a:srgbClr val="FFFFFF"/>
              </a:gs>
              <a:gs pos="100000">
                <a:srgbClr val="C8C8C8"/>
              </a:gs>
            </a:gsLst>
            <a:lin ang="5400000" scaled="1"/>
          </a:gradFill>
          <a:ln w="19050" cap="flat" cmpd="sng" algn="ctr">
            <a:solidFill>
              <a:srgbClr val="0070C0"/>
            </a:solidFill>
            <a:prstDash val="solid"/>
            <a:round/>
            <a:headEnd type="none" w="med" len="med"/>
            <a:tailEnd type="none" w="med" len="med"/>
          </a:ln>
          <a:effectLst/>
        </p:spPr>
      </p:cxnSp>
      <p:cxnSp>
        <p:nvCxnSpPr>
          <p:cNvPr id="182" name="直線コネクタ 181">
            <a:extLst>
              <a:ext uri="{FF2B5EF4-FFF2-40B4-BE49-F238E27FC236}">
                <a16:creationId xmlns:a16="http://schemas.microsoft.com/office/drawing/2014/main" id="{DD7C6989-54E8-4302-A016-70A414ED81A6}"/>
              </a:ext>
            </a:extLst>
          </p:cNvPr>
          <p:cNvCxnSpPr/>
          <p:nvPr/>
        </p:nvCxnSpPr>
        <p:spPr bwMode="auto">
          <a:xfrm>
            <a:off x="7216508" y="4691732"/>
            <a:ext cx="351856" cy="0"/>
          </a:xfrm>
          <a:prstGeom prst="line">
            <a:avLst/>
          </a:prstGeom>
          <a:gradFill rotWithShape="0">
            <a:gsLst>
              <a:gs pos="0">
                <a:srgbClr val="FFFFFF"/>
              </a:gs>
              <a:gs pos="100000">
                <a:srgbClr val="C8C8C8"/>
              </a:gs>
            </a:gsLst>
            <a:lin ang="5400000" scaled="1"/>
          </a:gradFill>
          <a:ln w="9525" cap="flat" cmpd="sng" algn="ctr">
            <a:solidFill>
              <a:srgbClr val="0070C0"/>
            </a:solidFill>
            <a:prstDash val="solid"/>
            <a:round/>
            <a:headEnd type="none" w="med" len="med"/>
            <a:tailEnd type="none" w="med" len="med"/>
          </a:ln>
          <a:effectLst/>
        </p:spPr>
      </p:cxnSp>
      <p:cxnSp>
        <p:nvCxnSpPr>
          <p:cNvPr id="183" name="直線コネクタ 182">
            <a:extLst>
              <a:ext uri="{FF2B5EF4-FFF2-40B4-BE49-F238E27FC236}">
                <a16:creationId xmlns:a16="http://schemas.microsoft.com/office/drawing/2014/main" id="{FA6EBE25-F514-451C-ACFF-C1DBA4464E1A}"/>
              </a:ext>
            </a:extLst>
          </p:cNvPr>
          <p:cNvCxnSpPr/>
          <p:nvPr/>
        </p:nvCxnSpPr>
        <p:spPr bwMode="auto">
          <a:xfrm>
            <a:off x="7298432" y="5162424"/>
            <a:ext cx="446901" cy="0"/>
          </a:xfrm>
          <a:prstGeom prst="line">
            <a:avLst/>
          </a:prstGeom>
          <a:gradFill rotWithShape="0">
            <a:gsLst>
              <a:gs pos="0">
                <a:srgbClr val="FFFFFF"/>
              </a:gs>
              <a:gs pos="100000">
                <a:srgbClr val="C8C8C8"/>
              </a:gs>
            </a:gsLst>
            <a:lin ang="5400000" scaled="1"/>
          </a:gradFill>
          <a:ln w="9525" cap="flat" cmpd="sng" algn="ctr">
            <a:solidFill>
              <a:srgbClr val="0070C0"/>
            </a:solidFill>
            <a:prstDash val="solid"/>
            <a:round/>
            <a:headEnd type="none" w="med" len="med"/>
            <a:tailEnd type="none" w="med" len="med"/>
          </a:ln>
          <a:effectLst/>
        </p:spPr>
      </p:cxnSp>
      <p:sp>
        <p:nvSpPr>
          <p:cNvPr id="184" name="フリーフォーム: 図形 183">
            <a:extLst>
              <a:ext uri="{FF2B5EF4-FFF2-40B4-BE49-F238E27FC236}">
                <a16:creationId xmlns:a16="http://schemas.microsoft.com/office/drawing/2014/main" id="{53C6D35D-322F-4AF3-9C9C-95A8C8F2F36F}"/>
              </a:ext>
            </a:extLst>
          </p:cNvPr>
          <p:cNvSpPr/>
          <p:nvPr/>
        </p:nvSpPr>
        <p:spPr bwMode="gray">
          <a:xfrm>
            <a:off x="7227173" y="4741213"/>
            <a:ext cx="106680" cy="411480"/>
          </a:xfrm>
          <a:custGeom>
            <a:avLst/>
            <a:gdLst>
              <a:gd name="connsiteX0" fmla="*/ 0 w 106680"/>
              <a:gd name="connsiteY0" fmla="*/ 0 h 411480"/>
              <a:gd name="connsiteX1" fmla="*/ 30480 w 106680"/>
              <a:gd name="connsiteY1" fmla="*/ 304800 h 411480"/>
              <a:gd name="connsiteX2" fmla="*/ 60960 w 106680"/>
              <a:gd name="connsiteY2" fmla="*/ 365760 h 411480"/>
              <a:gd name="connsiteX3" fmla="*/ 106680 w 106680"/>
              <a:gd name="connsiteY3" fmla="*/ 411480 h 411480"/>
            </a:gdLst>
            <a:ahLst/>
            <a:cxnLst>
              <a:cxn ang="0">
                <a:pos x="connsiteX0" y="connsiteY0"/>
              </a:cxn>
              <a:cxn ang="0">
                <a:pos x="connsiteX1" y="connsiteY1"/>
              </a:cxn>
              <a:cxn ang="0">
                <a:pos x="connsiteX2" y="connsiteY2"/>
              </a:cxn>
              <a:cxn ang="0">
                <a:pos x="connsiteX3" y="connsiteY3"/>
              </a:cxn>
            </a:cxnLst>
            <a:rect l="l" t="t" r="r" b="b"/>
            <a:pathLst>
              <a:path w="106680" h="411480">
                <a:moveTo>
                  <a:pt x="0" y="0"/>
                </a:moveTo>
                <a:cubicBezTo>
                  <a:pt x="2941" y="47060"/>
                  <a:pt x="-1013" y="220820"/>
                  <a:pt x="30480" y="304800"/>
                </a:cubicBezTo>
                <a:cubicBezTo>
                  <a:pt x="38457" y="326072"/>
                  <a:pt x="47755" y="347273"/>
                  <a:pt x="60960" y="365760"/>
                </a:cubicBezTo>
                <a:cubicBezTo>
                  <a:pt x="73487" y="383298"/>
                  <a:pt x="106680" y="411480"/>
                  <a:pt x="106680" y="411480"/>
                </a:cubicBezTo>
              </a:path>
            </a:pathLst>
          </a:custGeom>
          <a:noFill/>
          <a:ln w="9525" algn="ctr">
            <a:solidFill>
              <a:srgbClr val="0070C0"/>
            </a:solidFill>
            <a:miter lim="800000"/>
            <a:headEnd/>
            <a:tailEn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ctr" latinLnBrk="0" hangingPunct="1">
              <a:lnSpc>
                <a:spcPct val="100000"/>
              </a:lnSpc>
              <a:spcBef>
                <a:spcPct val="0"/>
              </a:spcBef>
              <a:spcAft>
                <a:spcPct val="0"/>
              </a:spcAft>
              <a:buClrTx/>
              <a:buSzTx/>
              <a:buFontTx/>
              <a:buNone/>
              <a:tabLst/>
            </a:pPr>
            <a:endParaRPr kumimoji="1" lang="ja-JP" altLang="en-US" sz="1800" b="0" i="0" u="none" strike="noStrike" cap="none" normalizeH="0" baseline="0">
              <a:ln>
                <a:noFill/>
              </a:ln>
              <a:solidFill>
                <a:srgbClr val="000000"/>
              </a:solidFill>
              <a:effectLst/>
              <a:latin typeface="ＭＳ Ｐゴシック" charset="-128"/>
              <a:ea typeface="ＭＳ Ｐゴシック" charset="-128"/>
            </a:endParaRPr>
          </a:p>
        </p:txBody>
      </p:sp>
      <p:sp>
        <p:nvSpPr>
          <p:cNvPr id="185" name="フリーフォーム: 図形 184">
            <a:extLst>
              <a:ext uri="{FF2B5EF4-FFF2-40B4-BE49-F238E27FC236}">
                <a16:creationId xmlns:a16="http://schemas.microsoft.com/office/drawing/2014/main" id="{883AD2D6-9488-4D7A-A954-8EEE1E427758}"/>
              </a:ext>
            </a:extLst>
          </p:cNvPr>
          <p:cNvSpPr/>
          <p:nvPr/>
        </p:nvSpPr>
        <p:spPr bwMode="gray">
          <a:xfrm>
            <a:off x="7547213" y="4741213"/>
            <a:ext cx="182880" cy="396240"/>
          </a:xfrm>
          <a:custGeom>
            <a:avLst/>
            <a:gdLst>
              <a:gd name="connsiteX0" fmla="*/ 0 w 182880"/>
              <a:gd name="connsiteY0" fmla="*/ 0 h 396240"/>
              <a:gd name="connsiteX1" fmla="*/ 60960 w 182880"/>
              <a:gd name="connsiteY1" fmla="*/ 76200 h 396240"/>
              <a:gd name="connsiteX2" fmla="*/ 76200 w 182880"/>
              <a:gd name="connsiteY2" fmla="*/ 121920 h 396240"/>
              <a:gd name="connsiteX3" fmla="*/ 106680 w 182880"/>
              <a:gd name="connsiteY3" fmla="*/ 243840 h 396240"/>
              <a:gd name="connsiteX4" fmla="*/ 137160 w 182880"/>
              <a:gd name="connsiteY4" fmla="*/ 289560 h 396240"/>
              <a:gd name="connsiteX5" fmla="*/ 182880 w 182880"/>
              <a:gd name="connsiteY5" fmla="*/ 396240 h 396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 h="396240">
                <a:moveTo>
                  <a:pt x="0" y="0"/>
                </a:moveTo>
                <a:cubicBezTo>
                  <a:pt x="20320" y="25400"/>
                  <a:pt x="43720" y="48616"/>
                  <a:pt x="60960" y="76200"/>
                </a:cubicBezTo>
                <a:cubicBezTo>
                  <a:pt x="69474" y="89823"/>
                  <a:pt x="72304" y="106335"/>
                  <a:pt x="76200" y="121920"/>
                </a:cubicBezTo>
                <a:cubicBezTo>
                  <a:pt x="84895" y="156699"/>
                  <a:pt x="89262" y="209003"/>
                  <a:pt x="106680" y="243840"/>
                </a:cubicBezTo>
                <a:cubicBezTo>
                  <a:pt x="114871" y="260223"/>
                  <a:pt x="129721" y="272822"/>
                  <a:pt x="137160" y="289560"/>
                </a:cubicBezTo>
                <a:cubicBezTo>
                  <a:pt x="189563" y="407467"/>
                  <a:pt x="140527" y="353887"/>
                  <a:pt x="182880" y="396240"/>
                </a:cubicBezTo>
              </a:path>
            </a:pathLst>
          </a:custGeom>
          <a:noFill/>
          <a:ln w="9525" algn="ctr">
            <a:solidFill>
              <a:srgbClr val="0070C0"/>
            </a:solidFill>
            <a:miter lim="800000"/>
            <a:headEnd/>
            <a:tailEn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ctr" latinLnBrk="0" hangingPunct="1">
              <a:lnSpc>
                <a:spcPct val="100000"/>
              </a:lnSpc>
              <a:spcBef>
                <a:spcPct val="0"/>
              </a:spcBef>
              <a:spcAft>
                <a:spcPct val="0"/>
              </a:spcAft>
              <a:buClrTx/>
              <a:buSzTx/>
              <a:buFontTx/>
              <a:buNone/>
              <a:tabLst/>
            </a:pPr>
            <a:endParaRPr kumimoji="1" lang="ja-JP" altLang="en-US" sz="1800" b="0" i="0" u="none" strike="noStrike" cap="none" normalizeH="0" baseline="0">
              <a:ln>
                <a:noFill/>
              </a:ln>
              <a:solidFill>
                <a:srgbClr val="000000"/>
              </a:solidFill>
              <a:effectLst/>
              <a:latin typeface="ＭＳ Ｐゴシック" charset="-128"/>
              <a:ea typeface="ＭＳ Ｐゴシック" charset="-128"/>
            </a:endParaRPr>
          </a:p>
        </p:txBody>
      </p:sp>
      <p:cxnSp>
        <p:nvCxnSpPr>
          <p:cNvPr id="186" name="直線コネクタ 185">
            <a:extLst>
              <a:ext uri="{FF2B5EF4-FFF2-40B4-BE49-F238E27FC236}">
                <a16:creationId xmlns:a16="http://schemas.microsoft.com/office/drawing/2014/main" id="{CBC748AC-4330-4662-AA25-0697B811564B}"/>
              </a:ext>
            </a:extLst>
          </p:cNvPr>
          <p:cNvCxnSpPr>
            <a:cxnSpLocks/>
          </p:cNvCxnSpPr>
          <p:nvPr/>
        </p:nvCxnSpPr>
        <p:spPr bwMode="auto">
          <a:xfrm flipV="1">
            <a:off x="6667001" y="4115987"/>
            <a:ext cx="2341665" cy="2574"/>
          </a:xfrm>
          <a:prstGeom prst="line">
            <a:avLst/>
          </a:prstGeom>
          <a:gradFill rotWithShape="0">
            <a:gsLst>
              <a:gs pos="0">
                <a:srgbClr val="FFFFFF"/>
              </a:gs>
              <a:gs pos="100000">
                <a:srgbClr val="C8C8C8"/>
              </a:gs>
            </a:gsLst>
            <a:lin ang="5400000" scaled="1"/>
          </a:gradFill>
          <a:ln w="9525" cap="flat" cmpd="sng" algn="ctr">
            <a:solidFill>
              <a:srgbClr val="505050"/>
            </a:solidFill>
            <a:prstDash val="dash"/>
            <a:round/>
            <a:headEnd type="none" w="med" len="med"/>
            <a:tailEnd type="none" w="med" len="med"/>
          </a:ln>
          <a:effectLst/>
        </p:spPr>
      </p:cxnSp>
      <p:cxnSp>
        <p:nvCxnSpPr>
          <p:cNvPr id="187" name="直線コネクタ 186">
            <a:extLst>
              <a:ext uri="{FF2B5EF4-FFF2-40B4-BE49-F238E27FC236}">
                <a16:creationId xmlns:a16="http://schemas.microsoft.com/office/drawing/2014/main" id="{40DD353E-1735-4A75-8EB4-8DEFFEE268F0}"/>
              </a:ext>
            </a:extLst>
          </p:cNvPr>
          <p:cNvCxnSpPr>
            <a:cxnSpLocks/>
          </p:cNvCxnSpPr>
          <p:nvPr/>
        </p:nvCxnSpPr>
        <p:spPr bwMode="auto">
          <a:xfrm>
            <a:off x="7371159" y="3691181"/>
            <a:ext cx="1476608" cy="13912"/>
          </a:xfrm>
          <a:prstGeom prst="line">
            <a:avLst/>
          </a:prstGeom>
          <a:gradFill rotWithShape="0">
            <a:gsLst>
              <a:gs pos="0">
                <a:srgbClr val="FFFFFF"/>
              </a:gs>
              <a:gs pos="100000">
                <a:srgbClr val="C8C8C8"/>
              </a:gs>
            </a:gsLst>
            <a:lin ang="5400000" scaled="1"/>
          </a:gradFill>
          <a:ln w="9525" cap="flat" cmpd="sng" algn="ctr">
            <a:solidFill>
              <a:srgbClr val="505050"/>
            </a:solidFill>
            <a:prstDash val="dash"/>
            <a:round/>
            <a:headEnd type="none" w="med" len="med"/>
            <a:tailEnd type="none" w="med" len="med"/>
          </a:ln>
          <a:effectLst/>
        </p:spPr>
      </p:cxnSp>
      <p:cxnSp>
        <p:nvCxnSpPr>
          <p:cNvPr id="188" name="直線コネクタ 187">
            <a:extLst>
              <a:ext uri="{FF2B5EF4-FFF2-40B4-BE49-F238E27FC236}">
                <a16:creationId xmlns:a16="http://schemas.microsoft.com/office/drawing/2014/main" id="{4AD06EB5-6C5C-4ED9-B118-487BABECA571}"/>
              </a:ext>
            </a:extLst>
          </p:cNvPr>
          <p:cNvCxnSpPr/>
          <p:nvPr/>
        </p:nvCxnSpPr>
        <p:spPr bwMode="auto">
          <a:xfrm>
            <a:off x="7674768" y="4204618"/>
            <a:ext cx="351856" cy="0"/>
          </a:xfrm>
          <a:prstGeom prst="line">
            <a:avLst/>
          </a:prstGeom>
          <a:gradFill rotWithShape="0">
            <a:gsLst>
              <a:gs pos="0">
                <a:srgbClr val="FFFFFF"/>
              </a:gs>
              <a:gs pos="100000">
                <a:srgbClr val="C8C8C8"/>
              </a:gs>
            </a:gsLst>
            <a:lin ang="5400000" scaled="1"/>
          </a:gradFill>
          <a:ln w="9525" cap="flat" cmpd="sng" algn="ctr">
            <a:solidFill>
              <a:srgbClr val="0070C0"/>
            </a:solidFill>
            <a:prstDash val="solid"/>
            <a:round/>
            <a:headEnd type="none" w="med" len="med"/>
            <a:tailEnd type="none" w="med" len="med"/>
          </a:ln>
          <a:effectLst/>
        </p:spPr>
      </p:cxnSp>
      <p:cxnSp>
        <p:nvCxnSpPr>
          <p:cNvPr id="189" name="直線コネクタ 188">
            <a:extLst>
              <a:ext uri="{FF2B5EF4-FFF2-40B4-BE49-F238E27FC236}">
                <a16:creationId xmlns:a16="http://schemas.microsoft.com/office/drawing/2014/main" id="{8EB2FC9B-C4A2-40BA-9FDA-5FE38D98C101}"/>
              </a:ext>
            </a:extLst>
          </p:cNvPr>
          <p:cNvCxnSpPr>
            <a:cxnSpLocks/>
          </p:cNvCxnSpPr>
          <p:nvPr/>
        </p:nvCxnSpPr>
        <p:spPr bwMode="auto">
          <a:xfrm>
            <a:off x="7933535" y="5133692"/>
            <a:ext cx="351856" cy="0"/>
          </a:xfrm>
          <a:prstGeom prst="line">
            <a:avLst/>
          </a:prstGeom>
          <a:gradFill rotWithShape="0">
            <a:gsLst>
              <a:gs pos="0">
                <a:srgbClr val="FFFFFF"/>
              </a:gs>
              <a:gs pos="100000">
                <a:srgbClr val="C8C8C8"/>
              </a:gs>
            </a:gsLst>
            <a:lin ang="5400000" scaled="1"/>
          </a:gradFill>
          <a:ln w="9525" cap="flat" cmpd="sng" algn="ctr">
            <a:solidFill>
              <a:srgbClr val="0070C0"/>
            </a:solidFill>
            <a:prstDash val="solid"/>
            <a:round/>
            <a:headEnd type="none" w="med" len="med"/>
            <a:tailEnd type="none" w="med" len="med"/>
          </a:ln>
          <a:effectLst/>
        </p:spPr>
      </p:cxnSp>
      <p:cxnSp>
        <p:nvCxnSpPr>
          <p:cNvPr id="190" name="直線コネクタ 189">
            <a:extLst>
              <a:ext uri="{FF2B5EF4-FFF2-40B4-BE49-F238E27FC236}">
                <a16:creationId xmlns:a16="http://schemas.microsoft.com/office/drawing/2014/main" id="{51587F00-23F4-43F7-BBE0-EDC5F6DF6D9A}"/>
              </a:ext>
            </a:extLst>
          </p:cNvPr>
          <p:cNvCxnSpPr/>
          <p:nvPr/>
        </p:nvCxnSpPr>
        <p:spPr bwMode="auto">
          <a:xfrm>
            <a:off x="8639467" y="5133692"/>
            <a:ext cx="351856" cy="0"/>
          </a:xfrm>
          <a:prstGeom prst="line">
            <a:avLst/>
          </a:prstGeom>
          <a:gradFill rotWithShape="0">
            <a:gsLst>
              <a:gs pos="0">
                <a:srgbClr val="FFFFFF"/>
              </a:gs>
              <a:gs pos="100000">
                <a:srgbClr val="C8C8C8"/>
              </a:gs>
            </a:gsLst>
            <a:lin ang="5400000" scaled="1"/>
          </a:gradFill>
          <a:ln w="9525" cap="flat" cmpd="sng" algn="ctr">
            <a:solidFill>
              <a:srgbClr val="0070C0"/>
            </a:solidFill>
            <a:prstDash val="solid"/>
            <a:round/>
            <a:headEnd type="none" w="med" len="med"/>
            <a:tailEnd type="none" w="med" len="med"/>
          </a:ln>
          <a:effectLst/>
        </p:spPr>
      </p:cxnSp>
      <p:cxnSp>
        <p:nvCxnSpPr>
          <p:cNvPr id="191" name="直線コネクタ 190">
            <a:extLst>
              <a:ext uri="{FF2B5EF4-FFF2-40B4-BE49-F238E27FC236}">
                <a16:creationId xmlns:a16="http://schemas.microsoft.com/office/drawing/2014/main" id="{B102004B-2399-45EC-BD45-A3484C077A67}"/>
              </a:ext>
            </a:extLst>
          </p:cNvPr>
          <p:cNvCxnSpPr/>
          <p:nvPr/>
        </p:nvCxnSpPr>
        <p:spPr bwMode="auto">
          <a:xfrm>
            <a:off x="8461162" y="3747028"/>
            <a:ext cx="351856" cy="0"/>
          </a:xfrm>
          <a:prstGeom prst="line">
            <a:avLst/>
          </a:prstGeom>
          <a:gradFill rotWithShape="0">
            <a:gsLst>
              <a:gs pos="0">
                <a:srgbClr val="FFFFFF"/>
              </a:gs>
              <a:gs pos="100000">
                <a:srgbClr val="C8C8C8"/>
              </a:gs>
            </a:gsLst>
            <a:lin ang="5400000" scaled="1"/>
          </a:gradFill>
          <a:ln w="9525" cap="flat" cmpd="sng" algn="ctr">
            <a:solidFill>
              <a:srgbClr val="0070C0"/>
            </a:solidFill>
            <a:prstDash val="solid"/>
            <a:round/>
            <a:headEnd type="none" w="med" len="med"/>
            <a:tailEnd type="none" w="med" len="med"/>
          </a:ln>
          <a:effectLst/>
        </p:spPr>
      </p:cxnSp>
      <p:sp>
        <p:nvSpPr>
          <p:cNvPr id="192" name="フリーフォーム: 図形 191">
            <a:extLst>
              <a:ext uri="{FF2B5EF4-FFF2-40B4-BE49-F238E27FC236}">
                <a16:creationId xmlns:a16="http://schemas.microsoft.com/office/drawing/2014/main" id="{3F5A42FB-02B1-497C-9AC5-E2817E988A13}"/>
              </a:ext>
            </a:extLst>
          </p:cNvPr>
          <p:cNvSpPr/>
          <p:nvPr/>
        </p:nvSpPr>
        <p:spPr bwMode="gray">
          <a:xfrm>
            <a:off x="7669133" y="4207813"/>
            <a:ext cx="259080" cy="914400"/>
          </a:xfrm>
          <a:custGeom>
            <a:avLst/>
            <a:gdLst>
              <a:gd name="connsiteX0" fmla="*/ 0 w 259080"/>
              <a:gd name="connsiteY0" fmla="*/ 0 h 914400"/>
              <a:gd name="connsiteX1" fmla="*/ 15240 w 259080"/>
              <a:gd name="connsiteY1" fmla="*/ 76200 h 914400"/>
              <a:gd name="connsiteX2" fmla="*/ 45720 w 259080"/>
              <a:gd name="connsiteY2" fmla="*/ 472440 h 914400"/>
              <a:gd name="connsiteX3" fmla="*/ 60960 w 259080"/>
              <a:gd name="connsiteY3" fmla="*/ 518160 h 914400"/>
              <a:gd name="connsiteX4" fmla="*/ 91440 w 259080"/>
              <a:gd name="connsiteY4" fmla="*/ 563880 h 914400"/>
              <a:gd name="connsiteX5" fmla="*/ 137160 w 259080"/>
              <a:gd name="connsiteY5" fmla="*/ 731520 h 914400"/>
              <a:gd name="connsiteX6" fmla="*/ 152400 w 259080"/>
              <a:gd name="connsiteY6" fmla="*/ 777240 h 914400"/>
              <a:gd name="connsiteX7" fmla="*/ 213360 w 259080"/>
              <a:gd name="connsiteY7" fmla="*/ 868680 h 914400"/>
              <a:gd name="connsiteX8" fmla="*/ 259080 w 259080"/>
              <a:gd name="connsiteY8"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9080" h="914400">
                <a:moveTo>
                  <a:pt x="0" y="0"/>
                </a:moveTo>
                <a:cubicBezTo>
                  <a:pt x="5080" y="25400"/>
                  <a:pt x="13253" y="50373"/>
                  <a:pt x="15240" y="76200"/>
                </a:cubicBezTo>
                <a:cubicBezTo>
                  <a:pt x="29777" y="265176"/>
                  <a:pt x="10004" y="329576"/>
                  <a:pt x="45720" y="472440"/>
                </a:cubicBezTo>
                <a:cubicBezTo>
                  <a:pt x="49616" y="488025"/>
                  <a:pt x="53776" y="503792"/>
                  <a:pt x="60960" y="518160"/>
                </a:cubicBezTo>
                <a:cubicBezTo>
                  <a:pt x="69151" y="534543"/>
                  <a:pt x="81280" y="548640"/>
                  <a:pt x="91440" y="563880"/>
                </a:cubicBezTo>
                <a:cubicBezTo>
                  <a:pt x="118865" y="783278"/>
                  <a:pt x="79528" y="616257"/>
                  <a:pt x="137160" y="731520"/>
                </a:cubicBezTo>
                <a:cubicBezTo>
                  <a:pt x="144344" y="745888"/>
                  <a:pt x="144598" y="763197"/>
                  <a:pt x="152400" y="777240"/>
                </a:cubicBezTo>
                <a:cubicBezTo>
                  <a:pt x="170190" y="809262"/>
                  <a:pt x="187457" y="842777"/>
                  <a:pt x="213360" y="868680"/>
                </a:cubicBezTo>
                <a:lnTo>
                  <a:pt x="259080" y="914400"/>
                </a:lnTo>
              </a:path>
            </a:pathLst>
          </a:custGeom>
          <a:noFill/>
          <a:ln w="9525" algn="ctr">
            <a:solidFill>
              <a:srgbClr val="0070C0"/>
            </a:solidFill>
            <a:miter lim="800000"/>
            <a:headEnd/>
            <a:tailEn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ctr" latinLnBrk="0" hangingPunct="1">
              <a:lnSpc>
                <a:spcPct val="100000"/>
              </a:lnSpc>
              <a:spcBef>
                <a:spcPct val="0"/>
              </a:spcBef>
              <a:spcAft>
                <a:spcPct val="0"/>
              </a:spcAft>
              <a:buClrTx/>
              <a:buSzTx/>
              <a:buFontTx/>
              <a:buNone/>
              <a:tabLst/>
            </a:pPr>
            <a:endParaRPr kumimoji="1" lang="ja-JP" altLang="en-US" sz="1800" b="0" i="0" u="none" strike="noStrike" cap="none" normalizeH="0" baseline="0">
              <a:ln>
                <a:noFill/>
              </a:ln>
              <a:solidFill>
                <a:srgbClr val="000000"/>
              </a:solidFill>
              <a:effectLst/>
              <a:latin typeface="ＭＳ Ｐゴシック" charset="-128"/>
              <a:ea typeface="ＭＳ Ｐゴシック" charset="-128"/>
            </a:endParaRPr>
          </a:p>
        </p:txBody>
      </p:sp>
      <p:sp>
        <p:nvSpPr>
          <p:cNvPr id="193" name="フリーフォーム: 図形 192">
            <a:extLst>
              <a:ext uri="{FF2B5EF4-FFF2-40B4-BE49-F238E27FC236}">
                <a16:creationId xmlns:a16="http://schemas.microsoft.com/office/drawing/2014/main" id="{1F65C02B-F2D4-4C08-BB63-3A6F69BBBE4E}"/>
              </a:ext>
            </a:extLst>
          </p:cNvPr>
          <p:cNvSpPr/>
          <p:nvPr/>
        </p:nvSpPr>
        <p:spPr bwMode="gray">
          <a:xfrm>
            <a:off x="8006135" y="4225921"/>
            <a:ext cx="274320" cy="853440"/>
          </a:xfrm>
          <a:custGeom>
            <a:avLst/>
            <a:gdLst>
              <a:gd name="connsiteX0" fmla="*/ 0 w 274320"/>
              <a:gd name="connsiteY0" fmla="*/ 0 h 853440"/>
              <a:gd name="connsiteX1" fmla="*/ 15240 w 274320"/>
              <a:gd name="connsiteY1" fmla="*/ 91440 h 853440"/>
              <a:gd name="connsiteX2" fmla="*/ 45720 w 274320"/>
              <a:gd name="connsiteY2" fmla="*/ 137160 h 853440"/>
              <a:gd name="connsiteX3" fmla="*/ 60960 w 274320"/>
              <a:gd name="connsiteY3" fmla="*/ 182880 h 853440"/>
              <a:gd name="connsiteX4" fmla="*/ 91440 w 274320"/>
              <a:gd name="connsiteY4" fmla="*/ 304800 h 853440"/>
              <a:gd name="connsiteX5" fmla="*/ 137160 w 274320"/>
              <a:gd name="connsiteY5" fmla="*/ 457200 h 853440"/>
              <a:gd name="connsiteX6" fmla="*/ 152400 w 274320"/>
              <a:gd name="connsiteY6" fmla="*/ 502920 h 853440"/>
              <a:gd name="connsiteX7" fmla="*/ 167640 w 274320"/>
              <a:gd name="connsiteY7" fmla="*/ 563880 h 853440"/>
              <a:gd name="connsiteX8" fmla="*/ 198120 w 274320"/>
              <a:gd name="connsiteY8" fmla="*/ 655320 h 853440"/>
              <a:gd name="connsiteX9" fmla="*/ 243840 w 274320"/>
              <a:gd name="connsiteY9" fmla="*/ 792480 h 853440"/>
              <a:gd name="connsiteX10" fmla="*/ 274320 w 274320"/>
              <a:gd name="connsiteY10" fmla="*/ 853440 h 85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4320" h="853440">
                <a:moveTo>
                  <a:pt x="0" y="0"/>
                </a:moveTo>
                <a:cubicBezTo>
                  <a:pt x="5080" y="30480"/>
                  <a:pt x="5468" y="62125"/>
                  <a:pt x="15240" y="91440"/>
                </a:cubicBezTo>
                <a:cubicBezTo>
                  <a:pt x="21032" y="108816"/>
                  <a:pt x="37529" y="120777"/>
                  <a:pt x="45720" y="137160"/>
                </a:cubicBezTo>
                <a:cubicBezTo>
                  <a:pt x="52904" y="151528"/>
                  <a:pt x="56733" y="167382"/>
                  <a:pt x="60960" y="182880"/>
                </a:cubicBezTo>
                <a:cubicBezTo>
                  <a:pt x="71982" y="223295"/>
                  <a:pt x="78193" y="265059"/>
                  <a:pt x="91440" y="304800"/>
                </a:cubicBezTo>
                <a:cubicBezTo>
                  <a:pt x="163874" y="522101"/>
                  <a:pt x="91095" y="295973"/>
                  <a:pt x="137160" y="457200"/>
                </a:cubicBezTo>
                <a:cubicBezTo>
                  <a:pt x="141573" y="472646"/>
                  <a:pt x="147987" y="487474"/>
                  <a:pt x="152400" y="502920"/>
                </a:cubicBezTo>
                <a:cubicBezTo>
                  <a:pt x="158154" y="523059"/>
                  <a:pt x="161621" y="543818"/>
                  <a:pt x="167640" y="563880"/>
                </a:cubicBezTo>
                <a:cubicBezTo>
                  <a:pt x="176872" y="594654"/>
                  <a:pt x="187960" y="624840"/>
                  <a:pt x="198120" y="655320"/>
                </a:cubicBezTo>
                <a:lnTo>
                  <a:pt x="243840" y="792480"/>
                </a:lnTo>
                <a:cubicBezTo>
                  <a:pt x="261352" y="845016"/>
                  <a:pt x="247721" y="826841"/>
                  <a:pt x="274320" y="853440"/>
                </a:cubicBezTo>
              </a:path>
            </a:pathLst>
          </a:custGeom>
          <a:noFill/>
          <a:ln w="9525" algn="ctr">
            <a:solidFill>
              <a:srgbClr val="0070C0"/>
            </a:solidFill>
            <a:miter lim="800000"/>
            <a:headEnd/>
            <a:tailEn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ctr" latinLnBrk="0" hangingPunct="1">
              <a:lnSpc>
                <a:spcPct val="100000"/>
              </a:lnSpc>
              <a:spcBef>
                <a:spcPct val="0"/>
              </a:spcBef>
              <a:spcAft>
                <a:spcPct val="0"/>
              </a:spcAft>
              <a:buClrTx/>
              <a:buSzTx/>
              <a:buFontTx/>
              <a:buNone/>
              <a:tabLst/>
            </a:pPr>
            <a:endParaRPr kumimoji="1" lang="ja-JP" altLang="en-US" sz="1800" b="0" i="0" u="none" strike="noStrike" cap="none" normalizeH="0" baseline="0">
              <a:ln>
                <a:noFill/>
              </a:ln>
              <a:solidFill>
                <a:srgbClr val="000000"/>
              </a:solidFill>
              <a:effectLst/>
              <a:latin typeface="ＭＳ Ｐゴシック" charset="-128"/>
              <a:ea typeface="ＭＳ Ｐゴシック" charset="-128"/>
            </a:endParaRPr>
          </a:p>
        </p:txBody>
      </p:sp>
      <p:sp>
        <p:nvSpPr>
          <p:cNvPr id="194" name="フリーフォーム: 図形 193">
            <a:extLst>
              <a:ext uri="{FF2B5EF4-FFF2-40B4-BE49-F238E27FC236}">
                <a16:creationId xmlns:a16="http://schemas.microsoft.com/office/drawing/2014/main" id="{5A6F35A1-44DB-4F08-8B22-7CA16111B982}"/>
              </a:ext>
            </a:extLst>
          </p:cNvPr>
          <p:cNvSpPr/>
          <p:nvPr/>
        </p:nvSpPr>
        <p:spPr bwMode="gray">
          <a:xfrm>
            <a:off x="8446373" y="3796333"/>
            <a:ext cx="182880" cy="1325880"/>
          </a:xfrm>
          <a:custGeom>
            <a:avLst/>
            <a:gdLst>
              <a:gd name="connsiteX0" fmla="*/ 0 w 182880"/>
              <a:gd name="connsiteY0" fmla="*/ 0 h 1325880"/>
              <a:gd name="connsiteX1" fmla="*/ 15240 w 182880"/>
              <a:gd name="connsiteY1" fmla="*/ 426720 h 1325880"/>
              <a:gd name="connsiteX2" fmla="*/ 30480 w 182880"/>
              <a:gd name="connsiteY2" fmla="*/ 472440 h 1325880"/>
              <a:gd name="connsiteX3" fmla="*/ 60960 w 182880"/>
              <a:gd name="connsiteY3" fmla="*/ 594360 h 1325880"/>
              <a:gd name="connsiteX4" fmla="*/ 76200 w 182880"/>
              <a:gd name="connsiteY4" fmla="*/ 746760 h 1325880"/>
              <a:gd name="connsiteX5" fmla="*/ 106680 w 182880"/>
              <a:gd name="connsiteY5" fmla="*/ 883920 h 1325880"/>
              <a:gd name="connsiteX6" fmla="*/ 137160 w 182880"/>
              <a:gd name="connsiteY6" fmla="*/ 1112520 h 1325880"/>
              <a:gd name="connsiteX7" fmla="*/ 152400 w 182880"/>
              <a:gd name="connsiteY7" fmla="*/ 1219200 h 1325880"/>
              <a:gd name="connsiteX8" fmla="*/ 167640 w 182880"/>
              <a:gd name="connsiteY8" fmla="*/ 1264920 h 1325880"/>
              <a:gd name="connsiteX9" fmla="*/ 182880 w 182880"/>
              <a:gd name="connsiteY9" fmla="*/ 1325880 h 1325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 h="1325880">
                <a:moveTo>
                  <a:pt x="0" y="0"/>
                </a:moveTo>
                <a:cubicBezTo>
                  <a:pt x="5080" y="142240"/>
                  <a:pt x="6076" y="284685"/>
                  <a:pt x="15240" y="426720"/>
                </a:cubicBezTo>
                <a:cubicBezTo>
                  <a:pt x="16274" y="442751"/>
                  <a:pt x="26584" y="456855"/>
                  <a:pt x="30480" y="472440"/>
                </a:cubicBezTo>
                <a:lnTo>
                  <a:pt x="60960" y="594360"/>
                </a:lnTo>
                <a:cubicBezTo>
                  <a:pt x="66040" y="645160"/>
                  <a:pt x="69453" y="696154"/>
                  <a:pt x="76200" y="746760"/>
                </a:cubicBezTo>
                <a:cubicBezTo>
                  <a:pt x="81728" y="788219"/>
                  <a:pt x="96332" y="842530"/>
                  <a:pt x="106680" y="883920"/>
                </a:cubicBezTo>
                <a:cubicBezTo>
                  <a:pt x="136940" y="1186522"/>
                  <a:pt x="105595" y="923127"/>
                  <a:pt x="137160" y="1112520"/>
                </a:cubicBezTo>
                <a:cubicBezTo>
                  <a:pt x="143065" y="1147952"/>
                  <a:pt x="145355" y="1183977"/>
                  <a:pt x="152400" y="1219200"/>
                </a:cubicBezTo>
                <a:cubicBezTo>
                  <a:pt x="155550" y="1234952"/>
                  <a:pt x="163227" y="1249474"/>
                  <a:pt x="167640" y="1264920"/>
                </a:cubicBezTo>
                <a:cubicBezTo>
                  <a:pt x="173394" y="1285059"/>
                  <a:pt x="182880" y="1325880"/>
                  <a:pt x="182880" y="1325880"/>
                </a:cubicBezTo>
              </a:path>
            </a:pathLst>
          </a:custGeom>
          <a:noFill/>
          <a:ln w="9525" algn="ctr">
            <a:solidFill>
              <a:srgbClr val="0070C0"/>
            </a:solidFill>
            <a:miter lim="800000"/>
            <a:headEnd/>
            <a:tailEn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ctr" latinLnBrk="0" hangingPunct="1">
              <a:lnSpc>
                <a:spcPct val="100000"/>
              </a:lnSpc>
              <a:spcBef>
                <a:spcPct val="0"/>
              </a:spcBef>
              <a:spcAft>
                <a:spcPct val="0"/>
              </a:spcAft>
              <a:buClrTx/>
              <a:buSzTx/>
              <a:buFontTx/>
              <a:buNone/>
              <a:tabLst/>
            </a:pPr>
            <a:endParaRPr kumimoji="1" lang="ja-JP" altLang="en-US" sz="1800" b="0" i="0" u="none" strike="noStrike" cap="none" normalizeH="0" baseline="0">
              <a:ln>
                <a:noFill/>
              </a:ln>
              <a:solidFill>
                <a:srgbClr val="000000"/>
              </a:solidFill>
              <a:effectLst/>
              <a:latin typeface="ＭＳ Ｐゴシック" charset="-128"/>
              <a:ea typeface="ＭＳ Ｐゴシック" charset="-128"/>
            </a:endParaRPr>
          </a:p>
        </p:txBody>
      </p:sp>
      <p:sp>
        <p:nvSpPr>
          <p:cNvPr id="195" name="フリーフォーム: 図形 194">
            <a:extLst>
              <a:ext uri="{FF2B5EF4-FFF2-40B4-BE49-F238E27FC236}">
                <a16:creationId xmlns:a16="http://schemas.microsoft.com/office/drawing/2014/main" id="{31E122CE-90C3-43FA-AB30-4DE2536258C3}"/>
              </a:ext>
            </a:extLst>
          </p:cNvPr>
          <p:cNvSpPr/>
          <p:nvPr/>
        </p:nvSpPr>
        <p:spPr bwMode="gray">
          <a:xfrm>
            <a:off x="8809822" y="3793818"/>
            <a:ext cx="213360" cy="1341120"/>
          </a:xfrm>
          <a:custGeom>
            <a:avLst/>
            <a:gdLst>
              <a:gd name="connsiteX0" fmla="*/ 0 w 213360"/>
              <a:gd name="connsiteY0" fmla="*/ 0 h 1341120"/>
              <a:gd name="connsiteX1" fmla="*/ 30480 w 213360"/>
              <a:gd name="connsiteY1" fmla="*/ 533400 h 1341120"/>
              <a:gd name="connsiteX2" fmla="*/ 60960 w 213360"/>
              <a:gd name="connsiteY2" fmla="*/ 685800 h 1341120"/>
              <a:gd name="connsiteX3" fmla="*/ 76200 w 213360"/>
              <a:gd name="connsiteY3" fmla="*/ 792480 h 1341120"/>
              <a:gd name="connsiteX4" fmla="*/ 106680 w 213360"/>
              <a:gd name="connsiteY4" fmla="*/ 883920 h 1341120"/>
              <a:gd name="connsiteX5" fmla="*/ 152400 w 213360"/>
              <a:gd name="connsiteY5" fmla="*/ 1127760 h 1341120"/>
              <a:gd name="connsiteX6" fmla="*/ 182880 w 213360"/>
              <a:gd name="connsiteY6" fmla="*/ 1249680 h 1341120"/>
              <a:gd name="connsiteX7" fmla="*/ 198120 w 213360"/>
              <a:gd name="connsiteY7" fmla="*/ 1325880 h 1341120"/>
              <a:gd name="connsiteX8" fmla="*/ 213360 w 213360"/>
              <a:gd name="connsiteY8" fmla="*/ 1341120 h 1341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3360" h="1341120">
                <a:moveTo>
                  <a:pt x="0" y="0"/>
                </a:moveTo>
                <a:cubicBezTo>
                  <a:pt x="10160" y="177800"/>
                  <a:pt x="14712" y="356009"/>
                  <a:pt x="30480" y="533400"/>
                </a:cubicBezTo>
                <a:cubicBezTo>
                  <a:pt x="35067" y="585003"/>
                  <a:pt x="53634" y="634515"/>
                  <a:pt x="60960" y="685800"/>
                </a:cubicBezTo>
                <a:cubicBezTo>
                  <a:pt x="66040" y="721360"/>
                  <a:pt x="68123" y="757479"/>
                  <a:pt x="76200" y="792480"/>
                </a:cubicBezTo>
                <a:cubicBezTo>
                  <a:pt x="83424" y="823786"/>
                  <a:pt x="101398" y="852228"/>
                  <a:pt x="106680" y="883920"/>
                </a:cubicBezTo>
                <a:cubicBezTo>
                  <a:pt x="119539" y="961077"/>
                  <a:pt x="134130" y="1054680"/>
                  <a:pt x="152400" y="1127760"/>
                </a:cubicBezTo>
                <a:cubicBezTo>
                  <a:pt x="162560" y="1168400"/>
                  <a:pt x="174665" y="1208603"/>
                  <a:pt x="182880" y="1249680"/>
                </a:cubicBezTo>
                <a:cubicBezTo>
                  <a:pt x="187960" y="1275080"/>
                  <a:pt x="189929" y="1301306"/>
                  <a:pt x="198120" y="1325880"/>
                </a:cubicBezTo>
                <a:cubicBezTo>
                  <a:pt x="200392" y="1332696"/>
                  <a:pt x="208280" y="1336040"/>
                  <a:pt x="213360" y="1341120"/>
                </a:cubicBezTo>
              </a:path>
            </a:pathLst>
          </a:custGeom>
          <a:noFill/>
          <a:ln w="9525" algn="ctr">
            <a:solidFill>
              <a:srgbClr val="0070C0"/>
            </a:solidFill>
            <a:miter lim="800000"/>
            <a:headEnd/>
            <a:tailEn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ctr" latinLnBrk="0" hangingPunct="1">
              <a:lnSpc>
                <a:spcPct val="100000"/>
              </a:lnSpc>
              <a:spcBef>
                <a:spcPct val="0"/>
              </a:spcBef>
              <a:spcAft>
                <a:spcPct val="0"/>
              </a:spcAft>
              <a:buClrTx/>
              <a:buSzTx/>
              <a:buFontTx/>
              <a:buNone/>
              <a:tabLst/>
            </a:pPr>
            <a:endParaRPr kumimoji="1" lang="ja-JP" altLang="en-US" sz="1800" b="0" i="0" u="none" strike="noStrike" cap="none" normalizeH="0" baseline="0">
              <a:ln>
                <a:noFill/>
              </a:ln>
              <a:solidFill>
                <a:srgbClr val="000000"/>
              </a:solidFill>
              <a:effectLst/>
              <a:latin typeface="ＭＳ Ｐゴシック" charset="-128"/>
              <a:ea typeface="ＭＳ Ｐゴシック" charset="-128"/>
            </a:endParaRPr>
          </a:p>
        </p:txBody>
      </p:sp>
      <p:sp>
        <p:nvSpPr>
          <p:cNvPr id="196" name="コンテンツ プレースホルダー 2 1 3 2 6 5">
            <a:extLst>
              <a:ext uri="{FF2B5EF4-FFF2-40B4-BE49-F238E27FC236}">
                <a16:creationId xmlns:a16="http://schemas.microsoft.com/office/drawing/2014/main" id="{E0DFC20D-4F34-4528-AFAC-C90F885D0BCC}"/>
              </a:ext>
            </a:extLst>
          </p:cNvPr>
          <p:cNvSpPr txBox="1">
            <a:spLocks/>
          </p:cNvSpPr>
          <p:nvPr/>
        </p:nvSpPr>
        <p:spPr bwMode="gray">
          <a:xfrm>
            <a:off x="5656483" y="5244013"/>
            <a:ext cx="376093"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90513" indent="-290513" algn="l" defTabSz="457200" rtl="0" eaLnBrk="0" fontAlgn="base" hangingPunct="0">
              <a:lnSpc>
                <a:spcPct val="95000"/>
              </a:lnSpc>
              <a:spcBef>
                <a:spcPct val="20000"/>
              </a:spcBef>
              <a:spcAft>
                <a:spcPct val="10000"/>
              </a:spcAft>
              <a:buClr>
                <a:srgbClr val="A30B1A"/>
              </a:buClr>
              <a:buFont typeface="Wingdings" pitchFamily="2" charset="2"/>
              <a:buChar char="n"/>
              <a:defRPr kumimoji="1" sz="2800">
                <a:solidFill>
                  <a:srgbClr val="000000"/>
                </a:solidFill>
                <a:latin typeface="+mn-lt"/>
                <a:ea typeface="+mn-ea"/>
                <a:cs typeface="+mn-cs"/>
              </a:defRPr>
            </a:lvl1pPr>
            <a:lvl2pPr marL="581025" indent="-242888" algn="l" defTabSz="457200" rtl="0" eaLnBrk="0" fontAlgn="base" hangingPunct="0">
              <a:lnSpc>
                <a:spcPct val="95000"/>
              </a:lnSpc>
              <a:spcBef>
                <a:spcPct val="20000"/>
              </a:spcBef>
              <a:spcAft>
                <a:spcPct val="10000"/>
              </a:spcAft>
              <a:buClr>
                <a:srgbClr val="87867E"/>
              </a:buClr>
              <a:buFont typeface="Wingdings" pitchFamily="2" charset="2"/>
              <a:buChar char="n"/>
              <a:defRPr kumimoji="1" sz="2400">
                <a:solidFill>
                  <a:srgbClr val="000000"/>
                </a:solidFill>
                <a:latin typeface="+mn-lt"/>
                <a:ea typeface="+mn-ea"/>
                <a:cs typeface="+mn-cs"/>
              </a:defRPr>
            </a:lvl2pPr>
            <a:lvl3pPr marL="795338" indent="-138113" algn="l" defTabSz="457200" rtl="0" eaLnBrk="0" fontAlgn="base" hangingPunct="0">
              <a:lnSpc>
                <a:spcPct val="95000"/>
              </a:lnSpc>
              <a:spcBef>
                <a:spcPct val="20000"/>
              </a:spcBef>
              <a:spcAft>
                <a:spcPct val="10000"/>
              </a:spcAft>
              <a:buClr>
                <a:srgbClr val="87867E"/>
              </a:buClr>
              <a:buSzPct val="100000"/>
              <a:buChar char="•"/>
              <a:defRPr kumimoji="1" sz="2000">
                <a:solidFill>
                  <a:srgbClr val="000000"/>
                </a:solidFill>
                <a:latin typeface="+mn-lt"/>
                <a:ea typeface="+mn-ea"/>
                <a:cs typeface="+mn-cs"/>
              </a:defRPr>
            </a:lvl3pPr>
            <a:lvl4pPr marL="1014413" indent="-134938" algn="l" defTabSz="457200" rtl="0" eaLnBrk="0" fontAlgn="base" hangingPunct="0">
              <a:lnSpc>
                <a:spcPct val="95000"/>
              </a:lnSpc>
              <a:spcBef>
                <a:spcPct val="20000"/>
              </a:spcBef>
              <a:spcAft>
                <a:spcPct val="10000"/>
              </a:spcAft>
              <a:buClr>
                <a:srgbClr val="87867E"/>
              </a:buClr>
              <a:buSzPct val="100000"/>
              <a:buChar char="•"/>
              <a:defRPr kumimoji="1">
                <a:solidFill>
                  <a:srgbClr val="000000"/>
                </a:solidFill>
                <a:latin typeface="+mn-lt"/>
                <a:ea typeface="+mn-ea"/>
                <a:cs typeface="+mn-cs"/>
              </a:defRPr>
            </a:lvl4pPr>
            <a:lvl5pPr marL="2305050" indent="365125" algn="l" defTabSz="457200" rtl="0" eaLnBrk="0" fontAlgn="base" hangingPunct="0">
              <a:spcBef>
                <a:spcPct val="0"/>
              </a:spcBef>
              <a:spcAft>
                <a:spcPct val="0"/>
              </a:spcAft>
              <a:buBlip>
                <a:blip r:embed="rId7"/>
              </a:buBlip>
              <a:defRPr kumimoji="1" sz="2000">
                <a:solidFill>
                  <a:srgbClr val="000000"/>
                </a:solidFill>
                <a:latin typeface="+mn-lt"/>
                <a:ea typeface="+mn-ea"/>
                <a:cs typeface="+mn-cs"/>
              </a:defRPr>
            </a:lvl5pPr>
            <a:lvl6pPr marL="2762250" indent="365125" algn="l" defTabSz="457200" rtl="0" eaLnBrk="1" fontAlgn="base" hangingPunct="1">
              <a:spcBef>
                <a:spcPct val="0"/>
              </a:spcBef>
              <a:spcAft>
                <a:spcPct val="0"/>
              </a:spcAft>
              <a:buBlip>
                <a:blip r:embed="rId7"/>
              </a:buBlip>
              <a:defRPr kumimoji="1" sz="2000">
                <a:solidFill>
                  <a:srgbClr val="000000"/>
                </a:solidFill>
                <a:latin typeface="+mn-lt"/>
                <a:ea typeface="+mn-ea"/>
                <a:cs typeface="+mn-cs"/>
              </a:defRPr>
            </a:lvl6pPr>
            <a:lvl7pPr marL="3219450" indent="365125" algn="l" defTabSz="457200" rtl="0" eaLnBrk="1" fontAlgn="base" hangingPunct="1">
              <a:spcBef>
                <a:spcPct val="0"/>
              </a:spcBef>
              <a:spcAft>
                <a:spcPct val="0"/>
              </a:spcAft>
              <a:buBlip>
                <a:blip r:embed="rId7"/>
              </a:buBlip>
              <a:defRPr kumimoji="1" sz="2000">
                <a:solidFill>
                  <a:srgbClr val="000000"/>
                </a:solidFill>
                <a:latin typeface="+mn-lt"/>
                <a:ea typeface="+mn-ea"/>
                <a:cs typeface="+mn-cs"/>
              </a:defRPr>
            </a:lvl7pPr>
            <a:lvl8pPr marL="3676650" indent="365125" algn="l" defTabSz="457200" rtl="0" eaLnBrk="1" fontAlgn="base" hangingPunct="1">
              <a:spcBef>
                <a:spcPct val="0"/>
              </a:spcBef>
              <a:spcAft>
                <a:spcPct val="0"/>
              </a:spcAft>
              <a:buBlip>
                <a:blip r:embed="rId7"/>
              </a:buBlip>
              <a:defRPr kumimoji="1" sz="2000">
                <a:solidFill>
                  <a:srgbClr val="000000"/>
                </a:solidFill>
                <a:latin typeface="+mn-lt"/>
                <a:ea typeface="+mn-ea"/>
                <a:cs typeface="+mn-cs"/>
              </a:defRPr>
            </a:lvl8pPr>
            <a:lvl9pPr marL="4133850" indent="365125" algn="l" defTabSz="457200" rtl="0" eaLnBrk="1" fontAlgn="base" hangingPunct="1">
              <a:spcBef>
                <a:spcPct val="0"/>
              </a:spcBef>
              <a:spcAft>
                <a:spcPct val="0"/>
              </a:spcAft>
              <a:buBlip>
                <a:blip r:embed="rId7"/>
              </a:buBlip>
              <a:defRPr kumimoji="1" sz="2000">
                <a:solidFill>
                  <a:srgbClr val="000000"/>
                </a:solidFill>
                <a:latin typeface="+mn-lt"/>
                <a:ea typeface="+mn-ea"/>
                <a:cs typeface="+mn-cs"/>
              </a:defRPr>
            </a:lvl9pPr>
          </a:lstStyle>
          <a:p>
            <a:pPr marL="0" indent="0" eaLnBrk="1" hangingPunct="1">
              <a:buNone/>
              <a:defRPr/>
            </a:pPr>
            <a:r>
              <a:rPr lang="en-US" altLang="ja-JP" sz="1400" kern="0" dirty="0">
                <a:solidFill>
                  <a:srgbClr val="0070C0"/>
                </a:solidFill>
              </a:rPr>
              <a:t>T</a:t>
            </a:r>
            <a:r>
              <a:rPr lang="en-US" altLang="ja-JP" sz="1400" kern="0" baseline="-25000" dirty="0">
                <a:solidFill>
                  <a:srgbClr val="0070C0"/>
                </a:solidFill>
              </a:rPr>
              <a:t>0</a:t>
            </a:r>
            <a:endParaRPr lang="en-US" altLang="ja-JP" sz="1400" kern="0" dirty="0">
              <a:solidFill>
                <a:srgbClr val="0070C0"/>
              </a:solidFill>
            </a:endParaRPr>
          </a:p>
        </p:txBody>
      </p:sp>
      <p:sp>
        <p:nvSpPr>
          <p:cNvPr id="197" name="コンテンツ プレースホルダー 2 1 3 2 6 6">
            <a:extLst>
              <a:ext uri="{FF2B5EF4-FFF2-40B4-BE49-F238E27FC236}">
                <a16:creationId xmlns:a16="http://schemas.microsoft.com/office/drawing/2014/main" id="{599E69FD-06C2-4450-90F5-0CD095821506}"/>
              </a:ext>
            </a:extLst>
          </p:cNvPr>
          <p:cNvSpPr txBox="1">
            <a:spLocks/>
          </p:cNvSpPr>
          <p:nvPr/>
        </p:nvSpPr>
        <p:spPr bwMode="gray">
          <a:xfrm>
            <a:off x="7337267" y="5251647"/>
            <a:ext cx="490178" cy="202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90513" indent="-290513" algn="l" defTabSz="457200" rtl="0" eaLnBrk="0" fontAlgn="base" hangingPunct="0">
              <a:lnSpc>
                <a:spcPct val="95000"/>
              </a:lnSpc>
              <a:spcBef>
                <a:spcPct val="20000"/>
              </a:spcBef>
              <a:spcAft>
                <a:spcPct val="10000"/>
              </a:spcAft>
              <a:buClr>
                <a:srgbClr val="A30B1A"/>
              </a:buClr>
              <a:buFont typeface="Wingdings" pitchFamily="2" charset="2"/>
              <a:buChar char="n"/>
              <a:defRPr kumimoji="1" sz="2800">
                <a:solidFill>
                  <a:srgbClr val="000000"/>
                </a:solidFill>
                <a:latin typeface="+mn-lt"/>
                <a:ea typeface="+mn-ea"/>
                <a:cs typeface="+mn-cs"/>
              </a:defRPr>
            </a:lvl1pPr>
            <a:lvl2pPr marL="581025" indent="-242888" algn="l" defTabSz="457200" rtl="0" eaLnBrk="0" fontAlgn="base" hangingPunct="0">
              <a:lnSpc>
                <a:spcPct val="95000"/>
              </a:lnSpc>
              <a:spcBef>
                <a:spcPct val="20000"/>
              </a:spcBef>
              <a:spcAft>
                <a:spcPct val="10000"/>
              </a:spcAft>
              <a:buClr>
                <a:srgbClr val="87867E"/>
              </a:buClr>
              <a:buFont typeface="Wingdings" pitchFamily="2" charset="2"/>
              <a:buChar char="n"/>
              <a:defRPr kumimoji="1" sz="2400">
                <a:solidFill>
                  <a:srgbClr val="000000"/>
                </a:solidFill>
                <a:latin typeface="+mn-lt"/>
                <a:ea typeface="+mn-ea"/>
                <a:cs typeface="+mn-cs"/>
              </a:defRPr>
            </a:lvl2pPr>
            <a:lvl3pPr marL="795338" indent="-138113" algn="l" defTabSz="457200" rtl="0" eaLnBrk="0" fontAlgn="base" hangingPunct="0">
              <a:lnSpc>
                <a:spcPct val="95000"/>
              </a:lnSpc>
              <a:spcBef>
                <a:spcPct val="20000"/>
              </a:spcBef>
              <a:spcAft>
                <a:spcPct val="10000"/>
              </a:spcAft>
              <a:buClr>
                <a:srgbClr val="87867E"/>
              </a:buClr>
              <a:buSzPct val="100000"/>
              <a:buChar char="•"/>
              <a:defRPr kumimoji="1" sz="2000">
                <a:solidFill>
                  <a:srgbClr val="000000"/>
                </a:solidFill>
                <a:latin typeface="+mn-lt"/>
                <a:ea typeface="+mn-ea"/>
                <a:cs typeface="+mn-cs"/>
              </a:defRPr>
            </a:lvl3pPr>
            <a:lvl4pPr marL="1014413" indent="-134938" algn="l" defTabSz="457200" rtl="0" eaLnBrk="0" fontAlgn="base" hangingPunct="0">
              <a:lnSpc>
                <a:spcPct val="95000"/>
              </a:lnSpc>
              <a:spcBef>
                <a:spcPct val="20000"/>
              </a:spcBef>
              <a:spcAft>
                <a:spcPct val="10000"/>
              </a:spcAft>
              <a:buClr>
                <a:srgbClr val="87867E"/>
              </a:buClr>
              <a:buSzPct val="100000"/>
              <a:buChar char="•"/>
              <a:defRPr kumimoji="1">
                <a:solidFill>
                  <a:srgbClr val="000000"/>
                </a:solidFill>
                <a:latin typeface="+mn-lt"/>
                <a:ea typeface="+mn-ea"/>
                <a:cs typeface="+mn-cs"/>
              </a:defRPr>
            </a:lvl4pPr>
            <a:lvl5pPr marL="2305050" indent="365125" algn="l" defTabSz="457200" rtl="0" eaLnBrk="0" fontAlgn="base" hangingPunct="0">
              <a:spcBef>
                <a:spcPct val="0"/>
              </a:spcBef>
              <a:spcAft>
                <a:spcPct val="0"/>
              </a:spcAft>
              <a:buBlip>
                <a:blip r:embed="rId7"/>
              </a:buBlip>
              <a:defRPr kumimoji="1" sz="2000">
                <a:solidFill>
                  <a:srgbClr val="000000"/>
                </a:solidFill>
                <a:latin typeface="+mn-lt"/>
                <a:ea typeface="+mn-ea"/>
                <a:cs typeface="+mn-cs"/>
              </a:defRPr>
            </a:lvl5pPr>
            <a:lvl6pPr marL="2762250" indent="365125" algn="l" defTabSz="457200" rtl="0" eaLnBrk="1" fontAlgn="base" hangingPunct="1">
              <a:spcBef>
                <a:spcPct val="0"/>
              </a:spcBef>
              <a:spcAft>
                <a:spcPct val="0"/>
              </a:spcAft>
              <a:buBlip>
                <a:blip r:embed="rId7"/>
              </a:buBlip>
              <a:defRPr kumimoji="1" sz="2000">
                <a:solidFill>
                  <a:srgbClr val="000000"/>
                </a:solidFill>
                <a:latin typeface="+mn-lt"/>
                <a:ea typeface="+mn-ea"/>
                <a:cs typeface="+mn-cs"/>
              </a:defRPr>
            </a:lvl6pPr>
            <a:lvl7pPr marL="3219450" indent="365125" algn="l" defTabSz="457200" rtl="0" eaLnBrk="1" fontAlgn="base" hangingPunct="1">
              <a:spcBef>
                <a:spcPct val="0"/>
              </a:spcBef>
              <a:spcAft>
                <a:spcPct val="0"/>
              </a:spcAft>
              <a:buBlip>
                <a:blip r:embed="rId7"/>
              </a:buBlip>
              <a:defRPr kumimoji="1" sz="2000">
                <a:solidFill>
                  <a:srgbClr val="000000"/>
                </a:solidFill>
                <a:latin typeface="+mn-lt"/>
                <a:ea typeface="+mn-ea"/>
                <a:cs typeface="+mn-cs"/>
              </a:defRPr>
            </a:lvl7pPr>
            <a:lvl8pPr marL="3676650" indent="365125" algn="l" defTabSz="457200" rtl="0" eaLnBrk="1" fontAlgn="base" hangingPunct="1">
              <a:spcBef>
                <a:spcPct val="0"/>
              </a:spcBef>
              <a:spcAft>
                <a:spcPct val="0"/>
              </a:spcAft>
              <a:buBlip>
                <a:blip r:embed="rId7"/>
              </a:buBlip>
              <a:defRPr kumimoji="1" sz="2000">
                <a:solidFill>
                  <a:srgbClr val="000000"/>
                </a:solidFill>
                <a:latin typeface="+mn-lt"/>
                <a:ea typeface="+mn-ea"/>
                <a:cs typeface="+mn-cs"/>
              </a:defRPr>
            </a:lvl8pPr>
            <a:lvl9pPr marL="4133850" indent="365125" algn="l" defTabSz="457200" rtl="0" eaLnBrk="1" fontAlgn="base" hangingPunct="1">
              <a:spcBef>
                <a:spcPct val="0"/>
              </a:spcBef>
              <a:spcAft>
                <a:spcPct val="0"/>
              </a:spcAft>
              <a:buBlip>
                <a:blip r:embed="rId7"/>
              </a:buBlip>
              <a:defRPr kumimoji="1" sz="2000">
                <a:solidFill>
                  <a:srgbClr val="000000"/>
                </a:solidFill>
                <a:latin typeface="+mn-lt"/>
                <a:ea typeface="+mn-ea"/>
                <a:cs typeface="+mn-cs"/>
              </a:defRPr>
            </a:lvl9pPr>
          </a:lstStyle>
          <a:p>
            <a:pPr marL="0" indent="0" eaLnBrk="1" hangingPunct="1">
              <a:buNone/>
              <a:defRPr/>
            </a:pPr>
            <a:r>
              <a:rPr lang="en-US" altLang="ja-JP" sz="1400" kern="0" dirty="0">
                <a:solidFill>
                  <a:srgbClr val="0070C0"/>
                </a:solidFill>
              </a:rPr>
              <a:t>Q</a:t>
            </a:r>
            <a:r>
              <a:rPr lang="en-US" altLang="ja-JP" sz="1400" kern="0" baseline="-25000" dirty="0">
                <a:solidFill>
                  <a:srgbClr val="0070C0"/>
                </a:solidFill>
              </a:rPr>
              <a:t>0</a:t>
            </a:r>
            <a:r>
              <a:rPr lang="en-US" altLang="ja-JP" sz="1400" kern="0" baseline="30000" dirty="0">
                <a:solidFill>
                  <a:srgbClr val="0070C0"/>
                </a:solidFill>
              </a:rPr>
              <a:t>(1)</a:t>
            </a:r>
            <a:endParaRPr lang="en-US" altLang="ja-JP" sz="1400" kern="0" dirty="0">
              <a:solidFill>
                <a:srgbClr val="0070C0"/>
              </a:solidFill>
            </a:endParaRPr>
          </a:p>
        </p:txBody>
      </p:sp>
      <p:sp>
        <p:nvSpPr>
          <p:cNvPr id="198" name="コンテンツ プレースホルダー 2 1 3 2 6 7">
            <a:extLst>
              <a:ext uri="{FF2B5EF4-FFF2-40B4-BE49-F238E27FC236}">
                <a16:creationId xmlns:a16="http://schemas.microsoft.com/office/drawing/2014/main" id="{CEB0B94F-6790-4F2B-85E7-1E203F78A94D}"/>
              </a:ext>
            </a:extLst>
          </p:cNvPr>
          <p:cNvSpPr txBox="1">
            <a:spLocks/>
          </p:cNvSpPr>
          <p:nvPr/>
        </p:nvSpPr>
        <p:spPr bwMode="gray">
          <a:xfrm>
            <a:off x="7876694" y="5256677"/>
            <a:ext cx="483189" cy="2538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90513" indent="-290513" algn="l" defTabSz="457200" rtl="0" eaLnBrk="0" fontAlgn="base" hangingPunct="0">
              <a:lnSpc>
                <a:spcPct val="95000"/>
              </a:lnSpc>
              <a:spcBef>
                <a:spcPct val="20000"/>
              </a:spcBef>
              <a:spcAft>
                <a:spcPct val="10000"/>
              </a:spcAft>
              <a:buClr>
                <a:srgbClr val="A30B1A"/>
              </a:buClr>
              <a:buFont typeface="Wingdings" pitchFamily="2" charset="2"/>
              <a:buChar char="n"/>
              <a:defRPr kumimoji="1" sz="2800">
                <a:solidFill>
                  <a:srgbClr val="000000"/>
                </a:solidFill>
                <a:latin typeface="+mn-lt"/>
                <a:ea typeface="+mn-ea"/>
                <a:cs typeface="+mn-cs"/>
              </a:defRPr>
            </a:lvl1pPr>
            <a:lvl2pPr marL="581025" indent="-242888" algn="l" defTabSz="457200" rtl="0" eaLnBrk="0" fontAlgn="base" hangingPunct="0">
              <a:lnSpc>
                <a:spcPct val="95000"/>
              </a:lnSpc>
              <a:spcBef>
                <a:spcPct val="20000"/>
              </a:spcBef>
              <a:spcAft>
                <a:spcPct val="10000"/>
              </a:spcAft>
              <a:buClr>
                <a:srgbClr val="87867E"/>
              </a:buClr>
              <a:buFont typeface="Wingdings" pitchFamily="2" charset="2"/>
              <a:buChar char="n"/>
              <a:defRPr kumimoji="1" sz="2400">
                <a:solidFill>
                  <a:srgbClr val="000000"/>
                </a:solidFill>
                <a:latin typeface="+mn-lt"/>
                <a:ea typeface="+mn-ea"/>
                <a:cs typeface="+mn-cs"/>
              </a:defRPr>
            </a:lvl2pPr>
            <a:lvl3pPr marL="795338" indent="-138113" algn="l" defTabSz="457200" rtl="0" eaLnBrk="0" fontAlgn="base" hangingPunct="0">
              <a:lnSpc>
                <a:spcPct val="95000"/>
              </a:lnSpc>
              <a:spcBef>
                <a:spcPct val="20000"/>
              </a:spcBef>
              <a:spcAft>
                <a:spcPct val="10000"/>
              </a:spcAft>
              <a:buClr>
                <a:srgbClr val="87867E"/>
              </a:buClr>
              <a:buSzPct val="100000"/>
              <a:buChar char="•"/>
              <a:defRPr kumimoji="1" sz="2000">
                <a:solidFill>
                  <a:srgbClr val="000000"/>
                </a:solidFill>
                <a:latin typeface="+mn-lt"/>
                <a:ea typeface="+mn-ea"/>
                <a:cs typeface="+mn-cs"/>
              </a:defRPr>
            </a:lvl3pPr>
            <a:lvl4pPr marL="1014413" indent="-134938" algn="l" defTabSz="457200" rtl="0" eaLnBrk="0" fontAlgn="base" hangingPunct="0">
              <a:lnSpc>
                <a:spcPct val="95000"/>
              </a:lnSpc>
              <a:spcBef>
                <a:spcPct val="20000"/>
              </a:spcBef>
              <a:spcAft>
                <a:spcPct val="10000"/>
              </a:spcAft>
              <a:buClr>
                <a:srgbClr val="87867E"/>
              </a:buClr>
              <a:buSzPct val="100000"/>
              <a:buChar char="•"/>
              <a:defRPr kumimoji="1">
                <a:solidFill>
                  <a:srgbClr val="000000"/>
                </a:solidFill>
                <a:latin typeface="+mn-lt"/>
                <a:ea typeface="+mn-ea"/>
                <a:cs typeface="+mn-cs"/>
              </a:defRPr>
            </a:lvl4pPr>
            <a:lvl5pPr marL="2305050" indent="365125" algn="l" defTabSz="457200" rtl="0" eaLnBrk="0" fontAlgn="base" hangingPunct="0">
              <a:spcBef>
                <a:spcPct val="0"/>
              </a:spcBef>
              <a:spcAft>
                <a:spcPct val="0"/>
              </a:spcAft>
              <a:buBlip>
                <a:blip r:embed="rId7"/>
              </a:buBlip>
              <a:defRPr kumimoji="1" sz="2000">
                <a:solidFill>
                  <a:srgbClr val="000000"/>
                </a:solidFill>
                <a:latin typeface="+mn-lt"/>
                <a:ea typeface="+mn-ea"/>
                <a:cs typeface="+mn-cs"/>
              </a:defRPr>
            </a:lvl5pPr>
            <a:lvl6pPr marL="2762250" indent="365125" algn="l" defTabSz="457200" rtl="0" eaLnBrk="1" fontAlgn="base" hangingPunct="1">
              <a:spcBef>
                <a:spcPct val="0"/>
              </a:spcBef>
              <a:spcAft>
                <a:spcPct val="0"/>
              </a:spcAft>
              <a:buBlip>
                <a:blip r:embed="rId7"/>
              </a:buBlip>
              <a:defRPr kumimoji="1" sz="2000">
                <a:solidFill>
                  <a:srgbClr val="000000"/>
                </a:solidFill>
                <a:latin typeface="+mn-lt"/>
                <a:ea typeface="+mn-ea"/>
                <a:cs typeface="+mn-cs"/>
              </a:defRPr>
            </a:lvl6pPr>
            <a:lvl7pPr marL="3219450" indent="365125" algn="l" defTabSz="457200" rtl="0" eaLnBrk="1" fontAlgn="base" hangingPunct="1">
              <a:spcBef>
                <a:spcPct val="0"/>
              </a:spcBef>
              <a:spcAft>
                <a:spcPct val="0"/>
              </a:spcAft>
              <a:buBlip>
                <a:blip r:embed="rId7"/>
              </a:buBlip>
              <a:defRPr kumimoji="1" sz="2000">
                <a:solidFill>
                  <a:srgbClr val="000000"/>
                </a:solidFill>
                <a:latin typeface="+mn-lt"/>
                <a:ea typeface="+mn-ea"/>
                <a:cs typeface="+mn-cs"/>
              </a:defRPr>
            </a:lvl7pPr>
            <a:lvl8pPr marL="3676650" indent="365125" algn="l" defTabSz="457200" rtl="0" eaLnBrk="1" fontAlgn="base" hangingPunct="1">
              <a:spcBef>
                <a:spcPct val="0"/>
              </a:spcBef>
              <a:spcAft>
                <a:spcPct val="0"/>
              </a:spcAft>
              <a:buBlip>
                <a:blip r:embed="rId7"/>
              </a:buBlip>
              <a:defRPr kumimoji="1" sz="2000">
                <a:solidFill>
                  <a:srgbClr val="000000"/>
                </a:solidFill>
                <a:latin typeface="+mn-lt"/>
                <a:ea typeface="+mn-ea"/>
                <a:cs typeface="+mn-cs"/>
              </a:defRPr>
            </a:lvl8pPr>
            <a:lvl9pPr marL="4133850" indent="365125" algn="l" defTabSz="457200" rtl="0" eaLnBrk="1" fontAlgn="base" hangingPunct="1">
              <a:spcBef>
                <a:spcPct val="0"/>
              </a:spcBef>
              <a:spcAft>
                <a:spcPct val="0"/>
              </a:spcAft>
              <a:buBlip>
                <a:blip r:embed="rId7"/>
              </a:buBlip>
              <a:defRPr kumimoji="1" sz="2000">
                <a:solidFill>
                  <a:srgbClr val="000000"/>
                </a:solidFill>
                <a:latin typeface="+mn-lt"/>
                <a:ea typeface="+mn-ea"/>
                <a:cs typeface="+mn-cs"/>
              </a:defRPr>
            </a:lvl9pPr>
          </a:lstStyle>
          <a:p>
            <a:pPr marL="0" indent="0" eaLnBrk="1" hangingPunct="1">
              <a:buNone/>
              <a:defRPr/>
            </a:pPr>
            <a:r>
              <a:rPr lang="en-US" altLang="ja-JP" sz="1400" kern="0" dirty="0">
                <a:solidFill>
                  <a:srgbClr val="0070C0"/>
                </a:solidFill>
              </a:rPr>
              <a:t>Q</a:t>
            </a:r>
            <a:r>
              <a:rPr lang="en-US" altLang="ja-JP" sz="1400" kern="0" baseline="-25000" dirty="0">
                <a:solidFill>
                  <a:srgbClr val="0070C0"/>
                </a:solidFill>
              </a:rPr>
              <a:t>0</a:t>
            </a:r>
            <a:r>
              <a:rPr lang="en-US" altLang="ja-JP" sz="1400" kern="0" baseline="30000" dirty="0">
                <a:solidFill>
                  <a:srgbClr val="0070C0"/>
                </a:solidFill>
              </a:rPr>
              <a:t>(2)</a:t>
            </a:r>
            <a:endParaRPr lang="en-US" altLang="ja-JP" sz="1400" kern="0" dirty="0">
              <a:solidFill>
                <a:srgbClr val="0070C0"/>
              </a:solidFill>
            </a:endParaRPr>
          </a:p>
        </p:txBody>
      </p:sp>
      <p:sp>
        <p:nvSpPr>
          <p:cNvPr id="199" name="コンテンツ プレースホルダー 2 1 3 2 6 8">
            <a:extLst>
              <a:ext uri="{FF2B5EF4-FFF2-40B4-BE49-F238E27FC236}">
                <a16:creationId xmlns:a16="http://schemas.microsoft.com/office/drawing/2014/main" id="{9F7B4011-BA77-44D4-82C8-9C75C62CC23E}"/>
              </a:ext>
            </a:extLst>
          </p:cNvPr>
          <p:cNvSpPr txBox="1">
            <a:spLocks/>
          </p:cNvSpPr>
          <p:nvPr/>
        </p:nvSpPr>
        <p:spPr bwMode="gray">
          <a:xfrm>
            <a:off x="8627936" y="5253673"/>
            <a:ext cx="458791" cy="2766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90513" indent="-290513" algn="l" defTabSz="457200" rtl="0" eaLnBrk="0" fontAlgn="base" hangingPunct="0">
              <a:lnSpc>
                <a:spcPct val="95000"/>
              </a:lnSpc>
              <a:spcBef>
                <a:spcPct val="20000"/>
              </a:spcBef>
              <a:spcAft>
                <a:spcPct val="10000"/>
              </a:spcAft>
              <a:buClr>
                <a:srgbClr val="A30B1A"/>
              </a:buClr>
              <a:buFont typeface="Wingdings" pitchFamily="2" charset="2"/>
              <a:buChar char="n"/>
              <a:defRPr kumimoji="1" sz="2800">
                <a:solidFill>
                  <a:srgbClr val="000000"/>
                </a:solidFill>
                <a:latin typeface="+mn-lt"/>
                <a:ea typeface="+mn-ea"/>
                <a:cs typeface="+mn-cs"/>
              </a:defRPr>
            </a:lvl1pPr>
            <a:lvl2pPr marL="581025" indent="-242888" algn="l" defTabSz="457200" rtl="0" eaLnBrk="0" fontAlgn="base" hangingPunct="0">
              <a:lnSpc>
                <a:spcPct val="95000"/>
              </a:lnSpc>
              <a:spcBef>
                <a:spcPct val="20000"/>
              </a:spcBef>
              <a:spcAft>
                <a:spcPct val="10000"/>
              </a:spcAft>
              <a:buClr>
                <a:srgbClr val="87867E"/>
              </a:buClr>
              <a:buFont typeface="Wingdings" pitchFamily="2" charset="2"/>
              <a:buChar char="n"/>
              <a:defRPr kumimoji="1" sz="2400">
                <a:solidFill>
                  <a:srgbClr val="000000"/>
                </a:solidFill>
                <a:latin typeface="+mn-lt"/>
                <a:ea typeface="+mn-ea"/>
                <a:cs typeface="+mn-cs"/>
              </a:defRPr>
            </a:lvl2pPr>
            <a:lvl3pPr marL="795338" indent="-138113" algn="l" defTabSz="457200" rtl="0" eaLnBrk="0" fontAlgn="base" hangingPunct="0">
              <a:lnSpc>
                <a:spcPct val="95000"/>
              </a:lnSpc>
              <a:spcBef>
                <a:spcPct val="20000"/>
              </a:spcBef>
              <a:spcAft>
                <a:spcPct val="10000"/>
              </a:spcAft>
              <a:buClr>
                <a:srgbClr val="87867E"/>
              </a:buClr>
              <a:buSzPct val="100000"/>
              <a:buChar char="•"/>
              <a:defRPr kumimoji="1" sz="2000">
                <a:solidFill>
                  <a:srgbClr val="000000"/>
                </a:solidFill>
                <a:latin typeface="+mn-lt"/>
                <a:ea typeface="+mn-ea"/>
                <a:cs typeface="+mn-cs"/>
              </a:defRPr>
            </a:lvl3pPr>
            <a:lvl4pPr marL="1014413" indent="-134938" algn="l" defTabSz="457200" rtl="0" eaLnBrk="0" fontAlgn="base" hangingPunct="0">
              <a:lnSpc>
                <a:spcPct val="95000"/>
              </a:lnSpc>
              <a:spcBef>
                <a:spcPct val="20000"/>
              </a:spcBef>
              <a:spcAft>
                <a:spcPct val="10000"/>
              </a:spcAft>
              <a:buClr>
                <a:srgbClr val="87867E"/>
              </a:buClr>
              <a:buSzPct val="100000"/>
              <a:buChar char="•"/>
              <a:defRPr kumimoji="1">
                <a:solidFill>
                  <a:srgbClr val="000000"/>
                </a:solidFill>
                <a:latin typeface="+mn-lt"/>
                <a:ea typeface="+mn-ea"/>
                <a:cs typeface="+mn-cs"/>
              </a:defRPr>
            </a:lvl4pPr>
            <a:lvl5pPr marL="2305050" indent="365125" algn="l" defTabSz="457200" rtl="0" eaLnBrk="0" fontAlgn="base" hangingPunct="0">
              <a:spcBef>
                <a:spcPct val="0"/>
              </a:spcBef>
              <a:spcAft>
                <a:spcPct val="0"/>
              </a:spcAft>
              <a:buBlip>
                <a:blip r:embed="rId7"/>
              </a:buBlip>
              <a:defRPr kumimoji="1" sz="2000">
                <a:solidFill>
                  <a:srgbClr val="000000"/>
                </a:solidFill>
                <a:latin typeface="+mn-lt"/>
                <a:ea typeface="+mn-ea"/>
                <a:cs typeface="+mn-cs"/>
              </a:defRPr>
            </a:lvl5pPr>
            <a:lvl6pPr marL="2762250" indent="365125" algn="l" defTabSz="457200" rtl="0" eaLnBrk="1" fontAlgn="base" hangingPunct="1">
              <a:spcBef>
                <a:spcPct val="0"/>
              </a:spcBef>
              <a:spcAft>
                <a:spcPct val="0"/>
              </a:spcAft>
              <a:buBlip>
                <a:blip r:embed="rId7"/>
              </a:buBlip>
              <a:defRPr kumimoji="1" sz="2000">
                <a:solidFill>
                  <a:srgbClr val="000000"/>
                </a:solidFill>
                <a:latin typeface="+mn-lt"/>
                <a:ea typeface="+mn-ea"/>
                <a:cs typeface="+mn-cs"/>
              </a:defRPr>
            </a:lvl6pPr>
            <a:lvl7pPr marL="3219450" indent="365125" algn="l" defTabSz="457200" rtl="0" eaLnBrk="1" fontAlgn="base" hangingPunct="1">
              <a:spcBef>
                <a:spcPct val="0"/>
              </a:spcBef>
              <a:spcAft>
                <a:spcPct val="0"/>
              </a:spcAft>
              <a:buBlip>
                <a:blip r:embed="rId7"/>
              </a:buBlip>
              <a:defRPr kumimoji="1" sz="2000">
                <a:solidFill>
                  <a:srgbClr val="000000"/>
                </a:solidFill>
                <a:latin typeface="+mn-lt"/>
                <a:ea typeface="+mn-ea"/>
                <a:cs typeface="+mn-cs"/>
              </a:defRPr>
            </a:lvl7pPr>
            <a:lvl8pPr marL="3676650" indent="365125" algn="l" defTabSz="457200" rtl="0" eaLnBrk="1" fontAlgn="base" hangingPunct="1">
              <a:spcBef>
                <a:spcPct val="0"/>
              </a:spcBef>
              <a:spcAft>
                <a:spcPct val="0"/>
              </a:spcAft>
              <a:buBlip>
                <a:blip r:embed="rId7"/>
              </a:buBlip>
              <a:defRPr kumimoji="1" sz="2000">
                <a:solidFill>
                  <a:srgbClr val="000000"/>
                </a:solidFill>
                <a:latin typeface="+mn-lt"/>
                <a:ea typeface="+mn-ea"/>
                <a:cs typeface="+mn-cs"/>
              </a:defRPr>
            </a:lvl8pPr>
            <a:lvl9pPr marL="4133850" indent="365125" algn="l" defTabSz="457200" rtl="0" eaLnBrk="1" fontAlgn="base" hangingPunct="1">
              <a:spcBef>
                <a:spcPct val="0"/>
              </a:spcBef>
              <a:spcAft>
                <a:spcPct val="0"/>
              </a:spcAft>
              <a:buBlip>
                <a:blip r:embed="rId7"/>
              </a:buBlip>
              <a:defRPr kumimoji="1" sz="2000">
                <a:solidFill>
                  <a:srgbClr val="000000"/>
                </a:solidFill>
                <a:latin typeface="+mn-lt"/>
                <a:ea typeface="+mn-ea"/>
                <a:cs typeface="+mn-cs"/>
              </a:defRPr>
            </a:lvl9pPr>
          </a:lstStyle>
          <a:p>
            <a:pPr marL="0" indent="0" eaLnBrk="1" hangingPunct="1">
              <a:buNone/>
              <a:defRPr/>
            </a:pPr>
            <a:r>
              <a:rPr lang="en-US" altLang="ja-JP" sz="1400" kern="0" dirty="0">
                <a:solidFill>
                  <a:srgbClr val="0070C0"/>
                </a:solidFill>
              </a:rPr>
              <a:t>Q</a:t>
            </a:r>
            <a:r>
              <a:rPr lang="en-US" altLang="ja-JP" sz="1400" kern="0" baseline="-25000" dirty="0">
                <a:solidFill>
                  <a:srgbClr val="0070C0"/>
                </a:solidFill>
              </a:rPr>
              <a:t>0</a:t>
            </a:r>
            <a:r>
              <a:rPr lang="en-US" altLang="ja-JP" sz="1400" kern="0" baseline="30000" dirty="0">
                <a:solidFill>
                  <a:srgbClr val="0070C0"/>
                </a:solidFill>
              </a:rPr>
              <a:t>(3)</a:t>
            </a:r>
            <a:endParaRPr lang="en-US" altLang="ja-JP" sz="1400" kern="0" dirty="0">
              <a:solidFill>
                <a:srgbClr val="0070C0"/>
              </a:solidFill>
            </a:endParaRPr>
          </a:p>
        </p:txBody>
      </p:sp>
      <p:cxnSp>
        <p:nvCxnSpPr>
          <p:cNvPr id="200" name="直線矢印コネクタ 199">
            <a:extLst>
              <a:ext uri="{FF2B5EF4-FFF2-40B4-BE49-F238E27FC236}">
                <a16:creationId xmlns:a16="http://schemas.microsoft.com/office/drawing/2014/main" id="{FA6F9C75-7F36-447F-998A-256B8554EC7A}"/>
              </a:ext>
            </a:extLst>
          </p:cNvPr>
          <p:cNvCxnSpPr>
            <a:cxnSpLocks/>
          </p:cNvCxnSpPr>
          <p:nvPr/>
        </p:nvCxnSpPr>
        <p:spPr bwMode="auto">
          <a:xfrm flipV="1">
            <a:off x="7532002" y="4837925"/>
            <a:ext cx="0" cy="314768"/>
          </a:xfrm>
          <a:prstGeom prst="straightConnector1">
            <a:avLst/>
          </a:prstGeom>
          <a:gradFill rotWithShape="0">
            <a:gsLst>
              <a:gs pos="0">
                <a:srgbClr val="FFFFFF"/>
              </a:gs>
              <a:gs pos="100000">
                <a:srgbClr val="C8C8C8"/>
              </a:gs>
            </a:gsLst>
            <a:lin ang="5400000" scaled="1"/>
          </a:gradFill>
          <a:ln w="9525" cap="flat" cmpd="sng" algn="ctr">
            <a:solidFill>
              <a:srgbClr val="0070C0"/>
            </a:solidFill>
            <a:prstDash val="solid"/>
            <a:round/>
            <a:headEnd type="none" w="med" len="med"/>
            <a:tailEnd type="triangle"/>
          </a:ln>
          <a:effectLst/>
        </p:spPr>
      </p:cxnSp>
      <p:cxnSp>
        <p:nvCxnSpPr>
          <p:cNvPr id="201" name="直線矢印コネクタ 200">
            <a:extLst>
              <a:ext uri="{FF2B5EF4-FFF2-40B4-BE49-F238E27FC236}">
                <a16:creationId xmlns:a16="http://schemas.microsoft.com/office/drawing/2014/main" id="{6BBF2C49-ACF9-43A5-ABBA-1DF749290759}"/>
              </a:ext>
            </a:extLst>
          </p:cNvPr>
          <p:cNvCxnSpPr>
            <a:cxnSpLocks/>
          </p:cNvCxnSpPr>
          <p:nvPr/>
        </p:nvCxnSpPr>
        <p:spPr bwMode="auto">
          <a:xfrm flipV="1">
            <a:off x="8058739" y="4847656"/>
            <a:ext cx="0" cy="314768"/>
          </a:xfrm>
          <a:prstGeom prst="straightConnector1">
            <a:avLst/>
          </a:prstGeom>
          <a:gradFill rotWithShape="0">
            <a:gsLst>
              <a:gs pos="0">
                <a:srgbClr val="FFFFFF"/>
              </a:gs>
              <a:gs pos="100000">
                <a:srgbClr val="C8C8C8"/>
              </a:gs>
            </a:gsLst>
            <a:lin ang="5400000" scaled="1"/>
          </a:gradFill>
          <a:ln w="9525" cap="flat" cmpd="sng" algn="ctr">
            <a:solidFill>
              <a:srgbClr val="0070C0"/>
            </a:solidFill>
            <a:prstDash val="solid"/>
            <a:round/>
            <a:headEnd type="none" w="med" len="med"/>
            <a:tailEnd type="triangle"/>
          </a:ln>
          <a:effectLst/>
        </p:spPr>
      </p:cxnSp>
      <p:cxnSp>
        <p:nvCxnSpPr>
          <p:cNvPr id="202" name="直線矢印コネクタ 201">
            <a:extLst>
              <a:ext uri="{FF2B5EF4-FFF2-40B4-BE49-F238E27FC236}">
                <a16:creationId xmlns:a16="http://schemas.microsoft.com/office/drawing/2014/main" id="{292D033C-0676-4C56-AD23-24638163F02A}"/>
              </a:ext>
            </a:extLst>
          </p:cNvPr>
          <p:cNvCxnSpPr>
            <a:cxnSpLocks/>
          </p:cNvCxnSpPr>
          <p:nvPr/>
        </p:nvCxnSpPr>
        <p:spPr bwMode="auto">
          <a:xfrm flipV="1">
            <a:off x="8792774" y="4818924"/>
            <a:ext cx="0" cy="314768"/>
          </a:xfrm>
          <a:prstGeom prst="straightConnector1">
            <a:avLst/>
          </a:prstGeom>
          <a:gradFill rotWithShape="0">
            <a:gsLst>
              <a:gs pos="0">
                <a:srgbClr val="FFFFFF"/>
              </a:gs>
              <a:gs pos="100000">
                <a:srgbClr val="C8C8C8"/>
              </a:gs>
            </a:gsLst>
            <a:lin ang="5400000" scaled="1"/>
          </a:gradFill>
          <a:ln w="9525" cap="flat" cmpd="sng" algn="ctr">
            <a:solidFill>
              <a:srgbClr val="0070C0"/>
            </a:solidFill>
            <a:prstDash val="solid"/>
            <a:round/>
            <a:headEnd type="none" w="med" len="med"/>
            <a:tailEnd type="triangle"/>
          </a:ln>
          <a:effectLst/>
        </p:spPr>
      </p:cxnSp>
      <p:cxnSp>
        <p:nvCxnSpPr>
          <p:cNvPr id="203" name="直線矢印コネクタ 202">
            <a:extLst>
              <a:ext uri="{FF2B5EF4-FFF2-40B4-BE49-F238E27FC236}">
                <a16:creationId xmlns:a16="http://schemas.microsoft.com/office/drawing/2014/main" id="{75DC9E19-3DB0-450E-AF5A-C11123DC011B}"/>
              </a:ext>
            </a:extLst>
          </p:cNvPr>
          <p:cNvCxnSpPr>
            <a:cxnSpLocks/>
          </p:cNvCxnSpPr>
          <p:nvPr/>
        </p:nvCxnSpPr>
        <p:spPr bwMode="auto">
          <a:xfrm>
            <a:off x="7343204" y="4644141"/>
            <a:ext cx="5004" cy="303326"/>
          </a:xfrm>
          <a:prstGeom prst="straightConnector1">
            <a:avLst/>
          </a:prstGeom>
          <a:gradFill rotWithShape="0">
            <a:gsLst>
              <a:gs pos="0">
                <a:srgbClr val="FFFFFF"/>
              </a:gs>
              <a:gs pos="100000">
                <a:srgbClr val="C8C8C8"/>
              </a:gs>
            </a:gsLst>
            <a:lin ang="5400000" scaled="1"/>
          </a:gradFill>
          <a:ln w="9525" cap="flat" cmpd="sng" algn="ctr">
            <a:solidFill>
              <a:srgbClr val="0070C0"/>
            </a:solidFill>
            <a:prstDash val="solid"/>
            <a:round/>
            <a:headEnd type="none" w="med" len="med"/>
            <a:tailEnd type="triangle"/>
          </a:ln>
          <a:effectLst/>
        </p:spPr>
      </p:cxnSp>
      <p:sp>
        <p:nvSpPr>
          <p:cNvPr id="204" name="コンテンツ プレースホルダー 2 1 3 2 6 9">
            <a:extLst>
              <a:ext uri="{FF2B5EF4-FFF2-40B4-BE49-F238E27FC236}">
                <a16:creationId xmlns:a16="http://schemas.microsoft.com/office/drawing/2014/main" id="{3276A523-D0CB-4A22-AC74-49F9F3B13CBB}"/>
              </a:ext>
            </a:extLst>
          </p:cNvPr>
          <p:cNvSpPr txBox="1">
            <a:spLocks/>
          </p:cNvSpPr>
          <p:nvPr/>
        </p:nvSpPr>
        <p:spPr bwMode="gray">
          <a:xfrm>
            <a:off x="6916963" y="4221092"/>
            <a:ext cx="558354" cy="2224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90513" indent="-290513" algn="l" defTabSz="457200" rtl="0" eaLnBrk="0" fontAlgn="base" hangingPunct="0">
              <a:lnSpc>
                <a:spcPct val="95000"/>
              </a:lnSpc>
              <a:spcBef>
                <a:spcPct val="20000"/>
              </a:spcBef>
              <a:spcAft>
                <a:spcPct val="10000"/>
              </a:spcAft>
              <a:buClr>
                <a:srgbClr val="A30B1A"/>
              </a:buClr>
              <a:buFont typeface="Wingdings" pitchFamily="2" charset="2"/>
              <a:buChar char="n"/>
              <a:defRPr kumimoji="1" sz="2800">
                <a:solidFill>
                  <a:srgbClr val="000000"/>
                </a:solidFill>
                <a:latin typeface="+mn-lt"/>
                <a:ea typeface="+mn-ea"/>
                <a:cs typeface="+mn-cs"/>
              </a:defRPr>
            </a:lvl1pPr>
            <a:lvl2pPr marL="581025" indent="-242888" algn="l" defTabSz="457200" rtl="0" eaLnBrk="0" fontAlgn="base" hangingPunct="0">
              <a:lnSpc>
                <a:spcPct val="95000"/>
              </a:lnSpc>
              <a:spcBef>
                <a:spcPct val="20000"/>
              </a:spcBef>
              <a:spcAft>
                <a:spcPct val="10000"/>
              </a:spcAft>
              <a:buClr>
                <a:srgbClr val="87867E"/>
              </a:buClr>
              <a:buFont typeface="Wingdings" pitchFamily="2" charset="2"/>
              <a:buChar char="n"/>
              <a:defRPr kumimoji="1" sz="2400">
                <a:solidFill>
                  <a:srgbClr val="000000"/>
                </a:solidFill>
                <a:latin typeface="+mn-lt"/>
                <a:ea typeface="+mn-ea"/>
                <a:cs typeface="+mn-cs"/>
              </a:defRPr>
            </a:lvl2pPr>
            <a:lvl3pPr marL="795338" indent="-138113" algn="l" defTabSz="457200" rtl="0" eaLnBrk="0" fontAlgn="base" hangingPunct="0">
              <a:lnSpc>
                <a:spcPct val="95000"/>
              </a:lnSpc>
              <a:spcBef>
                <a:spcPct val="20000"/>
              </a:spcBef>
              <a:spcAft>
                <a:spcPct val="10000"/>
              </a:spcAft>
              <a:buClr>
                <a:srgbClr val="87867E"/>
              </a:buClr>
              <a:buSzPct val="100000"/>
              <a:buChar char="•"/>
              <a:defRPr kumimoji="1" sz="2000">
                <a:solidFill>
                  <a:srgbClr val="000000"/>
                </a:solidFill>
                <a:latin typeface="+mn-lt"/>
                <a:ea typeface="+mn-ea"/>
                <a:cs typeface="+mn-cs"/>
              </a:defRPr>
            </a:lvl3pPr>
            <a:lvl4pPr marL="1014413" indent="-134938" algn="l" defTabSz="457200" rtl="0" eaLnBrk="0" fontAlgn="base" hangingPunct="0">
              <a:lnSpc>
                <a:spcPct val="95000"/>
              </a:lnSpc>
              <a:spcBef>
                <a:spcPct val="20000"/>
              </a:spcBef>
              <a:spcAft>
                <a:spcPct val="10000"/>
              </a:spcAft>
              <a:buClr>
                <a:srgbClr val="87867E"/>
              </a:buClr>
              <a:buSzPct val="100000"/>
              <a:buChar char="•"/>
              <a:defRPr kumimoji="1">
                <a:solidFill>
                  <a:srgbClr val="000000"/>
                </a:solidFill>
                <a:latin typeface="+mn-lt"/>
                <a:ea typeface="+mn-ea"/>
                <a:cs typeface="+mn-cs"/>
              </a:defRPr>
            </a:lvl4pPr>
            <a:lvl5pPr marL="2305050" indent="365125" algn="l" defTabSz="457200" rtl="0" eaLnBrk="0" fontAlgn="base" hangingPunct="0">
              <a:spcBef>
                <a:spcPct val="0"/>
              </a:spcBef>
              <a:spcAft>
                <a:spcPct val="0"/>
              </a:spcAft>
              <a:buBlip>
                <a:blip r:embed="rId7"/>
              </a:buBlip>
              <a:defRPr kumimoji="1" sz="2000">
                <a:solidFill>
                  <a:srgbClr val="000000"/>
                </a:solidFill>
                <a:latin typeface="+mn-lt"/>
                <a:ea typeface="+mn-ea"/>
                <a:cs typeface="+mn-cs"/>
              </a:defRPr>
            </a:lvl5pPr>
            <a:lvl6pPr marL="2762250" indent="365125" algn="l" defTabSz="457200" rtl="0" eaLnBrk="1" fontAlgn="base" hangingPunct="1">
              <a:spcBef>
                <a:spcPct val="0"/>
              </a:spcBef>
              <a:spcAft>
                <a:spcPct val="0"/>
              </a:spcAft>
              <a:buBlip>
                <a:blip r:embed="rId7"/>
              </a:buBlip>
              <a:defRPr kumimoji="1" sz="2000">
                <a:solidFill>
                  <a:srgbClr val="000000"/>
                </a:solidFill>
                <a:latin typeface="+mn-lt"/>
                <a:ea typeface="+mn-ea"/>
                <a:cs typeface="+mn-cs"/>
              </a:defRPr>
            </a:lvl6pPr>
            <a:lvl7pPr marL="3219450" indent="365125" algn="l" defTabSz="457200" rtl="0" eaLnBrk="1" fontAlgn="base" hangingPunct="1">
              <a:spcBef>
                <a:spcPct val="0"/>
              </a:spcBef>
              <a:spcAft>
                <a:spcPct val="0"/>
              </a:spcAft>
              <a:buBlip>
                <a:blip r:embed="rId7"/>
              </a:buBlip>
              <a:defRPr kumimoji="1" sz="2000">
                <a:solidFill>
                  <a:srgbClr val="000000"/>
                </a:solidFill>
                <a:latin typeface="+mn-lt"/>
                <a:ea typeface="+mn-ea"/>
                <a:cs typeface="+mn-cs"/>
              </a:defRPr>
            </a:lvl7pPr>
            <a:lvl8pPr marL="3676650" indent="365125" algn="l" defTabSz="457200" rtl="0" eaLnBrk="1" fontAlgn="base" hangingPunct="1">
              <a:spcBef>
                <a:spcPct val="0"/>
              </a:spcBef>
              <a:spcAft>
                <a:spcPct val="0"/>
              </a:spcAft>
              <a:buBlip>
                <a:blip r:embed="rId7"/>
              </a:buBlip>
              <a:defRPr kumimoji="1" sz="2000">
                <a:solidFill>
                  <a:srgbClr val="000000"/>
                </a:solidFill>
                <a:latin typeface="+mn-lt"/>
                <a:ea typeface="+mn-ea"/>
                <a:cs typeface="+mn-cs"/>
              </a:defRPr>
            </a:lvl8pPr>
            <a:lvl9pPr marL="4133850" indent="365125" algn="l" defTabSz="457200" rtl="0" eaLnBrk="1" fontAlgn="base" hangingPunct="1">
              <a:spcBef>
                <a:spcPct val="0"/>
              </a:spcBef>
              <a:spcAft>
                <a:spcPct val="0"/>
              </a:spcAft>
              <a:buBlip>
                <a:blip r:embed="rId7"/>
              </a:buBlip>
              <a:defRPr kumimoji="1" sz="2000">
                <a:solidFill>
                  <a:srgbClr val="000000"/>
                </a:solidFill>
                <a:latin typeface="+mn-lt"/>
                <a:ea typeface="+mn-ea"/>
                <a:cs typeface="+mn-cs"/>
              </a:defRPr>
            </a:lvl9pPr>
          </a:lstStyle>
          <a:p>
            <a:pPr marL="0" indent="0" eaLnBrk="1" hangingPunct="1">
              <a:buNone/>
              <a:defRPr/>
            </a:pPr>
            <a:r>
              <a:rPr lang="en-US" altLang="ja-JP" sz="1400" kern="0" dirty="0">
                <a:solidFill>
                  <a:srgbClr val="0070C0"/>
                </a:solidFill>
              </a:rPr>
              <a:t>-Q</a:t>
            </a:r>
            <a:r>
              <a:rPr lang="en-US" altLang="ja-JP" sz="1400" kern="0" baseline="-25000" dirty="0">
                <a:solidFill>
                  <a:srgbClr val="0070C0"/>
                </a:solidFill>
              </a:rPr>
              <a:t>1</a:t>
            </a:r>
            <a:r>
              <a:rPr lang="ja-JP" altLang="en-US" sz="1400" kern="0" dirty="0">
                <a:solidFill>
                  <a:srgbClr val="0070C0"/>
                </a:solidFill>
              </a:rPr>
              <a:t>に調整</a:t>
            </a:r>
            <a:endParaRPr lang="en-US" altLang="ja-JP" sz="1400" kern="0" dirty="0">
              <a:solidFill>
                <a:srgbClr val="0070C0"/>
              </a:solidFill>
            </a:endParaRPr>
          </a:p>
        </p:txBody>
      </p:sp>
      <p:cxnSp>
        <p:nvCxnSpPr>
          <p:cNvPr id="205" name="直線矢印コネクタ 204">
            <a:extLst>
              <a:ext uri="{FF2B5EF4-FFF2-40B4-BE49-F238E27FC236}">
                <a16:creationId xmlns:a16="http://schemas.microsoft.com/office/drawing/2014/main" id="{706C7D16-1382-4558-97BA-00AA9B81B70D}"/>
              </a:ext>
            </a:extLst>
          </p:cNvPr>
          <p:cNvCxnSpPr>
            <a:cxnSpLocks/>
          </p:cNvCxnSpPr>
          <p:nvPr/>
        </p:nvCxnSpPr>
        <p:spPr bwMode="auto">
          <a:xfrm>
            <a:off x="7868870" y="4158932"/>
            <a:ext cx="5004" cy="303326"/>
          </a:xfrm>
          <a:prstGeom prst="straightConnector1">
            <a:avLst/>
          </a:prstGeom>
          <a:gradFill rotWithShape="0">
            <a:gsLst>
              <a:gs pos="0">
                <a:srgbClr val="FFFFFF"/>
              </a:gs>
              <a:gs pos="100000">
                <a:srgbClr val="C8C8C8"/>
              </a:gs>
            </a:gsLst>
            <a:lin ang="5400000" scaled="1"/>
          </a:gradFill>
          <a:ln w="9525" cap="flat" cmpd="sng" algn="ctr">
            <a:solidFill>
              <a:srgbClr val="0070C0"/>
            </a:solidFill>
            <a:prstDash val="solid"/>
            <a:round/>
            <a:headEnd type="none" w="med" len="med"/>
            <a:tailEnd type="triangle"/>
          </a:ln>
          <a:effectLst/>
        </p:spPr>
      </p:cxnSp>
      <p:cxnSp>
        <p:nvCxnSpPr>
          <p:cNvPr id="206" name="直線矢印コネクタ 205">
            <a:extLst>
              <a:ext uri="{FF2B5EF4-FFF2-40B4-BE49-F238E27FC236}">
                <a16:creationId xmlns:a16="http://schemas.microsoft.com/office/drawing/2014/main" id="{F9BF1564-836E-40B3-A2ED-2041E8597520}"/>
              </a:ext>
            </a:extLst>
          </p:cNvPr>
          <p:cNvCxnSpPr>
            <a:cxnSpLocks/>
          </p:cNvCxnSpPr>
          <p:nvPr/>
        </p:nvCxnSpPr>
        <p:spPr bwMode="auto">
          <a:xfrm>
            <a:off x="8702383" y="3785170"/>
            <a:ext cx="5004" cy="303326"/>
          </a:xfrm>
          <a:prstGeom prst="straightConnector1">
            <a:avLst/>
          </a:prstGeom>
          <a:gradFill rotWithShape="0">
            <a:gsLst>
              <a:gs pos="0">
                <a:srgbClr val="FFFFFF"/>
              </a:gs>
              <a:gs pos="100000">
                <a:srgbClr val="C8C8C8"/>
              </a:gs>
            </a:gsLst>
            <a:lin ang="5400000" scaled="1"/>
          </a:gradFill>
          <a:ln w="9525" cap="flat" cmpd="sng" algn="ctr">
            <a:solidFill>
              <a:srgbClr val="0070C0"/>
            </a:solidFill>
            <a:prstDash val="solid"/>
            <a:round/>
            <a:headEnd type="none" w="med" len="med"/>
            <a:tailEnd type="triangle"/>
          </a:ln>
          <a:effectLst/>
        </p:spPr>
      </p:cxnSp>
      <p:sp>
        <p:nvSpPr>
          <p:cNvPr id="207" name="コンテンツ プレースホルダー 2 1 3 2 6 10">
            <a:extLst>
              <a:ext uri="{FF2B5EF4-FFF2-40B4-BE49-F238E27FC236}">
                <a16:creationId xmlns:a16="http://schemas.microsoft.com/office/drawing/2014/main" id="{4B41904C-0EB2-4009-A6B0-B0FC64E859DB}"/>
              </a:ext>
            </a:extLst>
          </p:cNvPr>
          <p:cNvSpPr txBox="1">
            <a:spLocks/>
          </p:cNvSpPr>
          <p:nvPr/>
        </p:nvSpPr>
        <p:spPr bwMode="gray">
          <a:xfrm>
            <a:off x="7581324" y="3773767"/>
            <a:ext cx="575907" cy="480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90513" indent="-290513" algn="l" defTabSz="457200" rtl="0" eaLnBrk="0" fontAlgn="base" hangingPunct="0">
              <a:lnSpc>
                <a:spcPct val="95000"/>
              </a:lnSpc>
              <a:spcBef>
                <a:spcPct val="20000"/>
              </a:spcBef>
              <a:spcAft>
                <a:spcPct val="10000"/>
              </a:spcAft>
              <a:buClr>
                <a:srgbClr val="A30B1A"/>
              </a:buClr>
              <a:buFont typeface="Wingdings" pitchFamily="2" charset="2"/>
              <a:buChar char="n"/>
              <a:defRPr kumimoji="1" sz="2800">
                <a:solidFill>
                  <a:srgbClr val="000000"/>
                </a:solidFill>
                <a:latin typeface="+mn-lt"/>
                <a:ea typeface="+mn-ea"/>
                <a:cs typeface="+mn-cs"/>
              </a:defRPr>
            </a:lvl1pPr>
            <a:lvl2pPr marL="581025" indent="-242888" algn="l" defTabSz="457200" rtl="0" eaLnBrk="0" fontAlgn="base" hangingPunct="0">
              <a:lnSpc>
                <a:spcPct val="95000"/>
              </a:lnSpc>
              <a:spcBef>
                <a:spcPct val="20000"/>
              </a:spcBef>
              <a:spcAft>
                <a:spcPct val="10000"/>
              </a:spcAft>
              <a:buClr>
                <a:srgbClr val="87867E"/>
              </a:buClr>
              <a:buFont typeface="Wingdings" pitchFamily="2" charset="2"/>
              <a:buChar char="n"/>
              <a:defRPr kumimoji="1" sz="2400">
                <a:solidFill>
                  <a:srgbClr val="000000"/>
                </a:solidFill>
                <a:latin typeface="+mn-lt"/>
                <a:ea typeface="+mn-ea"/>
                <a:cs typeface="+mn-cs"/>
              </a:defRPr>
            </a:lvl2pPr>
            <a:lvl3pPr marL="795338" indent="-138113" algn="l" defTabSz="457200" rtl="0" eaLnBrk="0" fontAlgn="base" hangingPunct="0">
              <a:lnSpc>
                <a:spcPct val="95000"/>
              </a:lnSpc>
              <a:spcBef>
                <a:spcPct val="20000"/>
              </a:spcBef>
              <a:spcAft>
                <a:spcPct val="10000"/>
              </a:spcAft>
              <a:buClr>
                <a:srgbClr val="87867E"/>
              </a:buClr>
              <a:buSzPct val="100000"/>
              <a:buChar char="•"/>
              <a:defRPr kumimoji="1" sz="2000">
                <a:solidFill>
                  <a:srgbClr val="000000"/>
                </a:solidFill>
                <a:latin typeface="+mn-lt"/>
                <a:ea typeface="+mn-ea"/>
                <a:cs typeface="+mn-cs"/>
              </a:defRPr>
            </a:lvl3pPr>
            <a:lvl4pPr marL="1014413" indent="-134938" algn="l" defTabSz="457200" rtl="0" eaLnBrk="0" fontAlgn="base" hangingPunct="0">
              <a:lnSpc>
                <a:spcPct val="95000"/>
              </a:lnSpc>
              <a:spcBef>
                <a:spcPct val="20000"/>
              </a:spcBef>
              <a:spcAft>
                <a:spcPct val="10000"/>
              </a:spcAft>
              <a:buClr>
                <a:srgbClr val="87867E"/>
              </a:buClr>
              <a:buSzPct val="100000"/>
              <a:buChar char="•"/>
              <a:defRPr kumimoji="1">
                <a:solidFill>
                  <a:srgbClr val="000000"/>
                </a:solidFill>
                <a:latin typeface="+mn-lt"/>
                <a:ea typeface="+mn-ea"/>
                <a:cs typeface="+mn-cs"/>
              </a:defRPr>
            </a:lvl4pPr>
            <a:lvl5pPr marL="2305050" indent="365125" algn="l" defTabSz="457200" rtl="0" eaLnBrk="0" fontAlgn="base" hangingPunct="0">
              <a:spcBef>
                <a:spcPct val="0"/>
              </a:spcBef>
              <a:spcAft>
                <a:spcPct val="0"/>
              </a:spcAft>
              <a:buBlip>
                <a:blip r:embed="rId7"/>
              </a:buBlip>
              <a:defRPr kumimoji="1" sz="2000">
                <a:solidFill>
                  <a:srgbClr val="000000"/>
                </a:solidFill>
                <a:latin typeface="+mn-lt"/>
                <a:ea typeface="+mn-ea"/>
                <a:cs typeface="+mn-cs"/>
              </a:defRPr>
            </a:lvl5pPr>
            <a:lvl6pPr marL="2762250" indent="365125" algn="l" defTabSz="457200" rtl="0" eaLnBrk="1" fontAlgn="base" hangingPunct="1">
              <a:spcBef>
                <a:spcPct val="0"/>
              </a:spcBef>
              <a:spcAft>
                <a:spcPct val="0"/>
              </a:spcAft>
              <a:buBlip>
                <a:blip r:embed="rId7"/>
              </a:buBlip>
              <a:defRPr kumimoji="1" sz="2000">
                <a:solidFill>
                  <a:srgbClr val="000000"/>
                </a:solidFill>
                <a:latin typeface="+mn-lt"/>
                <a:ea typeface="+mn-ea"/>
                <a:cs typeface="+mn-cs"/>
              </a:defRPr>
            </a:lvl6pPr>
            <a:lvl7pPr marL="3219450" indent="365125" algn="l" defTabSz="457200" rtl="0" eaLnBrk="1" fontAlgn="base" hangingPunct="1">
              <a:spcBef>
                <a:spcPct val="0"/>
              </a:spcBef>
              <a:spcAft>
                <a:spcPct val="0"/>
              </a:spcAft>
              <a:buBlip>
                <a:blip r:embed="rId7"/>
              </a:buBlip>
              <a:defRPr kumimoji="1" sz="2000">
                <a:solidFill>
                  <a:srgbClr val="000000"/>
                </a:solidFill>
                <a:latin typeface="+mn-lt"/>
                <a:ea typeface="+mn-ea"/>
                <a:cs typeface="+mn-cs"/>
              </a:defRPr>
            </a:lvl7pPr>
            <a:lvl8pPr marL="3676650" indent="365125" algn="l" defTabSz="457200" rtl="0" eaLnBrk="1" fontAlgn="base" hangingPunct="1">
              <a:spcBef>
                <a:spcPct val="0"/>
              </a:spcBef>
              <a:spcAft>
                <a:spcPct val="0"/>
              </a:spcAft>
              <a:buBlip>
                <a:blip r:embed="rId7"/>
              </a:buBlip>
              <a:defRPr kumimoji="1" sz="2000">
                <a:solidFill>
                  <a:srgbClr val="000000"/>
                </a:solidFill>
                <a:latin typeface="+mn-lt"/>
                <a:ea typeface="+mn-ea"/>
                <a:cs typeface="+mn-cs"/>
              </a:defRPr>
            </a:lvl8pPr>
            <a:lvl9pPr marL="4133850" indent="365125" algn="l" defTabSz="457200" rtl="0" eaLnBrk="1" fontAlgn="base" hangingPunct="1">
              <a:spcBef>
                <a:spcPct val="0"/>
              </a:spcBef>
              <a:spcAft>
                <a:spcPct val="0"/>
              </a:spcAft>
              <a:buBlip>
                <a:blip r:embed="rId7"/>
              </a:buBlip>
              <a:defRPr kumimoji="1" sz="2000">
                <a:solidFill>
                  <a:srgbClr val="000000"/>
                </a:solidFill>
                <a:latin typeface="+mn-lt"/>
                <a:ea typeface="+mn-ea"/>
                <a:cs typeface="+mn-cs"/>
              </a:defRPr>
            </a:lvl9pPr>
          </a:lstStyle>
          <a:p>
            <a:pPr marL="0" indent="0" eaLnBrk="1" hangingPunct="1">
              <a:buNone/>
              <a:defRPr/>
            </a:pPr>
            <a:r>
              <a:rPr lang="en-US" altLang="ja-JP" sz="1400" kern="0" dirty="0">
                <a:solidFill>
                  <a:srgbClr val="0070C0"/>
                </a:solidFill>
              </a:rPr>
              <a:t>-Q</a:t>
            </a:r>
            <a:r>
              <a:rPr lang="en-US" altLang="ja-JP" sz="1400" kern="0" baseline="-25000" dirty="0">
                <a:solidFill>
                  <a:srgbClr val="0070C0"/>
                </a:solidFill>
              </a:rPr>
              <a:t>2</a:t>
            </a:r>
            <a:r>
              <a:rPr lang="ja-JP" altLang="en-US" sz="1400" kern="0" dirty="0">
                <a:solidFill>
                  <a:srgbClr val="0070C0"/>
                </a:solidFill>
              </a:rPr>
              <a:t>に調整</a:t>
            </a:r>
            <a:endParaRPr lang="en-US" altLang="ja-JP" sz="1400" kern="0" dirty="0">
              <a:solidFill>
                <a:srgbClr val="0070C0"/>
              </a:solidFill>
            </a:endParaRPr>
          </a:p>
        </p:txBody>
      </p:sp>
      <p:sp>
        <p:nvSpPr>
          <p:cNvPr id="208" name="コンテンツ プレースホルダー 2 1 3 2 6 11">
            <a:extLst>
              <a:ext uri="{FF2B5EF4-FFF2-40B4-BE49-F238E27FC236}">
                <a16:creationId xmlns:a16="http://schemas.microsoft.com/office/drawing/2014/main" id="{406F9B59-ABAF-4243-8C97-E16008357EA0}"/>
              </a:ext>
            </a:extLst>
          </p:cNvPr>
          <p:cNvSpPr txBox="1">
            <a:spLocks/>
          </p:cNvSpPr>
          <p:nvPr/>
        </p:nvSpPr>
        <p:spPr bwMode="gray">
          <a:xfrm>
            <a:off x="8414390" y="3297402"/>
            <a:ext cx="579967" cy="438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90513" indent="-290513" algn="l" defTabSz="457200" rtl="0" eaLnBrk="0" fontAlgn="base" hangingPunct="0">
              <a:lnSpc>
                <a:spcPct val="95000"/>
              </a:lnSpc>
              <a:spcBef>
                <a:spcPct val="20000"/>
              </a:spcBef>
              <a:spcAft>
                <a:spcPct val="10000"/>
              </a:spcAft>
              <a:buClr>
                <a:srgbClr val="A30B1A"/>
              </a:buClr>
              <a:buFont typeface="Wingdings" pitchFamily="2" charset="2"/>
              <a:buChar char="n"/>
              <a:defRPr kumimoji="1" sz="2800">
                <a:solidFill>
                  <a:srgbClr val="000000"/>
                </a:solidFill>
                <a:latin typeface="+mn-lt"/>
                <a:ea typeface="+mn-ea"/>
                <a:cs typeface="+mn-cs"/>
              </a:defRPr>
            </a:lvl1pPr>
            <a:lvl2pPr marL="581025" indent="-242888" algn="l" defTabSz="457200" rtl="0" eaLnBrk="0" fontAlgn="base" hangingPunct="0">
              <a:lnSpc>
                <a:spcPct val="95000"/>
              </a:lnSpc>
              <a:spcBef>
                <a:spcPct val="20000"/>
              </a:spcBef>
              <a:spcAft>
                <a:spcPct val="10000"/>
              </a:spcAft>
              <a:buClr>
                <a:srgbClr val="87867E"/>
              </a:buClr>
              <a:buFont typeface="Wingdings" pitchFamily="2" charset="2"/>
              <a:buChar char="n"/>
              <a:defRPr kumimoji="1" sz="2400">
                <a:solidFill>
                  <a:srgbClr val="000000"/>
                </a:solidFill>
                <a:latin typeface="+mn-lt"/>
                <a:ea typeface="+mn-ea"/>
                <a:cs typeface="+mn-cs"/>
              </a:defRPr>
            </a:lvl2pPr>
            <a:lvl3pPr marL="795338" indent="-138113" algn="l" defTabSz="457200" rtl="0" eaLnBrk="0" fontAlgn="base" hangingPunct="0">
              <a:lnSpc>
                <a:spcPct val="95000"/>
              </a:lnSpc>
              <a:spcBef>
                <a:spcPct val="20000"/>
              </a:spcBef>
              <a:spcAft>
                <a:spcPct val="10000"/>
              </a:spcAft>
              <a:buClr>
                <a:srgbClr val="87867E"/>
              </a:buClr>
              <a:buSzPct val="100000"/>
              <a:buChar char="•"/>
              <a:defRPr kumimoji="1" sz="2000">
                <a:solidFill>
                  <a:srgbClr val="000000"/>
                </a:solidFill>
                <a:latin typeface="+mn-lt"/>
                <a:ea typeface="+mn-ea"/>
                <a:cs typeface="+mn-cs"/>
              </a:defRPr>
            </a:lvl3pPr>
            <a:lvl4pPr marL="1014413" indent="-134938" algn="l" defTabSz="457200" rtl="0" eaLnBrk="0" fontAlgn="base" hangingPunct="0">
              <a:lnSpc>
                <a:spcPct val="95000"/>
              </a:lnSpc>
              <a:spcBef>
                <a:spcPct val="20000"/>
              </a:spcBef>
              <a:spcAft>
                <a:spcPct val="10000"/>
              </a:spcAft>
              <a:buClr>
                <a:srgbClr val="87867E"/>
              </a:buClr>
              <a:buSzPct val="100000"/>
              <a:buChar char="•"/>
              <a:defRPr kumimoji="1">
                <a:solidFill>
                  <a:srgbClr val="000000"/>
                </a:solidFill>
                <a:latin typeface="+mn-lt"/>
                <a:ea typeface="+mn-ea"/>
                <a:cs typeface="+mn-cs"/>
              </a:defRPr>
            </a:lvl4pPr>
            <a:lvl5pPr marL="2305050" indent="365125" algn="l" defTabSz="457200" rtl="0" eaLnBrk="0" fontAlgn="base" hangingPunct="0">
              <a:spcBef>
                <a:spcPct val="0"/>
              </a:spcBef>
              <a:spcAft>
                <a:spcPct val="0"/>
              </a:spcAft>
              <a:buBlip>
                <a:blip r:embed="rId7"/>
              </a:buBlip>
              <a:defRPr kumimoji="1" sz="2000">
                <a:solidFill>
                  <a:srgbClr val="000000"/>
                </a:solidFill>
                <a:latin typeface="+mn-lt"/>
                <a:ea typeface="+mn-ea"/>
                <a:cs typeface="+mn-cs"/>
              </a:defRPr>
            </a:lvl5pPr>
            <a:lvl6pPr marL="2762250" indent="365125" algn="l" defTabSz="457200" rtl="0" eaLnBrk="1" fontAlgn="base" hangingPunct="1">
              <a:spcBef>
                <a:spcPct val="0"/>
              </a:spcBef>
              <a:spcAft>
                <a:spcPct val="0"/>
              </a:spcAft>
              <a:buBlip>
                <a:blip r:embed="rId7"/>
              </a:buBlip>
              <a:defRPr kumimoji="1" sz="2000">
                <a:solidFill>
                  <a:srgbClr val="000000"/>
                </a:solidFill>
                <a:latin typeface="+mn-lt"/>
                <a:ea typeface="+mn-ea"/>
                <a:cs typeface="+mn-cs"/>
              </a:defRPr>
            </a:lvl6pPr>
            <a:lvl7pPr marL="3219450" indent="365125" algn="l" defTabSz="457200" rtl="0" eaLnBrk="1" fontAlgn="base" hangingPunct="1">
              <a:spcBef>
                <a:spcPct val="0"/>
              </a:spcBef>
              <a:spcAft>
                <a:spcPct val="0"/>
              </a:spcAft>
              <a:buBlip>
                <a:blip r:embed="rId7"/>
              </a:buBlip>
              <a:defRPr kumimoji="1" sz="2000">
                <a:solidFill>
                  <a:srgbClr val="000000"/>
                </a:solidFill>
                <a:latin typeface="+mn-lt"/>
                <a:ea typeface="+mn-ea"/>
                <a:cs typeface="+mn-cs"/>
              </a:defRPr>
            </a:lvl7pPr>
            <a:lvl8pPr marL="3676650" indent="365125" algn="l" defTabSz="457200" rtl="0" eaLnBrk="1" fontAlgn="base" hangingPunct="1">
              <a:spcBef>
                <a:spcPct val="0"/>
              </a:spcBef>
              <a:spcAft>
                <a:spcPct val="0"/>
              </a:spcAft>
              <a:buBlip>
                <a:blip r:embed="rId7"/>
              </a:buBlip>
              <a:defRPr kumimoji="1" sz="2000">
                <a:solidFill>
                  <a:srgbClr val="000000"/>
                </a:solidFill>
                <a:latin typeface="+mn-lt"/>
                <a:ea typeface="+mn-ea"/>
                <a:cs typeface="+mn-cs"/>
              </a:defRPr>
            </a:lvl8pPr>
            <a:lvl9pPr marL="4133850" indent="365125" algn="l" defTabSz="457200" rtl="0" eaLnBrk="1" fontAlgn="base" hangingPunct="1">
              <a:spcBef>
                <a:spcPct val="0"/>
              </a:spcBef>
              <a:spcAft>
                <a:spcPct val="0"/>
              </a:spcAft>
              <a:buBlip>
                <a:blip r:embed="rId7"/>
              </a:buBlip>
              <a:defRPr kumimoji="1" sz="2000">
                <a:solidFill>
                  <a:srgbClr val="000000"/>
                </a:solidFill>
                <a:latin typeface="+mn-lt"/>
                <a:ea typeface="+mn-ea"/>
                <a:cs typeface="+mn-cs"/>
              </a:defRPr>
            </a:lvl9pPr>
          </a:lstStyle>
          <a:p>
            <a:pPr marL="0" indent="0" eaLnBrk="1" hangingPunct="1">
              <a:buNone/>
              <a:defRPr/>
            </a:pPr>
            <a:r>
              <a:rPr lang="en-US" altLang="ja-JP" sz="1400" kern="0" dirty="0">
                <a:solidFill>
                  <a:srgbClr val="0070C0"/>
                </a:solidFill>
              </a:rPr>
              <a:t>-Q</a:t>
            </a:r>
            <a:r>
              <a:rPr lang="en-US" altLang="ja-JP" sz="1400" kern="0" baseline="-25000" dirty="0">
                <a:solidFill>
                  <a:srgbClr val="0070C0"/>
                </a:solidFill>
              </a:rPr>
              <a:t>3</a:t>
            </a:r>
            <a:r>
              <a:rPr lang="ja-JP" altLang="en-US" sz="1400" kern="0" dirty="0">
                <a:solidFill>
                  <a:srgbClr val="0070C0"/>
                </a:solidFill>
              </a:rPr>
              <a:t>に調整</a:t>
            </a:r>
            <a:endParaRPr lang="en-US" altLang="ja-JP" sz="1400" kern="0" dirty="0">
              <a:solidFill>
                <a:srgbClr val="0070C0"/>
              </a:solidFill>
            </a:endParaRPr>
          </a:p>
        </p:txBody>
      </p:sp>
      <p:sp>
        <p:nvSpPr>
          <p:cNvPr id="209" name="コンテンツ プレースホルダー 2 1 3 1 2 3">
            <a:extLst>
              <a:ext uri="{FF2B5EF4-FFF2-40B4-BE49-F238E27FC236}">
                <a16:creationId xmlns:a16="http://schemas.microsoft.com/office/drawing/2014/main" id="{536DD1EC-67EC-4A6C-A8C1-474038ED326B}"/>
              </a:ext>
            </a:extLst>
          </p:cNvPr>
          <p:cNvSpPr txBox="1">
            <a:spLocks/>
          </p:cNvSpPr>
          <p:nvPr/>
        </p:nvSpPr>
        <p:spPr bwMode="gray">
          <a:xfrm>
            <a:off x="103267" y="3967866"/>
            <a:ext cx="5143172" cy="8510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90513" indent="-290513" algn="l" defTabSz="457200" rtl="0" eaLnBrk="0" fontAlgn="base" hangingPunct="0">
              <a:lnSpc>
                <a:spcPct val="95000"/>
              </a:lnSpc>
              <a:spcBef>
                <a:spcPct val="20000"/>
              </a:spcBef>
              <a:spcAft>
                <a:spcPct val="10000"/>
              </a:spcAft>
              <a:buClr>
                <a:srgbClr val="A30B1A"/>
              </a:buClr>
              <a:buFont typeface="Wingdings" pitchFamily="2" charset="2"/>
              <a:buChar char="n"/>
              <a:defRPr kumimoji="1" sz="2800">
                <a:solidFill>
                  <a:srgbClr val="000000"/>
                </a:solidFill>
                <a:latin typeface="+mn-lt"/>
                <a:ea typeface="+mn-ea"/>
                <a:cs typeface="+mn-cs"/>
              </a:defRPr>
            </a:lvl1pPr>
            <a:lvl2pPr marL="581025" indent="-242888" algn="l" defTabSz="457200" rtl="0" eaLnBrk="0" fontAlgn="base" hangingPunct="0">
              <a:lnSpc>
                <a:spcPct val="95000"/>
              </a:lnSpc>
              <a:spcBef>
                <a:spcPct val="20000"/>
              </a:spcBef>
              <a:spcAft>
                <a:spcPct val="10000"/>
              </a:spcAft>
              <a:buClr>
                <a:srgbClr val="87867E"/>
              </a:buClr>
              <a:buFont typeface="Wingdings" pitchFamily="2" charset="2"/>
              <a:buChar char="n"/>
              <a:defRPr kumimoji="1" sz="2400">
                <a:solidFill>
                  <a:srgbClr val="000000"/>
                </a:solidFill>
                <a:latin typeface="+mn-lt"/>
                <a:ea typeface="+mn-ea"/>
                <a:cs typeface="+mn-cs"/>
              </a:defRPr>
            </a:lvl2pPr>
            <a:lvl3pPr marL="795338" indent="-138113" algn="l" defTabSz="457200" rtl="0" eaLnBrk="0" fontAlgn="base" hangingPunct="0">
              <a:lnSpc>
                <a:spcPct val="95000"/>
              </a:lnSpc>
              <a:spcBef>
                <a:spcPct val="20000"/>
              </a:spcBef>
              <a:spcAft>
                <a:spcPct val="10000"/>
              </a:spcAft>
              <a:buClr>
                <a:srgbClr val="87867E"/>
              </a:buClr>
              <a:buSzPct val="100000"/>
              <a:buChar char="•"/>
              <a:defRPr kumimoji="1" sz="2000">
                <a:solidFill>
                  <a:srgbClr val="000000"/>
                </a:solidFill>
                <a:latin typeface="+mn-lt"/>
                <a:ea typeface="+mn-ea"/>
                <a:cs typeface="+mn-cs"/>
              </a:defRPr>
            </a:lvl3pPr>
            <a:lvl4pPr marL="1014413" indent="-134938" algn="l" defTabSz="457200" rtl="0" eaLnBrk="0" fontAlgn="base" hangingPunct="0">
              <a:lnSpc>
                <a:spcPct val="95000"/>
              </a:lnSpc>
              <a:spcBef>
                <a:spcPct val="20000"/>
              </a:spcBef>
              <a:spcAft>
                <a:spcPct val="10000"/>
              </a:spcAft>
              <a:buClr>
                <a:srgbClr val="87867E"/>
              </a:buClr>
              <a:buSzPct val="100000"/>
              <a:buChar char="•"/>
              <a:defRPr kumimoji="1">
                <a:solidFill>
                  <a:srgbClr val="000000"/>
                </a:solidFill>
                <a:latin typeface="+mn-lt"/>
                <a:ea typeface="+mn-ea"/>
                <a:cs typeface="+mn-cs"/>
              </a:defRPr>
            </a:lvl4pPr>
            <a:lvl5pPr marL="2305050" indent="365125" algn="l" defTabSz="457200" rtl="0" eaLnBrk="0" fontAlgn="base" hangingPunct="0">
              <a:spcBef>
                <a:spcPct val="0"/>
              </a:spcBef>
              <a:spcAft>
                <a:spcPct val="0"/>
              </a:spcAft>
              <a:buBlip>
                <a:blip r:embed="rId7"/>
              </a:buBlip>
              <a:defRPr kumimoji="1" sz="2000">
                <a:solidFill>
                  <a:srgbClr val="000000"/>
                </a:solidFill>
                <a:latin typeface="+mn-lt"/>
                <a:ea typeface="+mn-ea"/>
                <a:cs typeface="+mn-cs"/>
              </a:defRPr>
            </a:lvl5pPr>
            <a:lvl6pPr marL="2762250" indent="365125" algn="l" defTabSz="457200" rtl="0" eaLnBrk="1" fontAlgn="base" hangingPunct="1">
              <a:spcBef>
                <a:spcPct val="0"/>
              </a:spcBef>
              <a:spcAft>
                <a:spcPct val="0"/>
              </a:spcAft>
              <a:buBlip>
                <a:blip r:embed="rId7"/>
              </a:buBlip>
              <a:defRPr kumimoji="1" sz="2000">
                <a:solidFill>
                  <a:srgbClr val="000000"/>
                </a:solidFill>
                <a:latin typeface="+mn-lt"/>
                <a:ea typeface="+mn-ea"/>
                <a:cs typeface="+mn-cs"/>
              </a:defRPr>
            </a:lvl6pPr>
            <a:lvl7pPr marL="3219450" indent="365125" algn="l" defTabSz="457200" rtl="0" eaLnBrk="1" fontAlgn="base" hangingPunct="1">
              <a:spcBef>
                <a:spcPct val="0"/>
              </a:spcBef>
              <a:spcAft>
                <a:spcPct val="0"/>
              </a:spcAft>
              <a:buBlip>
                <a:blip r:embed="rId7"/>
              </a:buBlip>
              <a:defRPr kumimoji="1" sz="2000">
                <a:solidFill>
                  <a:srgbClr val="000000"/>
                </a:solidFill>
                <a:latin typeface="+mn-lt"/>
                <a:ea typeface="+mn-ea"/>
                <a:cs typeface="+mn-cs"/>
              </a:defRPr>
            </a:lvl7pPr>
            <a:lvl8pPr marL="3676650" indent="365125" algn="l" defTabSz="457200" rtl="0" eaLnBrk="1" fontAlgn="base" hangingPunct="1">
              <a:spcBef>
                <a:spcPct val="0"/>
              </a:spcBef>
              <a:spcAft>
                <a:spcPct val="0"/>
              </a:spcAft>
              <a:buBlip>
                <a:blip r:embed="rId7"/>
              </a:buBlip>
              <a:defRPr kumimoji="1" sz="2000">
                <a:solidFill>
                  <a:srgbClr val="000000"/>
                </a:solidFill>
                <a:latin typeface="+mn-lt"/>
                <a:ea typeface="+mn-ea"/>
                <a:cs typeface="+mn-cs"/>
              </a:defRPr>
            </a:lvl8pPr>
            <a:lvl9pPr marL="4133850" indent="365125" algn="l" defTabSz="457200" rtl="0" eaLnBrk="1" fontAlgn="base" hangingPunct="1">
              <a:spcBef>
                <a:spcPct val="0"/>
              </a:spcBef>
              <a:spcAft>
                <a:spcPct val="0"/>
              </a:spcAft>
              <a:buBlip>
                <a:blip r:embed="rId7"/>
              </a:buBlip>
              <a:defRPr kumimoji="1" sz="2000">
                <a:solidFill>
                  <a:srgbClr val="000000"/>
                </a:solidFill>
                <a:latin typeface="+mn-lt"/>
                <a:ea typeface="+mn-ea"/>
                <a:cs typeface="+mn-cs"/>
              </a:defRPr>
            </a:lvl9pPr>
          </a:lstStyle>
          <a:p>
            <a:pPr marL="0" indent="0" eaLnBrk="1" hangingPunct="1">
              <a:buFont typeface="Wingdings" pitchFamily="2" charset="2"/>
              <a:buNone/>
              <a:defRPr/>
            </a:pPr>
            <a:r>
              <a:rPr lang="en-US" altLang="ja-JP" sz="2400" kern="0" dirty="0"/>
              <a:t>(</a:t>
            </a:r>
            <a:r>
              <a:rPr lang="ja-JP" altLang="en-US" sz="2400" kern="0" dirty="0"/>
              <a:t>証明</a:t>
            </a:r>
            <a:r>
              <a:rPr lang="en-US" altLang="ja-JP" sz="2400" kern="0" dirty="0"/>
              <a:t>)</a:t>
            </a:r>
            <a:r>
              <a:rPr lang="ja-JP" altLang="en-US" sz="2400" kern="0" dirty="0">
                <a:solidFill>
                  <a:srgbClr val="0070C0"/>
                </a:solidFill>
              </a:rPr>
              <a:t>温度</a:t>
            </a:r>
            <a:r>
              <a:rPr lang="en-US" altLang="ja-JP" sz="2400" kern="0" dirty="0">
                <a:solidFill>
                  <a:srgbClr val="0070C0"/>
                </a:solidFill>
              </a:rPr>
              <a:t>T</a:t>
            </a:r>
            <a:r>
              <a:rPr lang="en-US" altLang="ja-JP" sz="2400" kern="0" baseline="-25000" dirty="0">
                <a:solidFill>
                  <a:srgbClr val="0070C0"/>
                </a:solidFill>
              </a:rPr>
              <a:t>0</a:t>
            </a:r>
            <a:r>
              <a:rPr lang="en-US" altLang="ja-JP" sz="2400" kern="0" dirty="0">
                <a:solidFill>
                  <a:srgbClr val="0070C0"/>
                </a:solidFill>
              </a:rPr>
              <a:t>(&lt;T</a:t>
            </a:r>
            <a:r>
              <a:rPr lang="en-US" altLang="ja-JP" sz="2400" kern="0" baseline="-25000" dirty="0">
                <a:solidFill>
                  <a:srgbClr val="0070C0"/>
                </a:solidFill>
              </a:rPr>
              <a:t>k</a:t>
            </a:r>
            <a:r>
              <a:rPr lang="en-US" altLang="ja-JP" sz="2400" kern="0" dirty="0">
                <a:solidFill>
                  <a:srgbClr val="0070C0"/>
                </a:solidFill>
              </a:rPr>
              <a:t>)</a:t>
            </a:r>
            <a:r>
              <a:rPr lang="ja-JP" altLang="en-US" sz="2400" kern="0" dirty="0">
                <a:solidFill>
                  <a:srgbClr val="0070C0"/>
                </a:solidFill>
              </a:rPr>
              <a:t>の熱源の可逆機関</a:t>
            </a:r>
            <a:r>
              <a:rPr lang="ja-JP" altLang="en-US" sz="2400" kern="0" dirty="0"/>
              <a:t>を、元の熱機関と組み合わせる。</a:t>
            </a:r>
            <a:endParaRPr lang="en-US" altLang="ja-JP" sz="2400" kern="0" dirty="0"/>
          </a:p>
        </p:txBody>
      </p:sp>
      <p:sp>
        <p:nvSpPr>
          <p:cNvPr id="210" name="コンテンツ プレースホルダー 2 1 3 2 6 12">
            <a:extLst>
              <a:ext uri="{FF2B5EF4-FFF2-40B4-BE49-F238E27FC236}">
                <a16:creationId xmlns:a16="http://schemas.microsoft.com/office/drawing/2014/main" id="{D67F1A53-C21C-4469-8B54-36EDED39B524}"/>
              </a:ext>
            </a:extLst>
          </p:cNvPr>
          <p:cNvSpPr txBox="1">
            <a:spLocks/>
          </p:cNvSpPr>
          <p:nvPr/>
        </p:nvSpPr>
        <p:spPr bwMode="gray">
          <a:xfrm>
            <a:off x="6859412" y="4965067"/>
            <a:ext cx="392464" cy="233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90513" indent="-290513" algn="l" defTabSz="457200" rtl="0" eaLnBrk="0" fontAlgn="base" hangingPunct="0">
              <a:lnSpc>
                <a:spcPct val="95000"/>
              </a:lnSpc>
              <a:spcBef>
                <a:spcPct val="20000"/>
              </a:spcBef>
              <a:spcAft>
                <a:spcPct val="10000"/>
              </a:spcAft>
              <a:buClr>
                <a:srgbClr val="A30B1A"/>
              </a:buClr>
              <a:buFont typeface="Wingdings" pitchFamily="2" charset="2"/>
              <a:buChar char="n"/>
              <a:defRPr kumimoji="1" sz="2800">
                <a:solidFill>
                  <a:srgbClr val="000000"/>
                </a:solidFill>
                <a:latin typeface="+mn-lt"/>
                <a:ea typeface="+mn-ea"/>
                <a:cs typeface="+mn-cs"/>
              </a:defRPr>
            </a:lvl1pPr>
            <a:lvl2pPr marL="581025" indent="-242888" algn="l" defTabSz="457200" rtl="0" eaLnBrk="0" fontAlgn="base" hangingPunct="0">
              <a:lnSpc>
                <a:spcPct val="95000"/>
              </a:lnSpc>
              <a:spcBef>
                <a:spcPct val="20000"/>
              </a:spcBef>
              <a:spcAft>
                <a:spcPct val="10000"/>
              </a:spcAft>
              <a:buClr>
                <a:srgbClr val="87867E"/>
              </a:buClr>
              <a:buFont typeface="Wingdings" pitchFamily="2" charset="2"/>
              <a:buChar char="n"/>
              <a:defRPr kumimoji="1" sz="2400">
                <a:solidFill>
                  <a:srgbClr val="000000"/>
                </a:solidFill>
                <a:latin typeface="+mn-lt"/>
                <a:ea typeface="+mn-ea"/>
                <a:cs typeface="+mn-cs"/>
              </a:defRPr>
            </a:lvl2pPr>
            <a:lvl3pPr marL="795338" indent="-138113" algn="l" defTabSz="457200" rtl="0" eaLnBrk="0" fontAlgn="base" hangingPunct="0">
              <a:lnSpc>
                <a:spcPct val="95000"/>
              </a:lnSpc>
              <a:spcBef>
                <a:spcPct val="20000"/>
              </a:spcBef>
              <a:spcAft>
                <a:spcPct val="10000"/>
              </a:spcAft>
              <a:buClr>
                <a:srgbClr val="87867E"/>
              </a:buClr>
              <a:buSzPct val="100000"/>
              <a:buChar char="•"/>
              <a:defRPr kumimoji="1" sz="2000">
                <a:solidFill>
                  <a:srgbClr val="000000"/>
                </a:solidFill>
                <a:latin typeface="+mn-lt"/>
                <a:ea typeface="+mn-ea"/>
                <a:cs typeface="+mn-cs"/>
              </a:defRPr>
            </a:lvl3pPr>
            <a:lvl4pPr marL="1014413" indent="-134938" algn="l" defTabSz="457200" rtl="0" eaLnBrk="0" fontAlgn="base" hangingPunct="0">
              <a:lnSpc>
                <a:spcPct val="95000"/>
              </a:lnSpc>
              <a:spcBef>
                <a:spcPct val="20000"/>
              </a:spcBef>
              <a:spcAft>
                <a:spcPct val="10000"/>
              </a:spcAft>
              <a:buClr>
                <a:srgbClr val="87867E"/>
              </a:buClr>
              <a:buSzPct val="100000"/>
              <a:buChar char="•"/>
              <a:defRPr kumimoji="1">
                <a:solidFill>
                  <a:srgbClr val="000000"/>
                </a:solidFill>
                <a:latin typeface="+mn-lt"/>
                <a:ea typeface="+mn-ea"/>
                <a:cs typeface="+mn-cs"/>
              </a:defRPr>
            </a:lvl4pPr>
            <a:lvl5pPr marL="2305050" indent="365125" algn="l" defTabSz="457200" rtl="0" eaLnBrk="0" fontAlgn="base" hangingPunct="0">
              <a:spcBef>
                <a:spcPct val="0"/>
              </a:spcBef>
              <a:spcAft>
                <a:spcPct val="0"/>
              </a:spcAft>
              <a:buBlip>
                <a:blip r:embed="rId7"/>
              </a:buBlip>
              <a:defRPr kumimoji="1" sz="2000">
                <a:solidFill>
                  <a:srgbClr val="000000"/>
                </a:solidFill>
                <a:latin typeface="+mn-lt"/>
                <a:ea typeface="+mn-ea"/>
                <a:cs typeface="+mn-cs"/>
              </a:defRPr>
            </a:lvl5pPr>
            <a:lvl6pPr marL="2762250" indent="365125" algn="l" defTabSz="457200" rtl="0" eaLnBrk="1" fontAlgn="base" hangingPunct="1">
              <a:spcBef>
                <a:spcPct val="0"/>
              </a:spcBef>
              <a:spcAft>
                <a:spcPct val="0"/>
              </a:spcAft>
              <a:buBlip>
                <a:blip r:embed="rId7"/>
              </a:buBlip>
              <a:defRPr kumimoji="1" sz="2000">
                <a:solidFill>
                  <a:srgbClr val="000000"/>
                </a:solidFill>
                <a:latin typeface="+mn-lt"/>
                <a:ea typeface="+mn-ea"/>
                <a:cs typeface="+mn-cs"/>
              </a:defRPr>
            </a:lvl6pPr>
            <a:lvl7pPr marL="3219450" indent="365125" algn="l" defTabSz="457200" rtl="0" eaLnBrk="1" fontAlgn="base" hangingPunct="1">
              <a:spcBef>
                <a:spcPct val="0"/>
              </a:spcBef>
              <a:spcAft>
                <a:spcPct val="0"/>
              </a:spcAft>
              <a:buBlip>
                <a:blip r:embed="rId7"/>
              </a:buBlip>
              <a:defRPr kumimoji="1" sz="2000">
                <a:solidFill>
                  <a:srgbClr val="000000"/>
                </a:solidFill>
                <a:latin typeface="+mn-lt"/>
                <a:ea typeface="+mn-ea"/>
                <a:cs typeface="+mn-cs"/>
              </a:defRPr>
            </a:lvl7pPr>
            <a:lvl8pPr marL="3676650" indent="365125" algn="l" defTabSz="457200" rtl="0" eaLnBrk="1" fontAlgn="base" hangingPunct="1">
              <a:spcBef>
                <a:spcPct val="0"/>
              </a:spcBef>
              <a:spcAft>
                <a:spcPct val="0"/>
              </a:spcAft>
              <a:buBlip>
                <a:blip r:embed="rId7"/>
              </a:buBlip>
              <a:defRPr kumimoji="1" sz="2000">
                <a:solidFill>
                  <a:srgbClr val="000000"/>
                </a:solidFill>
                <a:latin typeface="+mn-lt"/>
                <a:ea typeface="+mn-ea"/>
                <a:cs typeface="+mn-cs"/>
              </a:defRPr>
            </a:lvl8pPr>
            <a:lvl9pPr marL="4133850" indent="365125" algn="l" defTabSz="457200" rtl="0" eaLnBrk="1" fontAlgn="base" hangingPunct="1">
              <a:spcBef>
                <a:spcPct val="0"/>
              </a:spcBef>
              <a:spcAft>
                <a:spcPct val="0"/>
              </a:spcAft>
              <a:buBlip>
                <a:blip r:embed="rId7"/>
              </a:buBlip>
              <a:defRPr kumimoji="1" sz="2000">
                <a:solidFill>
                  <a:srgbClr val="000000"/>
                </a:solidFill>
                <a:latin typeface="+mn-lt"/>
                <a:ea typeface="+mn-ea"/>
                <a:cs typeface="+mn-cs"/>
              </a:defRPr>
            </a:lvl9pPr>
          </a:lstStyle>
          <a:p>
            <a:pPr marL="0" indent="0" eaLnBrk="1" hangingPunct="1">
              <a:buNone/>
              <a:defRPr/>
            </a:pPr>
            <a:r>
              <a:rPr lang="ja-JP" altLang="en-US" sz="1400" kern="0" dirty="0">
                <a:solidFill>
                  <a:srgbClr val="0070C0"/>
                </a:solidFill>
              </a:rPr>
              <a:t>可逆</a:t>
            </a:r>
            <a:endParaRPr lang="en-US" altLang="ja-JP" sz="1400" kern="0" dirty="0">
              <a:solidFill>
                <a:srgbClr val="0070C0"/>
              </a:solidFill>
            </a:endParaRPr>
          </a:p>
        </p:txBody>
      </p:sp>
      <p:pic>
        <p:nvPicPr>
          <p:cNvPr id="48" name="図 47" descr="\documentclass{article}&#10;\usepackage{amsmath}&#10;\pagestyle{empty}&#10;\begin{document}&#10;$$ \frac{(-Q_0^{(k)})}{(-Q_k)} = \frac{T_0}{T_k} \Rightarrow Q_0^{(k)} = \frac{T_0}{T_k} Q_k $$&#10;\end{document}" title="IguanaTex Bitmap Display">
            <a:extLst>
              <a:ext uri="{FF2B5EF4-FFF2-40B4-BE49-F238E27FC236}">
                <a16:creationId xmlns:a16="http://schemas.microsoft.com/office/drawing/2014/main" id="{012B4635-0931-4D18-B334-742064F4C03C}"/>
              </a:ext>
            </a:extLst>
          </p:cNvPr>
          <p:cNvPicPr>
            <a:picLocks noChangeAspect="1"/>
          </p:cNvPicPr>
          <p:nvPr>
            <p:custDataLst>
              <p:tags r:id="rId3"/>
            </p:custDataLst>
          </p:nvPr>
        </p:nvPicPr>
        <p:blipFill>
          <a:blip r:embed="rId11" cstate="print">
            <a:extLst>
              <a:ext uri="{28A0092B-C50C-407E-A947-70E740481C1C}">
                <a14:useLocalDpi xmlns:a14="http://schemas.microsoft.com/office/drawing/2010/main" val="0"/>
              </a:ext>
            </a:extLst>
          </a:blip>
          <a:stretch>
            <a:fillRect/>
          </a:stretch>
        </p:blipFill>
        <p:spPr>
          <a:xfrm>
            <a:off x="538161" y="4628502"/>
            <a:ext cx="3581995" cy="703009"/>
          </a:xfrm>
          <a:prstGeom prst="rect">
            <a:avLst/>
          </a:prstGeom>
        </p:spPr>
      </p:pic>
      <p:sp>
        <p:nvSpPr>
          <p:cNvPr id="212" name="コンテンツ プレースホルダー 2 1 3 1 2 3">
            <a:extLst>
              <a:ext uri="{FF2B5EF4-FFF2-40B4-BE49-F238E27FC236}">
                <a16:creationId xmlns:a16="http://schemas.microsoft.com/office/drawing/2014/main" id="{F19709B7-D4EF-4117-BD70-9BAF40B7F977}"/>
              </a:ext>
            </a:extLst>
          </p:cNvPr>
          <p:cNvSpPr txBox="1">
            <a:spLocks/>
          </p:cNvSpPr>
          <p:nvPr/>
        </p:nvSpPr>
        <p:spPr bwMode="gray">
          <a:xfrm>
            <a:off x="41386" y="5403057"/>
            <a:ext cx="2624724" cy="48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90513" indent="-290513" algn="l" defTabSz="457200" rtl="0" eaLnBrk="0" fontAlgn="base" hangingPunct="0">
              <a:lnSpc>
                <a:spcPct val="95000"/>
              </a:lnSpc>
              <a:spcBef>
                <a:spcPct val="20000"/>
              </a:spcBef>
              <a:spcAft>
                <a:spcPct val="10000"/>
              </a:spcAft>
              <a:buClr>
                <a:srgbClr val="A30B1A"/>
              </a:buClr>
              <a:buFont typeface="Wingdings" pitchFamily="2" charset="2"/>
              <a:buChar char="n"/>
              <a:defRPr kumimoji="1" sz="2800">
                <a:solidFill>
                  <a:srgbClr val="000000"/>
                </a:solidFill>
                <a:latin typeface="+mn-lt"/>
                <a:ea typeface="+mn-ea"/>
                <a:cs typeface="+mn-cs"/>
              </a:defRPr>
            </a:lvl1pPr>
            <a:lvl2pPr marL="581025" indent="-242888" algn="l" defTabSz="457200" rtl="0" eaLnBrk="0" fontAlgn="base" hangingPunct="0">
              <a:lnSpc>
                <a:spcPct val="95000"/>
              </a:lnSpc>
              <a:spcBef>
                <a:spcPct val="20000"/>
              </a:spcBef>
              <a:spcAft>
                <a:spcPct val="10000"/>
              </a:spcAft>
              <a:buClr>
                <a:srgbClr val="87867E"/>
              </a:buClr>
              <a:buFont typeface="Wingdings" pitchFamily="2" charset="2"/>
              <a:buChar char="n"/>
              <a:defRPr kumimoji="1" sz="2400">
                <a:solidFill>
                  <a:srgbClr val="000000"/>
                </a:solidFill>
                <a:latin typeface="+mn-lt"/>
                <a:ea typeface="+mn-ea"/>
                <a:cs typeface="+mn-cs"/>
              </a:defRPr>
            </a:lvl2pPr>
            <a:lvl3pPr marL="795338" indent="-138113" algn="l" defTabSz="457200" rtl="0" eaLnBrk="0" fontAlgn="base" hangingPunct="0">
              <a:lnSpc>
                <a:spcPct val="95000"/>
              </a:lnSpc>
              <a:spcBef>
                <a:spcPct val="20000"/>
              </a:spcBef>
              <a:spcAft>
                <a:spcPct val="10000"/>
              </a:spcAft>
              <a:buClr>
                <a:srgbClr val="87867E"/>
              </a:buClr>
              <a:buSzPct val="100000"/>
              <a:buChar char="•"/>
              <a:defRPr kumimoji="1" sz="2000">
                <a:solidFill>
                  <a:srgbClr val="000000"/>
                </a:solidFill>
                <a:latin typeface="+mn-lt"/>
                <a:ea typeface="+mn-ea"/>
                <a:cs typeface="+mn-cs"/>
              </a:defRPr>
            </a:lvl3pPr>
            <a:lvl4pPr marL="1014413" indent="-134938" algn="l" defTabSz="457200" rtl="0" eaLnBrk="0" fontAlgn="base" hangingPunct="0">
              <a:lnSpc>
                <a:spcPct val="95000"/>
              </a:lnSpc>
              <a:spcBef>
                <a:spcPct val="20000"/>
              </a:spcBef>
              <a:spcAft>
                <a:spcPct val="10000"/>
              </a:spcAft>
              <a:buClr>
                <a:srgbClr val="87867E"/>
              </a:buClr>
              <a:buSzPct val="100000"/>
              <a:buChar char="•"/>
              <a:defRPr kumimoji="1">
                <a:solidFill>
                  <a:srgbClr val="000000"/>
                </a:solidFill>
                <a:latin typeface="+mn-lt"/>
                <a:ea typeface="+mn-ea"/>
                <a:cs typeface="+mn-cs"/>
              </a:defRPr>
            </a:lvl4pPr>
            <a:lvl5pPr marL="2305050" indent="365125" algn="l" defTabSz="457200" rtl="0" eaLnBrk="0" fontAlgn="base" hangingPunct="0">
              <a:spcBef>
                <a:spcPct val="0"/>
              </a:spcBef>
              <a:spcAft>
                <a:spcPct val="0"/>
              </a:spcAft>
              <a:buBlip>
                <a:blip r:embed="rId7"/>
              </a:buBlip>
              <a:defRPr kumimoji="1" sz="2000">
                <a:solidFill>
                  <a:srgbClr val="000000"/>
                </a:solidFill>
                <a:latin typeface="+mn-lt"/>
                <a:ea typeface="+mn-ea"/>
                <a:cs typeface="+mn-cs"/>
              </a:defRPr>
            </a:lvl5pPr>
            <a:lvl6pPr marL="2762250" indent="365125" algn="l" defTabSz="457200" rtl="0" eaLnBrk="1" fontAlgn="base" hangingPunct="1">
              <a:spcBef>
                <a:spcPct val="0"/>
              </a:spcBef>
              <a:spcAft>
                <a:spcPct val="0"/>
              </a:spcAft>
              <a:buBlip>
                <a:blip r:embed="rId7"/>
              </a:buBlip>
              <a:defRPr kumimoji="1" sz="2000">
                <a:solidFill>
                  <a:srgbClr val="000000"/>
                </a:solidFill>
                <a:latin typeface="+mn-lt"/>
                <a:ea typeface="+mn-ea"/>
                <a:cs typeface="+mn-cs"/>
              </a:defRPr>
            </a:lvl6pPr>
            <a:lvl7pPr marL="3219450" indent="365125" algn="l" defTabSz="457200" rtl="0" eaLnBrk="1" fontAlgn="base" hangingPunct="1">
              <a:spcBef>
                <a:spcPct val="0"/>
              </a:spcBef>
              <a:spcAft>
                <a:spcPct val="0"/>
              </a:spcAft>
              <a:buBlip>
                <a:blip r:embed="rId7"/>
              </a:buBlip>
              <a:defRPr kumimoji="1" sz="2000">
                <a:solidFill>
                  <a:srgbClr val="000000"/>
                </a:solidFill>
                <a:latin typeface="+mn-lt"/>
                <a:ea typeface="+mn-ea"/>
                <a:cs typeface="+mn-cs"/>
              </a:defRPr>
            </a:lvl7pPr>
            <a:lvl8pPr marL="3676650" indent="365125" algn="l" defTabSz="457200" rtl="0" eaLnBrk="1" fontAlgn="base" hangingPunct="1">
              <a:spcBef>
                <a:spcPct val="0"/>
              </a:spcBef>
              <a:spcAft>
                <a:spcPct val="0"/>
              </a:spcAft>
              <a:buBlip>
                <a:blip r:embed="rId7"/>
              </a:buBlip>
              <a:defRPr kumimoji="1" sz="2000">
                <a:solidFill>
                  <a:srgbClr val="000000"/>
                </a:solidFill>
                <a:latin typeface="+mn-lt"/>
                <a:ea typeface="+mn-ea"/>
                <a:cs typeface="+mn-cs"/>
              </a:defRPr>
            </a:lvl8pPr>
            <a:lvl9pPr marL="4133850" indent="365125" algn="l" defTabSz="457200" rtl="0" eaLnBrk="1" fontAlgn="base" hangingPunct="1">
              <a:spcBef>
                <a:spcPct val="0"/>
              </a:spcBef>
              <a:spcAft>
                <a:spcPct val="0"/>
              </a:spcAft>
              <a:buBlip>
                <a:blip r:embed="rId7"/>
              </a:buBlip>
              <a:defRPr kumimoji="1" sz="2000">
                <a:solidFill>
                  <a:srgbClr val="000000"/>
                </a:solidFill>
                <a:latin typeface="+mn-lt"/>
                <a:ea typeface="+mn-ea"/>
                <a:cs typeface="+mn-cs"/>
              </a:defRPr>
            </a:lvl9pPr>
          </a:lstStyle>
          <a:p>
            <a:pPr marL="0" indent="0" eaLnBrk="1" hangingPunct="1">
              <a:buFont typeface="Wingdings" pitchFamily="2" charset="2"/>
              <a:buNone/>
              <a:defRPr/>
            </a:pPr>
            <a:r>
              <a:rPr lang="ja-JP" altLang="en-US" sz="2400" kern="0" dirty="0"/>
              <a:t>合成機関の仕事量</a:t>
            </a:r>
            <a:endParaRPr lang="en-US" altLang="ja-JP" sz="2400" kern="0" dirty="0"/>
          </a:p>
        </p:txBody>
      </p:sp>
      <p:pic>
        <p:nvPicPr>
          <p:cNvPr id="51" name="図 50" descr="\documentclass{article}&#10;\usepackage{amsmath}&#10;\pagestyle{empty}&#10;\begin{document}&#10;$$ W=Q=\sum_{k=1}^n Q_0^{(k)} = T_0 \sum_{k=1}^{n} \frac{Q_k}{T_k} \leq 0 $$&#10;\end{document}" title="IguanaTex Bitmap Display">
            <a:extLst>
              <a:ext uri="{FF2B5EF4-FFF2-40B4-BE49-F238E27FC236}">
                <a16:creationId xmlns:a16="http://schemas.microsoft.com/office/drawing/2014/main" id="{517E4E05-3E16-429D-91A0-CF42ECA83978}"/>
              </a:ext>
            </a:extLst>
          </p:cNvPr>
          <p:cNvPicPr>
            <a:picLocks noChangeAspect="1"/>
          </p:cNvPicPr>
          <p:nvPr>
            <p:custDataLst>
              <p:tags r:id="rId4"/>
            </p:custDataLst>
          </p:nvPr>
        </p:nvPicPr>
        <p:blipFill>
          <a:blip r:embed="rId12" cstate="print">
            <a:extLst>
              <a:ext uri="{28A0092B-C50C-407E-A947-70E740481C1C}">
                <a14:useLocalDpi xmlns:a14="http://schemas.microsoft.com/office/drawing/2010/main" val="0"/>
              </a:ext>
            </a:extLst>
          </a:blip>
          <a:stretch>
            <a:fillRect/>
          </a:stretch>
        </p:blipFill>
        <p:spPr>
          <a:xfrm>
            <a:off x="186527" y="5702338"/>
            <a:ext cx="3635557" cy="649056"/>
          </a:xfrm>
          <a:prstGeom prst="rect">
            <a:avLst/>
          </a:prstGeom>
        </p:spPr>
      </p:pic>
      <p:sp>
        <p:nvSpPr>
          <p:cNvPr id="213" name="コンテンツ プレースホルダー 2 1 3 1 2 3">
            <a:extLst>
              <a:ext uri="{FF2B5EF4-FFF2-40B4-BE49-F238E27FC236}">
                <a16:creationId xmlns:a16="http://schemas.microsoft.com/office/drawing/2014/main" id="{72B4EA72-5CED-4EB7-AF23-6910CF624309}"/>
              </a:ext>
            </a:extLst>
          </p:cNvPr>
          <p:cNvSpPr txBox="1">
            <a:spLocks/>
          </p:cNvSpPr>
          <p:nvPr/>
        </p:nvSpPr>
        <p:spPr bwMode="gray">
          <a:xfrm>
            <a:off x="184150" y="6376770"/>
            <a:ext cx="8721328" cy="48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90513" indent="-290513" algn="l" defTabSz="457200" rtl="0" eaLnBrk="0" fontAlgn="base" hangingPunct="0">
              <a:lnSpc>
                <a:spcPct val="95000"/>
              </a:lnSpc>
              <a:spcBef>
                <a:spcPct val="20000"/>
              </a:spcBef>
              <a:spcAft>
                <a:spcPct val="10000"/>
              </a:spcAft>
              <a:buClr>
                <a:srgbClr val="A30B1A"/>
              </a:buClr>
              <a:buFont typeface="Wingdings" pitchFamily="2" charset="2"/>
              <a:buChar char="n"/>
              <a:defRPr kumimoji="1" sz="2800">
                <a:solidFill>
                  <a:srgbClr val="000000"/>
                </a:solidFill>
                <a:latin typeface="+mn-lt"/>
                <a:ea typeface="+mn-ea"/>
                <a:cs typeface="+mn-cs"/>
              </a:defRPr>
            </a:lvl1pPr>
            <a:lvl2pPr marL="581025" indent="-242888" algn="l" defTabSz="457200" rtl="0" eaLnBrk="0" fontAlgn="base" hangingPunct="0">
              <a:lnSpc>
                <a:spcPct val="95000"/>
              </a:lnSpc>
              <a:spcBef>
                <a:spcPct val="20000"/>
              </a:spcBef>
              <a:spcAft>
                <a:spcPct val="10000"/>
              </a:spcAft>
              <a:buClr>
                <a:srgbClr val="87867E"/>
              </a:buClr>
              <a:buFont typeface="Wingdings" pitchFamily="2" charset="2"/>
              <a:buChar char="n"/>
              <a:defRPr kumimoji="1" sz="2400">
                <a:solidFill>
                  <a:srgbClr val="000000"/>
                </a:solidFill>
                <a:latin typeface="+mn-lt"/>
                <a:ea typeface="+mn-ea"/>
                <a:cs typeface="+mn-cs"/>
              </a:defRPr>
            </a:lvl2pPr>
            <a:lvl3pPr marL="795338" indent="-138113" algn="l" defTabSz="457200" rtl="0" eaLnBrk="0" fontAlgn="base" hangingPunct="0">
              <a:lnSpc>
                <a:spcPct val="95000"/>
              </a:lnSpc>
              <a:spcBef>
                <a:spcPct val="20000"/>
              </a:spcBef>
              <a:spcAft>
                <a:spcPct val="10000"/>
              </a:spcAft>
              <a:buClr>
                <a:srgbClr val="87867E"/>
              </a:buClr>
              <a:buSzPct val="100000"/>
              <a:buChar char="•"/>
              <a:defRPr kumimoji="1" sz="2000">
                <a:solidFill>
                  <a:srgbClr val="000000"/>
                </a:solidFill>
                <a:latin typeface="+mn-lt"/>
                <a:ea typeface="+mn-ea"/>
                <a:cs typeface="+mn-cs"/>
              </a:defRPr>
            </a:lvl3pPr>
            <a:lvl4pPr marL="1014413" indent="-134938" algn="l" defTabSz="457200" rtl="0" eaLnBrk="0" fontAlgn="base" hangingPunct="0">
              <a:lnSpc>
                <a:spcPct val="95000"/>
              </a:lnSpc>
              <a:spcBef>
                <a:spcPct val="20000"/>
              </a:spcBef>
              <a:spcAft>
                <a:spcPct val="10000"/>
              </a:spcAft>
              <a:buClr>
                <a:srgbClr val="87867E"/>
              </a:buClr>
              <a:buSzPct val="100000"/>
              <a:buChar char="•"/>
              <a:defRPr kumimoji="1">
                <a:solidFill>
                  <a:srgbClr val="000000"/>
                </a:solidFill>
                <a:latin typeface="+mn-lt"/>
                <a:ea typeface="+mn-ea"/>
                <a:cs typeface="+mn-cs"/>
              </a:defRPr>
            </a:lvl4pPr>
            <a:lvl5pPr marL="2305050" indent="365125" algn="l" defTabSz="457200" rtl="0" eaLnBrk="0" fontAlgn="base" hangingPunct="0">
              <a:spcBef>
                <a:spcPct val="0"/>
              </a:spcBef>
              <a:spcAft>
                <a:spcPct val="0"/>
              </a:spcAft>
              <a:buBlip>
                <a:blip r:embed="rId7"/>
              </a:buBlip>
              <a:defRPr kumimoji="1" sz="2000">
                <a:solidFill>
                  <a:srgbClr val="000000"/>
                </a:solidFill>
                <a:latin typeface="+mn-lt"/>
                <a:ea typeface="+mn-ea"/>
                <a:cs typeface="+mn-cs"/>
              </a:defRPr>
            </a:lvl5pPr>
            <a:lvl6pPr marL="2762250" indent="365125" algn="l" defTabSz="457200" rtl="0" eaLnBrk="1" fontAlgn="base" hangingPunct="1">
              <a:spcBef>
                <a:spcPct val="0"/>
              </a:spcBef>
              <a:spcAft>
                <a:spcPct val="0"/>
              </a:spcAft>
              <a:buBlip>
                <a:blip r:embed="rId7"/>
              </a:buBlip>
              <a:defRPr kumimoji="1" sz="2000">
                <a:solidFill>
                  <a:srgbClr val="000000"/>
                </a:solidFill>
                <a:latin typeface="+mn-lt"/>
                <a:ea typeface="+mn-ea"/>
                <a:cs typeface="+mn-cs"/>
              </a:defRPr>
            </a:lvl6pPr>
            <a:lvl7pPr marL="3219450" indent="365125" algn="l" defTabSz="457200" rtl="0" eaLnBrk="1" fontAlgn="base" hangingPunct="1">
              <a:spcBef>
                <a:spcPct val="0"/>
              </a:spcBef>
              <a:spcAft>
                <a:spcPct val="0"/>
              </a:spcAft>
              <a:buBlip>
                <a:blip r:embed="rId7"/>
              </a:buBlip>
              <a:defRPr kumimoji="1" sz="2000">
                <a:solidFill>
                  <a:srgbClr val="000000"/>
                </a:solidFill>
                <a:latin typeface="+mn-lt"/>
                <a:ea typeface="+mn-ea"/>
                <a:cs typeface="+mn-cs"/>
              </a:defRPr>
            </a:lvl7pPr>
            <a:lvl8pPr marL="3676650" indent="365125" algn="l" defTabSz="457200" rtl="0" eaLnBrk="1" fontAlgn="base" hangingPunct="1">
              <a:spcBef>
                <a:spcPct val="0"/>
              </a:spcBef>
              <a:spcAft>
                <a:spcPct val="0"/>
              </a:spcAft>
              <a:buBlip>
                <a:blip r:embed="rId7"/>
              </a:buBlip>
              <a:defRPr kumimoji="1" sz="2000">
                <a:solidFill>
                  <a:srgbClr val="000000"/>
                </a:solidFill>
                <a:latin typeface="+mn-lt"/>
                <a:ea typeface="+mn-ea"/>
                <a:cs typeface="+mn-cs"/>
              </a:defRPr>
            </a:lvl8pPr>
            <a:lvl9pPr marL="4133850" indent="365125" algn="l" defTabSz="457200" rtl="0" eaLnBrk="1" fontAlgn="base" hangingPunct="1">
              <a:spcBef>
                <a:spcPct val="0"/>
              </a:spcBef>
              <a:spcAft>
                <a:spcPct val="0"/>
              </a:spcAft>
              <a:buBlip>
                <a:blip r:embed="rId7"/>
              </a:buBlip>
              <a:defRPr kumimoji="1" sz="2000">
                <a:solidFill>
                  <a:srgbClr val="000000"/>
                </a:solidFill>
                <a:latin typeface="+mn-lt"/>
                <a:ea typeface="+mn-ea"/>
                <a:cs typeface="+mn-cs"/>
              </a:defRPr>
            </a:lvl9pPr>
          </a:lstStyle>
          <a:p>
            <a:pPr marL="0" indent="0" eaLnBrk="1" hangingPunct="1">
              <a:buFont typeface="Wingdings" pitchFamily="2" charset="2"/>
              <a:buNone/>
              <a:defRPr/>
            </a:pPr>
            <a:r>
              <a:rPr lang="en-US" altLang="ja-JP" sz="2400" kern="0" dirty="0"/>
              <a:t>W&gt;0</a:t>
            </a:r>
            <a:r>
              <a:rPr lang="ja-JP" altLang="en-US" sz="2400" kern="0" dirty="0"/>
              <a:t>なら熱</a:t>
            </a:r>
            <a:r>
              <a:rPr lang="en-US" altLang="ja-JP" sz="2400" kern="0" dirty="0"/>
              <a:t>Q</a:t>
            </a:r>
            <a:r>
              <a:rPr lang="ja-JP" altLang="en-US" sz="2400" kern="0" dirty="0"/>
              <a:t>を全て仕事に変換出来るのでトムソンの原理に反する。</a:t>
            </a:r>
            <a:endParaRPr lang="en-US" altLang="ja-JP" sz="2400" kern="0" dirty="0"/>
          </a:p>
        </p:txBody>
      </p:sp>
      <p:sp>
        <p:nvSpPr>
          <p:cNvPr id="53" name="正方形/長方形 52">
            <a:extLst>
              <a:ext uri="{FF2B5EF4-FFF2-40B4-BE49-F238E27FC236}">
                <a16:creationId xmlns:a16="http://schemas.microsoft.com/office/drawing/2014/main" id="{135877A9-6034-491D-80D4-D100E9713E85}"/>
              </a:ext>
            </a:extLst>
          </p:cNvPr>
          <p:cNvSpPr/>
          <p:nvPr/>
        </p:nvSpPr>
        <p:spPr bwMode="gray">
          <a:xfrm>
            <a:off x="3393718" y="5768686"/>
            <a:ext cx="305176" cy="484187"/>
          </a:xfrm>
          <a:prstGeom prst="rect">
            <a:avLst/>
          </a:prstGeom>
          <a:noFill/>
          <a:ln w="9525" algn="ctr">
            <a:solidFill>
              <a:srgbClr val="FF0000"/>
            </a:solidFill>
            <a:miter lim="800000"/>
            <a:headEnd/>
            <a:tailEnd/>
          </a:ln>
          <a:effectLst/>
        </p:spPr>
        <p:txBody>
          <a:bodyPr wrap="none" rtlCol="0" anchor="ctr"/>
          <a:lstStyle/>
          <a:p>
            <a:pPr algn="ctr"/>
            <a:endParaRPr kumimoji="1" lang="ja-JP" altLang="en-US" dirty="0"/>
          </a:p>
        </p:txBody>
      </p:sp>
      <p:cxnSp>
        <p:nvCxnSpPr>
          <p:cNvPr id="55" name="直線矢印コネクタ 54">
            <a:extLst>
              <a:ext uri="{FF2B5EF4-FFF2-40B4-BE49-F238E27FC236}">
                <a16:creationId xmlns:a16="http://schemas.microsoft.com/office/drawing/2014/main" id="{2443A737-8557-4F9D-90B3-7DD326F866D3}"/>
              </a:ext>
            </a:extLst>
          </p:cNvPr>
          <p:cNvCxnSpPr/>
          <p:nvPr/>
        </p:nvCxnSpPr>
        <p:spPr bwMode="auto">
          <a:xfrm flipV="1">
            <a:off x="3546306" y="6250258"/>
            <a:ext cx="0" cy="158673"/>
          </a:xfrm>
          <a:prstGeom prst="straightConnector1">
            <a:avLst/>
          </a:prstGeom>
          <a:gradFill rotWithShape="0">
            <a:gsLst>
              <a:gs pos="0">
                <a:srgbClr val="FFFFFF"/>
              </a:gs>
              <a:gs pos="100000">
                <a:srgbClr val="C8C8C8"/>
              </a:gs>
            </a:gsLst>
            <a:lin ang="5400000" scaled="1"/>
          </a:gradFill>
          <a:ln w="9525" cap="flat" cmpd="sng" algn="ctr">
            <a:solidFill>
              <a:schemeClr val="accent1"/>
            </a:solidFill>
            <a:prstDash val="solid"/>
            <a:round/>
            <a:headEnd type="none" w="med" len="med"/>
            <a:tailEnd type="triangle"/>
          </a:ln>
          <a:effectLst/>
        </p:spPr>
      </p:cxnSp>
      <p:sp>
        <p:nvSpPr>
          <p:cNvPr id="56" name="乗算記号 55">
            <a:extLst>
              <a:ext uri="{FF2B5EF4-FFF2-40B4-BE49-F238E27FC236}">
                <a16:creationId xmlns:a16="http://schemas.microsoft.com/office/drawing/2014/main" id="{E0699114-369C-43FF-AE1A-7DFB0B2DD7CF}"/>
              </a:ext>
            </a:extLst>
          </p:cNvPr>
          <p:cNvSpPr/>
          <p:nvPr/>
        </p:nvSpPr>
        <p:spPr bwMode="gray">
          <a:xfrm>
            <a:off x="8299634" y="3220666"/>
            <a:ext cx="476357" cy="178457"/>
          </a:xfrm>
          <a:prstGeom prst="mathMultiply">
            <a:avLst/>
          </a:prstGeom>
          <a:noFill/>
          <a:ln w="9525" algn="ctr">
            <a:solidFill>
              <a:srgbClr val="FF0000"/>
            </a:solidFill>
            <a:miter lim="800000"/>
            <a:headEnd/>
            <a:tailEnd/>
          </a:ln>
          <a:effectLst/>
        </p:spPr>
        <p:txBody>
          <a:bodyPr wrap="none" rtlCol="0" anchor="ctr"/>
          <a:lstStyle/>
          <a:p>
            <a:pPr algn="ctr"/>
            <a:endParaRPr kumimoji="1" lang="ja-JP" altLang="en-US" dirty="0"/>
          </a:p>
        </p:txBody>
      </p:sp>
      <p:sp>
        <p:nvSpPr>
          <p:cNvPr id="214" name="乗算記号 213">
            <a:extLst>
              <a:ext uri="{FF2B5EF4-FFF2-40B4-BE49-F238E27FC236}">
                <a16:creationId xmlns:a16="http://schemas.microsoft.com/office/drawing/2014/main" id="{C593D2E4-533A-4ACA-998D-8610E63B335D}"/>
              </a:ext>
            </a:extLst>
          </p:cNvPr>
          <p:cNvSpPr/>
          <p:nvPr/>
        </p:nvSpPr>
        <p:spPr bwMode="gray">
          <a:xfrm>
            <a:off x="6255286" y="3330248"/>
            <a:ext cx="476357" cy="178457"/>
          </a:xfrm>
          <a:prstGeom prst="mathMultiply">
            <a:avLst/>
          </a:prstGeom>
          <a:noFill/>
          <a:ln w="9525" algn="ctr">
            <a:solidFill>
              <a:srgbClr val="FF0000"/>
            </a:solidFill>
            <a:miter lim="800000"/>
            <a:headEnd/>
            <a:tailEnd/>
          </a:ln>
          <a:effectLst/>
        </p:spPr>
        <p:txBody>
          <a:bodyPr wrap="none" rtlCol="0" anchor="ctr"/>
          <a:lstStyle/>
          <a:p>
            <a:pPr algn="ctr"/>
            <a:endParaRPr kumimoji="1" lang="ja-JP" altLang="en-US" dirty="0"/>
          </a:p>
        </p:txBody>
      </p:sp>
      <p:sp>
        <p:nvSpPr>
          <p:cNvPr id="57" name="正方形/長方形 56">
            <a:extLst>
              <a:ext uri="{FF2B5EF4-FFF2-40B4-BE49-F238E27FC236}">
                <a16:creationId xmlns:a16="http://schemas.microsoft.com/office/drawing/2014/main" id="{79DC57A0-CD92-4474-B9C1-50AE25DB53DD}"/>
              </a:ext>
            </a:extLst>
          </p:cNvPr>
          <p:cNvSpPr/>
          <p:nvPr/>
        </p:nvSpPr>
        <p:spPr bwMode="gray">
          <a:xfrm>
            <a:off x="1198709" y="5702338"/>
            <a:ext cx="983557" cy="649056"/>
          </a:xfrm>
          <a:prstGeom prst="rect">
            <a:avLst/>
          </a:prstGeom>
          <a:noFill/>
          <a:ln w="9525" algn="ctr">
            <a:solidFill>
              <a:schemeClr val="accent1"/>
            </a:solidFill>
            <a:miter lim="800000"/>
            <a:headEnd/>
            <a:tailEnd/>
          </a:ln>
          <a:effectLst/>
        </p:spPr>
        <p:txBody>
          <a:bodyPr wrap="none" rtlCol="0" anchor="ctr"/>
          <a:lstStyle/>
          <a:p>
            <a:pPr algn="ctr"/>
            <a:endParaRPr kumimoji="1" lang="ja-JP" altLang="en-US" dirty="0"/>
          </a:p>
        </p:txBody>
      </p:sp>
      <p:sp>
        <p:nvSpPr>
          <p:cNvPr id="215" name="コンテンツ プレースホルダー 2 1 3 2 6 4">
            <a:extLst>
              <a:ext uri="{FF2B5EF4-FFF2-40B4-BE49-F238E27FC236}">
                <a16:creationId xmlns:a16="http://schemas.microsoft.com/office/drawing/2014/main" id="{1F8D4C12-9634-40C8-BFD4-9D4325169257}"/>
              </a:ext>
            </a:extLst>
          </p:cNvPr>
          <p:cNvSpPr txBox="1">
            <a:spLocks/>
          </p:cNvSpPr>
          <p:nvPr/>
        </p:nvSpPr>
        <p:spPr bwMode="gray">
          <a:xfrm>
            <a:off x="8011712" y="3316767"/>
            <a:ext cx="677291" cy="1455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90513" indent="-290513" algn="l" defTabSz="457200" rtl="0" eaLnBrk="0" fontAlgn="base" hangingPunct="0">
              <a:lnSpc>
                <a:spcPct val="95000"/>
              </a:lnSpc>
              <a:spcBef>
                <a:spcPct val="20000"/>
              </a:spcBef>
              <a:spcAft>
                <a:spcPct val="10000"/>
              </a:spcAft>
              <a:buClr>
                <a:srgbClr val="A30B1A"/>
              </a:buClr>
              <a:buFont typeface="Wingdings" pitchFamily="2" charset="2"/>
              <a:buChar char="n"/>
              <a:defRPr kumimoji="1" sz="2800">
                <a:solidFill>
                  <a:srgbClr val="000000"/>
                </a:solidFill>
                <a:latin typeface="+mn-lt"/>
                <a:ea typeface="+mn-ea"/>
                <a:cs typeface="+mn-cs"/>
              </a:defRPr>
            </a:lvl1pPr>
            <a:lvl2pPr marL="581025" indent="-242888" algn="l" defTabSz="457200" rtl="0" eaLnBrk="0" fontAlgn="base" hangingPunct="0">
              <a:lnSpc>
                <a:spcPct val="95000"/>
              </a:lnSpc>
              <a:spcBef>
                <a:spcPct val="20000"/>
              </a:spcBef>
              <a:spcAft>
                <a:spcPct val="10000"/>
              </a:spcAft>
              <a:buClr>
                <a:srgbClr val="87867E"/>
              </a:buClr>
              <a:buFont typeface="Wingdings" pitchFamily="2" charset="2"/>
              <a:buChar char="n"/>
              <a:defRPr kumimoji="1" sz="2400">
                <a:solidFill>
                  <a:srgbClr val="000000"/>
                </a:solidFill>
                <a:latin typeface="+mn-lt"/>
                <a:ea typeface="+mn-ea"/>
                <a:cs typeface="+mn-cs"/>
              </a:defRPr>
            </a:lvl2pPr>
            <a:lvl3pPr marL="795338" indent="-138113" algn="l" defTabSz="457200" rtl="0" eaLnBrk="0" fontAlgn="base" hangingPunct="0">
              <a:lnSpc>
                <a:spcPct val="95000"/>
              </a:lnSpc>
              <a:spcBef>
                <a:spcPct val="20000"/>
              </a:spcBef>
              <a:spcAft>
                <a:spcPct val="10000"/>
              </a:spcAft>
              <a:buClr>
                <a:srgbClr val="87867E"/>
              </a:buClr>
              <a:buSzPct val="100000"/>
              <a:buChar char="•"/>
              <a:defRPr kumimoji="1" sz="2000">
                <a:solidFill>
                  <a:srgbClr val="000000"/>
                </a:solidFill>
                <a:latin typeface="+mn-lt"/>
                <a:ea typeface="+mn-ea"/>
                <a:cs typeface="+mn-cs"/>
              </a:defRPr>
            </a:lvl3pPr>
            <a:lvl4pPr marL="1014413" indent="-134938" algn="l" defTabSz="457200" rtl="0" eaLnBrk="0" fontAlgn="base" hangingPunct="0">
              <a:lnSpc>
                <a:spcPct val="95000"/>
              </a:lnSpc>
              <a:spcBef>
                <a:spcPct val="20000"/>
              </a:spcBef>
              <a:spcAft>
                <a:spcPct val="10000"/>
              </a:spcAft>
              <a:buClr>
                <a:srgbClr val="87867E"/>
              </a:buClr>
              <a:buSzPct val="100000"/>
              <a:buChar char="•"/>
              <a:defRPr kumimoji="1">
                <a:solidFill>
                  <a:srgbClr val="000000"/>
                </a:solidFill>
                <a:latin typeface="+mn-lt"/>
                <a:ea typeface="+mn-ea"/>
                <a:cs typeface="+mn-cs"/>
              </a:defRPr>
            </a:lvl4pPr>
            <a:lvl5pPr marL="2305050" indent="365125" algn="l" defTabSz="457200" rtl="0" eaLnBrk="0" fontAlgn="base" hangingPunct="0">
              <a:spcBef>
                <a:spcPct val="0"/>
              </a:spcBef>
              <a:spcAft>
                <a:spcPct val="0"/>
              </a:spcAft>
              <a:buBlip>
                <a:blip r:embed="rId7"/>
              </a:buBlip>
              <a:defRPr kumimoji="1" sz="2000">
                <a:solidFill>
                  <a:srgbClr val="000000"/>
                </a:solidFill>
                <a:latin typeface="+mn-lt"/>
                <a:ea typeface="+mn-ea"/>
                <a:cs typeface="+mn-cs"/>
              </a:defRPr>
            </a:lvl5pPr>
            <a:lvl6pPr marL="2762250" indent="365125" algn="l" defTabSz="457200" rtl="0" eaLnBrk="1" fontAlgn="base" hangingPunct="1">
              <a:spcBef>
                <a:spcPct val="0"/>
              </a:spcBef>
              <a:spcAft>
                <a:spcPct val="0"/>
              </a:spcAft>
              <a:buBlip>
                <a:blip r:embed="rId7"/>
              </a:buBlip>
              <a:defRPr kumimoji="1" sz="2000">
                <a:solidFill>
                  <a:srgbClr val="000000"/>
                </a:solidFill>
                <a:latin typeface="+mn-lt"/>
                <a:ea typeface="+mn-ea"/>
                <a:cs typeface="+mn-cs"/>
              </a:defRPr>
            </a:lvl6pPr>
            <a:lvl7pPr marL="3219450" indent="365125" algn="l" defTabSz="457200" rtl="0" eaLnBrk="1" fontAlgn="base" hangingPunct="1">
              <a:spcBef>
                <a:spcPct val="0"/>
              </a:spcBef>
              <a:spcAft>
                <a:spcPct val="0"/>
              </a:spcAft>
              <a:buBlip>
                <a:blip r:embed="rId7"/>
              </a:buBlip>
              <a:defRPr kumimoji="1" sz="2000">
                <a:solidFill>
                  <a:srgbClr val="000000"/>
                </a:solidFill>
                <a:latin typeface="+mn-lt"/>
                <a:ea typeface="+mn-ea"/>
                <a:cs typeface="+mn-cs"/>
              </a:defRPr>
            </a:lvl7pPr>
            <a:lvl8pPr marL="3676650" indent="365125" algn="l" defTabSz="457200" rtl="0" eaLnBrk="1" fontAlgn="base" hangingPunct="1">
              <a:spcBef>
                <a:spcPct val="0"/>
              </a:spcBef>
              <a:spcAft>
                <a:spcPct val="0"/>
              </a:spcAft>
              <a:buBlip>
                <a:blip r:embed="rId7"/>
              </a:buBlip>
              <a:defRPr kumimoji="1" sz="2000">
                <a:solidFill>
                  <a:srgbClr val="000000"/>
                </a:solidFill>
                <a:latin typeface="+mn-lt"/>
                <a:ea typeface="+mn-ea"/>
                <a:cs typeface="+mn-cs"/>
              </a:defRPr>
            </a:lvl8pPr>
            <a:lvl9pPr marL="4133850" indent="365125" algn="l" defTabSz="457200" rtl="0" eaLnBrk="1" fontAlgn="base" hangingPunct="1">
              <a:spcBef>
                <a:spcPct val="0"/>
              </a:spcBef>
              <a:spcAft>
                <a:spcPct val="0"/>
              </a:spcAft>
              <a:buBlip>
                <a:blip r:embed="rId7"/>
              </a:buBlip>
              <a:defRPr kumimoji="1" sz="2000">
                <a:solidFill>
                  <a:srgbClr val="000000"/>
                </a:solidFill>
                <a:latin typeface="+mn-lt"/>
                <a:ea typeface="+mn-ea"/>
                <a:cs typeface="+mn-cs"/>
              </a:defRPr>
            </a:lvl9pPr>
          </a:lstStyle>
          <a:p>
            <a:pPr marL="0" indent="0" eaLnBrk="1" hangingPunct="1">
              <a:buNone/>
              <a:defRPr/>
            </a:pPr>
            <a:r>
              <a:rPr lang="ja-JP" altLang="en-US" sz="1050" kern="0" dirty="0">
                <a:solidFill>
                  <a:srgbClr val="FF0000"/>
                </a:solidFill>
              </a:rPr>
              <a:t>打消す</a:t>
            </a:r>
            <a:endParaRPr lang="en-US" altLang="ja-JP" sz="1050" kern="0" dirty="0">
              <a:solidFill>
                <a:srgbClr val="FF0000"/>
              </a:solidFill>
            </a:endParaRPr>
          </a:p>
        </p:txBody>
      </p:sp>
      <p:sp>
        <p:nvSpPr>
          <p:cNvPr id="58" name="テキスト ボックス 57">
            <a:extLst>
              <a:ext uri="{FF2B5EF4-FFF2-40B4-BE49-F238E27FC236}">
                <a16:creationId xmlns:a16="http://schemas.microsoft.com/office/drawing/2014/main" id="{5DE883B1-52FC-4467-AC4A-9B649D954770}"/>
              </a:ext>
            </a:extLst>
          </p:cNvPr>
          <p:cNvSpPr txBox="1"/>
          <p:nvPr/>
        </p:nvSpPr>
        <p:spPr bwMode="gray">
          <a:xfrm>
            <a:off x="8487471" y="4395860"/>
            <a:ext cx="49652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rtlCol="0">
            <a:spAutoFit/>
          </a:bodyPr>
          <a:lstStyle/>
          <a:p>
            <a:pPr marL="0" indent="0" algn="l" eaLnBrk="1" hangingPunct="1">
              <a:buFont typeface="Wingdings" pitchFamily="2" charset="2"/>
              <a:buNone/>
            </a:pPr>
            <a:r>
              <a:rPr lang="ja-JP" altLang="en-US" sz="1400" kern="0" dirty="0">
                <a:solidFill>
                  <a:srgbClr val="0070C0"/>
                </a:solidFill>
              </a:rPr>
              <a:t>可逆</a:t>
            </a:r>
            <a:endParaRPr kumimoji="1" lang="en-US" altLang="ja-JP" sz="1400" kern="0" dirty="0">
              <a:solidFill>
                <a:srgbClr val="0070C0"/>
              </a:solidFill>
            </a:endParaRPr>
          </a:p>
          <a:p>
            <a:pPr marL="0" indent="0" algn="l" eaLnBrk="1" hangingPunct="1">
              <a:buFont typeface="Wingdings" pitchFamily="2" charset="2"/>
              <a:buNone/>
            </a:pPr>
            <a:endParaRPr kumimoji="1" lang="ja-JP" altLang="en-US" kern="0" baseline="-25000" dirty="0"/>
          </a:p>
        </p:txBody>
      </p:sp>
      <p:sp>
        <p:nvSpPr>
          <p:cNvPr id="216" name="テキスト ボックス 215">
            <a:extLst>
              <a:ext uri="{FF2B5EF4-FFF2-40B4-BE49-F238E27FC236}">
                <a16:creationId xmlns:a16="http://schemas.microsoft.com/office/drawing/2014/main" id="{9987C3CE-E428-4576-8EAB-C986114E2BA8}"/>
              </a:ext>
            </a:extLst>
          </p:cNvPr>
          <p:cNvSpPr txBox="1"/>
          <p:nvPr/>
        </p:nvSpPr>
        <p:spPr bwMode="gray">
          <a:xfrm>
            <a:off x="7703202" y="4559565"/>
            <a:ext cx="49652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rtlCol="0">
            <a:spAutoFit/>
          </a:bodyPr>
          <a:lstStyle/>
          <a:p>
            <a:pPr marL="0" indent="0" algn="l" eaLnBrk="1" hangingPunct="1">
              <a:buFont typeface="Wingdings" pitchFamily="2" charset="2"/>
              <a:buNone/>
            </a:pPr>
            <a:r>
              <a:rPr lang="ja-JP" altLang="en-US" sz="1400" kern="0" dirty="0">
                <a:solidFill>
                  <a:srgbClr val="0070C0"/>
                </a:solidFill>
              </a:rPr>
              <a:t>可逆</a:t>
            </a:r>
            <a:endParaRPr kumimoji="1" lang="en-US" altLang="ja-JP" sz="1400" kern="0" dirty="0">
              <a:solidFill>
                <a:srgbClr val="0070C0"/>
              </a:solidFill>
            </a:endParaRPr>
          </a:p>
          <a:p>
            <a:pPr marL="0" indent="0" algn="l" eaLnBrk="1" hangingPunct="1">
              <a:buFont typeface="Wingdings" pitchFamily="2" charset="2"/>
              <a:buNone/>
            </a:pPr>
            <a:endParaRPr kumimoji="1" lang="ja-JP" altLang="en-US" kern="0" baseline="-25000" dirty="0"/>
          </a:p>
        </p:txBody>
      </p:sp>
      <p:cxnSp>
        <p:nvCxnSpPr>
          <p:cNvPr id="217" name="直線コネクタ 216">
            <a:extLst>
              <a:ext uri="{FF2B5EF4-FFF2-40B4-BE49-F238E27FC236}">
                <a16:creationId xmlns:a16="http://schemas.microsoft.com/office/drawing/2014/main" id="{1D1A6E46-4A45-430D-958E-95E040E34BF1}"/>
              </a:ext>
            </a:extLst>
          </p:cNvPr>
          <p:cNvCxnSpPr>
            <a:cxnSpLocks/>
          </p:cNvCxnSpPr>
          <p:nvPr/>
        </p:nvCxnSpPr>
        <p:spPr bwMode="auto">
          <a:xfrm>
            <a:off x="2800066" y="1768451"/>
            <a:ext cx="147850" cy="0"/>
          </a:xfrm>
          <a:prstGeom prst="line">
            <a:avLst/>
          </a:prstGeom>
          <a:gradFill rotWithShape="0">
            <a:gsLst>
              <a:gs pos="0">
                <a:srgbClr val="FFFFFF"/>
              </a:gs>
              <a:gs pos="100000">
                <a:srgbClr val="C8C8C8"/>
              </a:gs>
            </a:gsLst>
            <a:lin ang="5400000" scaled="1"/>
          </a:gradFill>
          <a:ln w="9525" cap="flat" cmpd="sng" algn="ctr">
            <a:solidFill>
              <a:schemeClr val="tx1"/>
            </a:solidFill>
            <a:prstDash val="solid"/>
            <a:round/>
            <a:headEnd type="none" w="med" len="med"/>
            <a:tailEnd type="none" w="med" len="med"/>
          </a:ln>
          <a:effectLst/>
        </p:spPr>
      </p:cxnSp>
      <p:cxnSp>
        <p:nvCxnSpPr>
          <p:cNvPr id="218" name="直線コネクタ 217">
            <a:extLst>
              <a:ext uri="{FF2B5EF4-FFF2-40B4-BE49-F238E27FC236}">
                <a16:creationId xmlns:a16="http://schemas.microsoft.com/office/drawing/2014/main" id="{12FED463-C1F3-4794-ACEF-704DB73926F4}"/>
              </a:ext>
            </a:extLst>
          </p:cNvPr>
          <p:cNvCxnSpPr>
            <a:cxnSpLocks/>
          </p:cNvCxnSpPr>
          <p:nvPr/>
        </p:nvCxnSpPr>
        <p:spPr bwMode="auto">
          <a:xfrm>
            <a:off x="4508317" y="3176443"/>
            <a:ext cx="147850" cy="0"/>
          </a:xfrm>
          <a:prstGeom prst="line">
            <a:avLst/>
          </a:prstGeom>
          <a:gradFill rotWithShape="0">
            <a:gsLst>
              <a:gs pos="0">
                <a:srgbClr val="FFFFFF"/>
              </a:gs>
              <a:gs pos="100000">
                <a:srgbClr val="C8C8C8"/>
              </a:gs>
            </a:gsLst>
            <a:lin ang="5400000" scaled="1"/>
          </a:gradFill>
          <a:ln w="9525" cap="flat" cmpd="sng" algn="ctr">
            <a:solidFill>
              <a:schemeClr val="tx1"/>
            </a:solidFill>
            <a:prstDash val="solid"/>
            <a:round/>
            <a:headEnd type="none" w="med" len="med"/>
            <a:tailEnd type="none" w="med" len="med"/>
          </a:ln>
          <a:effectLst/>
        </p:spPr>
      </p:cxnSp>
      <p:cxnSp>
        <p:nvCxnSpPr>
          <p:cNvPr id="219" name="直線コネクタ 218">
            <a:extLst>
              <a:ext uri="{FF2B5EF4-FFF2-40B4-BE49-F238E27FC236}">
                <a16:creationId xmlns:a16="http://schemas.microsoft.com/office/drawing/2014/main" id="{AA87F7EA-1A11-4D9A-8E39-39708D1D85DF}"/>
              </a:ext>
            </a:extLst>
          </p:cNvPr>
          <p:cNvCxnSpPr>
            <a:cxnSpLocks/>
          </p:cNvCxnSpPr>
          <p:nvPr/>
        </p:nvCxnSpPr>
        <p:spPr bwMode="auto">
          <a:xfrm>
            <a:off x="3484727" y="6138018"/>
            <a:ext cx="147850" cy="0"/>
          </a:xfrm>
          <a:prstGeom prst="line">
            <a:avLst/>
          </a:prstGeom>
          <a:gradFill rotWithShape="0">
            <a:gsLst>
              <a:gs pos="0">
                <a:srgbClr val="FFFFFF"/>
              </a:gs>
              <a:gs pos="100000">
                <a:srgbClr val="C8C8C8"/>
              </a:gs>
            </a:gsLst>
            <a:lin ang="5400000" scaled="1"/>
          </a:gradFill>
          <a:ln w="9525" cap="flat" cmpd="sng" algn="ctr">
            <a:solidFill>
              <a:schemeClr val="tx1"/>
            </a:solidFill>
            <a:prstDash val="solid"/>
            <a:round/>
            <a:headEnd type="none" w="med" len="med"/>
            <a:tailEnd type="none" w="med" len="med"/>
          </a:ln>
          <a:effectLst/>
        </p:spPr>
      </p:cxnSp>
      <p:cxnSp>
        <p:nvCxnSpPr>
          <p:cNvPr id="220" name="直線コネクタ 219">
            <a:extLst>
              <a:ext uri="{FF2B5EF4-FFF2-40B4-BE49-F238E27FC236}">
                <a16:creationId xmlns:a16="http://schemas.microsoft.com/office/drawing/2014/main" id="{ABA54C5B-C9A8-4356-8BA5-E750B32E9297}"/>
              </a:ext>
            </a:extLst>
          </p:cNvPr>
          <p:cNvCxnSpPr>
            <a:cxnSpLocks/>
          </p:cNvCxnSpPr>
          <p:nvPr/>
        </p:nvCxnSpPr>
        <p:spPr bwMode="auto">
          <a:xfrm>
            <a:off x="4660517" y="2412694"/>
            <a:ext cx="147850" cy="0"/>
          </a:xfrm>
          <a:prstGeom prst="line">
            <a:avLst/>
          </a:prstGeom>
          <a:gradFill rotWithShape="0">
            <a:gsLst>
              <a:gs pos="0">
                <a:srgbClr val="FFFFFF"/>
              </a:gs>
              <a:gs pos="100000">
                <a:srgbClr val="C8C8C8"/>
              </a:gs>
            </a:gsLst>
            <a:lin ang="5400000" scaled="1"/>
          </a:gradFill>
          <a:ln w="9525" cap="flat" cmpd="sng" algn="ctr">
            <a:solidFill>
              <a:schemeClr val="tx1"/>
            </a:solidFill>
            <a:prstDash val="solid"/>
            <a:round/>
            <a:headEnd type="none" w="med" len="med"/>
            <a:tailEnd type="none" w="med" len="med"/>
          </a:ln>
          <a:effectLst/>
        </p:spPr>
      </p:cxnSp>
      <p:sp>
        <p:nvSpPr>
          <p:cNvPr id="93" name="タイトル 1">
            <a:extLst>
              <a:ext uri="{FF2B5EF4-FFF2-40B4-BE49-F238E27FC236}">
                <a16:creationId xmlns:a16="http://schemas.microsoft.com/office/drawing/2014/main" id="{EF614B86-0100-46B6-8895-CB34BE761D54}"/>
              </a:ext>
            </a:extLst>
          </p:cNvPr>
          <p:cNvSpPr>
            <a:spLocks noGrp="1"/>
          </p:cNvSpPr>
          <p:nvPr>
            <p:ph type="title"/>
          </p:nvPr>
        </p:nvSpPr>
        <p:spPr>
          <a:xfrm>
            <a:off x="184150" y="53975"/>
            <a:ext cx="7146290" cy="693738"/>
          </a:xfrm>
        </p:spPr>
        <p:txBody>
          <a:bodyPr/>
          <a:lstStyle/>
          <a:p>
            <a:pPr eaLnBrk="1" hangingPunct="1"/>
            <a:r>
              <a:rPr lang="en-US" altLang="ja-JP" dirty="0"/>
              <a:t>5. </a:t>
            </a:r>
            <a:r>
              <a:rPr lang="ja-JP" altLang="en-US" dirty="0"/>
              <a:t>カルノーの定理と熱力学第</a:t>
            </a:r>
            <a:r>
              <a:rPr lang="en-US" altLang="ja-JP" dirty="0"/>
              <a:t>2</a:t>
            </a:r>
            <a:r>
              <a:rPr lang="ja-JP" altLang="en-US" dirty="0"/>
              <a:t>法則</a:t>
            </a:r>
          </a:p>
        </p:txBody>
      </p:sp>
    </p:spTree>
    <p:extLst>
      <p:ext uri="{BB962C8B-B14F-4D97-AF65-F5344CB8AC3E}">
        <p14:creationId xmlns:p14="http://schemas.microsoft.com/office/powerpoint/2010/main" val="2897171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7"/>
                                        </p:tgtEl>
                                        <p:attrNameLst>
                                          <p:attrName>style.visibility</p:attrName>
                                        </p:attrNameLst>
                                      </p:cBhvr>
                                      <p:to>
                                        <p:strVal val="visible"/>
                                      </p:to>
                                    </p:set>
                                    <p:anim calcmode="lin" valueType="num">
                                      <p:cBhvr additive="base">
                                        <p:cTn id="7" dur="500" fill="hold"/>
                                        <p:tgtEl>
                                          <p:spTgt spid="107"/>
                                        </p:tgtEl>
                                        <p:attrNameLst>
                                          <p:attrName>ppt_x</p:attrName>
                                        </p:attrNameLst>
                                      </p:cBhvr>
                                      <p:tavLst>
                                        <p:tav tm="0">
                                          <p:val>
                                            <p:strVal val="#ppt_x"/>
                                          </p:val>
                                        </p:tav>
                                        <p:tav tm="100000">
                                          <p:val>
                                            <p:strVal val="#ppt_x"/>
                                          </p:val>
                                        </p:tav>
                                      </p:tavLst>
                                    </p:anim>
                                    <p:anim calcmode="lin" valueType="num">
                                      <p:cBhvr additive="base">
                                        <p:cTn id="8" dur="500" fill="hold"/>
                                        <p:tgtEl>
                                          <p:spTgt spid="107"/>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17"/>
                                        </p:tgtEl>
                                        <p:attrNameLst>
                                          <p:attrName>style.visibility</p:attrName>
                                        </p:attrNameLst>
                                      </p:cBhvr>
                                      <p:to>
                                        <p:strVal val="visible"/>
                                      </p:to>
                                    </p:set>
                                    <p:anim calcmode="lin" valueType="num">
                                      <p:cBhvr additive="base">
                                        <p:cTn id="11" dur="500" fill="hold"/>
                                        <p:tgtEl>
                                          <p:spTgt spid="117"/>
                                        </p:tgtEl>
                                        <p:attrNameLst>
                                          <p:attrName>ppt_x</p:attrName>
                                        </p:attrNameLst>
                                      </p:cBhvr>
                                      <p:tavLst>
                                        <p:tav tm="0">
                                          <p:val>
                                            <p:strVal val="#ppt_x"/>
                                          </p:val>
                                        </p:tav>
                                        <p:tav tm="100000">
                                          <p:val>
                                            <p:strVal val="#ppt_x"/>
                                          </p:val>
                                        </p:tav>
                                      </p:tavLst>
                                    </p:anim>
                                    <p:anim calcmode="lin" valueType="num">
                                      <p:cBhvr additive="base">
                                        <p:cTn id="12" dur="500" fill="hold"/>
                                        <p:tgtEl>
                                          <p:spTgt spid="11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21"/>
                                        </p:tgtEl>
                                        <p:attrNameLst>
                                          <p:attrName>style.visibility</p:attrName>
                                        </p:attrNameLst>
                                      </p:cBhvr>
                                      <p:to>
                                        <p:strVal val="visible"/>
                                      </p:to>
                                    </p:set>
                                    <p:anim calcmode="lin" valueType="num">
                                      <p:cBhvr additive="base">
                                        <p:cTn id="15" dur="500" fill="hold"/>
                                        <p:tgtEl>
                                          <p:spTgt spid="121"/>
                                        </p:tgtEl>
                                        <p:attrNameLst>
                                          <p:attrName>ppt_x</p:attrName>
                                        </p:attrNameLst>
                                      </p:cBhvr>
                                      <p:tavLst>
                                        <p:tav tm="0">
                                          <p:val>
                                            <p:strVal val="#ppt_x"/>
                                          </p:val>
                                        </p:tav>
                                        <p:tav tm="100000">
                                          <p:val>
                                            <p:strVal val="#ppt_x"/>
                                          </p:val>
                                        </p:tav>
                                      </p:tavLst>
                                    </p:anim>
                                    <p:anim calcmode="lin" valueType="num">
                                      <p:cBhvr additive="base">
                                        <p:cTn id="16" dur="500" fill="hold"/>
                                        <p:tgtEl>
                                          <p:spTgt spid="121"/>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18"/>
                                        </p:tgtEl>
                                        <p:attrNameLst>
                                          <p:attrName>style.visibility</p:attrName>
                                        </p:attrNameLst>
                                      </p:cBhvr>
                                      <p:to>
                                        <p:strVal val="visible"/>
                                      </p:to>
                                    </p:set>
                                    <p:anim calcmode="lin" valueType="num">
                                      <p:cBhvr additive="base">
                                        <p:cTn id="19" dur="500" fill="hold"/>
                                        <p:tgtEl>
                                          <p:spTgt spid="118"/>
                                        </p:tgtEl>
                                        <p:attrNameLst>
                                          <p:attrName>ppt_x</p:attrName>
                                        </p:attrNameLst>
                                      </p:cBhvr>
                                      <p:tavLst>
                                        <p:tav tm="0">
                                          <p:val>
                                            <p:strVal val="#ppt_x"/>
                                          </p:val>
                                        </p:tav>
                                        <p:tav tm="100000">
                                          <p:val>
                                            <p:strVal val="#ppt_x"/>
                                          </p:val>
                                        </p:tav>
                                      </p:tavLst>
                                    </p:anim>
                                    <p:anim calcmode="lin" valueType="num">
                                      <p:cBhvr additive="base">
                                        <p:cTn id="20" dur="500" fill="hold"/>
                                        <p:tgtEl>
                                          <p:spTgt spid="11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19"/>
                                        </p:tgtEl>
                                        <p:attrNameLst>
                                          <p:attrName>style.visibility</p:attrName>
                                        </p:attrNameLst>
                                      </p:cBhvr>
                                      <p:to>
                                        <p:strVal val="visible"/>
                                      </p:to>
                                    </p:set>
                                    <p:anim calcmode="lin" valueType="num">
                                      <p:cBhvr additive="base">
                                        <p:cTn id="23" dur="500" fill="hold"/>
                                        <p:tgtEl>
                                          <p:spTgt spid="119"/>
                                        </p:tgtEl>
                                        <p:attrNameLst>
                                          <p:attrName>ppt_x</p:attrName>
                                        </p:attrNameLst>
                                      </p:cBhvr>
                                      <p:tavLst>
                                        <p:tav tm="0">
                                          <p:val>
                                            <p:strVal val="#ppt_x"/>
                                          </p:val>
                                        </p:tav>
                                        <p:tav tm="100000">
                                          <p:val>
                                            <p:strVal val="#ppt_x"/>
                                          </p:val>
                                        </p:tav>
                                      </p:tavLst>
                                    </p:anim>
                                    <p:anim calcmode="lin" valueType="num">
                                      <p:cBhvr additive="base">
                                        <p:cTn id="24" dur="500" fill="hold"/>
                                        <p:tgtEl>
                                          <p:spTgt spid="11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22"/>
                                        </p:tgtEl>
                                        <p:attrNameLst>
                                          <p:attrName>style.visibility</p:attrName>
                                        </p:attrNameLst>
                                      </p:cBhvr>
                                      <p:to>
                                        <p:strVal val="visible"/>
                                      </p:to>
                                    </p:set>
                                    <p:anim calcmode="lin" valueType="num">
                                      <p:cBhvr additive="base">
                                        <p:cTn id="27" dur="500" fill="hold"/>
                                        <p:tgtEl>
                                          <p:spTgt spid="122"/>
                                        </p:tgtEl>
                                        <p:attrNameLst>
                                          <p:attrName>ppt_x</p:attrName>
                                        </p:attrNameLst>
                                      </p:cBhvr>
                                      <p:tavLst>
                                        <p:tav tm="0">
                                          <p:val>
                                            <p:strVal val="#ppt_x"/>
                                          </p:val>
                                        </p:tav>
                                        <p:tav tm="100000">
                                          <p:val>
                                            <p:strVal val="#ppt_x"/>
                                          </p:val>
                                        </p:tav>
                                      </p:tavLst>
                                    </p:anim>
                                    <p:anim calcmode="lin" valueType="num">
                                      <p:cBhvr additive="base">
                                        <p:cTn id="28" dur="500" fill="hold"/>
                                        <p:tgtEl>
                                          <p:spTgt spid="122"/>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50"/>
                                        </p:tgtEl>
                                        <p:attrNameLst>
                                          <p:attrName>style.visibility</p:attrName>
                                        </p:attrNameLst>
                                      </p:cBhvr>
                                      <p:to>
                                        <p:strVal val="visible"/>
                                      </p:to>
                                    </p:set>
                                    <p:anim calcmode="lin" valueType="num">
                                      <p:cBhvr additive="base">
                                        <p:cTn id="31" dur="500" fill="hold"/>
                                        <p:tgtEl>
                                          <p:spTgt spid="50"/>
                                        </p:tgtEl>
                                        <p:attrNameLst>
                                          <p:attrName>ppt_x</p:attrName>
                                        </p:attrNameLst>
                                      </p:cBhvr>
                                      <p:tavLst>
                                        <p:tav tm="0">
                                          <p:val>
                                            <p:strVal val="#ppt_x"/>
                                          </p:val>
                                        </p:tav>
                                        <p:tav tm="100000">
                                          <p:val>
                                            <p:strVal val="#ppt_x"/>
                                          </p:val>
                                        </p:tav>
                                      </p:tavLst>
                                    </p:anim>
                                    <p:anim calcmode="lin" valueType="num">
                                      <p:cBhvr additive="base">
                                        <p:cTn id="32" dur="500" fill="hold"/>
                                        <p:tgtEl>
                                          <p:spTgt spid="50"/>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24"/>
                                        </p:tgtEl>
                                        <p:attrNameLst>
                                          <p:attrName>style.visibility</p:attrName>
                                        </p:attrNameLst>
                                      </p:cBhvr>
                                      <p:to>
                                        <p:strVal val="visible"/>
                                      </p:to>
                                    </p:set>
                                    <p:anim calcmode="lin" valueType="num">
                                      <p:cBhvr additive="base">
                                        <p:cTn id="35" dur="500" fill="hold"/>
                                        <p:tgtEl>
                                          <p:spTgt spid="124"/>
                                        </p:tgtEl>
                                        <p:attrNameLst>
                                          <p:attrName>ppt_x</p:attrName>
                                        </p:attrNameLst>
                                      </p:cBhvr>
                                      <p:tavLst>
                                        <p:tav tm="0">
                                          <p:val>
                                            <p:strVal val="#ppt_x"/>
                                          </p:val>
                                        </p:tav>
                                        <p:tav tm="100000">
                                          <p:val>
                                            <p:strVal val="#ppt_x"/>
                                          </p:val>
                                        </p:tav>
                                      </p:tavLst>
                                    </p:anim>
                                    <p:anim calcmode="lin" valueType="num">
                                      <p:cBhvr additive="base">
                                        <p:cTn id="36" dur="500" fill="hold"/>
                                        <p:tgtEl>
                                          <p:spTgt spid="124"/>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15"/>
                                        </p:tgtEl>
                                        <p:attrNameLst>
                                          <p:attrName>style.visibility</p:attrName>
                                        </p:attrNameLst>
                                      </p:cBhvr>
                                      <p:to>
                                        <p:strVal val="visible"/>
                                      </p:to>
                                    </p:set>
                                    <p:anim calcmode="lin" valueType="num">
                                      <p:cBhvr additive="base">
                                        <p:cTn id="39" dur="500" fill="hold"/>
                                        <p:tgtEl>
                                          <p:spTgt spid="115"/>
                                        </p:tgtEl>
                                        <p:attrNameLst>
                                          <p:attrName>ppt_x</p:attrName>
                                        </p:attrNameLst>
                                      </p:cBhvr>
                                      <p:tavLst>
                                        <p:tav tm="0">
                                          <p:val>
                                            <p:strVal val="#ppt_x"/>
                                          </p:val>
                                        </p:tav>
                                        <p:tav tm="100000">
                                          <p:val>
                                            <p:strVal val="#ppt_x"/>
                                          </p:val>
                                        </p:tav>
                                      </p:tavLst>
                                    </p:anim>
                                    <p:anim calcmode="lin" valueType="num">
                                      <p:cBhvr additive="base">
                                        <p:cTn id="40" dur="500" fill="hold"/>
                                        <p:tgtEl>
                                          <p:spTgt spid="115"/>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27"/>
                                        </p:tgtEl>
                                        <p:attrNameLst>
                                          <p:attrName>style.visibility</p:attrName>
                                        </p:attrNameLst>
                                      </p:cBhvr>
                                      <p:to>
                                        <p:strVal val="visible"/>
                                      </p:to>
                                    </p:set>
                                    <p:anim calcmode="lin" valueType="num">
                                      <p:cBhvr additive="base">
                                        <p:cTn id="43" dur="500" fill="hold"/>
                                        <p:tgtEl>
                                          <p:spTgt spid="127"/>
                                        </p:tgtEl>
                                        <p:attrNameLst>
                                          <p:attrName>ppt_x</p:attrName>
                                        </p:attrNameLst>
                                      </p:cBhvr>
                                      <p:tavLst>
                                        <p:tav tm="0">
                                          <p:val>
                                            <p:strVal val="#ppt_x"/>
                                          </p:val>
                                        </p:tav>
                                        <p:tav tm="100000">
                                          <p:val>
                                            <p:strVal val="#ppt_x"/>
                                          </p:val>
                                        </p:tav>
                                      </p:tavLst>
                                    </p:anim>
                                    <p:anim calcmode="lin" valueType="num">
                                      <p:cBhvr additive="base">
                                        <p:cTn id="44" dur="500" fill="hold"/>
                                        <p:tgtEl>
                                          <p:spTgt spid="127"/>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28"/>
                                        </p:tgtEl>
                                        <p:attrNameLst>
                                          <p:attrName>style.visibility</p:attrName>
                                        </p:attrNameLst>
                                      </p:cBhvr>
                                      <p:to>
                                        <p:strVal val="visible"/>
                                      </p:to>
                                    </p:set>
                                    <p:anim calcmode="lin" valueType="num">
                                      <p:cBhvr additive="base">
                                        <p:cTn id="47" dur="500" fill="hold"/>
                                        <p:tgtEl>
                                          <p:spTgt spid="128"/>
                                        </p:tgtEl>
                                        <p:attrNameLst>
                                          <p:attrName>ppt_x</p:attrName>
                                        </p:attrNameLst>
                                      </p:cBhvr>
                                      <p:tavLst>
                                        <p:tav tm="0">
                                          <p:val>
                                            <p:strVal val="#ppt_x"/>
                                          </p:val>
                                        </p:tav>
                                        <p:tav tm="100000">
                                          <p:val>
                                            <p:strVal val="#ppt_x"/>
                                          </p:val>
                                        </p:tav>
                                      </p:tavLst>
                                    </p:anim>
                                    <p:anim calcmode="lin" valueType="num">
                                      <p:cBhvr additive="base">
                                        <p:cTn id="48" dur="500" fill="hold"/>
                                        <p:tgtEl>
                                          <p:spTgt spid="128"/>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138"/>
                                        </p:tgtEl>
                                        <p:attrNameLst>
                                          <p:attrName>style.visibility</p:attrName>
                                        </p:attrNameLst>
                                      </p:cBhvr>
                                      <p:to>
                                        <p:strVal val="visible"/>
                                      </p:to>
                                    </p:set>
                                    <p:anim calcmode="lin" valueType="num">
                                      <p:cBhvr additive="base">
                                        <p:cTn id="53" dur="500" fill="hold"/>
                                        <p:tgtEl>
                                          <p:spTgt spid="138"/>
                                        </p:tgtEl>
                                        <p:attrNameLst>
                                          <p:attrName>ppt_x</p:attrName>
                                        </p:attrNameLst>
                                      </p:cBhvr>
                                      <p:tavLst>
                                        <p:tav tm="0">
                                          <p:val>
                                            <p:strVal val="#ppt_x"/>
                                          </p:val>
                                        </p:tav>
                                        <p:tav tm="100000">
                                          <p:val>
                                            <p:strVal val="#ppt_x"/>
                                          </p:val>
                                        </p:tav>
                                      </p:tavLst>
                                    </p:anim>
                                    <p:anim calcmode="lin" valueType="num">
                                      <p:cBhvr additive="base">
                                        <p:cTn id="54" dur="500" fill="hold"/>
                                        <p:tgtEl>
                                          <p:spTgt spid="138"/>
                                        </p:tgtEl>
                                        <p:attrNameLst>
                                          <p:attrName>ppt_y</p:attrName>
                                        </p:attrNameLst>
                                      </p:cBhvr>
                                      <p:tavLst>
                                        <p:tav tm="0">
                                          <p:val>
                                            <p:strVal val="1+#ppt_h/2"/>
                                          </p:val>
                                        </p:tav>
                                        <p:tav tm="100000">
                                          <p:val>
                                            <p:strVal val="#ppt_y"/>
                                          </p:val>
                                        </p:tav>
                                      </p:tavLst>
                                    </p:anim>
                                  </p:childTnLst>
                                </p:cTn>
                              </p:par>
                              <p:par>
                                <p:cTn id="55" presetID="2" presetClass="entr" presetSubtype="4" fill="hold" nodeType="withEffect">
                                  <p:stCondLst>
                                    <p:cond delay="0"/>
                                  </p:stCondLst>
                                  <p:childTnLst>
                                    <p:set>
                                      <p:cBhvr>
                                        <p:cTn id="56" dur="1" fill="hold">
                                          <p:stCondLst>
                                            <p:cond delay="0"/>
                                          </p:stCondLst>
                                        </p:cTn>
                                        <p:tgtEl>
                                          <p:spTgt spid="132"/>
                                        </p:tgtEl>
                                        <p:attrNameLst>
                                          <p:attrName>style.visibility</p:attrName>
                                        </p:attrNameLst>
                                      </p:cBhvr>
                                      <p:to>
                                        <p:strVal val="visible"/>
                                      </p:to>
                                    </p:set>
                                    <p:anim calcmode="lin" valueType="num">
                                      <p:cBhvr additive="base">
                                        <p:cTn id="57" dur="500" fill="hold"/>
                                        <p:tgtEl>
                                          <p:spTgt spid="132"/>
                                        </p:tgtEl>
                                        <p:attrNameLst>
                                          <p:attrName>ppt_x</p:attrName>
                                        </p:attrNameLst>
                                      </p:cBhvr>
                                      <p:tavLst>
                                        <p:tav tm="0">
                                          <p:val>
                                            <p:strVal val="#ppt_x"/>
                                          </p:val>
                                        </p:tav>
                                        <p:tav tm="100000">
                                          <p:val>
                                            <p:strVal val="#ppt_x"/>
                                          </p:val>
                                        </p:tav>
                                      </p:tavLst>
                                    </p:anim>
                                    <p:anim calcmode="lin" valueType="num">
                                      <p:cBhvr additive="base">
                                        <p:cTn id="58" dur="500" fill="hold"/>
                                        <p:tgtEl>
                                          <p:spTgt spid="132"/>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grpId="0" nodeType="clickEffect">
                                  <p:stCondLst>
                                    <p:cond delay="0"/>
                                  </p:stCondLst>
                                  <p:childTnLst>
                                    <p:set>
                                      <p:cBhvr>
                                        <p:cTn id="62" dur="1" fill="hold">
                                          <p:stCondLst>
                                            <p:cond delay="0"/>
                                          </p:stCondLst>
                                        </p:cTn>
                                        <p:tgtEl>
                                          <p:spTgt spid="141"/>
                                        </p:tgtEl>
                                        <p:attrNameLst>
                                          <p:attrName>style.visibility</p:attrName>
                                        </p:attrNameLst>
                                      </p:cBhvr>
                                      <p:to>
                                        <p:strVal val="visible"/>
                                      </p:to>
                                    </p:set>
                                    <p:anim calcmode="lin" valueType="num">
                                      <p:cBhvr additive="base">
                                        <p:cTn id="63" dur="500" fill="hold"/>
                                        <p:tgtEl>
                                          <p:spTgt spid="141"/>
                                        </p:tgtEl>
                                        <p:attrNameLst>
                                          <p:attrName>ppt_x</p:attrName>
                                        </p:attrNameLst>
                                      </p:cBhvr>
                                      <p:tavLst>
                                        <p:tav tm="0">
                                          <p:val>
                                            <p:strVal val="#ppt_x"/>
                                          </p:val>
                                        </p:tav>
                                        <p:tav tm="100000">
                                          <p:val>
                                            <p:strVal val="#ppt_x"/>
                                          </p:val>
                                        </p:tav>
                                      </p:tavLst>
                                    </p:anim>
                                    <p:anim calcmode="lin" valueType="num">
                                      <p:cBhvr additive="base">
                                        <p:cTn id="64" dur="500" fill="hold"/>
                                        <p:tgtEl>
                                          <p:spTgt spid="141"/>
                                        </p:tgtEl>
                                        <p:attrNameLst>
                                          <p:attrName>ppt_y</p:attrName>
                                        </p:attrNameLst>
                                      </p:cBhvr>
                                      <p:tavLst>
                                        <p:tav tm="0">
                                          <p:val>
                                            <p:strVal val="1+#ppt_h/2"/>
                                          </p:val>
                                        </p:tav>
                                        <p:tav tm="100000">
                                          <p:val>
                                            <p:strVal val="#ppt_y"/>
                                          </p:val>
                                        </p:tav>
                                      </p:tavLst>
                                    </p:anim>
                                  </p:childTnLst>
                                </p:cTn>
                              </p:par>
                              <p:par>
                                <p:cTn id="65" presetID="2" presetClass="entr" presetSubtype="4" fill="hold" nodeType="withEffect">
                                  <p:stCondLst>
                                    <p:cond delay="0"/>
                                  </p:stCondLst>
                                  <p:childTnLst>
                                    <p:set>
                                      <p:cBhvr>
                                        <p:cTn id="66" dur="1" fill="hold">
                                          <p:stCondLst>
                                            <p:cond delay="0"/>
                                          </p:stCondLst>
                                        </p:cTn>
                                        <p:tgtEl>
                                          <p:spTgt spid="139"/>
                                        </p:tgtEl>
                                        <p:attrNameLst>
                                          <p:attrName>style.visibility</p:attrName>
                                        </p:attrNameLst>
                                      </p:cBhvr>
                                      <p:to>
                                        <p:strVal val="visible"/>
                                      </p:to>
                                    </p:set>
                                    <p:anim calcmode="lin" valueType="num">
                                      <p:cBhvr additive="base">
                                        <p:cTn id="67" dur="500" fill="hold"/>
                                        <p:tgtEl>
                                          <p:spTgt spid="139"/>
                                        </p:tgtEl>
                                        <p:attrNameLst>
                                          <p:attrName>ppt_x</p:attrName>
                                        </p:attrNameLst>
                                      </p:cBhvr>
                                      <p:tavLst>
                                        <p:tav tm="0">
                                          <p:val>
                                            <p:strVal val="#ppt_x"/>
                                          </p:val>
                                        </p:tav>
                                        <p:tav tm="100000">
                                          <p:val>
                                            <p:strVal val="#ppt_x"/>
                                          </p:val>
                                        </p:tav>
                                      </p:tavLst>
                                    </p:anim>
                                    <p:anim calcmode="lin" valueType="num">
                                      <p:cBhvr additive="base">
                                        <p:cTn id="68"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nodeType="clickEffect">
                                  <p:stCondLst>
                                    <p:cond delay="0"/>
                                  </p:stCondLst>
                                  <p:childTnLst>
                                    <p:set>
                                      <p:cBhvr>
                                        <p:cTn id="72" dur="1" fill="hold">
                                          <p:stCondLst>
                                            <p:cond delay="0"/>
                                          </p:stCondLst>
                                        </p:cTn>
                                        <p:tgtEl>
                                          <p:spTgt spid="143"/>
                                        </p:tgtEl>
                                        <p:attrNameLst>
                                          <p:attrName>style.visibility</p:attrName>
                                        </p:attrNameLst>
                                      </p:cBhvr>
                                      <p:to>
                                        <p:strVal val="visible"/>
                                      </p:to>
                                    </p:set>
                                    <p:anim calcmode="lin" valueType="num">
                                      <p:cBhvr additive="base">
                                        <p:cTn id="73" dur="500" fill="hold"/>
                                        <p:tgtEl>
                                          <p:spTgt spid="143"/>
                                        </p:tgtEl>
                                        <p:attrNameLst>
                                          <p:attrName>ppt_x</p:attrName>
                                        </p:attrNameLst>
                                      </p:cBhvr>
                                      <p:tavLst>
                                        <p:tav tm="0">
                                          <p:val>
                                            <p:strVal val="#ppt_x"/>
                                          </p:val>
                                        </p:tav>
                                        <p:tav tm="100000">
                                          <p:val>
                                            <p:strVal val="#ppt_x"/>
                                          </p:val>
                                        </p:tav>
                                      </p:tavLst>
                                    </p:anim>
                                    <p:anim calcmode="lin" valueType="num">
                                      <p:cBhvr additive="base">
                                        <p:cTn id="74" dur="500" fill="hold"/>
                                        <p:tgtEl>
                                          <p:spTgt spid="143"/>
                                        </p:tgtEl>
                                        <p:attrNameLst>
                                          <p:attrName>ppt_y</p:attrName>
                                        </p:attrNameLst>
                                      </p:cBhvr>
                                      <p:tavLst>
                                        <p:tav tm="0">
                                          <p:val>
                                            <p:strVal val="1+#ppt_h/2"/>
                                          </p:val>
                                        </p:tav>
                                        <p:tav tm="100000">
                                          <p:val>
                                            <p:strVal val="#ppt_y"/>
                                          </p:val>
                                        </p:tav>
                                      </p:tavLst>
                                    </p:anim>
                                  </p:childTnLst>
                                </p:cTn>
                              </p:par>
                              <p:par>
                                <p:cTn id="75" presetID="2" presetClass="entr" presetSubtype="4" fill="hold" grpId="0" nodeType="withEffect">
                                  <p:stCondLst>
                                    <p:cond delay="0"/>
                                  </p:stCondLst>
                                  <p:childTnLst>
                                    <p:set>
                                      <p:cBhvr>
                                        <p:cTn id="76" dur="1" fill="hold">
                                          <p:stCondLst>
                                            <p:cond delay="0"/>
                                          </p:stCondLst>
                                        </p:cTn>
                                        <p:tgtEl>
                                          <p:spTgt spid="64"/>
                                        </p:tgtEl>
                                        <p:attrNameLst>
                                          <p:attrName>style.visibility</p:attrName>
                                        </p:attrNameLst>
                                      </p:cBhvr>
                                      <p:to>
                                        <p:strVal val="visible"/>
                                      </p:to>
                                    </p:set>
                                    <p:anim calcmode="lin" valueType="num">
                                      <p:cBhvr additive="base">
                                        <p:cTn id="77" dur="500" fill="hold"/>
                                        <p:tgtEl>
                                          <p:spTgt spid="64"/>
                                        </p:tgtEl>
                                        <p:attrNameLst>
                                          <p:attrName>ppt_x</p:attrName>
                                        </p:attrNameLst>
                                      </p:cBhvr>
                                      <p:tavLst>
                                        <p:tav tm="0">
                                          <p:val>
                                            <p:strVal val="#ppt_x"/>
                                          </p:val>
                                        </p:tav>
                                        <p:tav tm="100000">
                                          <p:val>
                                            <p:strVal val="#ppt_x"/>
                                          </p:val>
                                        </p:tav>
                                      </p:tavLst>
                                    </p:anim>
                                    <p:anim calcmode="lin" valueType="num">
                                      <p:cBhvr additive="base">
                                        <p:cTn id="78" dur="500" fill="hold"/>
                                        <p:tgtEl>
                                          <p:spTgt spid="64"/>
                                        </p:tgtEl>
                                        <p:attrNameLst>
                                          <p:attrName>ppt_y</p:attrName>
                                        </p:attrNameLst>
                                      </p:cBhvr>
                                      <p:tavLst>
                                        <p:tav tm="0">
                                          <p:val>
                                            <p:strVal val="1+#ppt_h/2"/>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2" presetClass="entr" presetSubtype="4" fill="hold" nodeType="clickEffect">
                                  <p:stCondLst>
                                    <p:cond delay="0"/>
                                  </p:stCondLst>
                                  <p:childTnLst>
                                    <p:set>
                                      <p:cBhvr>
                                        <p:cTn id="82" dur="1" fill="hold">
                                          <p:stCondLst>
                                            <p:cond delay="0"/>
                                          </p:stCondLst>
                                        </p:cTn>
                                        <p:tgtEl>
                                          <p:spTgt spid="11"/>
                                        </p:tgtEl>
                                        <p:attrNameLst>
                                          <p:attrName>style.visibility</p:attrName>
                                        </p:attrNameLst>
                                      </p:cBhvr>
                                      <p:to>
                                        <p:strVal val="visible"/>
                                      </p:to>
                                    </p:set>
                                    <p:anim calcmode="lin" valueType="num">
                                      <p:cBhvr additive="base">
                                        <p:cTn id="83" dur="500" fill="hold"/>
                                        <p:tgtEl>
                                          <p:spTgt spid="11"/>
                                        </p:tgtEl>
                                        <p:attrNameLst>
                                          <p:attrName>ppt_x</p:attrName>
                                        </p:attrNameLst>
                                      </p:cBhvr>
                                      <p:tavLst>
                                        <p:tav tm="0">
                                          <p:val>
                                            <p:strVal val="#ppt_x"/>
                                          </p:val>
                                        </p:tav>
                                        <p:tav tm="100000">
                                          <p:val>
                                            <p:strVal val="#ppt_x"/>
                                          </p:val>
                                        </p:tav>
                                      </p:tavLst>
                                    </p:anim>
                                    <p:anim calcmode="lin" valueType="num">
                                      <p:cBhvr additive="base">
                                        <p:cTn id="84" dur="500" fill="hold"/>
                                        <p:tgtEl>
                                          <p:spTgt spid="11"/>
                                        </p:tgtEl>
                                        <p:attrNameLst>
                                          <p:attrName>ppt_y</p:attrName>
                                        </p:attrNameLst>
                                      </p:cBhvr>
                                      <p:tavLst>
                                        <p:tav tm="0">
                                          <p:val>
                                            <p:strVal val="1+#ppt_h/2"/>
                                          </p:val>
                                        </p:tav>
                                        <p:tav tm="100000">
                                          <p:val>
                                            <p:strVal val="#ppt_y"/>
                                          </p:val>
                                        </p:tav>
                                      </p:tavLst>
                                    </p:anim>
                                  </p:childTnLst>
                                </p:cTn>
                              </p:par>
                              <p:par>
                                <p:cTn id="85" presetID="2" presetClass="entr" presetSubtype="4" fill="hold" nodeType="withEffect">
                                  <p:stCondLst>
                                    <p:cond delay="0"/>
                                  </p:stCondLst>
                                  <p:childTnLst>
                                    <p:set>
                                      <p:cBhvr>
                                        <p:cTn id="86" dur="1" fill="hold">
                                          <p:stCondLst>
                                            <p:cond delay="0"/>
                                          </p:stCondLst>
                                        </p:cTn>
                                        <p:tgtEl>
                                          <p:spTgt spid="217"/>
                                        </p:tgtEl>
                                        <p:attrNameLst>
                                          <p:attrName>style.visibility</p:attrName>
                                        </p:attrNameLst>
                                      </p:cBhvr>
                                      <p:to>
                                        <p:strVal val="visible"/>
                                      </p:to>
                                    </p:set>
                                    <p:anim calcmode="lin" valueType="num">
                                      <p:cBhvr additive="base">
                                        <p:cTn id="87" dur="500" fill="hold"/>
                                        <p:tgtEl>
                                          <p:spTgt spid="217"/>
                                        </p:tgtEl>
                                        <p:attrNameLst>
                                          <p:attrName>ppt_x</p:attrName>
                                        </p:attrNameLst>
                                      </p:cBhvr>
                                      <p:tavLst>
                                        <p:tav tm="0">
                                          <p:val>
                                            <p:strVal val="#ppt_x"/>
                                          </p:val>
                                        </p:tav>
                                        <p:tav tm="100000">
                                          <p:val>
                                            <p:strVal val="#ppt_x"/>
                                          </p:val>
                                        </p:tav>
                                      </p:tavLst>
                                    </p:anim>
                                    <p:anim calcmode="lin" valueType="num">
                                      <p:cBhvr additive="base">
                                        <p:cTn id="88" dur="500" fill="hold"/>
                                        <p:tgtEl>
                                          <p:spTgt spid="217"/>
                                        </p:tgtEl>
                                        <p:attrNameLst>
                                          <p:attrName>ppt_y</p:attrName>
                                        </p:attrNameLst>
                                      </p:cBhvr>
                                      <p:tavLst>
                                        <p:tav tm="0">
                                          <p:val>
                                            <p:strVal val="1+#ppt_h/2"/>
                                          </p:val>
                                        </p:tav>
                                        <p:tav tm="100000">
                                          <p:val>
                                            <p:strVal val="#ppt_y"/>
                                          </p:val>
                                        </p:tav>
                                      </p:tavLst>
                                    </p:anim>
                                  </p:childTnLst>
                                </p:cTn>
                              </p:par>
                            </p:childTnLst>
                          </p:cTn>
                        </p:par>
                      </p:childTnLst>
                    </p:cTn>
                  </p:par>
                  <p:par>
                    <p:cTn id="89" fill="hold">
                      <p:stCondLst>
                        <p:cond delay="indefinite"/>
                      </p:stCondLst>
                      <p:childTnLst>
                        <p:par>
                          <p:cTn id="90" fill="hold">
                            <p:stCondLst>
                              <p:cond delay="0"/>
                            </p:stCondLst>
                            <p:childTnLst>
                              <p:par>
                                <p:cTn id="91" presetID="2" presetClass="entr" presetSubtype="4" fill="hold" nodeType="clickEffect">
                                  <p:stCondLst>
                                    <p:cond delay="0"/>
                                  </p:stCondLst>
                                  <p:childTnLst>
                                    <p:set>
                                      <p:cBhvr>
                                        <p:cTn id="92" dur="1" fill="hold">
                                          <p:stCondLst>
                                            <p:cond delay="0"/>
                                          </p:stCondLst>
                                        </p:cTn>
                                        <p:tgtEl>
                                          <p:spTgt spid="15"/>
                                        </p:tgtEl>
                                        <p:attrNameLst>
                                          <p:attrName>style.visibility</p:attrName>
                                        </p:attrNameLst>
                                      </p:cBhvr>
                                      <p:to>
                                        <p:strVal val="visible"/>
                                      </p:to>
                                    </p:set>
                                    <p:anim calcmode="lin" valueType="num">
                                      <p:cBhvr additive="base">
                                        <p:cTn id="93" dur="500" fill="hold"/>
                                        <p:tgtEl>
                                          <p:spTgt spid="15"/>
                                        </p:tgtEl>
                                        <p:attrNameLst>
                                          <p:attrName>ppt_x</p:attrName>
                                        </p:attrNameLst>
                                      </p:cBhvr>
                                      <p:tavLst>
                                        <p:tav tm="0">
                                          <p:val>
                                            <p:strVal val="#ppt_x"/>
                                          </p:val>
                                        </p:tav>
                                        <p:tav tm="100000">
                                          <p:val>
                                            <p:strVal val="#ppt_x"/>
                                          </p:val>
                                        </p:tav>
                                      </p:tavLst>
                                    </p:anim>
                                    <p:anim calcmode="lin" valueType="num">
                                      <p:cBhvr additive="base">
                                        <p:cTn id="94" dur="500" fill="hold"/>
                                        <p:tgtEl>
                                          <p:spTgt spid="15"/>
                                        </p:tgtEl>
                                        <p:attrNameLst>
                                          <p:attrName>ppt_y</p:attrName>
                                        </p:attrNameLst>
                                      </p:cBhvr>
                                      <p:tavLst>
                                        <p:tav tm="0">
                                          <p:val>
                                            <p:strVal val="1+#ppt_h/2"/>
                                          </p:val>
                                        </p:tav>
                                        <p:tav tm="100000">
                                          <p:val>
                                            <p:strVal val="#ppt_y"/>
                                          </p:val>
                                        </p:tav>
                                      </p:tavLst>
                                    </p:anim>
                                  </p:childTnLst>
                                </p:cTn>
                              </p:par>
                              <p:par>
                                <p:cTn id="95" presetID="2" presetClass="entr" presetSubtype="4" fill="hold" nodeType="withEffect">
                                  <p:stCondLst>
                                    <p:cond delay="0"/>
                                  </p:stCondLst>
                                  <p:childTnLst>
                                    <p:set>
                                      <p:cBhvr>
                                        <p:cTn id="96" dur="1" fill="hold">
                                          <p:stCondLst>
                                            <p:cond delay="0"/>
                                          </p:stCondLst>
                                        </p:cTn>
                                        <p:tgtEl>
                                          <p:spTgt spid="220"/>
                                        </p:tgtEl>
                                        <p:attrNameLst>
                                          <p:attrName>style.visibility</p:attrName>
                                        </p:attrNameLst>
                                      </p:cBhvr>
                                      <p:to>
                                        <p:strVal val="visible"/>
                                      </p:to>
                                    </p:set>
                                    <p:anim calcmode="lin" valueType="num">
                                      <p:cBhvr additive="base">
                                        <p:cTn id="97" dur="500" fill="hold"/>
                                        <p:tgtEl>
                                          <p:spTgt spid="220"/>
                                        </p:tgtEl>
                                        <p:attrNameLst>
                                          <p:attrName>ppt_x</p:attrName>
                                        </p:attrNameLst>
                                      </p:cBhvr>
                                      <p:tavLst>
                                        <p:tav tm="0">
                                          <p:val>
                                            <p:strVal val="#ppt_x"/>
                                          </p:val>
                                        </p:tav>
                                        <p:tav tm="100000">
                                          <p:val>
                                            <p:strVal val="#ppt_x"/>
                                          </p:val>
                                        </p:tav>
                                      </p:tavLst>
                                    </p:anim>
                                    <p:anim calcmode="lin" valueType="num">
                                      <p:cBhvr additive="base">
                                        <p:cTn id="98" dur="500" fill="hold"/>
                                        <p:tgtEl>
                                          <p:spTgt spid="220"/>
                                        </p:tgtEl>
                                        <p:attrNameLst>
                                          <p:attrName>ppt_y</p:attrName>
                                        </p:attrNameLst>
                                      </p:cBhvr>
                                      <p:tavLst>
                                        <p:tav tm="0">
                                          <p:val>
                                            <p:strVal val="1+#ppt_h/2"/>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2" presetClass="entr" presetSubtype="4" fill="hold" nodeType="clickEffect">
                                  <p:stCondLst>
                                    <p:cond delay="0"/>
                                  </p:stCondLst>
                                  <p:childTnLst>
                                    <p:set>
                                      <p:cBhvr>
                                        <p:cTn id="102" dur="1" fill="hold">
                                          <p:stCondLst>
                                            <p:cond delay="0"/>
                                          </p:stCondLst>
                                        </p:cTn>
                                        <p:tgtEl>
                                          <p:spTgt spid="52"/>
                                        </p:tgtEl>
                                        <p:attrNameLst>
                                          <p:attrName>style.visibility</p:attrName>
                                        </p:attrNameLst>
                                      </p:cBhvr>
                                      <p:to>
                                        <p:strVal val="visible"/>
                                      </p:to>
                                    </p:set>
                                    <p:anim calcmode="lin" valueType="num">
                                      <p:cBhvr additive="base">
                                        <p:cTn id="103" dur="500" fill="hold"/>
                                        <p:tgtEl>
                                          <p:spTgt spid="52"/>
                                        </p:tgtEl>
                                        <p:attrNameLst>
                                          <p:attrName>ppt_x</p:attrName>
                                        </p:attrNameLst>
                                      </p:cBhvr>
                                      <p:tavLst>
                                        <p:tav tm="0">
                                          <p:val>
                                            <p:strVal val="#ppt_x"/>
                                          </p:val>
                                        </p:tav>
                                        <p:tav tm="100000">
                                          <p:val>
                                            <p:strVal val="#ppt_x"/>
                                          </p:val>
                                        </p:tav>
                                      </p:tavLst>
                                    </p:anim>
                                    <p:anim calcmode="lin" valueType="num">
                                      <p:cBhvr additive="base">
                                        <p:cTn id="104" dur="500" fill="hold"/>
                                        <p:tgtEl>
                                          <p:spTgt spid="52"/>
                                        </p:tgtEl>
                                        <p:attrNameLst>
                                          <p:attrName>ppt_y</p:attrName>
                                        </p:attrNameLst>
                                      </p:cBhvr>
                                      <p:tavLst>
                                        <p:tav tm="0">
                                          <p:val>
                                            <p:strVal val="1+#ppt_h/2"/>
                                          </p:val>
                                        </p:tav>
                                        <p:tav tm="100000">
                                          <p:val>
                                            <p:strVal val="#ppt_y"/>
                                          </p:val>
                                        </p:tav>
                                      </p:tavLst>
                                    </p:anim>
                                  </p:childTnLst>
                                </p:cTn>
                              </p:par>
                              <p:par>
                                <p:cTn id="105" presetID="2" presetClass="entr" presetSubtype="4" fill="hold" nodeType="withEffect">
                                  <p:stCondLst>
                                    <p:cond delay="0"/>
                                  </p:stCondLst>
                                  <p:childTnLst>
                                    <p:set>
                                      <p:cBhvr>
                                        <p:cTn id="106" dur="1" fill="hold">
                                          <p:stCondLst>
                                            <p:cond delay="0"/>
                                          </p:stCondLst>
                                        </p:cTn>
                                        <p:tgtEl>
                                          <p:spTgt spid="218"/>
                                        </p:tgtEl>
                                        <p:attrNameLst>
                                          <p:attrName>style.visibility</p:attrName>
                                        </p:attrNameLst>
                                      </p:cBhvr>
                                      <p:to>
                                        <p:strVal val="visible"/>
                                      </p:to>
                                    </p:set>
                                    <p:anim calcmode="lin" valueType="num">
                                      <p:cBhvr additive="base">
                                        <p:cTn id="107" dur="500" fill="hold"/>
                                        <p:tgtEl>
                                          <p:spTgt spid="218"/>
                                        </p:tgtEl>
                                        <p:attrNameLst>
                                          <p:attrName>ppt_x</p:attrName>
                                        </p:attrNameLst>
                                      </p:cBhvr>
                                      <p:tavLst>
                                        <p:tav tm="0">
                                          <p:val>
                                            <p:strVal val="#ppt_x"/>
                                          </p:val>
                                        </p:tav>
                                        <p:tav tm="100000">
                                          <p:val>
                                            <p:strVal val="#ppt_x"/>
                                          </p:val>
                                        </p:tav>
                                      </p:tavLst>
                                    </p:anim>
                                    <p:anim calcmode="lin" valueType="num">
                                      <p:cBhvr additive="base">
                                        <p:cTn id="108" dur="500" fill="hold"/>
                                        <p:tgtEl>
                                          <p:spTgt spid="218"/>
                                        </p:tgtEl>
                                        <p:attrNameLst>
                                          <p:attrName>ppt_y</p:attrName>
                                        </p:attrNameLst>
                                      </p:cBhvr>
                                      <p:tavLst>
                                        <p:tav tm="0">
                                          <p:val>
                                            <p:strVal val="1+#ppt_h/2"/>
                                          </p:val>
                                        </p:tav>
                                        <p:tav tm="100000">
                                          <p:val>
                                            <p:strVal val="#ppt_y"/>
                                          </p:val>
                                        </p:tav>
                                      </p:tavLst>
                                    </p:anim>
                                  </p:childTnLst>
                                </p:cTn>
                              </p:par>
                            </p:childTnLst>
                          </p:cTn>
                        </p:par>
                      </p:childTnLst>
                    </p:cTn>
                  </p:par>
                  <p:par>
                    <p:cTn id="109" fill="hold">
                      <p:stCondLst>
                        <p:cond delay="indefinite"/>
                      </p:stCondLst>
                      <p:childTnLst>
                        <p:par>
                          <p:cTn id="110" fill="hold">
                            <p:stCondLst>
                              <p:cond delay="0"/>
                            </p:stCondLst>
                            <p:childTnLst>
                              <p:par>
                                <p:cTn id="111" presetID="2" presetClass="entr" presetSubtype="4" fill="hold" nodeType="clickEffect">
                                  <p:stCondLst>
                                    <p:cond delay="0"/>
                                  </p:stCondLst>
                                  <p:childTnLst>
                                    <p:set>
                                      <p:cBhvr>
                                        <p:cTn id="112" dur="1" fill="hold">
                                          <p:stCondLst>
                                            <p:cond delay="0"/>
                                          </p:stCondLst>
                                        </p:cTn>
                                        <p:tgtEl>
                                          <p:spTgt spid="156"/>
                                        </p:tgtEl>
                                        <p:attrNameLst>
                                          <p:attrName>style.visibility</p:attrName>
                                        </p:attrNameLst>
                                      </p:cBhvr>
                                      <p:to>
                                        <p:strVal val="visible"/>
                                      </p:to>
                                    </p:set>
                                    <p:anim calcmode="lin" valueType="num">
                                      <p:cBhvr additive="base">
                                        <p:cTn id="113" dur="500" fill="hold"/>
                                        <p:tgtEl>
                                          <p:spTgt spid="156"/>
                                        </p:tgtEl>
                                        <p:attrNameLst>
                                          <p:attrName>ppt_x</p:attrName>
                                        </p:attrNameLst>
                                      </p:cBhvr>
                                      <p:tavLst>
                                        <p:tav tm="0">
                                          <p:val>
                                            <p:strVal val="#ppt_x"/>
                                          </p:val>
                                        </p:tav>
                                        <p:tav tm="100000">
                                          <p:val>
                                            <p:strVal val="#ppt_x"/>
                                          </p:val>
                                        </p:tav>
                                      </p:tavLst>
                                    </p:anim>
                                    <p:anim calcmode="lin" valueType="num">
                                      <p:cBhvr additive="base">
                                        <p:cTn id="114" dur="500" fill="hold"/>
                                        <p:tgtEl>
                                          <p:spTgt spid="156"/>
                                        </p:tgtEl>
                                        <p:attrNameLst>
                                          <p:attrName>ppt_y</p:attrName>
                                        </p:attrNameLst>
                                      </p:cBhvr>
                                      <p:tavLst>
                                        <p:tav tm="0">
                                          <p:val>
                                            <p:strVal val="1+#ppt_h/2"/>
                                          </p:val>
                                        </p:tav>
                                        <p:tav tm="100000">
                                          <p:val>
                                            <p:strVal val="#ppt_y"/>
                                          </p:val>
                                        </p:tav>
                                      </p:tavLst>
                                    </p:anim>
                                  </p:childTnLst>
                                </p:cTn>
                              </p:par>
                              <p:par>
                                <p:cTn id="115" presetID="2" presetClass="entr" presetSubtype="4" fill="hold" grpId="0" nodeType="withEffect">
                                  <p:stCondLst>
                                    <p:cond delay="0"/>
                                  </p:stCondLst>
                                  <p:childTnLst>
                                    <p:set>
                                      <p:cBhvr>
                                        <p:cTn id="116" dur="1" fill="hold">
                                          <p:stCondLst>
                                            <p:cond delay="0"/>
                                          </p:stCondLst>
                                        </p:cTn>
                                        <p:tgtEl>
                                          <p:spTgt spid="164"/>
                                        </p:tgtEl>
                                        <p:attrNameLst>
                                          <p:attrName>style.visibility</p:attrName>
                                        </p:attrNameLst>
                                      </p:cBhvr>
                                      <p:to>
                                        <p:strVal val="visible"/>
                                      </p:to>
                                    </p:set>
                                    <p:anim calcmode="lin" valueType="num">
                                      <p:cBhvr additive="base">
                                        <p:cTn id="117" dur="500" fill="hold"/>
                                        <p:tgtEl>
                                          <p:spTgt spid="164"/>
                                        </p:tgtEl>
                                        <p:attrNameLst>
                                          <p:attrName>ppt_x</p:attrName>
                                        </p:attrNameLst>
                                      </p:cBhvr>
                                      <p:tavLst>
                                        <p:tav tm="0">
                                          <p:val>
                                            <p:strVal val="#ppt_x"/>
                                          </p:val>
                                        </p:tav>
                                        <p:tav tm="100000">
                                          <p:val>
                                            <p:strVal val="#ppt_x"/>
                                          </p:val>
                                        </p:tav>
                                      </p:tavLst>
                                    </p:anim>
                                    <p:anim calcmode="lin" valueType="num">
                                      <p:cBhvr additive="base">
                                        <p:cTn id="118" dur="500" fill="hold"/>
                                        <p:tgtEl>
                                          <p:spTgt spid="164"/>
                                        </p:tgtEl>
                                        <p:attrNameLst>
                                          <p:attrName>ppt_y</p:attrName>
                                        </p:attrNameLst>
                                      </p:cBhvr>
                                      <p:tavLst>
                                        <p:tav tm="0">
                                          <p:val>
                                            <p:strVal val="1+#ppt_h/2"/>
                                          </p:val>
                                        </p:tav>
                                        <p:tav tm="100000">
                                          <p:val>
                                            <p:strVal val="#ppt_y"/>
                                          </p:val>
                                        </p:tav>
                                      </p:tavLst>
                                    </p:anim>
                                  </p:childTnLst>
                                </p:cTn>
                              </p:par>
                              <p:par>
                                <p:cTn id="119" presetID="2" presetClass="entr" presetSubtype="4" fill="hold" grpId="0" nodeType="withEffect">
                                  <p:stCondLst>
                                    <p:cond delay="0"/>
                                  </p:stCondLst>
                                  <p:childTnLst>
                                    <p:set>
                                      <p:cBhvr>
                                        <p:cTn id="120" dur="1" fill="hold">
                                          <p:stCondLst>
                                            <p:cond delay="0"/>
                                          </p:stCondLst>
                                        </p:cTn>
                                        <p:tgtEl>
                                          <p:spTgt spid="161"/>
                                        </p:tgtEl>
                                        <p:attrNameLst>
                                          <p:attrName>style.visibility</p:attrName>
                                        </p:attrNameLst>
                                      </p:cBhvr>
                                      <p:to>
                                        <p:strVal val="visible"/>
                                      </p:to>
                                    </p:set>
                                    <p:anim calcmode="lin" valueType="num">
                                      <p:cBhvr additive="base">
                                        <p:cTn id="121" dur="500" fill="hold"/>
                                        <p:tgtEl>
                                          <p:spTgt spid="161"/>
                                        </p:tgtEl>
                                        <p:attrNameLst>
                                          <p:attrName>ppt_x</p:attrName>
                                        </p:attrNameLst>
                                      </p:cBhvr>
                                      <p:tavLst>
                                        <p:tav tm="0">
                                          <p:val>
                                            <p:strVal val="#ppt_x"/>
                                          </p:val>
                                        </p:tav>
                                        <p:tav tm="100000">
                                          <p:val>
                                            <p:strVal val="#ppt_x"/>
                                          </p:val>
                                        </p:tav>
                                      </p:tavLst>
                                    </p:anim>
                                    <p:anim calcmode="lin" valueType="num">
                                      <p:cBhvr additive="base">
                                        <p:cTn id="122" dur="500" fill="hold"/>
                                        <p:tgtEl>
                                          <p:spTgt spid="161"/>
                                        </p:tgtEl>
                                        <p:attrNameLst>
                                          <p:attrName>ppt_y</p:attrName>
                                        </p:attrNameLst>
                                      </p:cBhvr>
                                      <p:tavLst>
                                        <p:tav tm="0">
                                          <p:val>
                                            <p:strVal val="1+#ppt_h/2"/>
                                          </p:val>
                                        </p:tav>
                                        <p:tav tm="100000">
                                          <p:val>
                                            <p:strVal val="#ppt_y"/>
                                          </p:val>
                                        </p:tav>
                                      </p:tavLst>
                                    </p:anim>
                                  </p:childTnLst>
                                </p:cTn>
                              </p:par>
                              <p:par>
                                <p:cTn id="123" presetID="2" presetClass="entr" presetSubtype="4" fill="hold" grpId="0" nodeType="withEffect">
                                  <p:stCondLst>
                                    <p:cond delay="0"/>
                                  </p:stCondLst>
                                  <p:childTnLst>
                                    <p:set>
                                      <p:cBhvr>
                                        <p:cTn id="124" dur="1" fill="hold">
                                          <p:stCondLst>
                                            <p:cond delay="0"/>
                                          </p:stCondLst>
                                        </p:cTn>
                                        <p:tgtEl>
                                          <p:spTgt spid="168"/>
                                        </p:tgtEl>
                                        <p:attrNameLst>
                                          <p:attrName>style.visibility</p:attrName>
                                        </p:attrNameLst>
                                      </p:cBhvr>
                                      <p:to>
                                        <p:strVal val="visible"/>
                                      </p:to>
                                    </p:set>
                                    <p:anim calcmode="lin" valueType="num">
                                      <p:cBhvr additive="base">
                                        <p:cTn id="125" dur="500" fill="hold"/>
                                        <p:tgtEl>
                                          <p:spTgt spid="168"/>
                                        </p:tgtEl>
                                        <p:attrNameLst>
                                          <p:attrName>ppt_x</p:attrName>
                                        </p:attrNameLst>
                                      </p:cBhvr>
                                      <p:tavLst>
                                        <p:tav tm="0">
                                          <p:val>
                                            <p:strVal val="#ppt_x"/>
                                          </p:val>
                                        </p:tav>
                                        <p:tav tm="100000">
                                          <p:val>
                                            <p:strVal val="#ppt_x"/>
                                          </p:val>
                                        </p:tav>
                                      </p:tavLst>
                                    </p:anim>
                                    <p:anim calcmode="lin" valueType="num">
                                      <p:cBhvr additive="base">
                                        <p:cTn id="126" dur="500" fill="hold"/>
                                        <p:tgtEl>
                                          <p:spTgt spid="168"/>
                                        </p:tgtEl>
                                        <p:attrNameLst>
                                          <p:attrName>ppt_y</p:attrName>
                                        </p:attrNameLst>
                                      </p:cBhvr>
                                      <p:tavLst>
                                        <p:tav tm="0">
                                          <p:val>
                                            <p:strVal val="1+#ppt_h/2"/>
                                          </p:val>
                                        </p:tav>
                                        <p:tav tm="100000">
                                          <p:val>
                                            <p:strVal val="#ppt_y"/>
                                          </p:val>
                                        </p:tav>
                                      </p:tavLst>
                                    </p:anim>
                                  </p:childTnLst>
                                </p:cTn>
                              </p:par>
                              <p:par>
                                <p:cTn id="127" presetID="2" presetClass="entr" presetSubtype="4" fill="hold" grpId="0" nodeType="withEffect">
                                  <p:stCondLst>
                                    <p:cond delay="0"/>
                                  </p:stCondLst>
                                  <p:childTnLst>
                                    <p:set>
                                      <p:cBhvr>
                                        <p:cTn id="128" dur="1" fill="hold">
                                          <p:stCondLst>
                                            <p:cond delay="0"/>
                                          </p:stCondLst>
                                        </p:cTn>
                                        <p:tgtEl>
                                          <p:spTgt spid="176"/>
                                        </p:tgtEl>
                                        <p:attrNameLst>
                                          <p:attrName>style.visibility</p:attrName>
                                        </p:attrNameLst>
                                      </p:cBhvr>
                                      <p:to>
                                        <p:strVal val="visible"/>
                                      </p:to>
                                    </p:set>
                                    <p:anim calcmode="lin" valueType="num">
                                      <p:cBhvr additive="base">
                                        <p:cTn id="129" dur="500" fill="hold"/>
                                        <p:tgtEl>
                                          <p:spTgt spid="176"/>
                                        </p:tgtEl>
                                        <p:attrNameLst>
                                          <p:attrName>ppt_x</p:attrName>
                                        </p:attrNameLst>
                                      </p:cBhvr>
                                      <p:tavLst>
                                        <p:tav tm="0">
                                          <p:val>
                                            <p:strVal val="#ppt_x"/>
                                          </p:val>
                                        </p:tav>
                                        <p:tav tm="100000">
                                          <p:val>
                                            <p:strVal val="#ppt_x"/>
                                          </p:val>
                                        </p:tav>
                                      </p:tavLst>
                                    </p:anim>
                                    <p:anim calcmode="lin" valueType="num">
                                      <p:cBhvr additive="base">
                                        <p:cTn id="130" dur="500" fill="hold"/>
                                        <p:tgtEl>
                                          <p:spTgt spid="176"/>
                                        </p:tgtEl>
                                        <p:attrNameLst>
                                          <p:attrName>ppt_y</p:attrName>
                                        </p:attrNameLst>
                                      </p:cBhvr>
                                      <p:tavLst>
                                        <p:tav tm="0">
                                          <p:val>
                                            <p:strVal val="1+#ppt_h/2"/>
                                          </p:val>
                                        </p:tav>
                                        <p:tav tm="100000">
                                          <p:val>
                                            <p:strVal val="#ppt_y"/>
                                          </p:val>
                                        </p:tav>
                                      </p:tavLst>
                                    </p:anim>
                                  </p:childTnLst>
                                </p:cTn>
                              </p:par>
                              <p:par>
                                <p:cTn id="131" presetID="2" presetClass="entr" presetSubtype="4" fill="hold" nodeType="withEffect">
                                  <p:stCondLst>
                                    <p:cond delay="0"/>
                                  </p:stCondLst>
                                  <p:childTnLst>
                                    <p:set>
                                      <p:cBhvr>
                                        <p:cTn id="132" dur="1" fill="hold">
                                          <p:stCondLst>
                                            <p:cond delay="0"/>
                                          </p:stCondLst>
                                        </p:cTn>
                                        <p:tgtEl>
                                          <p:spTgt spid="173"/>
                                        </p:tgtEl>
                                        <p:attrNameLst>
                                          <p:attrName>style.visibility</p:attrName>
                                        </p:attrNameLst>
                                      </p:cBhvr>
                                      <p:to>
                                        <p:strVal val="visible"/>
                                      </p:to>
                                    </p:set>
                                    <p:anim calcmode="lin" valueType="num">
                                      <p:cBhvr additive="base">
                                        <p:cTn id="133" dur="500" fill="hold"/>
                                        <p:tgtEl>
                                          <p:spTgt spid="173"/>
                                        </p:tgtEl>
                                        <p:attrNameLst>
                                          <p:attrName>ppt_x</p:attrName>
                                        </p:attrNameLst>
                                      </p:cBhvr>
                                      <p:tavLst>
                                        <p:tav tm="0">
                                          <p:val>
                                            <p:strVal val="#ppt_x"/>
                                          </p:val>
                                        </p:tav>
                                        <p:tav tm="100000">
                                          <p:val>
                                            <p:strVal val="#ppt_x"/>
                                          </p:val>
                                        </p:tav>
                                      </p:tavLst>
                                    </p:anim>
                                    <p:anim calcmode="lin" valueType="num">
                                      <p:cBhvr additive="base">
                                        <p:cTn id="134" dur="500" fill="hold"/>
                                        <p:tgtEl>
                                          <p:spTgt spid="173"/>
                                        </p:tgtEl>
                                        <p:attrNameLst>
                                          <p:attrName>ppt_y</p:attrName>
                                        </p:attrNameLst>
                                      </p:cBhvr>
                                      <p:tavLst>
                                        <p:tav tm="0">
                                          <p:val>
                                            <p:strVal val="1+#ppt_h/2"/>
                                          </p:val>
                                        </p:tav>
                                        <p:tav tm="100000">
                                          <p:val>
                                            <p:strVal val="#ppt_y"/>
                                          </p:val>
                                        </p:tav>
                                      </p:tavLst>
                                    </p:anim>
                                  </p:childTnLst>
                                </p:cTn>
                              </p:par>
                              <p:par>
                                <p:cTn id="135" presetID="2" presetClass="entr" presetSubtype="4" fill="hold" grpId="0" nodeType="withEffect">
                                  <p:stCondLst>
                                    <p:cond delay="0"/>
                                  </p:stCondLst>
                                  <p:childTnLst>
                                    <p:set>
                                      <p:cBhvr>
                                        <p:cTn id="136" dur="1" fill="hold">
                                          <p:stCondLst>
                                            <p:cond delay="0"/>
                                          </p:stCondLst>
                                        </p:cTn>
                                        <p:tgtEl>
                                          <p:spTgt spid="177"/>
                                        </p:tgtEl>
                                        <p:attrNameLst>
                                          <p:attrName>style.visibility</p:attrName>
                                        </p:attrNameLst>
                                      </p:cBhvr>
                                      <p:to>
                                        <p:strVal val="visible"/>
                                      </p:to>
                                    </p:set>
                                    <p:anim calcmode="lin" valueType="num">
                                      <p:cBhvr additive="base">
                                        <p:cTn id="137" dur="500" fill="hold"/>
                                        <p:tgtEl>
                                          <p:spTgt spid="177"/>
                                        </p:tgtEl>
                                        <p:attrNameLst>
                                          <p:attrName>ppt_x</p:attrName>
                                        </p:attrNameLst>
                                      </p:cBhvr>
                                      <p:tavLst>
                                        <p:tav tm="0">
                                          <p:val>
                                            <p:strVal val="#ppt_x"/>
                                          </p:val>
                                        </p:tav>
                                        <p:tav tm="100000">
                                          <p:val>
                                            <p:strVal val="#ppt_x"/>
                                          </p:val>
                                        </p:tav>
                                      </p:tavLst>
                                    </p:anim>
                                    <p:anim calcmode="lin" valueType="num">
                                      <p:cBhvr additive="base">
                                        <p:cTn id="138" dur="500" fill="hold"/>
                                        <p:tgtEl>
                                          <p:spTgt spid="177"/>
                                        </p:tgtEl>
                                        <p:attrNameLst>
                                          <p:attrName>ppt_y</p:attrName>
                                        </p:attrNameLst>
                                      </p:cBhvr>
                                      <p:tavLst>
                                        <p:tav tm="0">
                                          <p:val>
                                            <p:strVal val="1+#ppt_h/2"/>
                                          </p:val>
                                        </p:tav>
                                        <p:tav tm="100000">
                                          <p:val>
                                            <p:strVal val="#ppt_y"/>
                                          </p:val>
                                        </p:tav>
                                      </p:tavLst>
                                    </p:anim>
                                  </p:childTnLst>
                                </p:cTn>
                              </p:par>
                              <p:par>
                                <p:cTn id="139" presetID="2" presetClass="entr" presetSubtype="4" fill="hold" grpId="0" nodeType="withEffect">
                                  <p:stCondLst>
                                    <p:cond delay="0"/>
                                  </p:stCondLst>
                                  <p:childTnLst>
                                    <p:set>
                                      <p:cBhvr>
                                        <p:cTn id="140" dur="1" fill="hold">
                                          <p:stCondLst>
                                            <p:cond delay="0"/>
                                          </p:stCondLst>
                                        </p:cTn>
                                        <p:tgtEl>
                                          <p:spTgt spid="180"/>
                                        </p:tgtEl>
                                        <p:attrNameLst>
                                          <p:attrName>style.visibility</p:attrName>
                                        </p:attrNameLst>
                                      </p:cBhvr>
                                      <p:to>
                                        <p:strVal val="visible"/>
                                      </p:to>
                                    </p:set>
                                    <p:anim calcmode="lin" valueType="num">
                                      <p:cBhvr additive="base">
                                        <p:cTn id="141" dur="500" fill="hold"/>
                                        <p:tgtEl>
                                          <p:spTgt spid="180"/>
                                        </p:tgtEl>
                                        <p:attrNameLst>
                                          <p:attrName>ppt_x</p:attrName>
                                        </p:attrNameLst>
                                      </p:cBhvr>
                                      <p:tavLst>
                                        <p:tav tm="0">
                                          <p:val>
                                            <p:strVal val="#ppt_x"/>
                                          </p:val>
                                        </p:tav>
                                        <p:tav tm="100000">
                                          <p:val>
                                            <p:strVal val="#ppt_x"/>
                                          </p:val>
                                        </p:tav>
                                      </p:tavLst>
                                    </p:anim>
                                    <p:anim calcmode="lin" valueType="num">
                                      <p:cBhvr additive="base">
                                        <p:cTn id="142" dur="500" fill="hold"/>
                                        <p:tgtEl>
                                          <p:spTgt spid="180"/>
                                        </p:tgtEl>
                                        <p:attrNameLst>
                                          <p:attrName>ppt_y</p:attrName>
                                        </p:attrNameLst>
                                      </p:cBhvr>
                                      <p:tavLst>
                                        <p:tav tm="0">
                                          <p:val>
                                            <p:strVal val="1+#ppt_h/2"/>
                                          </p:val>
                                        </p:tav>
                                        <p:tav tm="100000">
                                          <p:val>
                                            <p:strVal val="#ppt_y"/>
                                          </p:val>
                                        </p:tav>
                                      </p:tavLst>
                                    </p:anim>
                                  </p:childTnLst>
                                </p:cTn>
                              </p:par>
                              <p:par>
                                <p:cTn id="143" presetID="2" presetClass="entr" presetSubtype="4" fill="hold" nodeType="withEffect">
                                  <p:stCondLst>
                                    <p:cond delay="0"/>
                                  </p:stCondLst>
                                  <p:childTnLst>
                                    <p:set>
                                      <p:cBhvr>
                                        <p:cTn id="144" dur="1" fill="hold">
                                          <p:stCondLst>
                                            <p:cond delay="0"/>
                                          </p:stCondLst>
                                        </p:cTn>
                                        <p:tgtEl>
                                          <p:spTgt spid="170"/>
                                        </p:tgtEl>
                                        <p:attrNameLst>
                                          <p:attrName>style.visibility</p:attrName>
                                        </p:attrNameLst>
                                      </p:cBhvr>
                                      <p:to>
                                        <p:strVal val="visible"/>
                                      </p:to>
                                    </p:set>
                                    <p:anim calcmode="lin" valueType="num">
                                      <p:cBhvr additive="base">
                                        <p:cTn id="145" dur="500" fill="hold"/>
                                        <p:tgtEl>
                                          <p:spTgt spid="170"/>
                                        </p:tgtEl>
                                        <p:attrNameLst>
                                          <p:attrName>ppt_x</p:attrName>
                                        </p:attrNameLst>
                                      </p:cBhvr>
                                      <p:tavLst>
                                        <p:tav tm="0">
                                          <p:val>
                                            <p:strVal val="#ppt_x"/>
                                          </p:val>
                                        </p:tav>
                                        <p:tav tm="100000">
                                          <p:val>
                                            <p:strVal val="#ppt_x"/>
                                          </p:val>
                                        </p:tav>
                                      </p:tavLst>
                                    </p:anim>
                                    <p:anim calcmode="lin" valueType="num">
                                      <p:cBhvr additive="base">
                                        <p:cTn id="146" dur="500" fill="hold"/>
                                        <p:tgtEl>
                                          <p:spTgt spid="170"/>
                                        </p:tgtEl>
                                        <p:attrNameLst>
                                          <p:attrName>ppt_y</p:attrName>
                                        </p:attrNameLst>
                                      </p:cBhvr>
                                      <p:tavLst>
                                        <p:tav tm="0">
                                          <p:val>
                                            <p:strVal val="1+#ppt_h/2"/>
                                          </p:val>
                                        </p:tav>
                                        <p:tav tm="100000">
                                          <p:val>
                                            <p:strVal val="#ppt_y"/>
                                          </p:val>
                                        </p:tav>
                                      </p:tavLst>
                                    </p:anim>
                                  </p:childTnLst>
                                </p:cTn>
                              </p:par>
                              <p:par>
                                <p:cTn id="147" presetID="2" presetClass="entr" presetSubtype="4" fill="hold" grpId="0" nodeType="withEffect">
                                  <p:stCondLst>
                                    <p:cond delay="0"/>
                                  </p:stCondLst>
                                  <p:childTnLst>
                                    <p:set>
                                      <p:cBhvr>
                                        <p:cTn id="148" dur="1" fill="hold">
                                          <p:stCondLst>
                                            <p:cond delay="0"/>
                                          </p:stCondLst>
                                        </p:cTn>
                                        <p:tgtEl>
                                          <p:spTgt spid="179"/>
                                        </p:tgtEl>
                                        <p:attrNameLst>
                                          <p:attrName>style.visibility</p:attrName>
                                        </p:attrNameLst>
                                      </p:cBhvr>
                                      <p:to>
                                        <p:strVal val="visible"/>
                                      </p:to>
                                    </p:set>
                                    <p:anim calcmode="lin" valueType="num">
                                      <p:cBhvr additive="base">
                                        <p:cTn id="149" dur="500" fill="hold"/>
                                        <p:tgtEl>
                                          <p:spTgt spid="179"/>
                                        </p:tgtEl>
                                        <p:attrNameLst>
                                          <p:attrName>ppt_x</p:attrName>
                                        </p:attrNameLst>
                                      </p:cBhvr>
                                      <p:tavLst>
                                        <p:tav tm="0">
                                          <p:val>
                                            <p:strVal val="#ppt_x"/>
                                          </p:val>
                                        </p:tav>
                                        <p:tav tm="100000">
                                          <p:val>
                                            <p:strVal val="#ppt_x"/>
                                          </p:val>
                                        </p:tav>
                                      </p:tavLst>
                                    </p:anim>
                                    <p:anim calcmode="lin" valueType="num">
                                      <p:cBhvr additive="base">
                                        <p:cTn id="150" dur="500" fill="hold"/>
                                        <p:tgtEl>
                                          <p:spTgt spid="179"/>
                                        </p:tgtEl>
                                        <p:attrNameLst>
                                          <p:attrName>ppt_y</p:attrName>
                                        </p:attrNameLst>
                                      </p:cBhvr>
                                      <p:tavLst>
                                        <p:tav tm="0">
                                          <p:val>
                                            <p:strVal val="1+#ppt_h/2"/>
                                          </p:val>
                                        </p:tav>
                                        <p:tav tm="100000">
                                          <p:val>
                                            <p:strVal val="#ppt_y"/>
                                          </p:val>
                                        </p:tav>
                                      </p:tavLst>
                                    </p:anim>
                                  </p:childTnLst>
                                </p:cTn>
                              </p:par>
                              <p:par>
                                <p:cTn id="151" presetID="2" presetClass="entr" presetSubtype="4" fill="hold" grpId="0" nodeType="withEffect">
                                  <p:stCondLst>
                                    <p:cond delay="0"/>
                                  </p:stCondLst>
                                  <p:childTnLst>
                                    <p:set>
                                      <p:cBhvr>
                                        <p:cTn id="152" dur="1" fill="hold">
                                          <p:stCondLst>
                                            <p:cond delay="0"/>
                                          </p:stCondLst>
                                        </p:cTn>
                                        <p:tgtEl>
                                          <p:spTgt spid="172"/>
                                        </p:tgtEl>
                                        <p:attrNameLst>
                                          <p:attrName>style.visibility</p:attrName>
                                        </p:attrNameLst>
                                      </p:cBhvr>
                                      <p:to>
                                        <p:strVal val="visible"/>
                                      </p:to>
                                    </p:set>
                                    <p:anim calcmode="lin" valueType="num">
                                      <p:cBhvr additive="base">
                                        <p:cTn id="153" dur="500" fill="hold"/>
                                        <p:tgtEl>
                                          <p:spTgt spid="172"/>
                                        </p:tgtEl>
                                        <p:attrNameLst>
                                          <p:attrName>ppt_x</p:attrName>
                                        </p:attrNameLst>
                                      </p:cBhvr>
                                      <p:tavLst>
                                        <p:tav tm="0">
                                          <p:val>
                                            <p:strVal val="#ppt_x"/>
                                          </p:val>
                                        </p:tav>
                                        <p:tav tm="100000">
                                          <p:val>
                                            <p:strVal val="#ppt_x"/>
                                          </p:val>
                                        </p:tav>
                                      </p:tavLst>
                                    </p:anim>
                                    <p:anim calcmode="lin" valueType="num">
                                      <p:cBhvr additive="base">
                                        <p:cTn id="154" dur="500" fill="hold"/>
                                        <p:tgtEl>
                                          <p:spTgt spid="172"/>
                                        </p:tgtEl>
                                        <p:attrNameLst>
                                          <p:attrName>ppt_y</p:attrName>
                                        </p:attrNameLst>
                                      </p:cBhvr>
                                      <p:tavLst>
                                        <p:tav tm="0">
                                          <p:val>
                                            <p:strVal val="1+#ppt_h/2"/>
                                          </p:val>
                                        </p:tav>
                                        <p:tav tm="100000">
                                          <p:val>
                                            <p:strVal val="#ppt_y"/>
                                          </p:val>
                                        </p:tav>
                                      </p:tavLst>
                                    </p:anim>
                                  </p:childTnLst>
                                </p:cTn>
                              </p:par>
                              <p:par>
                                <p:cTn id="155" presetID="2" presetClass="entr" presetSubtype="4" fill="hold" nodeType="withEffect">
                                  <p:stCondLst>
                                    <p:cond delay="0"/>
                                  </p:stCondLst>
                                  <p:childTnLst>
                                    <p:set>
                                      <p:cBhvr>
                                        <p:cTn id="156" dur="1" fill="hold">
                                          <p:stCondLst>
                                            <p:cond delay="0"/>
                                          </p:stCondLst>
                                        </p:cTn>
                                        <p:tgtEl>
                                          <p:spTgt spid="174"/>
                                        </p:tgtEl>
                                        <p:attrNameLst>
                                          <p:attrName>style.visibility</p:attrName>
                                        </p:attrNameLst>
                                      </p:cBhvr>
                                      <p:to>
                                        <p:strVal val="visible"/>
                                      </p:to>
                                    </p:set>
                                    <p:anim calcmode="lin" valueType="num">
                                      <p:cBhvr additive="base">
                                        <p:cTn id="157" dur="500" fill="hold"/>
                                        <p:tgtEl>
                                          <p:spTgt spid="174"/>
                                        </p:tgtEl>
                                        <p:attrNameLst>
                                          <p:attrName>ppt_x</p:attrName>
                                        </p:attrNameLst>
                                      </p:cBhvr>
                                      <p:tavLst>
                                        <p:tav tm="0">
                                          <p:val>
                                            <p:strVal val="#ppt_x"/>
                                          </p:val>
                                        </p:tav>
                                        <p:tav tm="100000">
                                          <p:val>
                                            <p:strVal val="#ppt_x"/>
                                          </p:val>
                                        </p:tav>
                                      </p:tavLst>
                                    </p:anim>
                                    <p:anim calcmode="lin" valueType="num">
                                      <p:cBhvr additive="base">
                                        <p:cTn id="158" dur="500" fill="hold"/>
                                        <p:tgtEl>
                                          <p:spTgt spid="174"/>
                                        </p:tgtEl>
                                        <p:attrNameLst>
                                          <p:attrName>ppt_y</p:attrName>
                                        </p:attrNameLst>
                                      </p:cBhvr>
                                      <p:tavLst>
                                        <p:tav tm="0">
                                          <p:val>
                                            <p:strVal val="1+#ppt_h/2"/>
                                          </p:val>
                                        </p:tav>
                                        <p:tav tm="100000">
                                          <p:val>
                                            <p:strVal val="#ppt_y"/>
                                          </p:val>
                                        </p:tav>
                                      </p:tavLst>
                                    </p:anim>
                                  </p:childTnLst>
                                </p:cTn>
                              </p:par>
                              <p:par>
                                <p:cTn id="159" presetID="2" presetClass="entr" presetSubtype="4" fill="hold" nodeType="withEffect">
                                  <p:stCondLst>
                                    <p:cond delay="0"/>
                                  </p:stCondLst>
                                  <p:childTnLst>
                                    <p:set>
                                      <p:cBhvr>
                                        <p:cTn id="160" dur="1" fill="hold">
                                          <p:stCondLst>
                                            <p:cond delay="0"/>
                                          </p:stCondLst>
                                        </p:cTn>
                                        <p:tgtEl>
                                          <p:spTgt spid="175"/>
                                        </p:tgtEl>
                                        <p:attrNameLst>
                                          <p:attrName>style.visibility</p:attrName>
                                        </p:attrNameLst>
                                      </p:cBhvr>
                                      <p:to>
                                        <p:strVal val="visible"/>
                                      </p:to>
                                    </p:set>
                                    <p:anim calcmode="lin" valueType="num">
                                      <p:cBhvr additive="base">
                                        <p:cTn id="161" dur="500" fill="hold"/>
                                        <p:tgtEl>
                                          <p:spTgt spid="175"/>
                                        </p:tgtEl>
                                        <p:attrNameLst>
                                          <p:attrName>ppt_x</p:attrName>
                                        </p:attrNameLst>
                                      </p:cBhvr>
                                      <p:tavLst>
                                        <p:tav tm="0">
                                          <p:val>
                                            <p:strVal val="#ppt_x"/>
                                          </p:val>
                                        </p:tav>
                                        <p:tav tm="100000">
                                          <p:val>
                                            <p:strVal val="#ppt_x"/>
                                          </p:val>
                                        </p:tav>
                                      </p:tavLst>
                                    </p:anim>
                                    <p:anim calcmode="lin" valueType="num">
                                      <p:cBhvr additive="base">
                                        <p:cTn id="162" dur="500" fill="hold"/>
                                        <p:tgtEl>
                                          <p:spTgt spid="175"/>
                                        </p:tgtEl>
                                        <p:attrNameLst>
                                          <p:attrName>ppt_y</p:attrName>
                                        </p:attrNameLst>
                                      </p:cBhvr>
                                      <p:tavLst>
                                        <p:tav tm="0">
                                          <p:val>
                                            <p:strVal val="1+#ppt_h/2"/>
                                          </p:val>
                                        </p:tav>
                                        <p:tav tm="100000">
                                          <p:val>
                                            <p:strVal val="#ppt_y"/>
                                          </p:val>
                                        </p:tav>
                                      </p:tavLst>
                                    </p:anim>
                                  </p:childTnLst>
                                </p:cTn>
                              </p:par>
                              <p:par>
                                <p:cTn id="163" presetID="2" presetClass="entr" presetSubtype="4" fill="hold" nodeType="withEffect">
                                  <p:stCondLst>
                                    <p:cond delay="0"/>
                                  </p:stCondLst>
                                  <p:childTnLst>
                                    <p:set>
                                      <p:cBhvr>
                                        <p:cTn id="164" dur="1" fill="hold">
                                          <p:stCondLst>
                                            <p:cond delay="0"/>
                                          </p:stCondLst>
                                        </p:cTn>
                                        <p:tgtEl>
                                          <p:spTgt spid="171"/>
                                        </p:tgtEl>
                                        <p:attrNameLst>
                                          <p:attrName>style.visibility</p:attrName>
                                        </p:attrNameLst>
                                      </p:cBhvr>
                                      <p:to>
                                        <p:strVal val="visible"/>
                                      </p:to>
                                    </p:set>
                                    <p:anim calcmode="lin" valueType="num">
                                      <p:cBhvr additive="base">
                                        <p:cTn id="165" dur="500" fill="hold"/>
                                        <p:tgtEl>
                                          <p:spTgt spid="171"/>
                                        </p:tgtEl>
                                        <p:attrNameLst>
                                          <p:attrName>ppt_x</p:attrName>
                                        </p:attrNameLst>
                                      </p:cBhvr>
                                      <p:tavLst>
                                        <p:tav tm="0">
                                          <p:val>
                                            <p:strVal val="#ppt_x"/>
                                          </p:val>
                                        </p:tav>
                                        <p:tav tm="100000">
                                          <p:val>
                                            <p:strVal val="#ppt_x"/>
                                          </p:val>
                                        </p:tav>
                                      </p:tavLst>
                                    </p:anim>
                                    <p:anim calcmode="lin" valueType="num">
                                      <p:cBhvr additive="base">
                                        <p:cTn id="166" dur="500" fill="hold"/>
                                        <p:tgtEl>
                                          <p:spTgt spid="171"/>
                                        </p:tgtEl>
                                        <p:attrNameLst>
                                          <p:attrName>ppt_y</p:attrName>
                                        </p:attrNameLst>
                                      </p:cBhvr>
                                      <p:tavLst>
                                        <p:tav tm="0">
                                          <p:val>
                                            <p:strVal val="1+#ppt_h/2"/>
                                          </p:val>
                                        </p:tav>
                                        <p:tav tm="100000">
                                          <p:val>
                                            <p:strVal val="#ppt_y"/>
                                          </p:val>
                                        </p:tav>
                                      </p:tavLst>
                                    </p:anim>
                                  </p:childTnLst>
                                </p:cTn>
                              </p:par>
                              <p:par>
                                <p:cTn id="167" presetID="2" presetClass="entr" presetSubtype="4" fill="hold" grpId="0" nodeType="withEffect">
                                  <p:stCondLst>
                                    <p:cond delay="0"/>
                                  </p:stCondLst>
                                  <p:childTnLst>
                                    <p:set>
                                      <p:cBhvr>
                                        <p:cTn id="168" dur="1" fill="hold">
                                          <p:stCondLst>
                                            <p:cond delay="0"/>
                                          </p:stCondLst>
                                        </p:cTn>
                                        <p:tgtEl>
                                          <p:spTgt spid="178"/>
                                        </p:tgtEl>
                                        <p:attrNameLst>
                                          <p:attrName>style.visibility</p:attrName>
                                        </p:attrNameLst>
                                      </p:cBhvr>
                                      <p:to>
                                        <p:strVal val="visible"/>
                                      </p:to>
                                    </p:set>
                                    <p:anim calcmode="lin" valueType="num">
                                      <p:cBhvr additive="base">
                                        <p:cTn id="169" dur="500" fill="hold"/>
                                        <p:tgtEl>
                                          <p:spTgt spid="178"/>
                                        </p:tgtEl>
                                        <p:attrNameLst>
                                          <p:attrName>ppt_x</p:attrName>
                                        </p:attrNameLst>
                                      </p:cBhvr>
                                      <p:tavLst>
                                        <p:tav tm="0">
                                          <p:val>
                                            <p:strVal val="#ppt_x"/>
                                          </p:val>
                                        </p:tav>
                                        <p:tav tm="100000">
                                          <p:val>
                                            <p:strVal val="#ppt_x"/>
                                          </p:val>
                                        </p:tav>
                                      </p:tavLst>
                                    </p:anim>
                                    <p:anim calcmode="lin" valueType="num">
                                      <p:cBhvr additive="base">
                                        <p:cTn id="170" dur="500" fill="hold"/>
                                        <p:tgtEl>
                                          <p:spTgt spid="178"/>
                                        </p:tgtEl>
                                        <p:attrNameLst>
                                          <p:attrName>ppt_y</p:attrName>
                                        </p:attrNameLst>
                                      </p:cBhvr>
                                      <p:tavLst>
                                        <p:tav tm="0">
                                          <p:val>
                                            <p:strVal val="1+#ppt_h/2"/>
                                          </p:val>
                                        </p:tav>
                                        <p:tav tm="100000">
                                          <p:val>
                                            <p:strVal val="#ppt_y"/>
                                          </p:val>
                                        </p:tav>
                                      </p:tavLst>
                                    </p:anim>
                                  </p:childTnLst>
                                </p:cTn>
                              </p:par>
                              <p:par>
                                <p:cTn id="171" presetID="2" presetClass="entr" presetSubtype="4" fill="hold" nodeType="withEffect">
                                  <p:stCondLst>
                                    <p:cond delay="0"/>
                                  </p:stCondLst>
                                  <p:childTnLst>
                                    <p:set>
                                      <p:cBhvr>
                                        <p:cTn id="172" dur="1" fill="hold">
                                          <p:stCondLst>
                                            <p:cond delay="0"/>
                                          </p:stCondLst>
                                        </p:cTn>
                                        <p:tgtEl>
                                          <p:spTgt spid="169"/>
                                        </p:tgtEl>
                                        <p:attrNameLst>
                                          <p:attrName>style.visibility</p:attrName>
                                        </p:attrNameLst>
                                      </p:cBhvr>
                                      <p:to>
                                        <p:strVal val="visible"/>
                                      </p:to>
                                    </p:set>
                                    <p:anim calcmode="lin" valueType="num">
                                      <p:cBhvr additive="base">
                                        <p:cTn id="173" dur="500" fill="hold"/>
                                        <p:tgtEl>
                                          <p:spTgt spid="169"/>
                                        </p:tgtEl>
                                        <p:attrNameLst>
                                          <p:attrName>ppt_x</p:attrName>
                                        </p:attrNameLst>
                                      </p:cBhvr>
                                      <p:tavLst>
                                        <p:tav tm="0">
                                          <p:val>
                                            <p:strVal val="#ppt_x"/>
                                          </p:val>
                                        </p:tav>
                                        <p:tav tm="100000">
                                          <p:val>
                                            <p:strVal val="#ppt_x"/>
                                          </p:val>
                                        </p:tav>
                                      </p:tavLst>
                                    </p:anim>
                                    <p:anim calcmode="lin" valueType="num">
                                      <p:cBhvr additive="base">
                                        <p:cTn id="174" dur="500" fill="hold"/>
                                        <p:tgtEl>
                                          <p:spTgt spid="169"/>
                                        </p:tgtEl>
                                        <p:attrNameLst>
                                          <p:attrName>ppt_y</p:attrName>
                                        </p:attrNameLst>
                                      </p:cBhvr>
                                      <p:tavLst>
                                        <p:tav tm="0">
                                          <p:val>
                                            <p:strVal val="1+#ppt_h/2"/>
                                          </p:val>
                                        </p:tav>
                                        <p:tav tm="100000">
                                          <p:val>
                                            <p:strVal val="#ppt_y"/>
                                          </p:val>
                                        </p:tav>
                                      </p:tavLst>
                                    </p:anim>
                                  </p:childTnLst>
                                </p:cTn>
                              </p:par>
                              <p:par>
                                <p:cTn id="175" presetID="2" presetClass="entr" presetSubtype="4" fill="hold" nodeType="withEffect">
                                  <p:stCondLst>
                                    <p:cond delay="0"/>
                                  </p:stCondLst>
                                  <p:childTnLst>
                                    <p:set>
                                      <p:cBhvr>
                                        <p:cTn id="176" dur="1" fill="hold">
                                          <p:stCondLst>
                                            <p:cond delay="0"/>
                                          </p:stCondLst>
                                        </p:cTn>
                                        <p:tgtEl>
                                          <p:spTgt spid="158"/>
                                        </p:tgtEl>
                                        <p:attrNameLst>
                                          <p:attrName>style.visibility</p:attrName>
                                        </p:attrNameLst>
                                      </p:cBhvr>
                                      <p:to>
                                        <p:strVal val="visible"/>
                                      </p:to>
                                    </p:set>
                                    <p:anim calcmode="lin" valueType="num">
                                      <p:cBhvr additive="base">
                                        <p:cTn id="177" dur="500" fill="hold"/>
                                        <p:tgtEl>
                                          <p:spTgt spid="158"/>
                                        </p:tgtEl>
                                        <p:attrNameLst>
                                          <p:attrName>ppt_x</p:attrName>
                                        </p:attrNameLst>
                                      </p:cBhvr>
                                      <p:tavLst>
                                        <p:tav tm="0">
                                          <p:val>
                                            <p:strVal val="#ppt_x"/>
                                          </p:val>
                                        </p:tav>
                                        <p:tav tm="100000">
                                          <p:val>
                                            <p:strVal val="#ppt_x"/>
                                          </p:val>
                                        </p:tav>
                                      </p:tavLst>
                                    </p:anim>
                                    <p:anim calcmode="lin" valueType="num">
                                      <p:cBhvr additive="base">
                                        <p:cTn id="178" dur="500" fill="hold"/>
                                        <p:tgtEl>
                                          <p:spTgt spid="158"/>
                                        </p:tgtEl>
                                        <p:attrNameLst>
                                          <p:attrName>ppt_y</p:attrName>
                                        </p:attrNameLst>
                                      </p:cBhvr>
                                      <p:tavLst>
                                        <p:tav tm="0">
                                          <p:val>
                                            <p:strVal val="1+#ppt_h/2"/>
                                          </p:val>
                                        </p:tav>
                                        <p:tav tm="100000">
                                          <p:val>
                                            <p:strVal val="#ppt_y"/>
                                          </p:val>
                                        </p:tav>
                                      </p:tavLst>
                                    </p:anim>
                                  </p:childTnLst>
                                </p:cTn>
                              </p:par>
                            </p:childTnLst>
                          </p:cTn>
                        </p:par>
                      </p:childTnLst>
                    </p:cTn>
                  </p:par>
                  <p:par>
                    <p:cTn id="179" fill="hold">
                      <p:stCondLst>
                        <p:cond delay="indefinite"/>
                      </p:stCondLst>
                      <p:childTnLst>
                        <p:par>
                          <p:cTn id="180" fill="hold">
                            <p:stCondLst>
                              <p:cond delay="0"/>
                            </p:stCondLst>
                            <p:childTnLst>
                              <p:par>
                                <p:cTn id="181" presetID="2" presetClass="entr" presetSubtype="4" fill="hold" grpId="0" nodeType="clickEffect">
                                  <p:stCondLst>
                                    <p:cond delay="0"/>
                                  </p:stCondLst>
                                  <p:childTnLst>
                                    <p:set>
                                      <p:cBhvr>
                                        <p:cTn id="182" dur="1" fill="hold">
                                          <p:stCondLst>
                                            <p:cond delay="0"/>
                                          </p:stCondLst>
                                        </p:cTn>
                                        <p:tgtEl>
                                          <p:spTgt spid="209"/>
                                        </p:tgtEl>
                                        <p:attrNameLst>
                                          <p:attrName>style.visibility</p:attrName>
                                        </p:attrNameLst>
                                      </p:cBhvr>
                                      <p:to>
                                        <p:strVal val="visible"/>
                                      </p:to>
                                    </p:set>
                                    <p:anim calcmode="lin" valueType="num">
                                      <p:cBhvr additive="base">
                                        <p:cTn id="183" dur="500" fill="hold"/>
                                        <p:tgtEl>
                                          <p:spTgt spid="209"/>
                                        </p:tgtEl>
                                        <p:attrNameLst>
                                          <p:attrName>ppt_x</p:attrName>
                                        </p:attrNameLst>
                                      </p:cBhvr>
                                      <p:tavLst>
                                        <p:tav tm="0">
                                          <p:val>
                                            <p:strVal val="#ppt_x"/>
                                          </p:val>
                                        </p:tav>
                                        <p:tav tm="100000">
                                          <p:val>
                                            <p:strVal val="#ppt_x"/>
                                          </p:val>
                                        </p:tav>
                                      </p:tavLst>
                                    </p:anim>
                                    <p:anim calcmode="lin" valueType="num">
                                      <p:cBhvr additive="base">
                                        <p:cTn id="184" dur="500" fill="hold"/>
                                        <p:tgtEl>
                                          <p:spTgt spid="209"/>
                                        </p:tgtEl>
                                        <p:attrNameLst>
                                          <p:attrName>ppt_y</p:attrName>
                                        </p:attrNameLst>
                                      </p:cBhvr>
                                      <p:tavLst>
                                        <p:tav tm="0">
                                          <p:val>
                                            <p:strVal val="1+#ppt_h/2"/>
                                          </p:val>
                                        </p:tav>
                                        <p:tav tm="100000">
                                          <p:val>
                                            <p:strVal val="#ppt_y"/>
                                          </p:val>
                                        </p:tav>
                                      </p:tavLst>
                                    </p:anim>
                                  </p:childTnLst>
                                </p:cTn>
                              </p:par>
                            </p:childTnLst>
                          </p:cTn>
                        </p:par>
                      </p:childTnLst>
                    </p:cTn>
                  </p:par>
                  <p:par>
                    <p:cTn id="185" fill="hold">
                      <p:stCondLst>
                        <p:cond delay="indefinite"/>
                      </p:stCondLst>
                      <p:childTnLst>
                        <p:par>
                          <p:cTn id="186" fill="hold">
                            <p:stCondLst>
                              <p:cond delay="0"/>
                            </p:stCondLst>
                            <p:childTnLst>
                              <p:par>
                                <p:cTn id="187" presetID="2" presetClass="entr" presetSubtype="4" fill="hold" grpId="0" nodeType="clickEffect">
                                  <p:stCondLst>
                                    <p:cond delay="0"/>
                                  </p:stCondLst>
                                  <p:childTnLst>
                                    <p:set>
                                      <p:cBhvr>
                                        <p:cTn id="188" dur="1" fill="hold">
                                          <p:stCondLst>
                                            <p:cond delay="0"/>
                                          </p:stCondLst>
                                        </p:cTn>
                                        <p:tgtEl>
                                          <p:spTgt spid="196"/>
                                        </p:tgtEl>
                                        <p:attrNameLst>
                                          <p:attrName>style.visibility</p:attrName>
                                        </p:attrNameLst>
                                      </p:cBhvr>
                                      <p:to>
                                        <p:strVal val="visible"/>
                                      </p:to>
                                    </p:set>
                                    <p:anim calcmode="lin" valueType="num">
                                      <p:cBhvr additive="base">
                                        <p:cTn id="189" dur="500" fill="hold"/>
                                        <p:tgtEl>
                                          <p:spTgt spid="196"/>
                                        </p:tgtEl>
                                        <p:attrNameLst>
                                          <p:attrName>ppt_x</p:attrName>
                                        </p:attrNameLst>
                                      </p:cBhvr>
                                      <p:tavLst>
                                        <p:tav tm="0">
                                          <p:val>
                                            <p:strVal val="#ppt_x"/>
                                          </p:val>
                                        </p:tav>
                                        <p:tav tm="100000">
                                          <p:val>
                                            <p:strVal val="#ppt_x"/>
                                          </p:val>
                                        </p:tav>
                                      </p:tavLst>
                                    </p:anim>
                                    <p:anim calcmode="lin" valueType="num">
                                      <p:cBhvr additive="base">
                                        <p:cTn id="190" dur="500" fill="hold"/>
                                        <p:tgtEl>
                                          <p:spTgt spid="196"/>
                                        </p:tgtEl>
                                        <p:attrNameLst>
                                          <p:attrName>ppt_y</p:attrName>
                                        </p:attrNameLst>
                                      </p:cBhvr>
                                      <p:tavLst>
                                        <p:tav tm="0">
                                          <p:val>
                                            <p:strVal val="1+#ppt_h/2"/>
                                          </p:val>
                                        </p:tav>
                                        <p:tav tm="100000">
                                          <p:val>
                                            <p:strVal val="#ppt_y"/>
                                          </p:val>
                                        </p:tav>
                                      </p:tavLst>
                                    </p:anim>
                                  </p:childTnLst>
                                </p:cTn>
                              </p:par>
                              <p:par>
                                <p:cTn id="191" presetID="2" presetClass="entr" presetSubtype="4" fill="hold" nodeType="withEffect">
                                  <p:stCondLst>
                                    <p:cond delay="0"/>
                                  </p:stCondLst>
                                  <p:childTnLst>
                                    <p:set>
                                      <p:cBhvr>
                                        <p:cTn id="192" dur="1" fill="hold">
                                          <p:stCondLst>
                                            <p:cond delay="0"/>
                                          </p:stCondLst>
                                        </p:cTn>
                                        <p:tgtEl>
                                          <p:spTgt spid="181"/>
                                        </p:tgtEl>
                                        <p:attrNameLst>
                                          <p:attrName>style.visibility</p:attrName>
                                        </p:attrNameLst>
                                      </p:cBhvr>
                                      <p:to>
                                        <p:strVal val="visible"/>
                                      </p:to>
                                    </p:set>
                                    <p:anim calcmode="lin" valueType="num">
                                      <p:cBhvr additive="base">
                                        <p:cTn id="193" dur="500" fill="hold"/>
                                        <p:tgtEl>
                                          <p:spTgt spid="181"/>
                                        </p:tgtEl>
                                        <p:attrNameLst>
                                          <p:attrName>ppt_x</p:attrName>
                                        </p:attrNameLst>
                                      </p:cBhvr>
                                      <p:tavLst>
                                        <p:tav tm="0">
                                          <p:val>
                                            <p:strVal val="#ppt_x"/>
                                          </p:val>
                                        </p:tav>
                                        <p:tav tm="100000">
                                          <p:val>
                                            <p:strVal val="#ppt_x"/>
                                          </p:val>
                                        </p:tav>
                                      </p:tavLst>
                                    </p:anim>
                                    <p:anim calcmode="lin" valueType="num">
                                      <p:cBhvr additive="base">
                                        <p:cTn id="194" dur="500" fill="hold"/>
                                        <p:tgtEl>
                                          <p:spTgt spid="181"/>
                                        </p:tgtEl>
                                        <p:attrNameLst>
                                          <p:attrName>ppt_y</p:attrName>
                                        </p:attrNameLst>
                                      </p:cBhvr>
                                      <p:tavLst>
                                        <p:tav tm="0">
                                          <p:val>
                                            <p:strVal val="1+#ppt_h/2"/>
                                          </p:val>
                                        </p:tav>
                                        <p:tav tm="100000">
                                          <p:val>
                                            <p:strVal val="#ppt_y"/>
                                          </p:val>
                                        </p:tav>
                                      </p:tavLst>
                                    </p:anim>
                                  </p:childTnLst>
                                </p:cTn>
                              </p:par>
                              <p:par>
                                <p:cTn id="195" presetID="2" presetClass="entr" presetSubtype="4" fill="hold" grpId="0" nodeType="withEffect">
                                  <p:stCondLst>
                                    <p:cond delay="0"/>
                                  </p:stCondLst>
                                  <p:childTnLst>
                                    <p:set>
                                      <p:cBhvr>
                                        <p:cTn id="196" dur="1" fill="hold">
                                          <p:stCondLst>
                                            <p:cond delay="0"/>
                                          </p:stCondLst>
                                        </p:cTn>
                                        <p:tgtEl>
                                          <p:spTgt spid="210"/>
                                        </p:tgtEl>
                                        <p:attrNameLst>
                                          <p:attrName>style.visibility</p:attrName>
                                        </p:attrNameLst>
                                      </p:cBhvr>
                                      <p:to>
                                        <p:strVal val="visible"/>
                                      </p:to>
                                    </p:set>
                                    <p:anim calcmode="lin" valueType="num">
                                      <p:cBhvr additive="base">
                                        <p:cTn id="197" dur="500" fill="hold"/>
                                        <p:tgtEl>
                                          <p:spTgt spid="210"/>
                                        </p:tgtEl>
                                        <p:attrNameLst>
                                          <p:attrName>ppt_x</p:attrName>
                                        </p:attrNameLst>
                                      </p:cBhvr>
                                      <p:tavLst>
                                        <p:tav tm="0">
                                          <p:val>
                                            <p:strVal val="#ppt_x"/>
                                          </p:val>
                                        </p:tav>
                                        <p:tav tm="100000">
                                          <p:val>
                                            <p:strVal val="#ppt_x"/>
                                          </p:val>
                                        </p:tav>
                                      </p:tavLst>
                                    </p:anim>
                                    <p:anim calcmode="lin" valueType="num">
                                      <p:cBhvr additive="base">
                                        <p:cTn id="198" dur="500" fill="hold"/>
                                        <p:tgtEl>
                                          <p:spTgt spid="210"/>
                                        </p:tgtEl>
                                        <p:attrNameLst>
                                          <p:attrName>ppt_y</p:attrName>
                                        </p:attrNameLst>
                                      </p:cBhvr>
                                      <p:tavLst>
                                        <p:tav tm="0">
                                          <p:val>
                                            <p:strVal val="1+#ppt_h/2"/>
                                          </p:val>
                                        </p:tav>
                                        <p:tav tm="100000">
                                          <p:val>
                                            <p:strVal val="#ppt_y"/>
                                          </p:val>
                                        </p:tav>
                                      </p:tavLst>
                                    </p:anim>
                                  </p:childTnLst>
                                </p:cTn>
                              </p:par>
                              <p:par>
                                <p:cTn id="199" presetID="2" presetClass="entr" presetSubtype="4" fill="hold" grpId="0" nodeType="withEffect">
                                  <p:stCondLst>
                                    <p:cond delay="0"/>
                                  </p:stCondLst>
                                  <p:childTnLst>
                                    <p:set>
                                      <p:cBhvr>
                                        <p:cTn id="200" dur="1" fill="hold">
                                          <p:stCondLst>
                                            <p:cond delay="0"/>
                                          </p:stCondLst>
                                        </p:cTn>
                                        <p:tgtEl>
                                          <p:spTgt spid="204"/>
                                        </p:tgtEl>
                                        <p:attrNameLst>
                                          <p:attrName>style.visibility</p:attrName>
                                        </p:attrNameLst>
                                      </p:cBhvr>
                                      <p:to>
                                        <p:strVal val="visible"/>
                                      </p:to>
                                    </p:set>
                                    <p:anim calcmode="lin" valueType="num">
                                      <p:cBhvr additive="base">
                                        <p:cTn id="201" dur="500" fill="hold"/>
                                        <p:tgtEl>
                                          <p:spTgt spid="204"/>
                                        </p:tgtEl>
                                        <p:attrNameLst>
                                          <p:attrName>ppt_x</p:attrName>
                                        </p:attrNameLst>
                                      </p:cBhvr>
                                      <p:tavLst>
                                        <p:tav tm="0">
                                          <p:val>
                                            <p:strVal val="#ppt_x"/>
                                          </p:val>
                                        </p:tav>
                                        <p:tav tm="100000">
                                          <p:val>
                                            <p:strVal val="#ppt_x"/>
                                          </p:val>
                                        </p:tav>
                                      </p:tavLst>
                                    </p:anim>
                                    <p:anim calcmode="lin" valueType="num">
                                      <p:cBhvr additive="base">
                                        <p:cTn id="202" dur="500" fill="hold"/>
                                        <p:tgtEl>
                                          <p:spTgt spid="204"/>
                                        </p:tgtEl>
                                        <p:attrNameLst>
                                          <p:attrName>ppt_y</p:attrName>
                                        </p:attrNameLst>
                                      </p:cBhvr>
                                      <p:tavLst>
                                        <p:tav tm="0">
                                          <p:val>
                                            <p:strVal val="1+#ppt_h/2"/>
                                          </p:val>
                                        </p:tav>
                                        <p:tav tm="100000">
                                          <p:val>
                                            <p:strVal val="#ppt_y"/>
                                          </p:val>
                                        </p:tav>
                                      </p:tavLst>
                                    </p:anim>
                                  </p:childTnLst>
                                </p:cTn>
                              </p:par>
                              <p:par>
                                <p:cTn id="203" presetID="2" presetClass="entr" presetSubtype="4" fill="hold" grpId="0" nodeType="withEffect">
                                  <p:stCondLst>
                                    <p:cond delay="0"/>
                                  </p:stCondLst>
                                  <p:childTnLst>
                                    <p:set>
                                      <p:cBhvr>
                                        <p:cTn id="204" dur="1" fill="hold">
                                          <p:stCondLst>
                                            <p:cond delay="0"/>
                                          </p:stCondLst>
                                        </p:cTn>
                                        <p:tgtEl>
                                          <p:spTgt spid="185"/>
                                        </p:tgtEl>
                                        <p:attrNameLst>
                                          <p:attrName>style.visibility</p:attrName>
                                        </p:attrNameLst>
                                      </p:cBhvr>
                                      <p:to>
                                        <p:strVal val="visible"/>
                                      </p:to>
                                    </p:set>
                                    <p:anim calcmode="lin" valueType="num">
                                      <p:cBhvr additive="base">
                                        <p:cTn id="205" dur="500" fill="hold"/>
                                        <p:tgtEl>
                                          <p:spTgt spid="185"/>
                                        </p:tgtEl>
                                        <p:attrNameLst>
                                          <p:attrName>ppt_x</p:attrName>
                                        </p:attrNameLst>
                                      </p:cBhvr>
                                      <p:tavLst>
                                        <p:tav tm="0">
                                          <p:val>
                                            <p:strVal val="#ppt_x"/>
                                          </p:val>
                                        </p:tav>
                                        <p:tav tm="100000">
                                          <p:val>
                                            <p:strVal val="#ppt_x"/>
                                          </p:val>
                                        </p:tav>
                                      </p:tavLst>
                                    </p:anim>
                                    <p:anim calcmode="lin" valueType="num">
                                      <p:cBhvr additive="base">
                                        <p:cTn id="206" dur="500" fill="hold"/>
                                        <p:tgtEl>
                                          <p:spTgt spid="185"/>
                                        </p:tgtEl>
                                        <p:attrNameLst>
                                          <p:attrName>ppt_y</p:attrName>
                                        </p:attrNameLst>
                                      </p:cBhvr>
                                      <p:tavLst>
                                        <p:tav tm="0">
                                          <p:val>
                                            <p:strVal val="1+#ppt_h/2"/>
                                          </p:val>
                                        </p:tav>
                                        <p:tav tm="100000">
                                          <p:val>
                                            <p:strVal val="#ppt_y"/>
                                          </p:val>
                                        </p:tav>
                                      </p:tavLst>
                                    </p:anim>
                                  </p:childTnLst>
                                </p:cTn>
                              </p:par>
                              <p:par>
                                <p:cTn id="207" presetID="2" presetClass="entr" presetSubtype="4" fill="hold" grpId="0" nodeType="withEffect">
                                  <p:stCondLst>
                                    <p:cond delay="0"/>
                                  </p:stCondLst>
                                  <p:childTnLst>
                                    <p:set>
                                      <p:cBhvr>
                                        <p:cTn id="208" dur="1" fill="hold">
                                          <p:stCondLst>
                                            <p:cond delay="0"/>
                                          </p:stCondLst>
                                        </p:cTn>
                                        <p:tgtEl>
                                          <p:spTgt spid="197"/>
                                        </p:tgtEl>
                                        <p:attrNameLst>
                                          <p:attrName>style.visibility</p:attrName>
                                        </p:attrNameLst>
                                      </p:cBhvr>
                                      <p:to>
                                        <p:strVal val="visible"/>
                                      </p:to>
                                    </p:set>
                                    <p:anim calcmode="lin" valueType="num">
                                      <p:cBhvr additive="base">
                                        <p:cTn id="209" dur="500" fill="hold"/>
                                        <p:tgtEl>
                                          <p:spTgt spid="197"/>
                                        </p:tgtEl>
                                        <p:attrNameLst>
                                          <p:attrName>ppt_x</p:attrName>
                                        </p:attrNameLst>
                                      </p:cBhvr>
                                      <p:tavLst>
                                        <p:tav tm="0">
                                          <p:val>
                                            <p:strVal val="#ppt_x"/>
                                          </p:val>
                                        </p:tav>
                                        <p:tav tm="100000">
                                          <p:val>
                                            <p:strVal val="#ppt_x"/>
                                          </p:val>
                                        </p:tav>
                                      </p:tavLst>
                                    </p:anim>
                                    <p:anim calcmode="lin" valueType="num">
                                      <p:cBhvr additive="base">
                                        <p:cTn id="210" dur="500" fill="hold"/>
                                        <p:tgtEl>
                                          <p:spTgt spid="197"/>
                                        </p:tgtEl>
                                        <p:attrNameLst>
                                          <p:attrName>ppt_y</p:attrName>
                                        </p:attrNameLst>
                                      </p:cBhvr>
                                      <p:tavLst>
                                        <p:tav tm="0">
                                          <p:val>
                                            <p:strVal val="1+#ppt_h/2"/>
                                          </p:val>
                                        </p:tav>
                                        <p:tav tm="100000">
                                          <p:val>
                                            <p:strVal val="#ppt_y"/>
                                          </p:val>
                                        </p:tav>
                                      </p:tavLst>
                                    </p:anim>
                                  </p:childTnLst>
                                </p:cTn>
                              </p:par>
                              <p:par>
                                <p:cTn id="211" presetID="2" presetClass="entr" presetSubtype="4" fill="hold" nodeType="withEffect">
                                  <p:stCondLst>
                                    <p:cond delay="0"/>
                                  </p:stCondLst>
                                  <p:childTnLst>
                                    <p:set>
                                      <p:cBhvr>
                                        <p:cTn id="212" dur="1" fill="hold">
                                          <p:stCondLst>
                                            <p:cond delay="0"/>
                                          </p:stCondLst>
                                        </p:cTn>
                                        <p:tgtEl>
                                          <p:spTgt spid="200"/>
                                        </p:tgtEl>
                                        <p:attrNameLst>
                                          <p:attrName>style.visibility</p:attrName>
                                        </p:attrNameLst>
                                      </p:cBhvr>
                                      <p:to>
                                        <p:strVal val="visible"/>
                                      </p:to>
                                    </p:set>
                                    <p:anim calcmode="lin" valueType="num">
                                      <p:cBhvr additive="base">
                                        <p:cTn id="213" dur="500" fill="hold"/>
                                        <p:tgtEl>
                                          <p:spTgt spid="200"/>
                                        </p:tgtEl>
                                        <p:attrNameLst>
                                          <p:attrName>ppt_x</p:attrName>
                                        </p:attrNameLst>
                                      </p:cBhvr>
                                      <p:tavLst>
                                        <p:tav tm="0">
                                          <p:val>
                                            <p:strVal val="#ppt_x"/>
                                          </p:val>
                                        </p:tav>
                                        <p:tav tm="100000">
                                          <p:val>
                                            <p:strVal val="#ppt_x"/>
                                          </p:val>
                                        </p:tav>
                                      </p:tavLst>
                                    </p:anim>
                                    <p:anim calcmode="lin" valueType="num">
                                      <p:cBhvr additive="base">
                                        <p:cTn id="214" dur="500" fill="hold"/>
                                        <p:tgtEl>
                                          <p:spTgt spid="200"/>
                                        </p:tgtEl>
                                        <p:attrNameLst>
                                          <p:attrName>ppt_y</p:attrName>
                                        </p:attrNameLst>
                                      </p:cBhvr>
                                      <p:tavLst>
                                        <p:tav tm="0">
                                          <p:val>
                                            <p:strVal val="1+#ppt_h/2"/>
                                          </p:val>
                                        </p:tav>
                                        <p:tav tm="100000">
                                          <p:val>
                                            <p:strVal val="#ppt_y"/>
                                          </p:val>
                                        </p:tav>
                                      </p:tavLst>
                                    </p:anim>
                                  </p:childTnLst>
                                </p:cTn>
                              </p:par>
                              <p:par>
                                <p:cTn id="215" presetID="2" presetClass="entr" presetSubtype="4" fill="hold" grpId="0" nodeType="withEffect">
                                  <p:stCondLst>
                                    <p:cond delay="0"/>
                                  </p:stCondLst>
                                  <p:childTnLst>
                                    <p:set>
                                      <p:cBhvr>
                                        <p:cTn id="216" dur="1" fill="hold">
                                          <p:stCondLst>
                                            <p:cond delay="0"/>
                                          </p:stCondLst>
                                        </p:cTn>
                                        <p:tgtEl>
                                          <p:spTgt spid="184"/>
                                        </p:tgtEl>
                                        <p:attrNameLst>
                                          <p:attrName>style.visibility</p:attrName>
                                        </p:attrNameLst>
                                      </p:cBhvr>
                                      <p:to>
                                        <p:strVal val="visible"/>
                                      </p:to>
                                    </p:set>
                                    <p:anim calcmode="lin" valueType="num">
                                      <p:cBhvr additive="base">
                                        <p:cTn id="217" dur="500" fill="hold"/>
                                        <p:tgtEl>
                                          <p:spTgt spid="184"/>
                                        </p:tgtEl>
                                        <p:attrNameLst>
                                          <p:attrName>ppt_x</p:attrName>
                                        </p:attrNameLst>
                                      </p:cBhvr>
                                      <p:tavLst>
                                        <p:tav tm="0">
                                          <p:val>
                                            <p:strVal val="#ppt_x"/>
                                          </p:val>
                                        </p:tav>
                                        <p:tav tm="100000">
                                          <p:val>
                                            <p:strVal val="#ppt_x"/>
                                          </p:val>
                                        </p:tav>
                                      </p:tavLst>
                                    </p:anim>
                                    <p:anim calcmode="lin" valueType="num">
                                      <p:cBhvr additive="base">
                                        <p:cTn id="218" dur="500" fill="hold"/>
                                        <p:tgtEl>
                                          <p:spTgt spid="184"/>
                                        </p:tgtEl>
                                        <p:attrNameLst>
                                          <p:attrName>ppt_y</p:attrName>
                                        </p:attrNameLst>
                                      </p:cBhvr>
                                      <p:tavLst>
                                        <p:tav tm="0">
                                          <p:val>
                                            <p:strVal val="1+#ppt_h/2"/>
                                          </p:val>
                                        </p:tav>
                                        <p:tav tm="100000">
                                          <p:val>
                                            <p:strVal val="#ppt_y"/>
                                          </p:val>
                                        </p:tav>
                                      </p:tavLst>
                                    </p:anim>
                                  </p:childTnLst>
                                </p:cTn>
                              </p:par>
                              <p:par>
                                <p:cTn id="219" presetID="2" presetClass="entr" presetSubtype="4" fill="hold" nodeType="withEffect">
                                  <p:stCondLst>
                                    <p:cond delay="0"/>
                                  </p:stCondLst>
                                  <p:childTnLst>
                                    <p:set>
                                      <p:cBhvr>
                                        <p:cTn id="220" dur="1" fill="hold">
                                          <p:stCondLst>
                                            <p:cond delay="0"/>
                                          </p:stCondLst>
                                        </p:cTn>
                                        <p:tgtEl>
                                          <p:spTgt spid="182"/>
                                        </p:tgtEl>
                                        <p:attrNameLst>
                                          <p:attrName>style.visibility</p:attrName>
                                        </p:attrNameLst>
                                      </p:cBhvr>
                                      <p:to>
                                        <p:strVal val="visible"/>
                                      </p:to>
                                    </p:set>
                                    <p:anim calcmode="lin" valueType="num">
                                      <p:cBhvr additive="base">
                                        <p:cTn id="221" dur="500" fill="hold"/>
                                        <p:tgtEl>
                                          <p:spTgt spid="182"/>
                                        </p:tgtEl>
                                        <p:attrNameLst>
                                          <p:attrName>ppt_x</p:attrName>
                                        </p:attrNameLst>
                                      </p:cBhvr>
                                      <p:tavLst>
                                        <p:tav tm="0">
                                          <p:val>
                                            <p:strVal val="#ppt_x"/>
                                          </p:val>
                                        </p:tav>
                                        <p:tav tm="100000">
                                          <p:val>
                                            <p:strVal val="#ppt_x"/>
                                          </p:val>
                                        </p:tav>
                                      </p:tavLst>
                                    </p:anim>
                                    <p:anim calcmode="lin" valueType="num">
                                      <p:cBhvr additive="base">
                                        <p:cTn id="222" dur="500" fill="hold"/>
                                        <p:tgtEl>
                                          <p:spTgt spid="182"/>
                                        </p:tgtEl>
                                        <p:attrNameLst>
                                          <p:attrName>ppt_y</p:attrName>
                                        </p:attrNameLst>
                                      </p:cBhvr>
                                      <p:tavLst>
                                        <p:tav tm="0">
                                          <p:val>
                                            <p:strVal val="1+#ppt_h/2"/>
                                          </p:val>
                                        </p:tav>
                                        <p:tav tm="100000">
                                          <p:val>
                                            <p:strVal val="#ppt_y"/>
                                          </p:val>
                                        </p:tav>
                                      </p:tavLst>
                                    </p:anim>
                                  </p:childTnLst>
                                </p:cTn>
                              </p:par>
                              <p:par>
                                <p:cTn id="223" presetID="2" presetClass="entr" presetSubtype="4" fill="hold" nodeType="withEffect">
                                  <p:stCondLst>
                                    <p:cond delay="0"/>
                                  </p:stCondLst>
                                  <p:childTnLst>
                                    <p:set>
                                      <p:cBhvr>
                                        <p:cTn id="224" dur="1" fill="hold">
                                          <p:stCondLst>
                                            <p:cond delay="0"/>
                                          </p:stCondLst>
                                        </p:cTn>
                                        <p:tgtEl>
                                          <p:spTgt spid="203"/>
                                        </p:tgtEl>
                                        <p:attrNameLst>
                                          <p:attrName>style.visibility</p:attrName>
                                        </p:attrNameLst>
                                      </p:cBhvr>
                                      <p:to>
                                        <p:strVal val="visible"/>
                                      </p:to>
                                    </p:set>
                                    <p:anim calcmode="lin" valueType="num">
                                      <p:cBhvr additive="base">
                                        <p:cTn id="225" dur="500" fill="hold"/>
                                        <p:tgtEl>
                                          <p:spTgt spid="203"/>
                                        </p:tgtEl>
                                        <p:attrNameLst>
                                          <p:attrName>ppt_x</p:attrName>
                                        </p:attrNameLst>
                                      </p:cBhvr>
                                      <p:tavLst>
                                        <p:tav tm="0">
                                          <p:val>
                                            <p:strVal val="#ppt_x"/>
                                          </p:val>
                                        </p:tav>
                                        <p:tav tm="100000">
                                          <p:val>
                                            <p:strVal val="#ppt_x"/>
                                          </p:val>
                                        </p:tav>
                                      </p:tavLst>
                                    </p:anim>
                                    <p:anim calcmode="lin" valueType="num">
                                      <p:cBhvr additive="base">
                                        <p:cTn id="226" dur="500" fill="hold"/>
                                        <p:tgtEl>
                                          <p:spTgt spid="203"/>
                                        </p:tgtEl>
                                        <p:attrNameLst>
                                          <p:attrName>ppt_y</p:attrName>
                                        </p:attrNameLst>
                                      </p:cBhvr>
                                      <p:tavLst>
                                        <p:tav tm="0">
                                          <p:val>
                                            <p:strVal val="1+#ppt_h/2"/>
                                          </p:val>
                                        </p:tav>
                                        <p:tav tm="100000">
                                          <p:val>
                                            <p:strVal val="#ppt_y"/>
                                          </p:val>
                                        </p:tav>
                                      </p:tavLst>
                                    </p:anim>
                                  </p:childTnLst>
                                </p:cTn>
                              </p:par>
                              <p:par>
                                <p:cTn id="227" presetID="2" presetClass="entr" presetSubtype="4" fill="hold" nodeType="withEffect">
                                  <p:stCondLst>
                                    <p:cond delay="0"/>
                                  </p:stCondLst>
                                  <p:childTnLst>
                                    <p:set>
                                      <p:cBhvr>
                                        <p:cTn id="228" dur="1" fill="hold">
                                          <p:stCondLst>
                                            <p:cond delay="0"/>
                                          </p:stCondLst>
                                        </p:cTn>
                                        <p:tgtEl>
                                          <p:spTgt spid="183"/>
                                        </p:tgtEl>
                                        <p:attrNameLst>
                                          <p:attrName>style.visibility</p:attrName>
                                        </p:attrNameLst>
                                      </p:cBhvr>
                                      <p:to>
                                        <p:strVal val="visible"/>
                                      </p:to>
                                    </p:set>
                                    <p:anim calcmode="lin" valueType="num">
                                      <p:cBhvr additive="base">
                                        <p:cTn id="229" dur="500" fill="hold"/>
                                        <p:tgtEl>
                                          <p:spTgt spid="183"/>
                                        </p:tgtEl>
                                        <p:attrNameLst>
                                          <p:attrName>ppt_x</p:attrName>
                                        </p:attrNameLst>
                                      </p:cBhvr>
                                      <p:tavLst>
                                        <p:tav tm="0">
                                          <p:val>
                                            <p:strVal val="#ppt_x"/>
                                          </p:val>
                                        </p:tav>
                                        <p:tav tm="100000">
                                          <p:val>
                                            <p:strVal val="#ppt_x"/>
                                          </p:val>
                                        </p:tav>
                                      </p:tavLst>
                                    </p:anim>
                                    <p:anim calcmode="lin" valueType="num">
                                      <p:cBhvr additive="base">
                                        <p:cTn id="230" dur="500" fill="hold"/>
                                        <p:tgtEl>
                                          <p:spTgt spid="183"/>
                                        </p:tgtEl>
                                        <p:attrNameLst>
                                          <p:attrName>ppt_y</p:attrName>
                                        </p:attrNameLst>
                                      </p:cBhvr>
                                      <p:tavLst>
                                        <p:tav tm="0">
                                          <p:val>
                                            <p:strVal val="1+#ppt_h/2"/>
                                          </p:val>
                                        </p:tav>
                                        <p:tav tm="100000">
                                          <p:val>
                                            <p:strVal val="#ppt_y"/>
                                          </p:val>
                                        </p:tav>
                                      </p:tavLst>
                                    </p:anim>
                                  </p:childTnLst>
                                </p:cTn>
                              </p:par>
                            </p:childTnLst>
                          </p:cTn>
                        </p:par>
                      </p:childTnLst>
                    </p:cTn>
                  </p:par>
                  <p:par>
                    <p:cTn id="231" fill="hold">
                      <p:stCondLst>
                        <p:cond delay="indefinite"/>
                      </p:stCondLst>
                      <p:childTnLst>
                        <p:par>
                          <p:cTn id="232" fill="hold">
                            <p:stCondLst>
                              <p:cond delay="0"/>
                            </p:stCondLst>
                            <p:childTnLst>
                              <p:par>
                                <p:cTn id="233" presetID="2" presetClass="entr" presetSubtype="4" fill="hold" nodeType="clickEffect">
                                  <p:stCondLst>
                                    <p:cond delay="0"/>
                                  </p:stCondLst>
                                  <p:childTnLst>
                                    <p:set>
                                      <p:cBhvr>
                                        <p:cTn id="234" dur="1" fill="hold">
                                          <p:stCondLst>
                                            <p:cond delay="0"/>
                                          </p:stCondLst>
                                        </p:cTn>
                                        <p:tgtEl>
                                          <p:spTgt spid="186"/>
                                        </p:tgtEl>
                                        <p:attrNameLst>
                                          <p:attrName>style.visibility</p:attrName>
                                        </p:attrNameLst>
                                      </p:cBhvr>
                                      <p:to>
                                        <p:strVal val="visible"/>
                                      </p:to>
                                    </p:set>
                                    <p:anim calcmode="lin" valueType="num">
                                      <p:cBhvr additive="base">
                                        <p:cTn id="235" dur="500" fill="hold"/>
                                        <p:tgtEl>
                                          <p:spTgt spid="186"/>
                                        </p:tgtEl>
                                        <p:attrNameLst>
                                          <p:attrName>ppt_x</p:attrName>
                                        </p:attrNameLst>
                                      </p:cBhvr>
                                      <p:tavLst>
                                        <p:tav tm="0">
                                          <p:val>
                                            <p:strVal val="#ppt_x"/>
                                          </p:val>
                                        </p:tav>
                                        <p:tav tm="100000">
                                          <p:val>
                                            <p:strVal val="#ppt_x"/>
                                          </p:val>
                                        </p:tav>
                                      </p:tavLst>
                                    </p:anim>
                                    <p:anim calcmode="lin" valueType="num">
                                      <p:cBhvr additive="base">
                                        <p:cTn id="236" dur="500" fill="hold"/>
                                        <p:tgtEl>
                                          <p:spTgt spid="186"/>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207"/>
                                        </p:tgtEl>
                                        <p:attrNameLst>
                                          <p:attrName>style.visibility</p:attrName>
                                        </p:attrNameLst>
                                      </p:cBhvr>
                                      <p:to>
                                        <p:strVal val="visible"/>
                                      </p:to>
                                    </p:set>
                                    <p:anim calcmode="lin" valueType="num">
                                      <p:cBhvr additive="base">
                                        <p:cTn id="239" dur="500" fill="hold"/>
                                        <p:tgtEl>
                                          <p:spTgt spid="207"/>
                                        </p:tgtEl>
                                        <p:attrNameLst>
                                          <p:attrName>ppt_x</p:attrName>
                                        </p:attrNameLst>
                                      </p:cBhvr>
                                      <p:tavLst>
                                        <p:tav tm="0">
                                          <p:val>
                                            <p:strVal val="#ppt_x"/>
                                          </p:val>
                                        </p:tav>
                                        <p:tav tm="100000">
                                          <p:val>
                                            <p:strVal val="#ppt_x"/>
                                          </p:val>
                                        </p:tav>
                                      </p:tavLst>
                                    </p:anim>
                                    <p:anim calcmode="lin" valueType="num">
                                      <p:cBhvr additive="base">
                                        <p:cTn id="240" dur="500" fill="hold"/>
                                        <p:tgtEl>
                                          <p:spTgt spid="207"/>
                                        </p:tgtEl>
                                        <p:attrNameLst>
                                          <p:attrName>ppt_y</p:attrName>
                                        </p:attrNameLst>
                                      </p:cBhvr>
                                      <p:tavLst>
                                        <p:tav tm="0">
                                          <p:val>
                                            <p:strVal val="1+#ppt_h/2"/>
                                          </p:val>
                                        </p:tav>
                                        <p:tav tm="100000">
                                          <p:val>
                                            <p:strVal val="#ppt_y"/>
                                          </p:val>
                                        </p:tav>
                                      </p:tavLst>
                                    </p:anim>
                                  </p:childTnLst>
                                </p:cTn>
                              </p:par>
                              <p:par>
                                <p:cTn id="241" presetID="2" presetClass="entr" presetSubtype="4" fill="hold" nodeType="withEffect">
                                  <p:stCondLst>
                                    <p:cond delay="0"/>
                                  </p:stCondLst>
                                  <p:childTnLst>
                                    <p:set>
                                      <p:cBhvr>
                                        <p:cTn id="242" dur="1" fill="hold">
                                          <p:stCondLst>
                                            <p:cond delay="0"/>
                                          </p:stCondLst>
                                        </p:cTn>
                                        <p:tgtEl>
                                          <p:spTgt spid="188"/>
                                        </p:tgtEl>
                                        <p:attrNameLst>
                                          <p:attrName>style.visibility</p:attrName>
                                        </p:attrNameLst>
                                      </p:cBhvr>
                                      <p:to>
                                        <p:strVal val="visible"/>
                                      </p:to>
                                    </p:set>
                                    <p:anim calcmode="lin" valueType="num">
                                      <p:cBhvr additive="base">
                                        <p:cTn id="243" dur="500" fill="hold"/>
                                        <p:tgtEl>
                                          <p:spTgt spid="188"/>
                                        </p:tgtEl>
                                        <p:attrNameLst>
                                          <p:attrName>ppt_x</p:attrName>
                                        </p:attrNameLst>
                                      </p:cBhvr>
                                      <p:tavLst>
                                        <p:tav tm="0">
                                          <p:val>
                                            <p:strVal val="#ppt_x"/>
                                          </p:val>
                                        </p:tav>
                                        <p:tav tm="100000">
                                          <p:val>
                                            <p:strVal val="#ppt_x"/>
                                          </p:val>
                                        </p:tav>
                                      </p:tavLst>
                                    </p:anim>
                                    <p:anim calcmode="lin" valueType="num">
                                      <p:cBhvr additive="base">
                                        <p:cTn id="244" dur="500" fill="hold"/>
                                        <p:tgtEl>
                                          <p:spTgt spid="188"/>
                                        </p:tgtEl>
                                        <p:attrNameLst>
                                          <p:attrName>ppt_y</p:attrName>
                                        </p:attrNameLst>
                                      </p:cBhvr>
                                      <p:tavLst>
                                        <p:tav tm="0">
                                          <p:val>
                                            <p:strVal val="1+#ppt_h/2"/>
                                          </p:val>
                                        </p:tav>
                                        <p:tav tm="100000">
                                          <p:val>
                                            <p:strVal val="#ppt_y"/>
                                          </p:val>
                                        </p:tav>
                                      </p:tavLst>
                                    </p:anim>
                                  </p:childTnLst>
                                </p:cTn>
                              </p:par>
                              <p:par>
                                <p:cTn id="245" presetID="2" presetClass="entr" presetSubtype="4" fill="hold" nodeType="withEffect">
                                  <p:stCondLst>
                                    <p:cond delay="0"/>
                                  </p:stCondLst>
                                  <p:childTnLst>
                                    <p:set>
                                      <p:cBhvr>
                                        <p:cTn id="246" dur="1" fill="hold">
                                          <p:stCondLst>
                                            <p:cond delay="0"/>
                                          </p:stCondLst>
                                        </p:cTn>
                                        <p:tgtEl>
                                          <p:spTgt spid="205"/>
                                        </p:tgtEl>
                                        <p:attrNameLst>
                                          <p:attrName>style.visibility</p:attrName>
                                        </p:attrNameLst>
                                      </p:cBhvr>
                                      <p:to>
                                        <p:strVal val="visible"/>
                                      </p:to>
                                    </p:set>
                                    <p:anim calcmode="lin" valueType="num">
                                      <p:cBhvr additive="base">
                                        <p:cTn id="247" dur="500" fill="hold"/>
                                        <p:tgtEl>
                                          <p:spTgt spid="205"/>
                                        </p:tgtEl>
                                        <p:attrNameLst>
                                          <p:attrName>ppt_x</p:attrName>
                                        </p:attrNameLst>
                                      </p:cBhvr>
                                      <p:tavLst>
                                        <p:tav tm="0">
                                          <p:val>
                                            <p:strVal val="#ppt_x"/>
                                          </p:val>
                                        </p:tav>
                                        <p:tav tm="100000">
                                          <p:val>
                                            <p:strVal val="#ppt_x"/>
                                          </p:val>
                                        </p:tav>
                                      </p:tavLst>
                                    </p:anim>
                                    <p:anim calcmode="lin" valueType="num">
                                      <p:cBhvr additive="base">
                                        <p:cTn id="248" dur="500" fill="hold"/>
                                        <p:tgtEl>
                                          <p:spTgt spid="205"/>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192"/>
                                        </p:tgtEl>
                                        <p:attrNameLst>
                                          <p:attrName>style.visibility</p:attrName>
                                        </p:attrNameLst>
                                      </p:cBhvr>
                                      <p:to>
                                        <p:strVal val="visible"/>
                                      </p:to>
                                    </p:set>
                                    <p:anim calcmode="lin" valueType="num">
                                      <p:cBhvr additive="base">
                                        <p:cTn id="251" dur="500" fill="hold"/>
                                        <p:tgtEl>
                                          <p:spTgt spid="192"/>
                                        </p:tgtEl>
                                        <p:attrNameLst>
                                          <p:attrName>ppt_x</p:attrName>
                                        </p:attrNameLst>
                                      </p:cBhvr>
                                      <p:tavLst>
                                        <p:tav tm="0">
                                          <p:val>
                                            <p:strVal val="#ppt_x"/>
                                          </p:val>
                                        </p:tav>
                                        <p:tav tm="100000">
                                          <p:val>
                                            <p:strVal val="#ppt_x"/>
                                          </p:val>
                                        </p:tav>
                                      </p:tavLst>
                                    </p:anim>
                                    <p:anim calcmode="lin" valueType="num">
                                      <p:cBhvr additive="base">
                                        <p:cTn id="252" dur="500" fill="hold"/>
                                        <p:tgtEl>
                                          <p:spTgt spid="19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193"/>
                                        </p:tgtEl>
                                        <p:attrNameLst>
                                          <p:attrName>style.visibility</p:attrName>
                                        </p:attrNameLst>
                                      </p:cBhvr>
                                      <p:to>
                                        <p:strVal val="visible"/>
                                      </p:to>
                                    </p:set>
                                    <p:anim calcmode="lin" valueType="num">
                                      <p:cBhvr additive="base">
                                        <p:cTn id="255" dur="500" fill="hold"/>
                                        <p:tgtEl>
                                          <p:spTgt spid="193"/>
                                        </p:tgtEl>
                                        <p:attrNameLst>
                                          <p:attrName>ppt_x</p:attrName>
                                        </p:attrNameLst>
                                      </p:cBhvr>
                                      <p:tavLst>
                                        <p:tav tm="0">
                                          <p:val>
                                            <p:strVal val="#ppt_x"/>
                                          </p:val>
                                        </p:tav>
                                        <p:tav tm="100000">
                                          <p:val>
                                            <p:strVal val="#ppt_x"/>
                                          </p:val>
                                        </p:tav>
                                      </p:tavLst>
                                    </p:anim>
                                    <p:anim calcmode="lin" valueType="num">
                                      <p:cBhvr additive="base">
                                        <p:cTn id="256" dur="500" fill="hold"/>
                                        <p:tgtEl>
                                          <p:spTgt spid="193"/>
                                        </p:tgtEl>
                                        <p:attrNameLst>
                                          <p:attrName>ppt_y</p:attrName>
                                        </p:attrNameLst>
                                      </p:cBhvr>
                                      <p:tavLst>
                                        <p:tav tm="0">
                                          <p:val>
                                            <p:strVal val="1+#ppt_h/2"/>
                                          </p:val>
                                        </p:tav>
                                        <p:tav tm="100000">
                                          <p:val>
                                            <p:strVal val="#ppt_y"/>
                                          </p:val>
                                        </p:tav>
                                      </p:tavLst>
                                    </p:anim>
                                  </p:childTnLst>
                                </p:cTn>
                              </p:par>
                              <p:par>
                                <p:cTn id="257" presetID="2" presetClass="entr" presetSubtype="4" fill="hold" nodeType="withEffect">
                                  <p:stCondLst>
                                    <p:cond delay="0"/>
                                  </p:stCondLst>
                                  <p:childTnLst>
                                    <p:set>
                                      <p:cBhvr>
                                        <p:cTn id="258" dur="1" fill="hold">
                                          <p:stCondLst>
                                            <p:cond delay="0"/>
                                          </p:stCondLst>
                                        </p:cTn>
                                        <p:tgtEl>
                                          <p:spTgt spid="201"/>
                                        </p:tgtEl>
                                        <p:attrNameLst>
                                          <p:attrName>style.visibility</p:attrName>
                                        </p:attrNameLst>
                                      </p:cBhvr>
                                      <p:to>
                                        <p:strVal val="visible"/>
                                      </p:to>
                                    </p:set>
                                    <p:anim calcmode="lin" valueType="num">
                                      <p:cBhvr additive="base">
                                        <p:cTn id="259" dur="500" fill="hold"/>
                                        <p:tgtEl>
                                          <p:spTgt spid="201"/>
                                        </p:tgtEl>
                                        <p:attrNameLst>
                                          <p:attrName>ppt_x</p:attrName>
                                        </p:attrNameLst>
                                      </p:cBhvr>
                                      <p:tavLst>
                                        <p:tav tm="0">
                                          <p:val>
                                            <p:strVal val="#ppt_x"/>
                                          </p:val>
                                        </p:tav>
                                        <p:tav tm="100000">
                                          <p:val>
                                            <p:strVal val="#ppt_x"/>
                                          </p:val>
                                        </p:tav>
                                      </p:tavLst>
                                    </p:anim>
                                    <p:anim calcmode="lin" valueType="num">
                                      <p:cBhvr additive="base">
                                        <p:cTn id="260" dur="500" fill="hold"/>
                                        <p:tgtEl>
                                          <p:spTgt spid="201"/>
                                        </p:tgtEl>
                                        <p:attrNameLst>
                                          <p:attrName>ppt_y</p:attrName>
                                        </p:attrNameLst>
                                      </p:cBhvr>
                                      <p:tavLst>
                                        <p:tav tm="0">
                                          <p:val>
                                            <p:strVal val="1+#ppt_h/2"/>
                                          </p:val>
                                        </p:tav>
                                        <p:tav tm="100000">
                                          <p:val>
                                            <p:strVal val="#ppt_y"/>
                                          </p:val>
                                        </p:tav>
                                      </p:tavLst>
                                    </p:anim>
                                  </p:childTnLst>
                                </p:cTn>
                              </p:par>
                              <p:par>
                                <p:cTn id="261" presetID="2" presetClass="entr" presetSubtype="4" fill="hold" nodeType="withEffect">
                                  <p:stCondLst>
                                    <p:cond delay="0"/>
                                  </p:stCondLst>
                                  <p:childTnLst>
                                    <p:set>
                                      <p:cBhvr>
                                        <p:cTn id="262" dur="1" fill="hold">
                                          <p:stCondLst>
                                            <p:cond delay="0"/>
                                          </p:stCondLst>
                                        </p:cTn>
                                        <p:tgtEl>
                                          <p:spTgt spid="189"/>
                                        </p:tgtEl>
                                        <p:attrNameLst>
                                          <p:attrName>style.visibility</p:attrName>
                                        </p:attrNameLst>
                                      </p:cBhvr>
                                      <p:to>
                                        <p:strVal val="visible"/>
                                      </p:to>
                                    </p:set>
                                    <p:anim calcmode="lin" valueType="num">
                                      <p:cBhvr additive="base">
                                        <p:cTn id="263" dur="500" fill="hold"/>
                                        <p:tgtEl>
                                          <p:spTgt spid="189"/>
                                        </p:tgtEl>
                                        <p:attrNameLst>
                                          <p:attrName>ppt_x</p:attrName>
                                        </p:attrNameLst>
                                      </p:cBhvr>
                                      <p:tavLst>
                                        <p:tav tm="0">
                                          <p:val>
                                            <p:strVal val="#ppt_x"/>
                                          </p:val>
                                        </p:tav>
                                        <p:tav tm="100000">
                                          <p:val>
                                            <p:strVal val="#ppt_x"/>
                                          </p:val>
                                        </p:tav>
                                      </p:tavLst>
                                    </p:anim>
                                    <p:anim calcmode="lin" valueType="num">
                                      <p:cBhvr additive="base">
                                        <p:cTn id="264" dur="500" fill="hold"/>
                                        <p:tgtEl>
                                          <p:spTgt spid="189"/>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198"/>
                                        </p:tgtEl>
                                        <p:attrNameLst>
                                          <p:attrName>style.visibility</p:attrName>
                                        </p:attrNameLst>
                                      </p:cBhvr>
                                      <p:to>
                                        <p:strVal val="visible"/>
                                      </p:to>
                                    </p:set>
                                    <p:anim calcmode="lin" valueType="num">
                                      <p:cBhvr additive="base">
                                        <p:cTn id="267" dur="500" fill="hold"/>
                                        <p:tgtEl>
                                          <p:spTgt spid="198"/>
                                        </p:tgtEl>
                                        <p:attrNameLst>
                                          <p:attrName>ppt_x</p:attrName>
                                        </p:attrNameLst>
                                      </p:cBhvr>
                                      <p:tavLst>
                                        <p:tav tm="0">
                                          <p:val>
                                            <p:strVal val="#ppt_x"/>
                                          </p:val>
                                        </p:tav>
                                        <p:tav tm="100000">
                                          <p:val>
                                            <p:strVal val="#ppt_x"/>
                                          </p:val>
                                        </p:tav>
                                      </p:tavLst>
                                    </p:anim>
                                    <p:anim calcmode="lin" valueType="num">
                                      <p:cBhvr additive="base">
                                        <p:cTn id="268" dur="500" fill="hold"/>
                                        <p:tgtEl>
                                          <p:spTgt spid="198"/>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216"/>
                                        </p:tgtEl>
                                        <p:attrNameLst>
                                          <p:attrName>style.visibility</p:attrName>
                                        </p:attrNameLst>
                                      </p:cBhvr>
                                      <p:to>
                                        <p:strVal val="visible"/>
                                      </p:to>
                                    </p:set>
                                    <p:anim calcmode="lin" valueType="num">
                                      <p:cBhvr additive="base">
                                        <p:cTn id="271" dur="500" fill="hold"/>
                                        <p:tgtEl>
                                          <p:spTgt spid="216"/>
                                        </p:tgtEl>
                                        <p:attrNameLst>
                                          <p:attrName>ppt_x</p:attrName>
                                        </p:attrNameLst>
                                      </p:cBhvr>
                                      <p:tavLst>
                                        <p:tav tm="0">
                                          <p:val>
                                            <p:strVal val="#ppt_x"/>
                                          </p:val>
                                        </p:tav>
                                        <p:tav tm="100000">
                                          <p:val>
                                            <p:strVal val="#ppt_x"/>
                                          </p:val>
                                        </p:tav>
                                      </p:tavLst>
                                    </p:anim>
                                    <p:anim calcmode="lin" valueType="num">
                                      <p:cBhvr additive="base">
                                        <p:cTn id="272" dur="500" fill="hold"/>
                                        <p:tgtEl>
                                          <p:spTgt spid="216"/>
                                        </p:tgtEl>
                                        <p:attrNameLst>
                                          <p:attrName>ppt_y</p:attrName>
                                        </p:attrNameLst>
                                      </p:cBhvr>
                                      <p:tavLst>
                                        <p:tav tm="0">
                                          <p:val>
                                            <p:strVal val="1+#ppt_h/2"/>
                                          </p:val>
                                        </p:tav>
                                        <p:tav tm="100000">
                                          <p:val>
                                            <p:strVal val="#ppt_y"/>
                                          </p:val>
                                        </p:tav>
                                      </p:tavLst>
                                    </p:anim>
                                  </p:childTnLst>
                                </p:cTn>
                              </p:par>
                            </p:childTnLst>
                          </p:cTn>
                        </p:par>
                      </p:childTnLst>
                    </p:cTn>
                  </p:par>
                  <p:par>
                    <p:cTn id="273" fill="hold">
                      <p:stCondLst>
                        <p:cond delay="indefinite"/>
                      </p:stCondLst>
                      <p:childTnLst>
                        <p:par>
                          <p:cTn id="274" fill="hold">
                            <p:stCondLst>
                              <p:cond delay="0"/>
                            </p:stCondLst>
                            <p:childTnLst>
                              <p:par>
                                <p:cTn id="275" presetID="2" presetClass="entr" presetSubtype="4" fill="hold" nodeType="clickEffect">
                                  <p:stCondLst>
                                    <p:cond delay="0"/>
                                  </p:stCondLst>
                                  <p:childTnLst>
                                    <p:set>
                                      <p:cBhvr>
                                        <p:cTn id="276" dur="1" fill="hold">
                                          <p:stCondLst>
                                            <p:cond delay="0"/>
                                          </p:stCondLst>
                                        </p:cTn>
                                        <p:tgtEl>
                                          <p:spTgt spid="187"/>
                                        </p:tgtEl>
                                        <p:attrNameLst>
                                          <p:attrName>style.visibility</p:attrName>
                                        </p:attrNameLst>
                                      </p:cBhvr>
                                      <p:to>
                                        <p:strVal val="visible"/>
                                      </p:to>
                                    </p:set>
                                    <p:anim calcmode="lin" valueType="num">
                                      <p:cBhvr additive="base">
                                        <p:cTn id="277" dur="500" fill="hold"/>
                                        <p:tgtEl>
                                          <p:spTgt spid="187"/>
                                        </p:tgtEl>
                                        <p:attrNameLst>
                                          <p:attrName>ppt_x</p:attrName>
                                        </p:attrNameLst>
                                      </p:cBhvr>
                                      <p:tavLst>
                                        <p:tav tm="0">
                                          <p:val>
                                            <p:strVal val="#ppt_x"/>
                                          </p:val>
                                        </p:tav>
                                        <p:tav tm="100000">
                                          <p:val>
                                            <p:strVal val="#ppt_x"/>
                                          </p:val>
                                        </p:tav>
                                      </p:tavLst>
                                    </p:anim>
                                    <p:anim calcmode="lin" valueType="num">
                                      <p:cBhvr additive="base">
                                        <p:cTn id="278" dur="500" fill="hold"/>
                                        <p:tgtEl>
                                          <p:spTgt spid="187"/>
                                        </p:tgtEl>
                                        <p:attrNameLst>
                                          <p:attrName>ppt_y</p:attrName>
                                        </p:attrNameLst>
                                      </p:cBhvr>
                                      <p:tavLst>
                                        <p:tav tm="0">
                                          <p:val>
                                            <p:strVal val="1+#ppt_h/2"/>
                                          </p:val>
                                        </p:tav>
                                        <p:tav tm="100000">
                                          <p:val>
                                            <p:strVal val="#ppt_y"/>
                                          </p:val>
                                        </p:tav>
                                      </p:tavLst>
                                    </p:anim>
                                  </p:childTnLst>
                                </p:cTn>
                              </p:par>
                              <p:par>
                                <p:cTn id="279" presetID="2" presetClass="entr" presetSubtype="4" fill="hold" grpId="0" nodeType="withEffect">
                                  <p:stCondLst>
                                    <p:cond delay="0"/>
                                  </p:stCondLst>
                                  <p:childTnLst>
                                    <p:set>
                                      <p:cBhvr>
                                        <p:cTn id="280" dur="1" fill="hold">
                                          <p:stCondLst>
                                            <p:cond delay="0"/>
                                          </p:stCondLst>
                                        </p:cTn>
                                        <p:tgtEl>
                                          <p:spTgt spid="208"/>
                                        </p:tgtEl>
                                        <p:attrNameLst>
                                          <p:attrName>style.visibility</p:attrName>
                                        </p:attrNameLst>
                                      </p:cBhvr>
                                      <p:to>
                                        <p:strVal val="visible"/>
                                      </p:to>
                                    </p:set>
                                    <p:anim calcmode="lin" valueType="num">
                                      <p:cBhvr additive="base">
                                        <p:cTn id="281" dur="500" fill="hold"/>
                                        <p:tgtEl>
                                          <p:spTgt spid="208"/>
                                        </p:tgtEl>
                                        <p:attrNameLst>
                                          <p:attrName>ppt_x</p:attrName>
                                        </p:attrNameLst>
                                      </p:cBhvr>
                                      <p:tavLst>
                                        <p:tav tm="0">
                                          <p:val>
                                            <p:strVal val="#ppt_x"/>
                                          </p:val>
                                        </p:tav>
                                        <p:tav tm="100000">
                                          <p:val>
                                            <p:strVal val="#ppt_x"/>
                                          </p:val>
                                        </p:tav>
                                      </p:tavLst>
                                    </p:anim>
                                    <p:anim calcmode="lin" valueType="num">
                                      <p:cBhvr additive="base">
                                        <p:cTn id="282" dur="500" fill="hold"/>
                                        <p:tgtEl>
                                          <p:spTgt spid="208"/>
                                        </p:tgtEl>
                                        <p:attrNameLst>
                                          <p:attrName>ppt_y</p:attrName>
                                        </p:attrNameLst>
                                      </p:cBhvr>
                                      <p:tavLst>
                                        <p:tav tm="0">
                                          <p:val>
                                            <p:strVal val="1+#ppt_h/2"/>
                                          </p:val>
                                        </p:tav>
                                        <p:tav tm="100000">
                                          <p:val>
                                            <p:strVal val="#ppt_y"/>
                                          </p:val>
                                        </p:tav>
                                      </p:tavLst>
                                    </p:anim>
                                  </p:childTnLst>
                                </p:cTn>
                              </p:par>
                              <p:par>
                                <p:cTn id="283" presetID="2" presetClass="entr" presetSubtype="4" fill="hold" nodeType="withEffect">
                                  <p:stCondLst>
                                    <p:cond delay="0"/>
                                  </p:stCondLst>
                                  <p:childTnLst>
                                    <p:set>
                                      <p:cBhvr>
                                        <p:cTn id="284" dur="1" fill="hold">
                                          <p:stCondLst>
                                            <p:cond delay="0"/>
                                          </p:stCondLst>
                                        </p:cTn>
                                        <p:tgtEl>
                                          <p:spTgt spid="206"/>
                                        </p:tgtEl>
                                        <p:attrNameLst>
                                          <p:attrName>style.visibility</p:attrName>
                                        </p:attrNameLst>
                                      </p:cBhvr>
                                      <p:to>
                                        <p:strVal val="visible"/>
                                      </p:to>
                                    </p:set>
                                    <p:anim calcmode="lin" valueType="num">
                                      <p:cBhvr additive="base">
                                        <p:cTn id="285" dur="500" fill="hold"/>
                                        <p:tgtEl>
                                          <p:spTgt spid="206"/>
                                        </p:tgtEl>
                                        <p:attrNameLst>
                                          <p:attrName>ppt_x</p:attrName>
                                        </p:attrNameLst>
                                      </p:cBhvr>
                                      <p:tavLst>
                                        <p:tav tm="0">
                                          <p:val>
                                            <p:strVal val="#ppt_x"/>
                                          </p:val>
                                        </p:tav>
                                        <p:tav tm="100000">
                                          <p:val>
                                            <p:strVal val="#ppt_x"/>
                                          </p:val>
                                        </p:tav>
                                      </p:tavLst>
                                    </p:anim>
                                    <p:anim calcmode="lin" valueType="num">
                                      <p:cBhvr additive="base">
                                        <p:cTn id="286" dur="500" fill="hold"/>
                                        <p:tgtEl>
                                          <p:spTgt spid="206"/>
                                        </p:tgtEl>
                                        <p:attrNameLst>
                                          <p:attrName>ppt_y</p:attrName>
                                        </p:attrNameLst>
                                      </p:cBhvr>
                                      <p:tavLst>
                                        <p:tav tm="0">
                                          <p:val>
                                            <p:strVal val="1+#ppt_h/2"/>
                                          </p:val>
                                        </p:tav>
                                        <p:tav tm="100000">
                                          <p:val>
                                            <p:strVal val="#ppt_y"/>
                                          </p:val>
                                        </p:tav>
                                      </p:tavLst>
                                    </p:anim>
                                  </p:childTnLst>
                                </p:cTn>
                              </p:par>
                              <p:par>
                                <p:cTn id="287" presetID="2" presetClass="entr" presetSubtype="4" fill="hold" nodeType="withEffect">
                                  <p:stCondLst>
                                    <p:cond delay="0"/>
                                  </p:stCondLst>
                                  <p:childTnLst>
                                    <p:set>
                                      <p:cBhvr>
                                        <p:cTn id="288" dur="1" fill="hold">
                                          <p:stCondLst>
                                            <p:cond delay="0"/>
                                          </p:stCondLst>
                                        </p:cTn>
                                        <p:tgtEl>
                                          <p:spTgt spid="191"/>
                                        </p:tgtEl>
                                        <p:attrNameLst>
                                          <p:attrName>style.visibility</p:attrName>
                                        </p:attrNameLst>
                                      </p:cBhvr>
                                      <p:to>
                                        <p:strVal val="visible"/>
                                      </p:to>
                                    </p:set>
                                    <p:anim calcmode="lin" valueType="num">
                                      <p:cBhvr additive="base">
                                        <p:cTn id="289" dur="500" fill="hold"/>
                                        <p:tgtEl>
                                          <p:spTgt spid="191"/>
                                        </p:tgtEl>
                                        <p:attrNameLst>
                                          <p:attrName>ppt_x</p:attrName>
                                        </p:attrNameLst>
                                      </p:cBhvr>
                                      <p:tavLst>
                                        <p:tav tm="0">
                                          <p:val>
                                            <p:strVal val="#ppt_x"/>
                                          </p:val>
                                        </p:tav>
                                        <p:tav tm="100000">
                                          <p:val>
                                            <p:strVal val="#ppt_x"/>
                                          </p:val>
                                        </p:tav>
                                      </p:tavLst>
                                    </p:anim>
                                    <p:anim calcmode="lin" valueType="num">
                                      <p:cBhvr additive="base">
                                        <p:cTn id="290" dur="500" fill="hold"/>
                                        <p:tgtEl>
                                          <p:spTgt spid="191"/>
                                        </p:tgtEl>
                                        <p:attrNameLst>
                                          <p:attrName>ppt_y</p:attrName>
                                        </p:attrNameLst>
                                      </p:cBhvr>
                                      <p:tavLst>
                                        <p:tav tm="0">
                                          <p:val>
                                            <p:strVal val="1+#ppt_h/2"/>
                                          </p:val>
                                        </p:tav>
                                        <p:tav tm="100000">
                                          <p:val>
                                            <p:strVal val="#ppt_y"/>
                                          </p:val>
                                        </p:tav>
                                      </p:tavLst>
                                    </p:anim>
                                  </p:childTnLst>
                                </p:cTn>
                              </p:par>
                              <p:par>
                                <p:cTn id="291" presetID="2" presetClass="entr" presetSubtype="4" fill="hold" grpId="0" nodeType="withEffect">
                                  <p:stCondLst>
                                    <p:cond delay="0"/>
                                  </p:stCondLst>
                                  <p:childTnLst>
                                    <p:set>
                                      <p:cBhvr>
                                        <p:cTn id="292" dur="1" fill="hold">
                                          <p:stCondLst>
                                            <p:cond delay="0"/>
                                          </p:stCondLst>
                                        </p:cTn>
                                        <p:tgtEl>
                                          <p:spTgt spid="194"/>
                                        </p:tgtEl>
                                        <p:attrNameLst>
                                          <p:attrName>style.visibility</p:attrName>
                                        </p:attrNameLst>
                                      </p:cBhvr>
                                      <p:to>
                                        <p:strVal val="visible"/>
                                      </p:to>
                                    </p:set>
                                    <p:anim calcmode="lin" valueType="num">
                                      <p:cBhvr additive="base">
                                        <p:cTn id="293" dur="500" fill="hold"/>
                                        <p:tgtEl>
                                          <p:spTgt spid="194"/>
                                        </p:tgtEl>
                                        <p:attrNameLst>
                                          <p:attrName>ppt_x</p:attrName>
                                        </p:attrNameLst>
                                      </p:cBhvr>
                                      <p:tavLst>
                                        <p:tav tm="0">
                                          <p:val>
                                            <p:strVal val="#ppt_x"/>
                                          </p:val>
                                        </p:tav>
                                        <p:tav tm="100000">
                                          <p:val>
                                            <p:strVal val="#ppt_x"/>
                                          </p:val>
                                        </p:tav>
                                      </p:tavLst>
                                    </p:anim>
                                    <p:anim calcmode="lin" valueType="num">
                                      <p:cBhvr additive="base">
                                        <p:cTn id="294" dur="500" fill="hold"/>
                                        <p:tgtEl>
                                          <p:spTgt spid="194"/>
                                        </p:tgtEl>
                                        <p:attrNameLst>
                                          <p:attrName>ppt_y</p:attrName>
                                        </p:attrNameLst>
                                      </p:cBhvr>
                                      <p:tavLst>
                                        <p:tav tm="0">
                                          <p:val>
                                            <p:strVal val="1+#ppt_h/2"/>
                                          </p:val>
                                        </p:tav>
                                        <p:tav tm="100000">
                                          <p:val>
                                            <p:strVal val="#ppt_y"/>
                                          </p:val>
                                        </p:tav>
                                      </p:tavLst>
                                    </p:anim>
                                  </p:childTnLst>
                                </p:cTn>
                              </p:par>
                              <p:par>
                                <p:cTn id="295" presetID="2" presetClass="entr" presetSubtype="4" fill="hold" grpId="0" nodeType="withEffect">
                                  <p:stCondLst>
                                    <p:cond delay="0"/>
                                  </p:stCondLst>
                                  <p:childTnLst>
                                    <p:set>
                                      <p:cBhvr>
                                        <p:cTn id="296" dur="1" fill="hold">
                                          <p:stCondLst>
                                            <p:cond delay="0"/>
                                          </p:stCondLst>
                                        </p:cTn>
                                        <p:tgtEl>
                                          <p:spTgt spid="195"/>
                                        </p:tgtEl>
                                        <p:attrNameLst>
                                          <p:attrName>style.visibility</p:attrName>
                                        </p:attrNameLst>
                                      </p:cBhvr>
                                      <p:to>
                                        <p:strVal val="visible"/>
                                      </p:to>
                                    </p:set>
                                    <p:anim calcmode="lin" valueType="num">
                                      <p:cBhvr additive="base">
                                        <p:cTn id="297" dur="500" fill="hold"/>
                                        <p:tgtEl>
                                          <p:spTgt spid="195"/>
                                        </p:tgtEl>
                                        <p:attrNameLst>
                                          <p:attrName>ppt_x</p:attrName>
                                        </p:attrNameLst>
                                      </p:cBhvr>
                                      <p:tavLst>
                                        <p:tav tm="0">
                                          <p:val>
                                            <p:strVal val="#ppt_x"/>
                                          </p:val>
                                        </p:tav>
                                        <p:tav tm="100000">
                                          <p:val>
                                            <p:strVal val="#ppt_x"/>
                                          </p:val>
                                        </p:tav>
                                      </p:tavLst>
                                    </p:anim>
                                    <p:anim calcmode="lin" valueType="num">
                                      <p:cBhvr additive="base">
                                        <p:cTn id="298" dur="500" fill="hold"/>
                                        <p:tgtEl>
                                          <p:spTgt spid="195"/>
                                        </p:tgtEl>
                                        <p:attrNameLst>
                                          <p:attrName>ppt_y</p:attrName>
                                        </p:attrNameLst>
                                      </p:cBhvr>
                                      <p:tavLst>
                                        <p:tav tm="0">
                                          <p:val>
                                            <p:strVal val="1+#ppt_h/2"/>
                                          </p:val>
                                        </p:tav>
                                        <p:tav tm="100000">
                                          <p:val>
                                            <p:strVal val="#ppt_y"/>
                                          </p:val>
                                        </p:tav>
                                      </p:tavLst>
                                    </p:anim>
                                  </p:childTnLst>
                                </p:cTn>
                              </p:par>
                              <p:par>
                                <p:cTn id="299" presetID="2" presetClass="entr" presetSubtype="4" fill="hold" nodeType="withEffect">
                                  <p:stCondLst>
                                    <p:cond delay="0"/>
                                  </p:stCondLst>
                                  <p:childTnLst>
                                    <p:set>
                                      <p:cBhvr>
                                        <p:cTn id="300" dur="1" fill="hold">
                                          <p:stCondLst>
                                            <p:cond delay="0"/>
                                          </p:stCondLst>
                                        </p:cTn>
                                        <p:tgtEl>
                                          <p:spTgt spid="202"/>
                                        </p:tgtEl>
                                        <p:attrNameLst>
                                          <p:attrName>style.visibility</p:attrName>
                                        </p:attrNameLst>
                                      </p:cBhvr>
                                      <p:to>
                                        <p:strVal val="visible"/>
                                      </p:to>
                                    </p:set>
                                    <p:anim calcmode="lin" valueType="num">
                                      <p:cBhvr additive="base">
                                        <p:cTn id="301" dur="500" fill="hold"/>
                                        <p:tgtEl>
                                          <p:spTgt spid="202"/>
                                        </p:tgtEl>
                                        <p:attrNameLst>
                                          <p:attrName>ppt_x</p:attrName>
                                        </p:attrNameLst>
                                      </p:cBhvr>
                                      <p:tavLst>
                                        <p:tav tm="0">
                                          <p:val>
                                            <p:strVal val="#ppt_x"/>
                                          </p:val>
                                        </p:tav>
                                        <p:tav tm="100000">
                                          <p:val>
                                            <p:strVal val="#ppt_x"/>
                                          </p:val>
                                        </p:tav>
                                      </p:tavLst>
                                    </p:anim>
                                    <p:anim calcmode="lin" valueType="num">
                                      <p:cBhvr additive="base">
                                        <p:cTn id="302" dur="500" fill="hold"/>
                                        <p:tgtEl>
                                          <p:spTgt spid="202"/>
                                        </p:tgtEl>
                                        <p:attrNameLst>
                                          <p:attrName>ppt_y</p:attrName>
                                        </p:attrNameLst>
                                      </p:cBhvr>
                                      <p:tavLst>
                                        <p:tav tm="0">
                                          <p:val>
                                            <p:strVal val="1+#ppt_h/2"/>
                                          </p:val>
                                        </p:tav>
                                        <p:tav tm="100000">
                                          <p:val>
                                            <p:strVal val="#ppt_y"/>
                                          </p:val>
                                        </p:tav>
                                      </p:tavLst>
                                    </p:anim>
                                  </p:childTnLst>
                                </p:cTn>
                              </p:par>
                              <p:par>
                                <p:cTn id="303" presetID="2" presetClass="entr" presetSubtype="4" fill="hold" nodeType="withEffect">
                                  <p:stCondLst>
                                    <p:cond delay="0"/>
                                  </p:stCondLst>
                                  <p:childTnLst>
                                    <p:set>
                                      <p:cBhvr>
                                        <p:cTn id="304" dur="1" fill="hold">
                                          <p:stCondLst>
                                            <p:cond delay="0"/>
                                          </p:stCondLst>
                                        </p:cTn>
                                        <p:tgtEl>
                                          <p:spTgt spid="190"/>
                                        </p:tgtEl>
                                        <p:attrNameLst>
                                          <p:attrName>style.visibility</p:attrName>
                                        </p:attrNameLst>
                                      </p:cBhvr>
                                      <p:to>
                                        <p:strVal val="visible"/>
                                      </p:to>
                                    </p:set>
                                    <p:anim calcmode="lin" valueType="num">
                                      <p:cBhvr additive="base">
                                        <p:cTn id="305" dur="500" fill="hold"/>
                                        <p:tgtEl>
                                          <p:spTgt spid="190"/>
                                        </p:tgtEl>
                                        <p:attrNameLst>
                                          <p:attrName>ppt_x</p:attrName>
                                        </p:attrNameLst>
                                      </p:cBhvr>
                                      <p:tavLst>
                                        <p:tav tm="0">
                                          <p:val>
                                            <p:strVal val="#ppt_x"/>
                                          </p:val>
                                        </p:tav>
                                        <p:tav tm="100000">
                                          <p:val>
                                            <p:strVal val="#ppt_x"/>
                                          </p:val>
                                        </p:tav>
                                      </p:tavLst>
                                    </p:anim>
                                    <p:anim calcmode="lin" valueType="num">
                                      <p:cBhvr additive="base">
                                        <p:cTn id="306" dur="500" fill="hold"/>
                                        <p:tgtEl>
                                          <p:spTgt spid="190"/>
                                        </p:tgtEl>
                                        <p:attrNameLst>
                                          <p:attrName>ppt_y</p:attrName>
                                        </p:attrNameLst>
                                      </p:cBhvr>
                                      <p:tavLst>
                                        <p:tav tm="0">
                                          <p:val>
                                            <p:strVal val="1+#ppt_h/2"/>
                                          </p:val>
                                        </p:tav>
                                        <p:tav tm="100000">
                                          <p:val>
                                            <p:strVal val="#ppt_y"/>
                                          </p:val>
                                        </p:tav>
                                      </p:tavLst>
                                    </p:anim>
                                  </p:childTnLst>
                                </p:cTn>
                              </p:par>
                              <p:par>
                                <p:cTn id="307" presetID="2" presetClass="entr" presetSubtype="4" fill="hold" grpId="0" nodeType="withEffect">
                                  <p:stCondLst>
                                    <p:cond delay="0"/>
                                  </p:stCondLst>
                                  <p:childTnLst>
                                    <p:set>
                                      <p:cBhvr>
                                        <p:cTn id="308" dur="1" fill="hold">
                                          <p:stCondLst>
                                            <p:cond delay="0"/>
                                          </p:stCondLst>
                                        </p:cTn>
                                        <p:tgtEl>
                                          <p:spTgt spid="199"/>
                                        </p:tgtEl>
                                        <p:attrNameLst>
                                          <p:attrName>style.visibility</p:attrName>
                                        </p:attrNameLst>
                                      </p:cBhvr>
                                      <p:to>
                                        <p:strVal val="visible"/>
                                      </p:to>
                                    </p:set>
                                    <p:anim calcmode="lin" valueType="num">
                                      <p:cBhvr additive="base">
                                        <p:cTn id="309" dur="500" fill="hold"/>
                                        <p:tgtEl>
                                          <p:spTgt spid="199"/>
                                        </p:tgtEl>
                                        <p:attrNameLst>
                                          <p:attrName>ppt_x</p:attrName>
                                        </p:attrNameLst>
                                      </p:cBhvr>
                                      <p:tavLst>
                                        <p:tav tm="0">
                                          <p:val>
                                            <p:strVal val="#ppt_x"/>
                                          </p:val>
                                        </p:tav>
                                        <p:tav tm="100000">
                                          <p:val>
                                            <p:strVal val="#ppt_x"/>
                                          </p:val>
                                        </p:tav>
                                      </p:tavLst>
                                    </p:anim>
                                    <p:anim calcmode="lin" valueType="num">
                                      <p:cBhvr additive="base">
                                        <p:cTn id="310" dur="500" fill="hold"/>
                                        <p:tgtEl>
                                          <p:spTgt spid="199"/>
                                        </p:tgtEl>
                                        <p:attrNameLst>
                                          <p:attrName>ppt_y</p:attrName>
                                        </p:attrNameLst>
                                      </p:cBhvr>
                                      <p:tavLst>
                                        <p:tav tm="0">
                                          <p:val>
                                            <p:strVal val="1+#ppt_h/2"/>
                                          </p:val>
                                        </p:tav>
                                        <p:tav tm="100000">
                                          <p:val>
                                            <p:strVal val="#ppt_y"/>
                                          </p:val>
                                        </p:tav>
                                      </p:tavLst>
                                    </p:anim>
                                  </p:childTnLst>
                                </p:cTn>
                              </p:par>
                              <p:par>
                                <p:cTn id="311" presetID="2" presetClass="entr" presetSubtype="4" fill="hold" grpId="0" nodeType="withEffect">
                                  <p:stCondLst>
                                    <p:cond delay="0"/>
                                  </p:stCondLst>
                                  <p:childTnLst>
                                    <p:set>
                                      <p:cBhvr>
                                        <p:cTn id="312" dur="1" fill="hold">
                                          <p:stCondLst>
                                            <p:cond delay="0"/>
                                          </p:stCondLst>
                                        </p:cTn>
                                        <p:tgtEl>
                                          <p:spTgt spid="58"/>
                                        </p:tgtEl>
                                        <p:attrNameLst>
                                          <p:attrName>style.visibility</p:attrName>
                                        </p:attrNameLst>
                                      </p:cBhvr>
                                      <p:to>
                                        <p:strVal val="visible"/>
                                      </p:to>
                                    </p:set>
                                    <p:anim calcmode="lin" valueType="num">
                                      <p:cBhvr additive="base">
                                        <p:cTn id="313" dur="500" fill="hold"/>
                                        <p:tgtEl>
                                          <p:spTgt spid="58"/>
                                        </p:tgtEl>
                                        <p:attrNameLst>
                                          <p:attrName>ppt_x</p:attrName>
                                        </p:attrNameLst>
                                      </p:cBhvr>
                                      <p:tavLst>
                                        <p:tav tm="0">
                                          <p:val>
                                            <p:strVal val="#ppt_x"/>
                                          </p:val>
                                        </p:tav>
                                        <p:tav tm="100000">
                                          <p:val>
                                            <p:strVal val="#ppt_x"/>
                                          </p:val>
                                        </p:tav>
                                      </p:tavLst>
                                    </p:anim>
                                    <p:anim calcmode="lin" valueType="num">
                                      <p:cBhvr additive="base">
                                        <p:cTn id="314" dur="500" fill="hold"/>
                                        <p:tgtEl>
                                          <p:spTgt spid="58"/>
                                        </p:tgtEl>
                                        <p:attrNameLst>
                                          <p:attrName>ppt_y</p:attrName>
                                        </p:attrNameLst>
                                      </p:cBhvr>
                                      <p:tavLst>
                                        <p:tav tm="0">
                                          <p:val>
                                            <p:strVal val="1+#ppt_h/2"/>
                                          </p:val>
                                        </p:tav>
                                        <p:tav tm="100000">
                                          <p:val>
                                            <p:strVal val="#ppt_y"/>
                                          </p:val>
                                        </p:tav>
                                      </p:tavLst>
                                    </p:anim>
                                  </p:childTnLst>
                                </p:cTn>
                              </p:par>
                            </p:childTnLst>
                          </p:cTn>
                        </p:par>
                      </p:childTnLst>
                    </p:cTn>
                  </p:par>
                  <p:par>
                    <p:cTn id="315" fill="hold">
                      <p:stCondLst>
                        <p:cond delay="indefinite"/>
                      </p:stCondLst>
                      <p:childTnLst>
                        <p:par>
                          <p:cTn id="316" fill="hold">
                            <p:stCondLst>
                              <p:cond delay="0"/>
                            </p:stCondLst>
                            <p:childTnLst>
                              <p:par>
                                <p:cTn id="317" presetID="2" presetClass="entr" presetSubtype="4" fill="hold" nodeType="clickEffect">
                                  <p:stCondLst>
                                    <p:cond delay="0"/>
                                  </p:stCondLst>
                                  <p:childTnLst>
                                    <p:set>
                                      <p:cBhvr>
                                        <p:cTn id="318" dur="1" fill="hold">
                                          <p:stCondLst>
                                            <p:cond delay="0"/>
                                          </p:stCondLst>
                                        </p:cTn>
                                        <p:tgtEl>
                                          <p:spTgt spid="48"/>
                                        </p:tgtEl>
                                        <p:attrNameLst>
                                          <p:attrName>style.visibility</p:attrName>
                                        </p:attrNameLst>
                                      </p:cBhvr>
                                      <p:to>
                                        <p:strVal val="visible"/>
                                      </p:to>
                                    </p:set>
                                    <p:anim calcmode="lin" valueType="num">
                                      <p:cBhvr additive="base">
                                        <p:cTn id="319" dur="500" fill="hold"/>
                                        <p:tgtEl>
                                          <p:spTgt spid="48"/>
                                        </p:tgtEl>
                                        <p:attrNameLst>
                                          <p:attrName>ppt_x</p:attrName>
                                        </p:attrNameLst>
                                      </p:cBhvr>
                                      <p:tavLst>
                                        <p:tav tm="0">
                                          <p:val>
                                            <p:strVal val="#ppt_x"/>
                                          </p:val>
                                        </p:tav>
                                        <p:tav tm="100000">
                                          <p:val>
                                            <p:strVal val="#ppt_x"/>
                                          </p:val>
                                        </p:tav>
                                      </p:tavLst>
                                    </p:anim>
                                    <p:anim calcmode="lin" valueType="num">
                                      <p:cBhvr additive="base">
                                        <p:cTn id="320" dur="500" fill="hold"/>
                                        <p:tgtEl>
                                          <p:spTgt spid="48"/>
                                        </p:tgtEl>
                                        <p:attrNameLst>
                                          <p:attrName>ppt_y</p:attrName>
                                        </p:attrNameLst>
                                      </p:cBhvr>
                                      <p:tavLst>
                                        <p:tav tm="0">
                                          <p:val>
                                            <p:strVal val="1+#ppt_h/2"/>
                                          </p:val>
                                        </p:tav>
                                        <p:tav tm="100000">
                                          <p:val>
                                            <p:strVal val="#ppt_y"/>
                                          </p:val>
                                        </p:tav>
                                      </p:tavLst>
                                    </p:anim>
                                  </p:childTnLst>
                                </p:cTn>
                              </p:par>
                            </p:childTnLst>
                          </p:cTn>
                        </p:par>
                      </p:childTnLst>
                    </p:cTn>
                  </p:par>
                  <p:par>
                    <p:cTn id="321" fill="hold">
                      <p:stCondLst>
                        <p:cond delay="indefinite"/>
                      </p:stCondLst>
                      <p:childTnLst>
                        <p:par>
                          <p:cTn id="322" fill="hold">
                            <p:stCondLst>
                              <p:cond delay="0"/>
                            </p:stCondLst>
                            <p:childTnLst>
                              <p:par>
                                <p:cTn id="323" presetID="2" presetClass="entr" presetSubtype="4" fill="hold" grpId="0" nodeType="clickEffect">
                                  <p:stCondLst>
                                    <p:cond delay="0"/>
                                  </p:stCondLst>
                                  <p:childTnLst>
                                    <p:set>
                                      <p:cBhvr>
                                        <p:cTn id="324" dur="1" fill="hold">
                                          <p:stCondLst>
                                            <p:cond delay="0"/>
                                          </p:stCondLst>
                                        </p:cTn>
                                        <p:tgtEl>
                                          <p:spTgt spid="212"/>
                                        </p:tgtEl>
                                        <p:attrNameLst>
                                          <p:attrName>style.visibility</p:attrName>
                                        </p:attrNameLst>
                                      </p:cBhvr>
                                      <p:to>
                                        <p:strVal val="visible"/>
                                      </p:to>
                                    </p:set>
                                    <p:anim calcmode="lin" valueType="num">
                                      <p:cBhvr additive="base">
                                        <p:cTn id="325" dur="500" fill="hold"/>
                                        <p:tgtEl>
                                          <p:spTgt spid="212"/>
                                        </p:tgtEl>
                                        <p:attrNameLst>
                                          <p:attrName>ppt_x</p:attrName>
                                        </p:attrNameLst>
                                      </p:cBhvr>
                                      <p:tavLst>
                                        <p:tav tm="0">
                                          <p:val>
                                            <p:strVal val="#ppt_x"/>
                                          </p:val>
                                        </p:tav>
                                        <p:tav tm="100000">
                                          <p:val>
                                            <p:strVal val="#ppt_x"/>
                                          </p:val>
                                        </p:tav>
                                      </p:tavLst>
                                    </p:anim>
                                    <p:anim calcmode="lin" valueType="num">
                                      <p:cBhvr additive="base">
                                        <p:cTn id="326" dur="500" fill="hold"/>
                                        <p:tgtEl>
                                          <p:spTgt spid="212"/>
                                        </p:tgtEl>
                                        <p:attrNameLst>
                                          <p:attrName>ppt_y</p:attrName>
                                        </p:attrNameLst>
                                      </p:cBhvr>
                                      <p:tavLst>
                                        <p:tav tm="0">
                                          <p:val>
                                            <p:strVal val="1+#ppt_h/2"/>
                                          </p:val>
                                        </p:tav>
                                        <p:tav tm="100000">
                                          <p:val>
                                            <p:strVal val="#ppt_y"/>
                                          </p:val>
                                        </p:tav>
                                      </p:tavLst>
                                    </p:anim>
                                  </p:childTnLst>
                                </p:cTn>
                              </p:par>
                            </p:childTnLst>
                          </p:cTn>
                        </p:par>
                      </p:childTnLst>
                    </p:cTn>
                  </p:par>
                  <p:par>
                    <p:cTn id="327" fill="hold">
                      <p:stCondLst>
                        <p:cond delay="indefinite"/>
                      </p:stCondLst>
                      <p:childTnLst>
                        <p:par>
                          <p:cTn id="328" fill="hold">
                            <p:stCondLst>
                              <p:cond delay="0"/>
                            </p:stCondLst>
                            <p:childTnLst>
                              <p:par>
                                <p:cTn id="329" presetID="2" presetClass="entr" presetSubtype="4" fill="hold" nodeType="clickEffect">
                                  <p:stCondLst>
                                    <p:cond delay="0"/>
                                  </p:stCondLst>
                                  <p:childTnLst>
                                    <p:set>
                                      <p:cBhvr>
                                        <p:cTn id="330" dur="1" fill="hold">
                                          <p:stCondLst>
                                            <p:cond delay="0"/>
                                          </p:stCondLst>
                                        </p:cTn>
                                        <p:tgtEl>
                                          <p:spTgt spid="51"/>
                                        </p:tgtEl>
                                        <p:attrNameLst>
                                          <p:attrName>style.visibility</p:attrName>
                                        </p:attrNameLst>
                                      </p:cBhvr>
                                      <p:to>
                                        <p:strVal val="visible"/>
                                      </p:to>
                                    </p:set>
                                    <p:anim calcmode="lin" valueType="num">
                                      <p:cBhvr additive="base">
                                        <p:cTn id="331" dur="500" fill="hold"/>
                                        <p:tgtEl>
                                          <p:spTgt spid="51"/>
                                        </p:tgtEl>
                                        <p:attrNameLst>
                                          <p:attrName>ppt_x</p:attrName>
                                        </p:attrNameLst>
                                      </p:cBhvr>
                                      <p:tavLst>
                                        <p:tav tm="0">
                                          <p:val>
                                            <p:strVal val="#ppt_x"/>
                                          </p:val>
                                        </p:tav>
                                        <p:tav tm="100000">
                                          <p:val>
                                            <p:strVal val="#ppt_x"/>
                                          </p:val>
                                        </p:tav>
                                      </p:tavLst>
                                    </p:anim>
                                    <p:anim calcmode="lin" valueType="num">
                                      <p:cBhvr additive="base">
                                        <p:cTn id="332" dur="500" fill="hold"/>
                                        <p:tgtEl>
                                          <p:spTgt spid="51"/>
                                        </p:tgtEl>
                                        <p:attrNameLst>
                                          <p:attrName>ppt_y</p:attrName>
                                        </p:attrNameLst>
                                      </p:cBhvr>
                                      <p:tavLst>
                                        <p:tav tm="0">
                                          <p:val>
                                            <p:strVal val="1+#ppt_h/2"/>
                                          </p:val>
                                        </p:tav>
                                        <p:tav tm="100000">
                                          <p:val>
                                            <p:strVal val="#ppt_y"/>
                                          </p:val>
                                        </p:tav>
                                      </p:tavLst>
                                    </p:anim>
                                  </p:childTnLst>
                                </p:cTn>
                              </p:par>
                              <p:par>
                                <p:cTn id="333" presetID="2" presetClass="entr" presetSubtype="4" fill="hold" nodeType="withEffect">
                                  <p:stCondLst>
                                    <p:cond delay="0"/>
                                  </p:stCondLst>
                                  <p:childTnLst>
                                    <p:set>
                                      <p:cBhvr>
                                        <p:cTn id="334" dur="1" fill="hold">
                                          <p:stCondLst>
                                            <p:cond delay="0"/>
                                          </p:stCondLst>
                                        </p:cTn>
                                        <p:tgtEl>
                                          <p:spTgt spid="219"/>
                                        </p:tgtEl>
                                        <p:attrNameLst>
                                          <p:attrName>style.visibility</p:attrName>
                                        </p:attrNameLst>
                                      </p:cBhvr>
                                      <p:to>
                                        <p:strVal val="visible"/>
                                      </p:to>
                                    </p:set>
                                    <p:anim calcmode="lin" valueType="num">
                                      <p:cBhvr additive="base">
                                        <p:cTn id="335" dur="500" fill="hold"/>
                                        <p:tgtEl>
                                          <p:spTgt spid="219"/>
                                        </p:tgtEl>
                                        <p:attrNameLst>
                                          <p:attrName>ppt_x</p:attrName>
                                        </p:attrNameLst>
                                      </p:cBhvr>
                                      <p:tavLst>
                                        <p:tav tm="0">
                                          <p:val>
                                            <p:strVal val="#ppt_x"/>
                                          </p:val>
                                        </p:tav>
                                        <p:tav tm="100000">
                                          <p:val>
                                            <p:strVal val="#ppt_x"/>
                                          </p:val>
                                        </p:tav>
                                      </p:tavLst>
                                    </p:anim>
                                    <p:anim calcmode="lin" valueType="num">
                                      <p:cBhvr additive="base">
                                        <p:cTn id="336" dur="500" fill="hold"/>
                                        <p:tgtEl>
                                          <p:spTgt spid="219"/>
                                        </p:tgtEl>
                                        <p:attrNameLst>
                                          <p:attrName>ppt_y</p:attrName>
                                        </p:attrNameLst>
                                      </p:cBhvr>
                                      <p:tavLst>
                                        <p:tav tm="0">
                                          <p:val>
                                            <p:strVal val="1+#ppt_h/2"/>
                                          </p:val>
                                        </p:tav>
                                        <p:tav tm="100000">
                                          <p:val>
                                            <p:strVal val="#ppt_y"/>
                                          </p:val>
                                        </p:tav>
                                      </p:tavLst>
                                    </p:anim>
                                  </p:childTnLst>
                                </p:cTn>
                              </p:par>
                            </p:childTnLst>
                          </p:cTn>
                        </p:par>
                      </p:childTnLst>
                    </p:cTn>
                  </p:par>
                  <p:par>
                    <p:cTn id="337" fill="hold">
                      <p:stCondLst>
                        <p:cond delay="indefinite"/>
                      </p:stCondLst>
                      <p:childTnLst>
                        <p:par>
                          <p:cTn id="338" fill="hold">
                            <p:stCondLst>
                              <p:cond delay="0"/>
                            </p:stCondLst>
                            <p:childTnLst>
                              <p:par>
                                <p:cTn id="339" presetID="2" presetClass="entr" presetSubtype="4" fill="hold" grpId="0" nodeType="clickEffect">
                                  <p:stCondLst>
                                    <p:cond delay="0"/>
                                  </p:stCondLst>
                                  <p:childTnLst>
                                    <p:set>
                                      <p:cBhvr>
                                        <p:cTn id="340" dur="1" fill="hold">
                                          <p:stCondLst>
                                            <p:cond delay="0"/>
                                          </p:stCondLst>
                                        </p:cTn>
                                        <p:tgtEl>
                                          <p:spTgt spid="56"/>
                                        </p:tgtEl>
                                        <p:attrNameLst>
                                          <p:attrName>style.visibility</p:attrName>
                                        </p:attrNameLst>
                                      </p:cBhvr>
                                      <p:to>
                                        <p:strVal val="visible"/>
                                      </p:to>
                                    </p:set>
                                    <p:anim calcmode="lin" valueType="num">
                                      <p:cBhvr additive="base">
                                        <p:cTn id="341" dur="500" fill="hold"/>
                                        <p:tgtEl>
                                          <p:spTgt spid="56"/>
                                        </p:tgtEl>
                                        <p:attrNameLst>
                                          <p:attrName>ppt_x</p:attrName>
                                        </p:attrNameLst>
                                      </p:cBhvr>
                                      <p:tavLst>
                                        <p:tav tm="0">
                                          <p:val>
                                            <p:strVal val="#ppt_x"/>
                                          </p:val>
                                        </p:tav>
                                        <p:tav tm="100000">
                                          <p:val>
                                            <p:strVal val="#ppt_x"/>
                                          </p:val>
                                        </p:tav>
                                      </p:tavLst>
                                    </p:anim>
                                    <p:anim calcmode="lin" valueType="num">
                                      <p:cBhvr additive="base">
                                        <p:cTn id="342" dur="500" fill="hold"/>
                                        <p:tgtEl>
                                          <p:spTgt spid="56"/>
                                        </p:tgtEl>
                                        <p:attrNameLst>
                                          <p:attrName>ppt_y</p:attrName>
                                        </p:attrNameLst>
                                      </p:cBhvr>
                                      <p:tavLst>
                                        <p:tav tm="0">
                                          <p:val>
                                            <p:strVal val="1+#ppt_h/2"/>
                                          </p:val>
                                        </p:tav>
                                        <p:tav tm="100000">
                                          <p:val>
                                            <p:strVal val="#ppt_y"/>
                                          </p:val>
                                        </p:tav>
                                      </p:tavLst>
                                    </p:anim>
                                  </p:childTnLst>
                                </p:cTn>
                              </p:par>
                              <p:par>
                                <p:cTn id="343" presetID="2" presetClass="entr" presetSubtype="4" fill="hold" grpId="0" nodeType="withEffect">
                                  <p:stCondLst>
                                    <p:cond delay="0"/>
                                  </p:stCondLst>
                                  <p:childTnLst>
                                    <p:set>
                                      <p:cBhvr>
                                        <p:cTn id="344" dur="1" fill="hold">
                                          <p:stCondLst>
                                            <p:cond delay="0"/>
                                          </p:stCondLst>
                                        </p:cTn>
                                        <p:tgtEl>
                                          <p:spTgt spid="214"/>
                                        </p:tgtEl>
                                        <p:attrNameLst>
                                          <p:attrName>style.visibility</p:attrName>
                                        </p:attrNameLst>
                                      </p:cBhvr>
                                      <p:to>
                                        <p:strVal val="visible"/>
                                      </p:to>
                                    </p:set>
                                    <p:anim calcmode="lin" valueType="num">
                                      <p:cBhvr additive="base">
                                        <p:cTn id="345" dur="500" fill="hold"/>
                                        <p:tgtEl>
                                          <p:spTgt spid="214"/>
                                        </p:tgtEl>
                                        <p:attrNameLst>
                                          <p:attrName>ppt_x</p:attrName>
                                        </p:attrNameLst>
                                      </p:cBhvr>
                                      <p:tavLst>
                                        <p:tav tm="0">
                                          <p:val>
                                            <p:strVal val="#ppt_x"/>
                                          </p:val>
                                        </p:tav>
                                        <p:tav tm="100000">
                                          <p:val>
                                            <p:strVal val="#ppt_x"/>
                                          </p:val>
                                        </p:tav>
                                      </p:tavLst>
                                    </p:anim>
                                    <p:anim calcmode="lin" valueType="num">
                                      <p:cBhvr additive="base">
                                        <p:cTn id="346" dur="500" fill="hold"/>
                                        <p:tgtEl>
                                          <p:spTgt spid="214"/>
                                        </p:tgtEl>
                                        <p:attrNameLst>
                                          <p:attrName>ppt_y</p:attrName>
                                        </p:attrNameLst>
                                      </p:cBhvr>
                                      <p:tavLst>
                                        <p:tav tm="0">
                                          <p:val>
                                            <p:strVal val="1+#ppt_h/2"/>
                                          </p:val>
                                        </p:tav>
                                        <p:tav tm="100000">
                                          <p:val>
                                            <p:strVal val="#ppt_y"/>
                                          </p:val>
                                        </p:tav>
                                      </p:tavLst>
                                    </p:anim>
                                  </p:childTnLst>
                                </p:cTn>
                              </p:par>
                              <p:par>
                                <p:cTn id="347" presetID="2" presetClass="entr" presetSubtype="4" fill="hold" grpId="0" nodeType="withEffect">
                                  <p:stCondLst>
                                    <p:cond delay="0"/>
                                  </p:stCondLst>
                                  <p:childTnLst>
                                    <p:set>
                                      <p:cBhvr>
                                        <p:cTn id="348" dur="1" fill="hold">
                                          <p:stCondLst>
                                            <p:cond delay="0"/>
                                          </p:stCondLst>
                                        </p:cTn>
                                        <p:tgtEl>
                                          <p:spTgt spid="215"/>
                                        </p:tgtEl>
                                        <p:attrNameLst>
                                          <p:attrName>style.visibility</p:attrName>
                                        </p:attrNameLst>
                                      </p:cBhvr>
                                      <p:to>
                                        <p:strVal val="visible"/>
                                      </p:to>
                                    </p:set>
                                    <p:anim calcmode="lin" valueType="num">
                                      <p:cBhvr additive="base">
                                        <p:cTn id="349" dur="500" fill="hold"/>
                                        <p:tgtEl>
                                          <p:spTgt spid="215"/>
                                        </p:tgtEl>
                                        <p:attrNameLst>
                                          <p:attrName>ppt_x</p:attrName>
                                        </p:attrNameLst>
                                      </p:cBhvr>
                                      <p:tavLst>
                                        <p:tav tm="0">
                                          <p:val>
                                            <p:strVal val="#ppt_x"/>
                                          </p:val>
                                        </p:tav>
                                        <p:tav tm="100000">
                                          <p:val>
                                            <p:strVal val="#ppt_x"/>
                                          </p:val>
                                        </p:tav>
                                      </p:tavLst>
                                    </p:anim>
                                    <p:anim calcmode="lin" valueType="num">
                                      <p:cBhvr additive="base">
                                        <p:cTn id="350" dur="500" fill="hold"/>
                                        <p:tgtEl>
                                          <p:spTgt spid="215"/>
                                        </p:tgtEl>
                                        <p:attrNameLst>
                                          <p:attrName>ppt_y</p:attrName>
                                        </p:attrNameLst>
                                      </p:cBhvr>
                                      <p:tavLst>
                                        <p:tav tm="0">
                                          <p:val>
                                            <p:strVal val="1+#ppt_h/2"/>
                                          </p:val>
                                        </p:tav>
                                        <p:tav tm="100000">
                                          <p:val>
                                            <p:strVal val="#ppt_y"/>
                                          </p:val>
                                        </p:tav>
                                      </p:tavLst>
                                    </p:anim>
                                  </p:childTnLst>
                                </p:cTn>
                              </p:par>
                              <p:par>
                                <p:cTn id="351" presetID="2" presetClass="entr" presetSubtype="4" fill="hold" grpId="0" nodeType="withEffect">
                                  <p:stCondLst>
                                    <p:cond delay="0"/>
                                  </p:stCondLst>
                                  <p:childTnLst>
                                    <p:set>
                                      <p:cBhvr>
                                        <p:cTn id="352" dur="1" fill="hold">
                                          <p:stCondLst>
                                            <p:cond delay="0"/>
                                          </p:stCondLst>
                                        </p:cTn>
                                        <p:tgtEl>
                                          <p:spTgt spid="57"/>
                                        </p:tgtEl>
                                        <p:attrNameLst>
                                          <p:attrName>style.visibility</p:attrName>
                                        </p:attrNameLst>
                                      </p:cBhvr>
                                      <p:to>
                                        <p:strVal val="visible"/>
                                      </p:to>
                                    </p:set>
                                    <p:anim calcmode="lin" valueType="num">
                                      <p:cBhvr additive="base">
                                        <p:cTn id="353" dur="500" fill="hold"/>
                                        <p:tgtEl>
                                          <p:spTgt spid="57"/>
                                        </p:tgtEl>
                                        <p:attrNameLst>
                                          <p:attrName>ppt_x</p:attrName>
                                        </p:attrNameLst>
                                      </p:cBhvr>
                                      <p:tavLst>
                                        <p:tav tm="0">
                                          <p:val>
                                            <p:strVal val="#ppt_x"/>
                                          </p:val>
                                        </p:tav>
                                        <p:tav tm="100000">
                                          <p:val>
                                            <p:strVal val="#ppt_x"/>
                                          </p:val>
                                        </p:tav>
                                      </p:tavLst>
                                    </p:anim>
                                    <p:anim calcmode="lin" valueType="num">
                                      <p:cBhvr additive="base">
                                        <p:cTn id="354" dur="500" fill="hold"/>
                                        <p:tgtEl>
                                          <p:spTgt spid="57"/>
                                        </p:tgtEl>
                                        <p:attrNameLst>
                                          <p:attrName>ppt_y</p:attrName>
                                        </p:attrNameLst>
                                      </p:cBhvr>
                                      <p:tavLst>
                                        <p:tav tm="0">
                                          <p:val>
                                            <p:strVal val="1+#ppt_h/2"/>
                                          </p:val>
                                        </p:tav>
                                        <p:tav tm="100000">
                                          <p:val>
                                            <p:strVal val="#ppt_y"/>
                                          </p:val>
                                        </p:tav>
                                      </p:tavLst>
                                    </p:anim>
                                  </p:childTnLst>
                                </p:cTn>
                              </p:par>
                            </p:childTnLst>
                          </p:cTn>
                        </p:par>
                      </p:childTnLst>
                    </p:cTn>
                  </p:par>
                  <p:par>
                    <p:cTn id="355" fill="hold">
                      <p:stCondLst>
                        <p:cond delay="indefinite"/>
                      </p:stCondLst>
                      <p:childTnLst>
                        <p:par>
                          <p:cTn id="356" fill="hold">
                            <p:stCondLst>
                              <p:cond delay="0"/>
                            </p:stCondLst>
                            <p:childTnLst>
                              <p:par>
                                <p:cTn id="357" presetID="2" presetClass="entr" presetSubtype="4" fill="hold" nodeType="clickEffect">
                                  <p:stCondLst>
                                    <p:cond delay="0"/>
                                  </p:stCondLst>
                                  <p:childTnLst>
                                    <p:set>
                                      <p:cBhvr>
                                        <p:cTn id="358" dur="1" fill="hold">
                                          <p:stCondLst>
                                            <p:cond delay="0"/>
                                          </p:stCondLst>
                                        </p:cTn>
                                        <p:tgtEl>
                                          <p:spTgt spid="55"/>
                                        </p:tgtEl>
                                        <p:attrNameLst>
                                          <p:attrName>style.visibility</p:attrName>
                                        </p:attrNameLst>
                                      </p:cBhvr>
                                      <p:to>
                                        <p:strVal val="visible"/>
                                      </p:to>
                                    </p:set>
                                    <p:anim calcmode="lin" valueType="num">
                                      <p:cBhvr additive="base">
                                        <p:cTn id="359" dur="500" fill="hold"/>
                                        <p:tgtEl>
                                          <p:spTgt spid="55"/>
                                        </p:tgtEl>
                                        <p:attrNameLst>
                                          <p:attrName>ppt_x</p:attrName>
                                        </p:attrNameLst>
                                      </p:cBhvr>
                                      <p:tavLst>
                                        <p:tav tm="0">
                                          <p:val>
                                            <p:strVal val="#ppt_x"/>
                                          </p:val>
                                        </p:tav>
                                        <p:tav tm="100000">
                                          <p:val>
                                            <p:strVal val="#ppt_x"/>
                                          </p:val>
                                        </p:tav>
                                      </p:tavLst>
                                    </p:anim>
                                    <p:anim calcmode="lin" valueType="num">
                                      <p:cBhvr additive="base">
                                        <p:cTn id="360" dur="500" fill="hold"/>
                                        <p:tgtEl>
                                          <p:spTgt spid="55"/>
                                        </p:tgtEl>
                                        <p:attrNameLst>
                                          <p:attrName>ppt_y</p:attrName>
                                        </p:attrNameLst>
                                      </p:cBhvr>
                                      <p:tavLst>
                                        <p:tav tm="0">
                                          <p:val>
                                            <p:strVal val="1+#ppt_h/2"/>
                                          </p:val>
                                        </p:tav>
                                        <p:tav tm="100000">
                                          <p:val>
                                            <p:strVal val="#ppt_y"/>
                                          </p:val>
                                        </p:tav>
                                      </p:tavLst>
                                    </p:anim>
                                  </p:childTnLst>
                                </p:cTn>
                              </p:par>
                              <p:par>
                                <p:cTn id="361" presetID="2" presetClass="entr" presetSubtype="4" fill="hold" grpId="0" nodeType="withEffect">
                                  <p:stCondLst>
                                    <p:cond delay="0"/>
                                  </p:stCondLst>
                                  <p:childTnLst>
                                    <p:set>
                                      <p:cBhvr>
                                        <p:cTn id="362" dur="1" fill="hold">
                                          <p:stCondLst>
                                            <p:cond delay="0"/>
                                          </p:stCondLst>
                                        </p:cTn>
                                        <p:tgtEl>
                                          <p:spTgt spid="213"/>
                                        </p:tgtEl>
                                        <p:attrNameLst>
                                          <p:attrName>style.visibility</p:attrName>
                                        </p:attrNameLst>
                                      </p:cBhvr>
                                      <p:to>
                                        <p:strVal val="visible"/>
                                      </p:to>
                                    </p:set>
                                    <p:anim calcmode="lin" valueType="num">
                                      <p:cBhvr additive="base">
                                        <p:cTn id="363" dur="500" fill="hold"/>
                                        <p:tgtEl>
                                          <p:spTgt spid="213"/>
                                        </p:tgtEl>
                                        <p:attrNameLst>
                                          <p:attrName>ppt_x</p:attrName>
                                        </p:attrNameLst>
                                      </p:cBhvr>
                                      <p:tavLst>
                                        <p:tav tm="0">
                                          <p:val>
                                            <p:strVal val="#ppt_x"/>
                                          </p:val>
                                        </p:tav>
                                        <p:tav tm="100000">
                                          <p:val>
                                            <p:strVal val="#ppt_x"/>
                                          </p:val>
                                        </p:tav>
                                      </p:tavLst>
                                    </p:anim>
                                    <p:anim calcmode="lin" valueType="num">
                                      <p:cBhvr additive="base">
                                        <p:cTn id="364" dur="500" fill="hold"/>
                                        <p:tgtEl>
                                          <p:spTgt spid="213"/>
                                        </p:tgtEl>
                                        <p:attrNameLst>
                                          <p:attrName>ppt_y</p:attrName>
                                        </p:attrNameLst>
                                      </p:cBhvr>
                                      <p:tavLst>
                                        <p:tav tm="0">
                                          <p:val>
                                            <p:strVal val="1+#ppt_h/2"/>
                                          </p:val>
                                        </p:tav>
                                        <p:tav tm="100000">
                                          <p:val>
                                            <p:strVal val="#ppt_y"/>
                                          </p:val>
                                        </p:tav>
                                      </p:tavLst>
                                    </p:anim>
                                  </p:childTnLst>
                                </p:cTn>
                              </p:par>
                              <p:par>
                                <p:cTn id="365" presetID="2" presetClass="entr" presetSubtype="4" fill="hold" grpId="0" nodeType="withEffect">
                                  <p:stCondLst>
                                    <p:cond delay="0"/>
                                  </p:stCondLst>
                                  <p:childTnLst>
                                    <p:set>
                                      <p:cBhvr>
                                        <p:cTn id="366" dur="1" fill="hold">
                                          <p:stCondLst>
                                            <p:cond delay="0"/>
                                          </p:stCondLst>
                                        </p:cTn>
                                        <p:tgtEl>
                                          <p:spTgt spid="53"/>
                                        </p:tgtEl>
                                        <p:attrNameLst>
                                          <p:attrName>style.visibility</p:attrName>
                                        </p:attrNameLst>
                                      </p:cBhvr>
                                      <p:to>
                                        <p:strVal val="visible"/>
                                      </p:to>
                                    </p:set>
                                    <p:anim calcmode="lin" valueType="num">
                                      <p:cBhvr additive="base">
                                        <p:cTn id="367" dur="500" fill="hold"/>
                                        <p:tgtEl>
                                          <p:spTgt spid="53"/>
                                        </p:tgtEl>
                                        <p:attrNameLst>
                                          <p:attrName>ppt_x</p:attrName>
                                        </p:attrNameLst>
                                      </p:cBhvr>
                                      <p:tavLst>
                                        <p:tav tm="0">
                                          <p:val>
                                            <p:strVal val="#ppt_x"/>
                                          </p:val>
                                        </p:tav>
                                        <p:tav tm="100000">
                                          <p:val>
                                            <p:strVal val="#ppt_x"/>
                                          </p:val>
                                        </p:tav>
                                      </p:tavLst>
                                    </p:anim>
                                    <p:anim calcmode="lin" valueType="num">
                                      <p:cBhvr additive="base">
                                        <p:cTn id="368" dur="500" fill="hold"/>
                                        <p:tgtEl>
                                          <p:spTgt spid="5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 grpId="0"/>
      <p:bldP spid="119" grpId="0"/>
      <p:bldP spid="121" grpId="0"/>
      <p:bldP spid="122" grpId="0"/>
      <p:bldP spid="50" grpId="0" animBg="1"/>
      <p:bldP spid="124" grpId="0" animBg="1"/>
      <p:bldP spid="127" grpId="0"/>
      <p:bldP spid="128" grpId="0"/>
      <p:bldP spid="115" grpId="0" animBg="1"/>
      <p:bldP spid="138" grpId="0"/>
      <p:bldP spid="141" grpId="0"/>
      <p:bldP spid="64" grpId="0"/>
      <p:bldP spid="161" grpId="0"/>
      <p:bldP spid="164" grpId="0"/>
      <p:bldP spid="168" grpId="0"/>
      <p:bldP spid="172" grpId="0" animBg="1"/>
      <p:bldP spid="176" grpId="0"/>
      <p:bldP spid="177" grpId="0"/>
      <p:bldP spid="178" grpId="0"/>
      <p:bldP spid="179" grpId="0" animBg="1"/>
      <p:bldP spid="180" grpId="0" animBg="1"/>
      <p:bldP spid="184" grpId="0" animBg="1"/>
      <p:bldP spid="185" grpId="0" animBg="1"/>
      <p:bldP spid="192" grpId="0" animBg="1"/>
      <p:bldP spid="193" grpId="0" animBg="1"/>
      <p:bldP spid="194" grpId="0" animBg="1"/>
      <p:bldP spid="195" grpId="0" animBg="1"/>
      <p:bldP spid="196" grpId="0"/>
      <p:bldP spid="197" grpId="0"/>
      <p:bldP spid="198" grpId="0"/>
      <p:bldP spid="199" grpId="0"/>
      <p:bldP spid="204" grpId="0"/>
      <p:bldP spid="207" grpId="0"/>
      <p:bldP spid="208" grpId="0"/>
      <p:bldP spid="209" grpId="0"/>
      <p:bldP spid="210" grpId="0"/>
      <p:bldP spid="212" grpId="0"/>
      <p:bldP spid="213" grpId="0"/>
      <p:bldP spid="53" grpId="0" animBg="1"/>
      <p:bldP spid="56" grpId="0" animBg="1"/>
      <p:bldP spid="214" grpId="0" animBg="1"/>
      <p:bldP spid="57" grpId="0" animBg="1"/>
      <p:bldP spid="215" grpId="0"/>
      <p:bldP spid="58" grpId="0"/>
      <p:bldP spid="216"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 name="正方形/長方形 1">
            <a:extLst>
              <a:ext uri="{FF2B5EF4-FFF2-40B4-BE49-F238E27FC236}">
                <a16:creationId xmlns:a16="http://schemas.microsoft.com/office/drawing/2014/main" id="{EAD3E34E-B39C-413E-AE37-F3AA6077ADAA}"/>
              </a:ext>
            </a:extLst>
          </p:cNvPr>
          <p:cNvSpPr>
            <a:spLocks noChangeArrowheads="1"/>
          </p:cNvSpPr>
          <p:nvPr/>
        </p:nvSpPr>
        <p:spPr bwMode="gray">
          <a:xfrm>
            <a:off x="-7938" y="6373813"/>
            <a:ext cx="9144001" cy="484187"/>
          </a:xfrm>
          <a:prstGeom prst="rect">
            <a:avLst/>
          </a:prstGeom>
          <a:solidFill>
            <a:schemeClr val="bg1"/>
          </a:solidFill>
          <a:ln w="9525" algn="ctr">
            <a:solidFill>
              <a:schemeClr val="bg1"/>
            </a:solidFill>
            <a:miter lim="800000"/>
            <a:headEnd/>
            <a:tailEnd/>
          </a:ln>
        </p:spPr>
        <p:txBody>
          <a:bodyPr wrap="none" anchor="ctr"/>
          <a:lstStyle>
            <a:lvl1pPr>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a:buBlip>
                <a:blip r:embed="rId8"/>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8"/>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8"/>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8"/>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8"/>
              </a:buBlip>
              <a:defRPr kumimoji="1" sz="2000">
                <a:solidFill>
                  <a:srgbClr val="000000"/>
                </a:solidFill>
                <a:latin typeface="Arial" charset="0"/>
                <a:ea typeface="ＭＳ Ｐゴシック" charset="-128"/>
                <a:cs typeface="Arial" charset="0"/>
              </a:defRPr>
            </a:lvl9pPr>
          </a:lstStyle>
          <a:p>
            <a:pPr algn="ctr" eaLnBrk="1" hangingPunct="1">
              <a:lnSpc>
                <a:spcPct val="100000"/>
              </a:lnSpc>
              <a:spcBef>
                <a:spcPct val="0"/>
              </a:spcBef>
              <a:spcAft>
                <a:spcPct val="0"/>
              </a:spcAft>
              <a:buClrTx/>
              <a:buFontTx/>
              <a:buNone/>
            </a:pPr>
            <a:endParaRPr lang="ja-JP" altLang="en-US" sz="1800">
              <a:solidFill>
                <a:schemeClr val="tx1"/>
              </a:solidFill>
              <a:latin typeface="Calibri" pitchFamily="34" charset="0"/>
            </a:endParaRPr>
          </a:p>
        </p:txBody>
      </p:sp>
      <p:sp>
        <p:nvSpPr>
          <p:cNvPr id="9221" name="スライド番号プレースホルダー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a:buBlip>
                <a:blip r:embed="rId8"/>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8"/>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8"/>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8"/>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8"/>
              </a:buBlip>
              <a:defRPr kumimoji="1" sz="2000">
                <a:solidFill>
                  <a:srgbClr val="000000"/>
                </a:solidFill>
                <a:latin typeface="Arial" charset="0"/>
                <a:ea typeface="ＭＳ Ｐゴシック" charset="-128"/>
                <a:cs typeface="Arial" charset="0"/>
              </a:defRPr>
            </a:lvl9pPr>
          </a:lstStyle>
          <a:p>
            <a:pPr>
              <a:lnSpc>
                <a:spcPct val="100000"/>
              </a:lnSpc>
              <a:spcBef>
                <a:spcPct val="0"/>
              </a:spcBef>
              <a:spcAft>
                <a:spcPct val="0"/>
              </a:spcAft>
              <a:buClrTx/>
              <a:buFontTx/>
              <a:buNone/>
            </a:pPr>
            <a:fld id="{4555DBF4-170B-471E-880D-DA5283DE4820}" type="slidenum">
              <a:rPr kumimoji="0" lang="ja-JP" altLang="en-US" smtClean="0">
                <a:solidFill>
                  <a:schemeClr val="tx1"/>
                </a:solidFill>
              </a:rPr>
              <a:pPr>
                <a:lnSpc>
                  <a:spcPct val="100000"/>
                </a:lnSpc>
                <a:spcBef>
                  <a:spcPct val="0"/>
                </a:spcBef>
                <a:spcAft>
                  <a:spcPct val="0"/>
                </a:spcAft>
                <a:buClrTx/>
                <a:buFontTx/>
                <a:buNone/>
              </a:pPr>
              <a:t>46</a:t>
            </a:fld>
            <a:endParaRPr kumimoji="0" lang="ja-JP" altLang="en-US">
              <a:solidFill>
                <a:schemeClr val="tx1"/>
              </a:solidFill>
            </a:endParaRPr>
          </a:p>
        </p:txBody>
      </p:sp>
      <p:sp>
        <p:nvSpPr>
          <p:cNvPr id="181" name="コンテンツ プレースホルダー 2 1 3 1 1 1">
            <a:extLst>
              <a:ext uri="{FF2B5EF4-FFF2-40B4-BE49-F238E27FC236}">
                <a16:creationId xmlns:a16="http://schemas.microsoft.com/office/drawing/2014/main" id="{F1B3D219-60FE-48F2-9104-33B4B2F5B008}"/>
              </a:ext>
            </a:extLst>
          </p:cNvPr>
          <p:cNvSpPr txBox="1">
            <a:spLocks/>
          </p:cNvSpPr>
          <p:nvPr/>
        </p:nvSpPr>
        <p:spPr bwMode="gray">
          <a:xfrm>
            <a:off x="125686" y="895792"/>
            <a:ext cx="6305025"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90513" indent="-290513" algn="l" defTabSz="457200" rtl="0" eaLnBrk="0" fontAlgn="base" hangingPunct="0">
              <a:lnSpc>
                <a:spcPct val="95000"/>
              </a:lnSpc>
              <a:spcBef>
                <a:spcPct val="20000"/>
              </a:spcBef>
              <a:spcAft>
                <a:spcPct val="10000"/>
              </a:spcAft>
              <a:buClr>
                <a:srgbClr val="A30B1A"/>
              </a:buClr>
              <a:buFont typeface="Wingdings" pitchFamily="2" charset="2"/>
              <a:buChar char="n"/>
              <a:defRPr kumimoji="1" sz="2800">
                <a:solidFill>
                  <a:srgbClr val="000000"/>
                </a:solidFill>
                <a:latin typeface="+mn-lt"/>
                <a:ea typeface="+mn-ea"/>
                <a:cs typeface="+mn-cs"/>
              </a:defRPr>
            </a:lvl1pPr>
            <a:lvl2pPr marL="581025" indent="-242888" algn="l" defTabSz="457200" rtl="0" eaLnBrk="0" fontAlgn="base" hangingPunct="0">
              <a:lnSpc>
                <a:spcPct val="95000"/>
              </a:lnSpc>
              <a:spcBef>
                <a:spcPct val="20000"/>
              </a:spcBef>
              <a:spcAft>
                <a:spcPct val="10000"/>
              </a:spcAft>
              <a:buClr>
                <a:srgbClr val="87867E"/>
              </a:buClr>
              <a:buFont typeface="Wingdings" pitchFamily="2" charset="2"/>
              <a:buChar char="n"/>
              <a:defRPr kumimoji="1" sz="2400">
                <a:solidFill>
                  <a:srgbClr val="000000"/>
                </a:solidFill>
                <a:latin typeface="+mn-lt"/>
                <a:ea typeface="+mn-ea"/>
                <a:cs typeface="+mn-cs"/>
              </a:defRPr>
            </a:lvl2pPr>
            <a:lvl3pPr marL="795338" indent="-138113" algn="l" defTabSz="457200" rtl="0" eaLnBrk="0" fontAlgn="base" hangingPunct="0">
              <a:lnSpc>
                <a:spcPct val="95000"/>
              </a:lnSpc>
              <a:spcBef>
                <a:spcPct val="20000"/>
              </a:spcBef>
              <a:spcAft>
                <a:spcPct val="10000"/>
              </a:spcAft>
              <a:buClr>
                <a:srgbClr val="87867E"/>
              </a:buClr>
              <a:buSzPct val="100000"/>
              <a:buChar char="•"/>
              <a:defRPr kumimoji="1" sz="2000">
                <a:solidFill>
                  <a:srgbClr val="000000"/>
                </a:solidFill>
                <a:latin typeface="+mn-lt"/>
                <a:ea typeface="+mn-ea"/>
                <a:cs typeface="+mn-cs"/>
              </a:defRPr>
            </a:lvl3pPr>
            <a:lvl4pPr marL="1014413" indent="-134938" algn="l" defTabSz="457200" rtl="0" eaLnBrk="0" fontAlgn="base" hangingPunct="0">
              <a:lnSpc>
                <a:spcPct val="95000"/>
              </a:lnSpc>
              <a:spcBef>
                <a:spcPct val="20000"/>
              </a:spcBef>
              <a:spcAft>
                <a:spcPct val="10000"/>
              </a:spcAft>
              <a:buClr>
                <a:srgbClr val="87867E"/>
              </a:buClr>
              <a:buSzPct val="100000"/>
              <a:buChar char="•"/>
              <a:defRPr kumimoji="1">
                <a:solidFill>
                  <a:srgbClr val="000000"/>
                </a:solidFill>
                <a:latin typeface="+mn-lt"/>
                <a:ea typeface="+mn-ea"/>
                <a:cs typeface="+mn-cs"/>
              </a:defRPr>
            </a:lvl4pPr>
            <a:lvl5pPr marL="2305050" indent="365125" algn="l" defTabSz="457200" rtl="0" eaLnBrk="0" fontAlgn="base" hangingPunct="0">
              <a:spcBef>
                <a:spcPct val="0"/>
              </a:spcBef>
              <a:spcAft>
                <a:spcPct val="0"/>
              </a:spcAft>
              <a:buBlip>
                <a:blip r:embed="rId8"/>
              </a:buBlip>
              <a:defRPr kumimoji="1" sz="2000">
                <a:solidFill>
                  <a:srgbClr val="000000"/>
                </a:solidFill>
                <a:latin typeface="+mn-lt"/>
                <a:ea typeface="+mn-ea"/>
                <a:cs typeface="+mn-cs"/>
              </a:defRPr>
            </a:lvl5pPr>
            <a:lvl6pPr marL="2762250" indent="365125" algn="l" defTabSz="457200" rtl="0" eaLnBrk="1" fontAlgn="base" hangingPunct="1">
              <a:spcBef>
                <a:spcPct val="0"/>
              </a:spcBef>
              <a:spcAft>
                <a:spcPct val="0"/>
              </a:spcAft>
              <a:buBlip>
                <a:blip r:embed="rId8"/>
              </a:buBlip>
              <a:defRPr kumimoji="1" sz="2000">
                <a:solidFill>
                  <a:srgbClr val="000000"/>
                </a:solidFill>
                <a:latin typeface="+mn-lt"/>
                <a:ea typeface="+mn-ea"/>
                <a:cs typeface="+mn-cs"/>
              </a:defRPr>
            </a:lvl6pPr>
            <a:lvl7pPr marL="3219450" indent="365125" algn="l" defTabSz="457200" rtl="0" eaLnBrk="1" fontAlgn="base" hangingPunct="1">
              <a:spcBef>
                <a:spcPct val="0"/>
              </a:spcBef>
              <a:spcAft>
                <a:spcPct val="0"/>
              </a:spcAft>
              <a:buBlip>
                <a:blip r:embed="rId8"/>
              </a:buBlip>
              <a:defRPr kumimoji="1" sz="2000">
                <a:solidFill>
                  <a:srgbClr val="000000"/>
                </a:solidFill>
                <a:latin typeface="+mn-lt"/>
                <a:ea typeface="+mn-ea"/>
                <a:cs typeface="+mn-cs"/>
              </a:defRPr>
            </a:lvl7pPr>
            <a:lvl8pPr marL="3676650" indent="365125" algn="l" defTabSz="457200" rtl="0" eaLnBrk="1" fontAlgn="base" hangingPunct="1">
              <a:spcBef>
                <a:spcPct val="0"/>
              </a:spcBef>
              <a:spcAft>
                <a:spcPct val="0"/>
              </a:spcAft>
              <a:buBlip>
                <a:blip r:embed="rId8"/>
              </a:buBlip>
              <a:defRPr kumimoji="1" sz="2000">
                <a:solidFill>
                  <a:srgbClr val="000000"/>
                </a:solidFill>
                <a:latin typeface="+mn-lt"/>
                <a:ea typeface="+mn-ea"/>
                <a:cs typeface="+mn-cs"/>
              </a:defRPr>
            </a:lvl8pPr>
            <a:lvl9pPr marL="4133850" indent="365125" algn="l" defTabSz="457200" rtl="0" eaLnBrk="1" fontAlgn="base" hangingPunct="1">
              <a:spcBef>
                <a:spcPct val="0"/>
              </a:spcBef>
              <a:spcAft>
                <a:spcPct val="0"/>
              </a:spcAft>
              <a:buBlip>
                <a:blip r:embed="rId8"/>
              </a:buBlip>
              <a:defRPr kumimoji="1" sz="2000">
                <a:solidFill>
                  <a:srgbClr val="000000"/>
                </a:solidFill>
                <a:latin typeface="+mn-lt"/>
                <a:ea typeface="+mn-ea"/>
                <a:cs typeface="+mn-cs"/>
              </a:defRPr>
            </a:lvl9pPr>
          </a:lstStyle>
          <a:p>
            <a:pPr marL="0" indent="0" eaLnBrk="1" hangingPunct="1">
              <a:buFont typeface="Wingdings" pitchFamily="2" charset="2"/>
              <a:buNone/>
              <a:defRPr/>
            </a:pPr>
            <a:r>
              <a:rPr lang="ja-JP" altLang="en-US" kern="0" dirty="0"/>
              <a:t>エントロピーの導入</a:t>
            </a:r>
            <a:r>
              <a:rPr lang="en-US" altLang="ja-JP" kern="0" dirty="0"/>
              <a:t>(</a:t>
            </a:r>
            <a:r>
              <a:rPr lang="ja-JP" altLang="en-US" kern="0" dirty="0"/>
              <a:t>クラウジウス</a:t>
            </a:r>
            <a:r>
              <a:rPr lang="en-US" altLang="ja-JP" kern="0" dirty="0"/>
              <a:t>,1865</a:t>
            </a:r>
            <a:r>
              <a:rPr lang="ja-JP" altLang="en-US" kern="0" dirty="0"/>
              <a:t>年</a:t>
            </a:r>
            <a:r>
              <a:rPr lang="en-US" altLang="ja-JP" kern="0" dirty="0"/>
              <a:t>)</a:t>
            </a:r>
          </a:p>
        </p:txBody>
      </p:sp>
      <p:grpSp>
        <p:nvGrpSpPr>
          <p:cNvPr id="182" name="グループ化 181">
            <a:extLst>
              <a:ext uri="{FF2B5EF4-FFF2-40B4-BE49-F238E27FC236}">
                <a16:creationId xmlns:a16="http://schemas.microsoft.com/office/drawing/2014/main" id="{165B27DA-C117-4A0B-9E36-8B1EEE8B273E}"/>
              </a:ext>
            </a:extLst>
          </p:cNvPr>
          <p:cNvGrpSpPr/>
          <p:nvPr/>
        </p:nvGrpSpPr>
        <p:grpSpPr>
          <a:xfrm>
            <a:off x="125686" y="1399860"/>
            <a:ext cx="4996969" cy="1245192"/>
            <a:chOff x="77124" y="2624981"/>
            <a:chExt cx="4996969" cy="1245192"/>
          </a:xfrm>
        </p:grpSpPr>
        <p:sp>
          <p:nvSpPr>
            <p:cNvPr id="183" name="コンテンツ プレースホルダー 2 1 3 1 2 1">
              <a:extLst>
                <a:ext uri="{FF2B5EF4-FFF2-40B4-BE49-F238E27FC236}">
                  <a16:creationId xmlns:a16="http://schemas.microsoft.com/office/drawing/2014/main" id="{F886A9F0-C7F1-476E-A384-4DF58B7A0C05}"/>
                </a:ext>
              </a:extLst>
            </p:cNvPr>
            <p:cNvSpPr txBox="1">
              <a:spLocks/>
            </p:cNvSpPr>
            <p:nvPr/>
          </p:nvSpPr>
          <p:spPr bwMode="gray">
            <a:xfrm>
              <a:off x="93160" y="2829498"/>
              <a:ext cx="3834649"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90513" indent="-290513" algn="l" defTabSz="457200" rtl="0" eaLnBrk="0" fontAlgn="base" hangingPunct="0">
                <a:lnSpc>
                  <a:spcPct val="95000"/>
                </a:lnSpc>
                <a:spcBef>
                  <a:spcPct val="20000"/>
                </a:spcBef>
                <a:spcAft>
                  <a:spcPct val="10000"/>
                </a:spcAft>
                <a:buClr>
                  <a:srgbClr val="A30B1A"/>
                </a:buClr>
                <a:buFont typeface="Wingdings" pitchFamily="2" charset="2"/>
                <a:buChar char="n"/>
                <a:defRPr kumimoji="1" sz="2800">
                  <a:solidFill>
                    <a:srgbClr val="000000"/>
                  </a:solidFill>
                  <a:latin typeface="+mn-lt"/>
                  <a:ea typeface="+mn-ea"/>
                  <a:cs typeface="+mn-cs"/>
                </a:defRPr>
              </a:lvl1pPr>
              <a:lvl2pPr marL="581025" indent="-242888" algn="l" defTabSz="457200" rtl="0" eaLnBrk="0" fontAlgn="base" hangingPunct="0">
                <a:lnSpc>
                  <a:spcPct val="95000"/>
                </a:lnSpc>
                <a:spcBef>
                  <a:spcPct val="20000"/>
                </a:spcBef>
                <a:spcAft>
                  <a:spcPct val="10000"/>
                </a:spcAft>
                <a:buClr>
                  <a:srgbClr val="87867E"/>
                </a:buClr>
                <a:buFont typeface="Wingdings" pitchFamily="2" charset="2"/>
                <a:buChar char="n"/>
                <a:defRPr kumimoji="1" sz="2400">
                  <a:solidFill>
                    <a:srgbClr val="000000"/>
                  </a:solidFill>
                  <a:latin typeface="+mn-lt"/>
                  <a:ea typeface="+mn-ea"/>
                  <a:cs typeface="+mn-cs"/>
                </a:defRPr>
              </a:lvl2pPr>
              <a:lvl3pPr marL="795338" indent="-138113" algn="l" defTabSz="457200" rtl="0" eaLnBrk="0" fontAlgn="base" hangingPunct="0">
                <a:lnSpc>
                  <a:spcPct val="95000"/>
                </a:lnSpc>
                <a:spcBef>
                  <a:spcPct val="20000"/>
                </a:spcBef>
                <a:spcAft>
                  <a:spcPct val="10000"/>
                </a:spcAft>
                <a:buClr>
                  <a:srgbClr val="87867E"/>
                </a:buClr>
                <a:buSzPct val="100000"/>
                <a:buChar char="•"/>
                <a:defRPr kumimoji="1" sz="2000">
                  <a:solidFill>
                    <a:srgbClr val="000000"/>
                  </a:solidFill>
                  <a:latin typeface="+mn-lt"/>
                  <a:ea typeface="+mn-ea"/>
                  <a:cs typeface="+mn-cs"/>
                </a:defRPr>
              </a:lvl3pPr>
              <a:lvl4pPr marL="1014413" indent="-134938" algn="l" defTabSz="457200" rtl="0" eaLnBrk="0" fontAlgn="base" hangingPunct="0">
                <a:lnSpc>
                  <a:spcPct val="95000"/>
                </a:lnSpc>
                <a:spcBef>
                  <a:spcPct val="20000"/>
                </a:spcBef>
                <a:spcAft>
                  <a:spcPct val="10000"/>
                </a:spcAft>
                <a:buClr>
                  <a:srgbClr val="87867E"/>
                </a:buClr>
                <a:buSzPct val="100000"/>
                <a:buChar char="•"/>
                <a:defRPr kumimoji="1">
                  <a:solidFill>
                    <a:srgbClr val="000000"/>
                  </a:solidFill>
                  <a:latin typeface="+mn-lt"/>
                  <a:ea typeface="+mn-ea"/>
                  <a:cs typeface="+mn-cs"/>
                </a:defRPr>
              </a:lvl4pPr>
              <a:lvl5pPr marL="2305050" indent="365125" algn="l" defTabSz="457200" rtl="0" eaLnBrk="0" fontAlgn="base" hangingPunct="0">
                <a:spcBef>
                  <a:spcPct val="0"/>
                </a:spcBef>
                <a:spcAft>
                  <a:spcPct val="0"/>
                </a:spcAft>
                <a:buBlip>
                  <a:blip r:embed="rId8"/>
                </a:buBlip>
                <a:defRPr kumimoji="1" sz="2000">
                  <a:solidFill>
                    <a:srgbClr val="000000"/>
                  </a:solidFill>
                  <a:latin typeface="+mn-lt"/>
                  <a:ea typeface="+mn-ea"/>
                  <a:cs typeface="+mn-cs"/>
                </a:defRPr>
              </a:lvl5pPr>
              <a:lvl6pPr marL="2762250" indent="365125" algn="l" defTabSz="457200" rtl="0" eaLnBrk="1" fontAlgn="base" hangingPunct="1">
                <a:spcBef>
                  <a:spcPct val="0"/>
                </a:spcBef>
                <a:spcAft>
                  <a:spcPct val="0"/>
                </a:spcAft>
                <a:buBlip>
                  <a:blip r:embed="rId8"/>
                </a:buBlip>
                <a:defRPr kumimoji="1" sz="2000">
                  <a:solidFill>
                    <a:srgbClr val="000000"/>
                  </a:solidFill>
                  <a:latin typeface="+mn-lt"/>
                  <a:ea typeface="+mn-ea"/>
                  <a:cs typeface="+mn-cs"/>
                </a:defRPr>
              </a:lvl6pPr>
              <a:lvl7pPr marL="3219450" indent="365125" algn="l" defTabSz="457200" rtl="0" eaLnBrk="1" fontAlgn="base" hangingPunct="1">
                <a:spcBef>
                  <a:spcPct val="0"/>
                </a:spcBef>
                <a:spcAft>
                  <a:spcPct val="0"/>
                </a:spcAft>
                <a:buBlip>
                  <a:blip r:embed="rId8"/>
                </a:buBlip>
                <a:defRPr kumimoji="1" sz="2000">
                  <a:solidFill>
                    <a:srgbClr val="000000"/>
                  </a:solidFill>
                  <a:latin typeface="+mn-lt"/>
                  <a:ea typeface="+mn-ea"/>
                  <a:cs typeface="+mn-cs"/>
                </a:defRPr>
              </a:lvl7pPr>
              <a:lvl8pPr marL="3676650" indent="365125" algn="l" defTabSz="457200" rtl="0" eaLnBrk="1" fontAlgn="base" hangingPunct="1">
                <a:spcBef>
                  <a:spcPct val="0"/>
                </a:spcBef>
                <a:spcAft>
                  <a:spcPct val="0"/>
                </a:spcAft>
                <a:buBlip>
                  <a:blip r:embed="rId8"/>
                </a:buBlip>
                <a:defRPr kumimoji="1" sz="2000">
                  <a:solidFill>
                    <a:srgbClr val="000000"/>
                  </a:solidFill>
                  <a:latin typeface="+mn-lt"/>
                  <a:ea typeface="+mn-ea"/>
                  <a:cs typeface="+mn-cs"/>
                </a:defRPr>
              </a:lvl8pPr>
              <a:lvl9pPr marL="4133850" indent="365125" algn="l" defTabSz="457200" rtl="0" eaLnBrk="1" fontAlgn="base" hangingPunct="1">
                <a:spcBef>
                  <a:spcPct val="0"/>
                </a:spcBef>
                <a:spcAft>
                  <a:spcPct val="0"/>
                </a:spcAft>
                <a:buBlip>
                  <a:blip r:embed="rId8"/>
                </a:buBlip>
                <a:defRPr kumimoji="1" sz="2000">
                  <a:solidFill>
                    <a:srgbClr val="000000"/>
                  </a:solidFill>
                  <a:latin typeface="+mn-lt"/>
                  <a:ea typeface="+mn-ea"/>
                  <a:cs typeface="+mn-cs"/>
                </a:defRPr>
              </a:lvl9pPr>
            </a:lstStyle>
            <a:p>
              <a:pPr marL="0" indent="0" eaLnBrk="1" hangingPunct="1">
                <a:buFont typeface="Wingdings" pitchFamily="2" charset="2"/>
                <a:buNone/>
                <a:defRPr/>
              </a:pPr>
              <a:r>
                <a:rPr lang="ja-JP" altLang="en-US" kern="0" dirty="0"/>
                <a:t>クラウジウスの不等式</a:t>
              </a:r>
              <a:endParaRPr lang="en-US" altLang="ja-JP" kern="0" dirty="0"/>
            </a:p>
          </p:txBody>
        </p:sp>
        <p:pic>
          <p:nvPicPr>
            <p:cNvPr id="184" name="図 183" descr="\documentclass{article}&#10;\usepackage{amsmath}&#10;\pagestyle{empty}&#10;\begin{document}&#10;$$ \sum_{k=1}^n \frac{Q_k}{T_k} \leq 0 $$&#10;\end{document}" title="IguanaTex Bitmap Display">
              <a:extLst>
                <a:ext uri="{FF2B5EF4-FFF2-40B4-BE49-F238E27FC236}">
                  <a16:creationId xmlns:a16="http://schemas.microsoft.com/office/drawing/2014/main" id="{75F55D52-D80D-46E4-AF84-8C8CE6DC71B3}"/>
                </a:ext>
              </a:extLst>
            </p:cNvPr>
            <p:cNvPicPr>
              <a:picLocks noChangeAspect="1"/>
            </p:cNvPicPr>
            <p:nvPr>
              <p:custDataLst>
                <p:tags r:id="rId6"/>
              </p:custDataLst>
            </p:nvPr>
          </p:nvPicPr>
          <p:blipFill>
            <a:blip r:embed="rId9" cstate="print">
              <a:extLst>
                <a:ext uri="{28A0092B-C50C-407E-A947-70E740481C1C}">
                  <a14:useLocalDpi xmlns:a14="http://schemas.microsoft.com/office/drawing/2010/main" val="0"/>
                </a:ext>
              </a:extLst>
            </a:blip>
            <a:stretch>
              <a:fillRect/>
            </a:stretch>
          </p:blipFill>
          <p:spPr>
            <a:xfrm>
              <a:off x="3634359" y="2698435"/>
              <a:ext cx="1238832" cy="700276"/>
            </a:xfrm>
            <a:prstGeom prst="rect">
              <a:avLst/>
            </a:prstGeom>
          </p:spPr>
        </p:pic>
        <p:sp>
          <p:nvSpPr>
            <p:cNvPr id="185" name="コンテンツ プレースホルダー 2 1 3 1 2 2">
              <a:extLst>
                <a:ext uri="{FF2B5EF4-FFF2-40B4-BE49-F238E27FC236}">
                  <a16:creationId xmlns:a16="http://schemas.microsoft.com/office/drawing/2014/main" id="{936F2D82-8FD2-4037-8246-DD60DD83A107}"/>
                </a:ext>
              </a:extLst>
            </p:cNvPr>
            <p:cNvSpPr txBox="1">
              <a:spLocks/>
            </p:cNvSpPr>
            <p:nvPr/>
          </p:nvSpPr>
          <p:spPr bwMode="gray">
            <a:xfrm>
              <a:off x="119648" y="3432023"/>
              <a:ext cx="4598428"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90513" indent="-290513" algn="l" defTabSz="457200" rtl="0" eaLnBrk="0" fontAlgn="base" hangingPunct="0">
                <a:lnSpc>
                  <a:spcPct val="95000"/>
                </a:lnSpc>
                <a:spcBef>
                  <a:spcPct val="20000"/>
                </a:spcBef>
                <a:spcAft>
                  <a:spcPct val="10000"/>
                </a:spcAft>
                <a:buClr>
                  <a:srgbClr val="A30B1A"/>
                </a:buClr>
                <a:buFont typeface="Wingdings" pitchFamily="2" charset="2"/>
                <a:buChar char="n"/>
                <a:defRPr kumimoji="1" sz="2800">
                  <a:solidFill>
                    <a:srgbClr val="000000"/>
                  </a:solidFill>
                  <a:latin typeface="+mn-lt"/>
                  <a:ea typeface="+mn-ea"/>
                  <a:cs typeface="+mn-cs"/>
                </a:defRPr>
              </a:lvl1pPr>
              <a:lvl2pPr marL="581025" indent="-242888" algn="l" defTabSz="457200" rtl="0" eaLnBrk="0" fontAlgn="base" hangingPunct="0">
                <a:lnSpc>
                  <a:spcPct val="95000"/>
                </a:lnSpc>
                <a:spcBef>
                  <a:spcPct val="20000"/>
                </a:spcBef>
                <a:spcAft>
                  <a:spcPct val="10000"/>
                </a:spcAft>
                <a:buClr>
                  <a:srgbClr val="87867E"/>
                </a:buClr>
                <a:buFont typeface="Wingdings" pitchFamily="2" charset="2"/>
                <a:buChar char="n"/>
                <a:defRPr kumimoji="1" sz="2400">
                  <a:solidFill>
                    <a:srgbClr val="000000"/>
                  </a:solidFill>
                  <a:latin typeface="+mn-lt"/>
                  <a:ea typeface="+mn-ea"/>
                  <a:cs typeface="+mn-cs"/>
                </a:defRPr>
              </a:lvl2pPr>
              <a:lvl3pPr marL="795338" indent="-138113" algn="l" defTabSz="457200" rtl="0" eaLnBrk="0" fontAlgn="base" hangingPunct="0">
                <a:lnSpc>
                  <a:spcPct val="95000"/>
                </a:lnSpc>
                <a:spcBef>
                  <a:spcPct val="20000"/>
                </a:spcBef>
                <a:spcAft>
                  <a:spcPct val="10000"/>
                </a:spcAft>
                <a:buClr>
                  <a:srgbClr val="87867E"/>
                </a:buClr>
                <a:buSzPct val="100000"/>
                <a:buChar char="•"/>
                <a:defRPr kumimoji="1" sz="2000">
                  <a:solidFill>
                    <a:srgbClr val="000000"/>
                  </a:solidFill>
                  <a:latin typeface="+mn-lt"/>
                  <a:ea typeface="+mn-ea"/>
                  <a:cs typeface="+mn-cs"/>
                </a:defRPr>
              </a:lvl3pPr>
              <a:lvl4pPr marL="1014413" indent="-134938" algn="l" defTabSz="457200" rtl="0" eaLnBrk="0" fontAlgn="base" hangingPunct="0">
                <a:lnSpc>
                  <a:spcPct val="95000"/>
                </a:lnSpc>
                <a:spcBef>
                  <a:spcPct val="20000"/>
                </a:spcBef>
                <a:spcAft>
                  <a:spcPct val="10000"/>
                </a:spcAft>
                <a:buClr>
                  <a:srgbClr val="87867E"/>
                </a:buClr>
                <a:buSzPct val="100000"/>
                <a:buChar char="•"/>
                <a:defRPr kumimoji="1">
                  <a:solidFill>
                    <a:srgbClr val="000000"/>
                  </a:solidFill>
                  <a:latin typeface="+mn-lt"/>
                  <a:ea typeface="+mn-ea"/>
                  <a:cs typeface="+mn-cs"/>
                </a:defRPr>
              </a:lvl4pPr>
              <a:lvl5pPr marL="2305050" indent="365125" algn="l" defTabSz="457200" rtl="0" eaLnBrk="0" fontAlgn="base" hangingPunct="0">
                <a:spcBef>
                  <a:spcPct val="0"/>
                </a:spcBef>
                <a:spcAft>
                  <a:spcPct val="0"/>
                </a:spcAft>
                <a:buBlip>
                  <a:blip r:embed="rId8"/>
                </a:buBlip>
                <a:defRPr kumimoji="1" sz="2000">
                  <a:solidFill>
                    <a:srgbClr val="000000"/>
                  </a:solidFill>
                  <a:latin typeface="+mn-lt"/>
                  <a:ea typeface="+mn-ea"/>
                  <a:cs typeface="+mn-cs"/>
                </a:defRPr>
              </a:lvl5pPr>
              <a:lvl6pPr marL="2762250" indent="365125" algn="l" defTabSz="457200" rtl="0" eaLnBrk="1" fontAlgn="base" hangingPunct="1">
                <a:spcBef>
                  <a:spcPct val="0"/>
                </a:spcBef>
                <a:spcAft>
                  <a:spcPct val="0"/>
                </a:spcAft>
                <a:buBlip>
                  <a:blip r:embed="rId8"/>
                </a:buBlip>
                <a:defRPr kumimoji="1" sz="2000">
                  <a:solidFill>
                    <a:srgbClr val="000000"/>
                  </a:solidFill>
                  <a:latin typeface="+mn-lt"/>
                  <a:ea typeface="+mn-ea"/>
                  <a:cs typeface="+mn-cs"/>
                </a:defRPr>
              </a:lvl6pPr>
              <a:lvl7pPr marL="3219450" indent="365125" algn="l" defTabSz="457200" rtl="0" eaLnBrk="1" fontAlgn="base" hangingPunct="1">
                <a:spcBef>
                  <a:spcPct val="0"/>
                </a:spcBef>
                <a:spcAft>
                  <a:spcPct val="0"/>
                </a:spcAft>
                <a:buBlip>
                  <a:blip r:embed="rId8"/>
                </a:buBlip>
                <a:defRPr kumimoji="1" sz="2000">
                  <a:solidFill>
                    <a:srgbClr val="000000"/>
                  </a:solidFill>
                  <a:latin typeface="+mn-lt"/>
                  <a:ea typeface="+mn-ea"/>
                  <a:cs typeface="+mn-cs"/>
                </a:defRPr>
              </a:lvl7pPr>
              <a:lvl8pPr marL="3676650" indent="365125" algn="l" defTabSz="457200" rtl="0" eaLnBrk="1" fontAlgn="base" hangingPunct="1">
                <a:spcBef>
                  <a:spcPct val="0"/>
                </a:spcBef>
                <a:spcAft>
                  <a:spcPct val="0"/>
                </a:spcAft>
                <a:buBlip>
                  <a:blip r:embed="rId8"/>
                </a:buBlip>
                <a:defRPr kumimoji="1" sz="2000">
                  <a:solidFill>
                    <a:srgbClr val="000000"/>
                  </a:solidFill>
                  <a:latin typeface="+mn-lt"/>
                  <a:ea typeface="+mn-ea"/>
                  <a:cs typeface="+mn-cs"/>
                </a:defRPr>
              </a:lvl8pPr>
              <a:lvl9pPr marL="4133850" indent="365125" algn="l" defTabSz="457200" rtl="0" eaLnBrk="1" fontAlgn="base" hangingPunct="1">
                <a:spcBef>
                  <a:spcPct val="0"/>
                </a:spcBef>
                <a:spcAft>
                  <a:spcPct val="0"/>
                </a:spcAft>
                <a:buBlip>
                  <a:blip r:embed="rId8"/>
                </a:buBlip>
                <a:defRPr kumimoji="1" sz="2000">
                  <a:solidFill>
                    <a:srgbClr val="000000"/>
                  </a:solidFill>
                  <a:latin typeface="+mn-lt"/>
                  <a:ea typeface="+mn-ea"/>
                  <a:cs typeface="+mn-cs"/>
                </a:defRPr>
              </a:lvl9pPr>
            </a:lstStyle>
            <a:p>
              <a:pPr marL="0" indent="0" eaLnBrk="1" hangingPunct="1">
                <a:buFont typeface="Wingdings" pitchFamily="2" charset="2"/>
                <a:buNone/>
                <a:defRPr/>
              </a:pPr>
              <a:r>
                <a:rPr lang="en-US" altLang="ja-JP" sz="2400" kern="0" dirty="0"/>
                <a:t>(</a:t>
              </a:r>
              <a:r>
                <a:rPr lang="ja-JP" altLang="en-US" sz="2400" kern="0" dirty="0"/>
                <a:t>等号成立はサイクルが可逆のとき</a:t>
              </a:r>
              <a:r>
                <a:rPr lang="en-US" altLang="ja-JP" sz="2400" kern="0" dirty="0"/>
                <a:t>)</a:t>
              </a:r>
            </a:p>
          </p:txBody>
        </p:sp>
        <p:sp>
          <p:nvSpPr>
            <p:cNvPr id="186" name="正方形/長方形 185">
              <a:extLst>
                <a:ext uri="{FF2B5EF4-FFF2-40B4-BE49-F238E27FC236}">
                  <a16:creationId xmlns:a16="http://schemas.microsoft.com/office/drawing/2014/main" id="{32F12C26-F9A1-49E9-B393-1C76361C2D73}"/>
                </a:ext>
              </a:extLst>
            </p:cNvPr>
            <p:cNvSpPr/>
            <p:nvPr/>
          </p:nvSpPr>
          <p:spPr bwMode="gray">
            <a:xfrm>
              <a:off x="77124" y="2624981"/>
              <a:ext cx="4996969" cy="1182121"/>
            </a:xfrm>
            <a:prstGeom prst="rect">
              <a:avLst/>
            </a:prstGeom>
            <a:noFill/>
            <a:ln w="9525" algn="ctr">
              <a:solidFill>
                <a:schemeClr val="accent1"/>
              </a:solidFill>
              <a:miter lim="800000"/>
              <a:headEnd/>
              <a:tailEnd/>
            </a:ln>
            <a:effectLst/>
          </p:spPr>
          <p:txBody>
            <a:bodyPr wrap="none" rtlCol="0" anchor="ctr"/>
            <a:lstStyle/>
            <a:p>
              <a:pPr algn="ctr"/>
              <a:endParaRPr kumimoji="1" lang="ja-JP" altLang="en-US" dirty="0"/>
            </a:p>
          </p:txBody>
        </p:sp>
      </p:grpSp>
      <p:cxnSp>
        <p:nvCxnSpPr>
          <p:cNvPr id="187" name="直線矢印コネクタ 186">
            <a:extLst>
              <a:ext uri="{FF2B5EF4-FFF2-40B4-BE49-F238E27FC236}">
                <a16:creationId xmlns:a16="http://schemas.microsoft.com/office/drawing/2014/main" id="{69DF73C3-F302-47A4-8489-7F87FEC678E8}"/>
              </a:ext>
            </a:extLst>
          </p:cNvPr>
          <p:cNvCxnSpPr>
            <a:cxnSpLocks/>
          </p:cNvCxnSpPr>
          <p:nvPr/>
        </p:nvCxnSpPr>
        <p:spPr bwMode="auto">
          <a:xfrm flipV="1">
            <a:off x="6569146" y="1054347"/>
            <a:ext cx="0" cy="2362200"/>
          </a:xfrm>
          <a:prstGeom prst="straightConnector1">
            <a:avLst/>
          </a:prstGeom>
          <a:gradFill rotWithShape="0">
            <a:gsLst>
              <a:gs pos="0">
                <a:srgbClr val="FFFFFF"/>
              </a:gs>
              <a:gs pos="100000">
                <a:srgbClr val="C8C8C8"/>
              </a:gs>
            </a:gsLst>
            <a:lin ang="5400000" scaled="1"/>
          </a:gradFill>
          <a:ln w="9525" cap="flat" cmpd="sng" algn="ctr">
            <a:solidFill>
              <a:srgbClr val="505050"/>
            </a:solidFill>
            <a:prstDash val="solid"/>
            <a:round/>
            <a:headEnd type="none" w="med" len="med"/>
            <a:tailEnd type="triangle"/>
          </a:ln>
          <a:effectLst/>
        </p:spPr>
      </p:cxnSp>
      <p:cxnSp>
        <p:nvCxnSpPr>
          <p:cNvPr id="188" name="直線矢印コネクタ 187">
            <a:extLst>
              <a:ext uri="{FF2B5EF4-FFF2-40B4-BE49-F238E27FC236}">
                <a16:creationId xmlns:a16="http://schemas.microsoft.com/office/drawing/2014/main" id="{910412C4-0F36-4CFC-A8BF-5FAADF2F0159}"/>
              </a:ext>
            </a:extLst>
          </p:cNvPr>
          <p:cNvCxnSpPr>
            <a:cxnSpLocks/>
          </p:cNvCxnSpPr>
          <p:nvPr/>
        </p:nvCxnSpPr>
        <p:spPr bwMode="auto">
          <a:xfrm flipV="1">
            <a:off x="6160647" y="2916952"/>
            <a:ext cx="2926080" cy="30480"/>
          </a:xfrm>
          <a:prstGeom prst="straightConnector1">
            <a:avLst/>
          </a:prstGeom>
          <a:gradFill rotWithShape="0">
            <a:gsLst>
              <a:gs pos="0">
                <a:srgbClr val="FFFFFF"/>
              </a:gs>
              <a:gs pos="100000">
                <a:srgbClr val="C8C8C8"/>
              </a:gs>
            </a:gsLst>
            <a:lin ang="5400000" scaled="1"/>
          </a:gradFill>
          <a:ln w="9525" cap="flat" cmpd="sng" algn="ctr">
            <a:solidFill>
              <a:srgbClr val="505050"/>
            </a:solidFill>
            <a:prstDash val="solid"/>
            <a:round/>
            <a:headEnd type="none" w="med" len="med"/>
            <a:tailEnd type="triangle"/>
          </a:ln>
          <a:effectLst/>
        </p:spPr>
      </p:cxnSp>
      <p:sp>
        <p:nvSpPr>
          <p:cNvPr id="189" name="コンテンツ プレースホルダー 2 4 2 1 1">
            <a:extLst>
              <a:ext uri="{FF2B5EF4-FFF2-40B4-BE49-F238E27FC236}">
                <a16:creationId xmlns:a16="http://schemas.microsoft.com/office/drawing/2014/main" id="{3A884C13-61D5-4AB3-8267-6D4A61FE3852}"/>
              </a:ext>
            </a:extLst>
          </p:cNvPr>
          <p:cNvSpPr txBox="1">
            <a:spLocks/>
          </p:cNvSpPr>
          <p:nvPr/>
        </p:nvSpPr>
        <p:spPr bwMode="gray">
          <a:xfrm>
            <a:off x="6264677" y="2927631"/>
            <a:ext cx="305354"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90513" indent="-290513" algn="l" defTabSz="457200" rtl="0" eaLnBrk="0" fontAlgn="base" hangingPunct="0">
              <a:lnSpc>
                <a:spcPct val="95000"/>
              </a:lnSpc>
              <a:spcBef>
                <a:spcPct val="20000"/>
              </a:spcBef>
              <a:spcAft>
                <a:spcPct val="10000"/>
              </a:spcAft>
              <a:buClr>
                <a:srgbClr val="A30B1A"/>
              </a:buClr>
              <a:buFont typeface="Wingdings" pitchFamily="2" charset="2"/>
              <a:buChar char="n"/>
              <a:defRPr kumimoji="1" sz="2800">
                <a:solidFill>
                  <a:srgbClr val="000000"/>
                </a:solidFill>
                <a:latin typeface="+mn-lt"/>
                <a:ea typeface="+mn-ea"/>
                <a:cs typeface="+mn-cs"/>
              </a:defRPr>
            </a:lvl1pPr>
            <a:lvl2pPr marL="581025" indent="-242888" algn="l" defTabSz="457200" rtl="0" eaLnBrk="0" fontAlgn="base" hangingPunct="0">
              <a:lnSpc>
                <a:spcPct val="95000"/>
              </a:lnSpc>
              <a:spcBef>
                <a:spcPct val="20000"/>
              </a:spcBef>
              <a:spcAft>
                <a:spcPct val="10000"/>
              </a:spcAft>
              <a:buClr>
                <a:srgbClr val="87867E"/>
              </a:buClr>
              <a:buFont typeface="Wingdings" pitchFamily="2" charset="2"/>
              <a:buChar char="n"/>
              <a:defRPr kumimoji="1" sz="2400">
                <a:solidFill>
                  <a:srgbClr val="000000"/>
                </a:solidFill>
                <a:latin typeface="+mn-lt"/>
                <a:ea typeface="+mn-ea"/>
                <a:cs typeface="+mn-cs"/>
              </a:defRPr>
            </a:lvl2pPr>
            <a:lvl3pPr marL="795338" indent="-138113" algn="l" defTabSz="457200" rtl="0" eaLnBrk="0" fontAlgn="base" hangingPunct="0">
              <a:lnSpc>
                <a:spcPct val="95000"/>
              </a:lnSpc>
              <a:spcBef>
                <a:spcPct val="20000"/>
              </a:spcBef>
              <a:spcAft>
                <a:spcPct val="10000"/>
              </a:spcAft>
              <a:buClr>
                <a:srgbClr val="87867E"/>
              </a:buClr>
              <a:buSzPct val="100000"/>
              <a:buChar char="•"/>
              <a:defRPr kumimoji="1" sz="2000">
                <a:solidFill>
                  <a:srgbClr val="000000"/>
                </a:solidFill>
                <a:latin typeface="+mn-lt"/>
                <a:ea typeface="+mn-ea"/>
                <a:cs typeface="+mn-cs"/>
              </a:defRPr>
            </a:lvl3pPr>
            <a:lvl4pPr marL="1014413" indent="-134938" algn="l" defTabSz="457200" rtl="0" eaLnBrk="0" fontAlgn="base" hangingPunct="0">
              <a:lnSpc>
                <a:spcPct val="95000"/>
              </a:lnSpc>
              <a:spcBef>
                <a:spcPct val="20000"/>
              </a:spcBef>
              <a:spcAft>
                <a:spcPct val="10000"/>
              </a:spcAft>
              <a:buClr>
                <a:srgbClr val="87867E"/>
              </a:buClr>
              <a:buSzPct val="100000"/>
              <a:buChar char="•"/>
              <a:defRPr kumimoji="1">
                <a:solidFill>
                  <a:srgbClr val="000000"/>
                </a:solidFill>
                <a:latin typeface="+mn-lt"/>
                <a:ea typeface="+mn-ea"/>
                <a:cs typeface="+mn-cs"/>
              </a:defRPr>
            </a:lvl4pPr>
            <a:lvl5pPr marL="2305050" indent="365125" algn="l" defTabSz="457200" rtl="0" eaLnBrk="0" fontAlgn="base" hangingPunct="0">
              <a:spcBef>
                <a:spcPct val="0"/>
              </a:spcBef>
              <a:spcAft>
                <a:spcPct val="0"/>
              </a:spcAft>
              <a:buBlip>
                <a:blip r:embed="rId8"/>
              </a:buBlip>
              <a:defRPr kumimoji="1" sz="2000">
                <a:solidFill>
                  <a:srgbClr val="000000"/>
                </a:solidFill>
                <a:latin typeface="+mn-lt"/>
                <a:ea typeface="+mn-ea"/>
                <a:cs typeface="+mn-cs"/>
              </a:defRPr>
            </a:lvl5pPr>
            <a:lvl6pPr marL="2762250" indent="365125" algn="l" defTabSz="457200" rtl="0" eaLnBrk="1" fontAlgn="base" hangingPunct="1">
              <a:spcBef>
                <a:spcPct val="0"/>
              </a:spcBef>
              <a:spcAft>
                <a:spcPct val="0"/>
              </a:spcAft>
              <a:buBlip>
                <a:blip r:embed="rId8"/>
              </a:buBlip>
              <a:defRPr kumimoji="1" sz="2000">
                <a:solidFill>
                  <a:srgbClr val="000000"/>
                </a:solidFill>
                <a:latin typeface="+mn-lt"/>
                <a:ea typeface="+mn-ea"/>
                <a:cs typeface="+mn-cs"/>
              </a:defRPr>
            </a:lvl6pPr>
            <a:lvl7pPr marL="3219450" indent="365125" algn="l" defTabSz="457200" rtl="0" eaLnBrk="1" fontAlgn="base" hangingPunct="1">
              <a:spcBef>
                <a:spcPct val="0"/>
              </a:spcBef>
              <a:spcAft>
                <a:spcPct val="0"/>
              </a:spcAft>
              <a:buBlip>
                <a:blip r:embed="rId8"/>
              </a:buBlip>
              <a:defRPr kumimoji="1" sz="2000">
                <a:solidFill>
                  <a:srgbClr val="000000"/>
                </a:solidFill>
                <a:latin typeface="+mn-lt"/>
                <a:ea typeface="+mn-ea"/>
                <a:cs typeface="+mn-cs"/>
              </a:defRPr>
            </a:lvl7pPr>
            <a:lvl8pPr marL="3676650" indent="365125" algn="l" defTabSz="457200" rtl="0" eaLnBrk="1" fontAlgn="base" hangingPunct="1">
              <a:spcBef>
                <a:spcPct val="0"/>
              </a:spcBef>
              <a:spcAft>
                <a:spcPct val="0"/>
              </a:spcAft>
              <a:buBlip>
                <a:blip r:embed="rId8"/>
              </a:buBlip>
              <a:defRPr kumimoji="1" sz="2000">
                <a:solidFill>
                  <a:srgbClr val="000000"/>
                </a:solidFill>
                <a:latin typeface="+mn-lt"/>
                <a:ea typeface="+mn-ea"/>
                <a:cs typeface="+mn-cs"/>
              </a:defRPr>
            </a:lvl8pPr>
            <a:lvl9pPr marL="4133850" indent="365125" algn="l" defTabSz="457200" rtl="0" eaLnBrk="1" fontAlgn="base" hangingPunct="1">
              <a:spcBef>
                <a:spcPct val="0"/>
              </a:spcBef>
              <a:spcAft>
                <a:spcPct val="0"/>
              </a:spcAft>
              <a:buBlip>
                <a:blip r:embed="rId8"/>
              </a:buBlip>
              <a:defRPr kumimoji="1" sz="2000">
                <a:solidFill>
                  <a:srgbClr val="000000"/>
                </a:solidFill>
                <a:latin typeface="+mn-lt"/>
                <a:ea typeface="+mn-ea"/>
                <a:cs typeface="+mn-cs"/>
              </a:defRPr>
            </a:lvl9pPr>
          </a:lstStyle>
          <a:p>
            <a:pPr marL="0" indent="0" eaLnBrk="1" hangingPunct="1">
              <a:buFont typeface="Wingdings" pitchFamily="2" charset="2"/>
              <a:buNone/>
              <a:defRPr/>
            </a:pPr>
            <a:r>
              <a:rPr lang="en-US" altLang="ja-JP" kern="0" dirty="0"/>
              <a:t>O</a:t>
            </a:r>
          </a:p>
        </p:txBody>
      </p:sp>
      <p:sp>
        <p:nvSpPr>
          <p:cNvPr id="190" name="コンテンツ プレースホルダー 2 3 2 1">
            <a:extLst>
              <a:ext uri="{FF2B5EF4-FFF2-40B4-BE49-F238E27FC236}">
                <a16:creationId xmlns:a16="http://schemas.microsoft.com/office/drawing/2014/main" id="{903EEA46-F8FC-4C92-A836-5BEC8DD277DF}"/>
              </a:ext>
            </a:extLst>
          </p:cNvPr>
          <p:cNvSpPr txBox="1">
            <a:spLocks/>
          </p:cNvSpPr>
          <p:nvPr/>
        </p:nvSpPr>
        <p:spPr bwMode="gray">
          <a:xfrm>
            <a:off x="6679772" y="836753"/>
            <a:ext cx="305354"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90513" indent="-290513" algn="l" defTabSz="457200" rtl="0" eaLnBrk="0" fontAlgn="base" hangingPunct="0">
              <a:lnSpc>
                <a:spcPct val="95000"/>
              </a:lnSpc>
              <a:spcBef>
                <a:spcPct val="20000"/>
              </a:spcBef>
              <a:spcAft>
                <a:spcPct val="10000"/>
              </a:spcAft>
              <a:buClr>
                <a:srgbClr val="A30B1A"/>
              </a:buClr>
              <a:buFont typeface="Wingdings" pitchFamily="2" charset="2"/>
              <a:buChar char="n"/>
              <a:defRPr kumimoji="1" sz="2800">
                <a:solidFill>
                  <a:srgbClr val="000000"/>
                </a:solidFill>
                <a:latin typeface="+mn-lt"/>
                <a:ea typeface="+mn-ea"/>
                <a:cs typeface="+mn-cs"/>
              </a:defRPr>
            </a:lvl1pPr>
            <a:lvl2pPr marL="581025" indent="-242888" algn="l" defTabSz="457200" rtl="0" eaLnBrk="0" fontAlgn="base" hangingPunct="0">
              <a:lnSpc>
                <a:spcPct val="95000"/>
              </a:lnSpc>
              <a:spcBef>
                <a:spcPct val="20000"/>
              </a:spcBef>
              <a:spcAft>
                <a:spcPct val="10000"/>
              </a:spcAft>
              <a:buClr>
                <a:srgbClr val="87867E"/>
              </a:buClr>
              <a:buFont typeface="Wingdings" pitchFamily="2" charset="2"/>
              <a:buChar char="n"/>
              <a:defRPr kumimoji="1" sz="2400">
                <a:solidFill>
                  <a:srgbClr val="000000"/>
                </a:solidFill>
                <a:latin typeface="+mn-lt"/>
                <a:ea typeface="+mn-ea"/>
                <a:cs typeface="+mn-cs"/>
              </a:defRPr>
            </a:lvl2pPr>
            <a:lvl3pPr marL="795338" indent="-138113" algn="l" defTabSz="457200" rtl="0" eaLnBrk="0" fontAlgn="base" hangingPunct="0">
              <a:lnSpc>
                <a:spcPct val="95000"/>
              </a:lnSpc>
              <a:spcBef>
                <a:spcPct val="20000"/>
              </a:spcBef>
              <a:spcAft>
                <a:spcPct val="10000"/>
              </a:spcAft>
              <a:buClr>
                <a:srgbClr val="87867E"/>
              </a:buClr>
              <a:buSzPct val="100000"/>
              <a:buChar char="•"/>
              <a:defRPr kumimoji="1" sz="2000">
                <a:solidFill>
                  <a:srgbClr val="000000"/>
                </a:solidFill>
                <a:latin typeface="+mn-lt"/>
                <a:ea typeface="+mn-ea"/>
                <a:cs typeface="+mn-cs"/>
              </a:defRPr>
            </a:lvl3pPr>
            <a:lvl4pPr marL="1014413" indent="-134938" algn="l" defTabSz="457200" rtl="0" eaLnBrk="0" fontAlgn="base" hangingPunct="0">
              <a:lnSpc>
                <a:spcPct val="95000"/>
              </a:lnSpc>
              <a:spcBef>
                <a:spcPct val="20000"/>
              </a:spcBef>
              <a:spcAft>
                <a:spcPct val="10000"/>
              </a:spcAft>
              <a:buClr>
                <a:srgbClr val="87867E"/>
              </a:buClr>
              <a:buSzPct val="100000"/>
              <a:buChar char="•"/>
              <a:defRPr kumimoji="1">
                <a:solidFill>
                  <a:srgbClr val="000000"/>
                </a:solidFill>
                <a:latin typeface="+mn-lt"/>
                <a:ea typeface="+mn-ea"/>
                <a:cs typeface="+mn-cs"/>
              </a:defRPr>
            </a:lvl4pPr>
            <a:lvl5pPr marL="2305050" indent="365125" algn="l" defTabSz="457200" rtl="0" eaLnBrk="0" fontAlgn="base" hangingPunct="0">
              <a:spcBef>
                <a:spcPct val="0"/>
              </a:spcBef>
              <a:spcAft>
                <a:spcPct val="0"/>
              </a:spcAft>
              <a:buBlip>
                <a:blip r:embed="rId8"/>
              </a:buBlip>
              <a:defRPr kumimoji="1" sz="2000">
                <a:solidFill>
                  <a:srgbClr val="000000"/>
                </a:solidFill>
                <a:latin typeface="+mn-lt"/>
                <a:ea typeface="+mn-ea"/>
                <a:cs typeface="+mn-cs"/>
              </a:defRPr>
            </a:lvl5pPr>
            <a:lvl6pPr marL="2762250" indent="365125" algn="l" defTabSz="457200" rtl="0" eaLnBrk="1" fontAlgn="base" hangingPunct="1">
              <a:spcBef>
                <a:spcPct val="0"/>
              </a:spcBef>
              <a:spcAft>
                <a:spcPct val="0"/>
              </a:spcAft>
              <a:buBlip>
                <a:blip r:embed="rId8"/>
              </a:buBlip>
              <a:defRPr kumimoji="1" sz="2000">
                <a:solidFill>
                  <a:srgbClr val="000000"/>
                </a:solidFill>
                <a:latin typeface="+mn-lt"/>
                <a:ea typeface="+mn-ea"/>
                <a:cs typeface="+mn-cs"/>
              </a:defRPr>
            </a:lvl6pPr>
            <a:lvl7pPr marL="3219450" indent="365125" algn="l" defTabSz="457200" rtl="0" eaLnBrk="1" fontAlgn="base" hangingPunct="1">
              <a:spcBef>
                <a:spcPct val="0"/>
              </a:spcBef>
              <a:spcAft>
                <a:spcPct val="0"/>
              </a:spcAft>
              <a:buBlip>
                <a:blip r:embed="rId8"/>
              </a:buBlip>
              <a:defRPr kumimoji="1" sz="2000">
                <a:solidFill>
                  <a:srgbClr val="000000"/>
                </a:solidFill>
                <a:latin typeface="+mn-lt"/>
                <a:ea typeface="+mn-ea"/>
                <a:cs typeface="+mn-cs"/>
              </a:defRPr>
            </a:lvl7pPr>
            <a:lvl8pPr marL="3676650" indent="365125" algn="l" defTabSz="457200" rtl="0" eaLnBrk="1" fontAlgn="base" hangingPunct="1">
              <a:spcBef>
                <a:spcPct val="0"/>
              </a:spcBef>
              <a:spcAft>
                <a:spcPct val="0"/>
              </a:spcAft>
              <a:buBlip>
                <a:blip r:embed="rId8"/>
              </a:buBlip>
              <a:defRPr kumimoji="1" sz="2000">
                <a:solidFill>
                  <a:srgbClr val="000000"/>
                </a:solidFill>
                <a:latin typeface="+mn-lt"/>
                <a:ea typeface="+mn-ea"/>
                <a:cs typeface="+mn-cs"/>
              </a:defRPr>
            </a:lvl8pPr>
            <a:lvl9pPr marL="4133850" indent="365125" algn="l" defTabSz="457200" rtl="0" eaLnBrk="1" fontAlgn="base" hangingPunct="1">
              <a:spcBef>
                <a:spcPct val="0"/>
              </a:spcBef>
              <a:spcAft>
                <a:spcPct val="0"/>
              </a:spcAft>
              <a:buBlip>
                <a:blip r:embed="rId8"/>
              </a:buBlip>
              <a:defRPr kumimoji="1" sz="2000">
                <a:solidFill>
                  <a:srgbClr val="000000"/>
                </a:solidFill>
                <a:latin typeface="+mn-lt"/>
                <a:ea typeface="+mn-ea"/>
                <a:cs typeface="+mn-cs"/>
              </a:defRPr>
            </a:lvl9pPr>
          </a:lstStyle>
          <a:p>
            <a:pPr marL="0" indent="0" eaLnBrk="1" hangingPunct="1">
              <a:buFont typeface="Wingdings" pitchFamily="2" charset="2"/>
              <a:buNone/>
              <a:defRPr/>
            </a:pPr>
            <a:r>
              <a:rPr lang="en-US" altLang="ja-JP" kern="0" dirty="0"/>
              <a:t>p</a:t>
            </a:r>
          </a:p>
        </p:txBody>
      </p:sp>
      <p:sp>
        <p:nvSpPr>
          <p:cNvPr id="191" name="コンテンツ プレースホルダー 2 2 2 1">
            <a:extLst>
              <a:ext uri="{FF2B5EF4-FFF2-40B4-BE49-F238E27FC236}">
                <a16:creationId xmlns:a16="http://schemas.microsoft.com/office/drawing/2014/main" id="{54271E7A-0759-43A5-986C-AE99664A8D90}"/>
              </a:ext>
            </a:extLst>
          </p:cNvPr>
          <p:cNvSpPr txBox="1">
            <a:spLocks/>
          </p:cNvSpPr>
          <p:nvPr/>
        </p:nvSpPr>
        <p:spPr bwMode="gray">
          <a:xfrm>
            <a:off x="8906012" y="2978397"/>
            <a:ext cx="305354"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90513" indent="-290513" algn="l" defTabSz="457200" rtl="0" eaLnBrk="0" fontAlgn="base" hangingPunct="0">
              <a:lnSpc>
                <a:spcPct val="95000"/>
              </a:lnSpc>
              <a:spcBef>
                <a:spcPct val="20000"/>
              </a:spcBef>
              <a:spcAft>
                <a:spcPct val="10000"/>
              </a:spcAft>
              <a:buClr>
                <a:srgbClr val="A30B1A"/>
              </a:buClr>
              <a:buFont typeface="Wingdings" pitchFamily="2" charset="2"/>
              <a:buChar char="n"/>
              <a:defRPr kumimoji="1" sz="2800">
                <a:solidFill>
                  <a:srgbClr val="000000"/>
                </a:solidFill>
                <a:latin typeface="+mn-lt"/>
                <a:ea typeface="+mn-ea"/>
                <a:cs typeface="+mn-cs"/>
              </a:defRPr>
            </a:lvl1pPr>
            <a:lvl2pPr marL="581025" indent="-242888" algn="l" defTabSz="457200" rtl="0" eaLnBrk="0" fontAlgn="base" hangingPunct="0">
              <a:lnSpc>
                <a:spcPct val="95000"/>
              </a:lnSpc>
              <a:spcBef>
                <a:spcPct val="20000"/>
              </a:spcBef>
              <a:spcAft>
                <a:spcPct val="10000"/>
              </a:spcAft>
              <a:buClr>
                <a:srgbClr val="87867E"/>
              </a:buClr>
              <a:buFont typeface="Wingdings" pitchFamily="2" charset="2"/>
              <a:buChar char="n"/>
              <a:defRPr kumimoji="1" sz="2400">
                <a:solidFill>
                  <a:srgbClr val="000000"/>
                </a:solidFill>
                <a:latin typeface="+mn-lt"/>
                <a:ea typeface="+mn-ea"/>
                <a:cs typeface="+mn-cs"/>
              </a:defRPr>
            </a:lvl2pPr>
            <a:lvl3pPr marL="795338" indent="-138113" algn="l" defTabSz="457200" rtl="0" eaLnBrk="0" fontAlgn="base" hangingPunct="0">
              <a:lnSpc>
                <a:spcPct val="95000"/>
              </a:lnSpc>
              <a:spcBef>
                <a:spcPct val="20000"/>
              </a:spcBef>
              <a:spcAft>
                <a:spcPct val="10000"/>
              </a:spcAft>
              <a:buClr>
                <a:srgbClr val="87867E"/>
              </a:buClr>
              <a:buSzPct val="100000"/>
              <a:buChar char="•"/>
              <a:defRPr kumimoji="1" sz="2000">
                <a:solidFill>
                  <a:srgbClr val="000000"/>
                </a:solidFill>
                <a:latin typeface="+mn-lt"/>
                <a:ea typeface="+mn-ea"/>
                <a:cs typeface="+mn-cs"/>
              </a:defRPr>
            </a:lvl3pPr>
            <a:lvl4pPr marL="1014413" indent="-134938" algn="l" defTabSz="457200" rtl="0" eaLnBrk="0" fontAlgn="base" hangingPunct="0">
              <a:lnSpc>
                <a:spcPct val="95000"/>
              </a:lnSpc>
              <a:spcBef>
                <a:spcPct val="20000"/>
              </a:spcBef>
              <a:spcAft>
                <a:spcPct val="10000"/>
              </a:spcAft>
              <a:buClr>
                <a:srgbClr val="87867E"/>
              </a:buClr>
              <a:buSzPct val="100000"/>
              <a:buChar char="•"/>
              <a:defRPr kumimoji="1">
                <a:solidFill>
                  <a:srgbClr val="000000"/>
                </a:solidFill>
                <a:latin typeface="+mn-lt"/>
                <a:ea typeface="+mn-ea"/>
                <a:cs typeface="+mn-cs"/>
              </a:defRPr>
            </a:lvl4pPr>
            <a:lvl5pPr marL="2305050" indent="365125" algn="l" defTabSz="457200" rtl="0" eaLnBrk="0" fontAlgn="base" hangingPunct="0">
              <a:spcBef>
                <a:spcPct val="0"/>
              </a:spcBef>
              <a:spcAft>
                <a:spcPct val="0"/>
              </a:spcAft>
              <a:buBlip>
                <a:blip r:embed="rId8"/>
              </a:buBlip>
              <a:defRPr kumimoji="1" sz="2000">
                <a:solidFill>
                  <a:srgbClr val="000000"/>
                </a:solidFill>
                <a:latin typeface="+mn-lt"/>
                <a:ea typeface="+mn-ea"/>
                <a:cs typeface="+mn-cs"/>
              </a:defRPr>
            </a:lvl5pPr>
            <a:lvl6pPr marL="2762250" indent="365125" algn="l" defTabSz="457200" rtl="0" eaLnBrk="1" fontAlgn="base" hangingPunct="1">
              <a:spcBef>
                <a:spcPct val="0"/>
              </a:spcBef>
              <a:spcAft>
                <a:spcPct val="0"/>
              </a:spcAft>
              <a:buBlip>
                <a:blip r:embed="rId8"/>
              </a:buBlip>
              <a:defRPr kumimoji="1" sz="2000">
                <a:solidFill>
                  <a:srgbClr val="000000"/>
                </a:solidFill>
                <a:latin typeface="+mn-lt"/>
                <a:ea typeface="+mn-ea"/>
                <a:cs typeface="+mn-cs"/>
              </a:defRPr>
            </a:lvl6pPr>
            <a:lvl7pPr marL="3219450" indent="365125" algn="l" defTabSz="457200" rtl="0" eaLnBrk="1" fontAlgn="base" hangingPunct="1">
              <a:spcBef>
                <a:spcPct val="0"/>
              </a:spcBef>
              <a:spcAft>
                <a:spcPct val="0"/>
              </a:spcAft>
              <a:buBlip>
                <a:blip r:embed="rId8"/>
              </a:buBlip>
              <a:defRPr kumimoji="1" sz="2000">
                <a:solidFill>
                  <a:srgbClr val="000000"/>
                </a:solidFill>
                <a:latin typeface="+mn-lt"/>
                <a:ea typeface="+mn-ea"/>
                <a:cs typeface="+mn-cs"/>
              </a:defRPr>
            </a:lvl7pPr>
            <a:lvl8pPr marL="3676650" indent="365125" algn="l" defTabSz="457200" rtl="0" eaLnBrk="1" fontAlgn="base" hangingPunct="1">
              <a:spcBef>
                <a:spcPct val="0"/>
              </a:spcBef>
              <a:spcAft>
                <a:spcPct val="0"/>
              </a:spcAft>
              <a:buBlip>
                <a:blip r:embed="rId8"/>
              </a:buBlip>
              <a:defRPr kumimoji="1" sz="2000">
                <a:solidFill>
                  <a:srgbClr val="000000"/>
                </a:solidFill>
                <a:latin typeface="+mn-lt"/>
                <a:ea typeface="+mn-ea"/>
                <a:cs typeface="+mn-cs"/>
              </a:defRPr>
            </a:lvl8pPr>
            <a:lvl9pPr marL="4133850" indent="365125" algn="l" defTabSz="457200" rtl="0" eaLnBrk="1" fontAlgn="base" hangingPunct="1">
              <a:spcBef>
                <a:spcPct val="0"/>
              </a:spcBef>
              <a:spcAft>
                <a:spcPct val="0"/>
              </a:spcAft>
              <a:buBlip>
                <a:blip r:embed="rId8"/>
              </a:buBlip>
              <a:defRPr kumimoji="1" sz="2000">
                <a:solidFill>
                  <a:srgbClr val="000000"/>
                </a:solidFill>
                <a:latin typeface="+mn-lt"/>
                <a:ea typeface="+mn-ea"/>
                <a:cs typeface="+mn-cs"/>
              </a:defRPr>
            </a:lvl9pPr>
          </a:lstStyle>
          <a:p>
            <a:pPr marL="0" indent="0" eaLnBrk="1" hangingPunct="1">
              <a:buFont typeface="Wingdings" pitchFamily="2" charset="2"/>
              <a:buNone/>
              <a:defRPr/>
            </a:pPr>
            <a:r>
              <a:rPr lang="en-US" altLang="ja-JP" kern="0" dirty="0"/>
              <a:t>V</a:t>
            </a:r>
          </a:p>
        </p:txBody>
      </p:sp>
      <p:sp>
        <p:nvSpPr>
          <p:cNvPr id="92" name="フリーフォーム: 図形 91">
            <a:extLst>
              <a:ext uri="{FF2B5EF4-FFF2-40B4-BE49-F238E27FC236}">
                <a16:creationId xmlns:a16="http://schemas.microsoft.com/office/drawing/2014/main" id="{F0B5F79B-7A41-4B07-8C82-5AD85E67FE10}"/>
              </a:ext>
            </a:extLst>
          </p:cNvPr>
          <p:cNvSpPr/>
          <p:nvPr/>
        </p:nvSpPr>
        <p:spPr bwMode="gray">
          <a:xfrm>
            <a:off x="7124131" y="1200999"/>
            <a:ext cx="1433015" cy="859813"/>
          </a:xfrm>
          <a:custGeom>
            <a:avLst/>
            <a:gdLst>
              <a:gd name="connsiteX0" fmla="*/ 0 w 1433015"/>
              <a:gd name="connsiteY0" fmla="*/ 859813 h 859813"/>
              <a:gd name="connsiteX1" fmla="*/ 518615 w 1433015"/>
              <a:gd name="connsiteY1" fmla="*/ 4 h 859813"/>
              <a:gd name="connsiteX2" fmla="*/ 1433015 w 1433015"/>
              <a:gd name="connsiteY2" fmla="*/ 846165 h 859813"/>
              <a:gd name="connsiteX3" fmla="*/ 1433015 w 1433015"/>
              <a:gd name="connsiteY3" fmla="*/ 846165 h 859813"/>
            </a:gdLst>
            <a:ahLst/>
            <a:cxnLst>
              <a:cxn ang="0">
                <a:pos x="connsiteX0" y="connsiteY0"/>
              </a:cxn>
              <a:cxn ang="0">
                <a:pos x="connsiteX1" y="connsiteY1"/>
              </a:cxn>
              <a:cxn ang="0">
                <a:pos x="connsiteX2" y="connsiteY2"/>
              </a:cxn>
              <a:cxn ang="0">
                <a:pos x="connsiteX3" y="connsiteY3"/>
              </a:cxn>
            </a:cxnLst>
            <a:rect l="l" t="t" r="r" b="b"/>
            <a:pathLst>
              <a:path w="1433015" h="859813">
                <a:moveTo>
                  <a:pt x="0" y="859813"/>
                </a:moveTo>
                <a:cubicBezTo>
                  <a:pt x="139889" y="431046"/>
                  <a:pt x="279779" y="2279"/>
                  <a:pt x="518615" y="4"/>
                </a:cubicBezTo>
                <a:cubicBezTo>
                  <a:pt x="757451" y="-2271"/>
                  <a:pt x="1433015" y="846165"/>
                  <a:pt x="1433015" y="846165"/>
                </a:cubicBezTo>
                <a:lnTo>
                  <a:pt x="1433015" y="846165"/>
                </a:lnTo>
              </a:path>
            </a:pathLst>
          </a:custGeom>
          <a:noFill/>
          <a:ln w="9525" algn="ctr">
            <a:solidFill>
              <a:schemeClr val="tx2"/>
            </a:solidFill>
            <a:miter lim="800000"/>
            <a:headEnd/>
            <a:tailEnd type="triangle"/>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ctr" latinLnBrk="0" hangingPunct="1">
              <a:lnSpc>
                <a:spcPct val="100000"/>
              </a:lnSpc>
              <a:spcBef>
                <a:spcPct val="0"/>
              </a:spcBef>
              <a:spcAft>
                <a:spcPct val="0"/>
              </a:spcAft>
              <a:buClrTx/>
              <a:buSzTx/>
              <a:buFontTx/>
              <a:buNone/>
              <a:tabLst/>
            </a:pPr>
            <a:endParaRPr kumimoji="1" lang="ja-JP" altLang="en-US" sz="1800" b="0" i="0" u="none" strike="noStrike" cap="none" normalizeH="0" baseline="0">
              <a:ln>
                <a:noFill/>
              </a:ln>
              <a:solidFill>
                <a:srgbClr val="000000"/>
              </a:solidFill>
              <a:effectLst/>
              <a:latin typeface="ＭＳ Ｐゴシック" charset="-128"/>
              <a:ea typeface="ＭＳ Ｐゴシック" charset="-128"/>
            </a:endParaRPr>
          </a:p>
        </p:txBody>
      </p:sp>
      <p:sp>
        <p:nvSpPr>
          <p:cNvPr id="208" name="フリーフォーム: 図形 207">
            <a:extLst>
              <a:ext uri="{FF2B5EF4-FFF2-40B4-BE49-F238E27FC236}">
                <a16:creationId xmlns:a16="http://schemas.microsoft.com/office/drawing/2014/main" id="{68E3E7C4-BD60-41BC-B57A-CA4FACC5CC03}"/>
              </a:ext>
            </a:extLst>
          </p:cNvPr>
          <p:cNvSpPr/>
          <p:nvPr/>
        </p:nvSpPr>
        <p:spPr bwMode="gray">
          <a:xfrm flipV="1">
            <a:off x="7124131" y="2069565"/>
            <a:ext cx="1433015" cy="541815"/>
          </a:xfrm>
          <a:custGeom>
            <a:avLst/>
            <a:gdLst>
              <a:gd name="connsiteX0" fmla="*/ 0 w 1433015"/>
              <a:gd name="connsiteY0" fmla="*/ 859813 h 859813"/>
              <a:gd name="connsiteX1" fmla="*/ 518615 w 1433015"/>
              <a:gd name="connsiteY1" fmla="*/ 4 h 859813"/>
              <a:gd name="connsiteX2" fmla="*/ 1433015 w 1433015"/>
              <a:gd name="connsiteY2" fmla="*/ 846165 h 859813"/>
              <a:gd name="connsiteX3" fmla="*/ 1433015 w 1433015"/>
              <a:gd name="connsiteY3" fmla="*/ 846165 h 859813"/>
            </a:gdLst>
            <a:ahLst/>
            <a:cxnLst>
              <a:cxn ang="0">
                <a:pos x="connsiteX0" y="connsiteY0"/>
              </a:cxn>
              <a:cxn ang="0">
                <a:pos x="connsiteX1" y="connsiteY1"/>
              </a:cxn>
              <a:cxn ang="0">
                <a:pos x="connsiteX2" y="connsiteY2"/>
              </a:cxn>
              <a:cxn ang="0">
                <a:pos x="connsiteX3" y="connsiteY3"/>
              </a:cxn>
            </a:cxnLst>
            <a:rect l="l" t="t" r="r" b="b"/>
            <a:pathLst>
              <a:path w="1433015" h="859813">
                <a:moveTo>
                  <a:pt x="0" y="859813"/>
                </a:moveTo>
                <a:cubicBezTo>
                  <a:pt x="139889" y="431046"/>
                  <a:pt x="279779" y="2279"/>
                  <a:pt x="518615" y="4"/>
                </a:cubicBezTo>
                <a:cubicBezTo>
                  <a:pt x="757451" y="-2271"/>
                  <a:pt x="1433015" y="846165"/>
                  <a:pt x="1433015" y="846165"/>
                </a:cubicBezTo>
                <a:lnTo>
                  <a:pt x="1433015" y="846165"/>
                </a:lnTo>
              </a:path>
            </a:pathLst>
          </a:custGeom>
          <a:noFill/>
          <a:ln w="9525" algn="ctr">
            <a:solidFill>
              <a:schemeClr val="tx2"/>
            </a:solidFill>
            <a:miter lim="800000"/>
            <a:headEnd/>
            <a:tailEnd type="triangle"/>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ctr" latinLnBrk="0" hangingPunct="1">
              <a:lnSpc>
                <a:spcPct val="100000"/>
              </a:lnSpc>
              <a:spcBef>
                <a:spcPct val="0"/>
              </a:spcBef>
              <a:spcAft>
                <a:spcPct val="0"/>
              </a:spcAft>
              <a:buClrTx/>
              <a:buSzTx/>
              <a:buFontTx/>
              <a:buNone/>
              <a:tabLst/>
            </a:pPr>
            <a:endParaRPr kumimoji="1" lang="ja-JP" altLang="en-US" sz="1800" b="0" i="0" u="none" strike="noStrike" cap="none" normalizeH="0" baseline="0">
              <a:ln>
                <a:noFill/>
              </a:ln>
              <a:solidFill>
                <a:srgbClr val="000000"/>
              </a:solidFill>
              <a:effectLst/>
              <a:latin typeface="ＭＳ Ｐゴシック" charset="-128"/>
              <a:ea typeface="ＭＳ Ｐゴシック" charset="-128"/>
            </a:endParaRPr>
          </a:p>
        </p:txBody>
      </p:sp>
      <p:sp>
        <p:nvSpPr>
          <p:cNvPr id="209" name="コンテンツ プレースホルダー 2 4 2 1 2">
            <a:extLst>
              <a:ext uri="{FF2B5EF4-FFF2-40B4-BE49-F238E27FC236}">
                <a16:creationId xmlns:a16="http://schemas.microsoft.com/office/drawing/2014/main" id="{44F9CA18-82AA-442A-9D6B-4445EE769575}"/>
              </a:ext>
            </a:extLst>
          </p:cNvPr>
          <p:cNvSpPr txBox="1">
            <a:spLocks/>
          </p:cNvSpPr>
          <p:nvPr/>
        </p:nvSpPr>
        <p:spPr bwMode="gray">
          <a:xfrm>
            <a:off x="6873616" y="1922048"/>
            <a:ext cx="305354"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90513" indent="-290513" algn="l" defTabSz="457200" rtl="0" eaLnBrk="0" fontAlgn="base" hangingPunct="0">
              <a:lnSpc>
                <a:spcPct val="95000"/>
              </a:lnSpc>
              <a:spcBef>
                <a:spcPct val="20000"/>
              </a:spcBef>
              <a:spcAft>
                <a:spcPct val="10000"/>
              </a:spcAft>
              <a:buClr>
                <a:srgbClr val="A30B1A"/>
              </a:buClr>
              <a:buFont typeface="Wingdings" pitchFamily="2" charset="2"/>
              <a:buChar char="n"/>
              <a:defRPr kumimoji="1" sz="2800">
                <a:solidFill>
                  <a:srgbClr val="000000"/>
                </a:solidFill>
                <a:latin typeface="+mn-lt"/>
                <a:ea typeface="+mn-ea"/>
                <a:cs typeface="+mn-cs"/>
              </a:defRPr>
            </a:lvl1pPr>
            <a:lvl2pPr marL="581025" indent="-242888" algn="l" defTabSz="457200" rtl="0" eaLnBrk="0" fontAlgn="base" hangingPunct="0">
              <a:lnSpc>
                <a:spcPct val="95000"/>
              </a:lnSpc>
              <a:spcBef>
                <a:spcPct val="20000"/>
              </a:spcBef>
              <a:spcAft>
                <a:spcPct val="10000"/>
              </a:spcAft>
              <a:buClr>
                <a:srgbClr val="87867E"/>
              </a:buClr>
              <a:buFont typeface="Wingdings" pitchFamily="2" charset="2"/>
              <a:buChar char="n"/>
              <a:defRPr kumimoji="1" sz="2400">
                <a:solidFill>
                  <a:srgbClr val="000000"/>
                </a:solidFill>
                <a:latin typeface="+mn-lt"/>
                <a:ea typeface="+mn-ea"/>
                <a:cs typeface="+mn-cs"/>
              </a:defRPr>
            </a:lvl2pPr>
            <a:lvl3pPr marL="795338" indent="-138113" algn="l" defTabSz="457200" rtl="0" eaLnBrk="0" fontAlgn="base" hangingPunct="0">
              <a:lnSpc>
                <a:spcPct val="95000"/>
              </a:lnSpc>
              <a:spcBef>
                <a:spcPct val="20000"/>
              </a:spcBef>
              <a:spcAft>
                <a:spcPct val="10000"/>
              </a:spcAft>
              <a:buClr>
                <a:srgbClr val="87867E"/>
              </a:buClr>
              <a:buSzPct val="100000"/>
              <a:buChar char="•"/>
              <a:defRPr kumimoji="1" sz="2000">
                <a:solidFill>
                  <a:srgbClr val="000000"/>
                </a:solidFill>
                <a:latin typeface="+mn-lt"/>
                <a:ea typeface="+mn-ea"/>
                <a:cs typeface="+mn-cs"/>
              </a:defRPr>
            </a:lvl3pPr>
            <a:lvl4pPr marL="1014413" indent="-134938" algn="l" defTabSz="457200" rtl="0" eaLnBrk="0" fontAlgn="base" hangingPunct="0">
              <a:lnSpc>
                <a:spcPct val="95000"/>
              </a:lnSpc>
              <a:spcBef>
                <a:spcPct val="20000"/>
              </a:spcBef>
              <a:spcAft>
                <a:spcPct val="10000"/>
              </a:spcAft>
              <a:buClr>
                <a:srgbClr val="87867E"/>
              </a:buClr>
              <a:buSzPct val="100000"/>
              <a:buChar char="•"/>
              <a:defRPr kumimoji="1">
                <a:solidFill>
                  <a:srgbClr val="000000"/>
                </a:solidFill>
                <a:latin typeface="+mn-lt"/>
                <a:ea typeface="+mn-ea"/>
                <a:cs typeface="+mn-cs"/>
              </a:defRPr>
            </a:lvl4pPr>
            <a:lvl5pPr marL="2305050" indent="365125" algn="l" defTabSz="457200" rtl="0" eaLnBrk="0" fontAlgn="base" hangingPunct="0">
              <a:spcBef>
                <a:spcPct val="0"/>
              </a:spcBef>
              <a:spcAft>
                <a:spcPct val="0"/>
              </a:spcAft>
              <a:buBlip>
                <a:blip r:embed="rId8"/>
              </a:buBlip>
              <a:defRPr kumimoji="1" sz="2000">
                <a:solidFill>
                  <a:srgbClr val="000000"/>
                </a:solidFill>
                <a:latin typeface="+mn-lt"/>
                <a:ea typeface="+mn-ea"/>
                <a:cs typeface="+mn-cs"/>
              </a:defRPr>
            </a:lvl5pPr>
            <a:lvl6pPr marL="2762250" indent="365125" algn="l" defTabSz="457200" rtl="0" eaLnBrk="1" fontAlgn="base" hangingPunct="1">
              <a:spcBef>
                <a:spcPct val="0"/>
              </a:spcBef>
              <a:spcAft>
                <a:spcPct val="0"/>
              </a:spcAft>
              <a:buBlip>
                <a:blip r:embed="rId8"/>
              </a:buBlip>
              <a:defRPr kumimoji="1" sz="2000">
                <a:solidFill>
                  <a:srgbClr val="000000"/>
                </a:solidFill>
                <a:latin typeface="+mn-lt"/>
                <a:ea typeface="+mn-ea"/>
                <a:cs typeface="+mn-cs"/>
              </a:defRPr>
            </a:lvl6pPr>
            <a:lvl7pPr marL="3219450" indent="365125" algn="l" defTabSz="457200" rtl="0" eaLnBrk="1" fontAlgn="base" hangingPunct="1">
              <a:spcBef>
                <a:spcPct val="0"/>
              </a:spcBef>
              <a:spcAft>
                <a:spcPct val="0"/>
              </a:spcAft>
              <a:buBlip>
                <a:blip r:embed="rId8"/>
              </a:buBlip>
              <a:defRPr kumimoji="1" sz="2000">
                <a:solidFill>
                  <a:srgbClr val="000000"/>
                </a:solidFill>
                <a:latin typeface="+mn-lt"/>
                <a:ea typeface="+mn-ea"/>
                <a:cs typeface="+mn-cs"/>
              </a:defRPr>
            </a:lvl7pPr>
            <a:lvl8pPr marL="3676650" indent="365125" algn="l" defTabSz="457200" rtl="0" eaLnBrk="1" fontAlgn="base" hangingPunct="1">
              <a:spcBef>
                <a:spcPct val="0"/>
              </a:spcBef>
              <a:spcAft>
                <a:spcPct val="0"/>
              </a:spcAft>
              <a:buBlip>
                <a:blip r:embed="rId8"/>
              </a:buBlip>
              <a:defRPr kumimoji="1" sz="2000">
                <a:solidFill>
                  <a:srgbClr val="000000"/>
                </a:solidFill>
                <a:latin typeface="+mn-lt"/>
                <a:ea typeface="+mn-ea"/>
                <a:cs typeface="+mn-cs"/>
              </a:defRPr>
            </a:lvl8pPr>
            <a:lvl9pPr marL="4133850" indent="365125" algn="l" defTabSz="457200" rtl="0" eaLnBrk="1" fontAlgn="base" hangingPunct="1">
              <a:spcBef>
                <a:spcPct val="0"/>
              </a:spcBef>
              <a:spcAft>
                <a:spcPct val="0"/>
              </a:spcAft>
              <a:buBlip>
                <a:blip r:embed="rId8"/>
              </a:buBlip>
              <a:defRPr kumimoji="1" sz="2000">
                <a:solidFill>
                  <a:srgbClr val="000000"/>
                </a:solidFill>
                <a:latin typeface="+mn-lt"/>
                <a:ea typeface="+mn-ea"/>
                <a:cs typeface="+mn-cs"/>
              </a:defRPr>
            </a:lvl9pPr>
          </a:lstStyle>
          <a:p>
            <a:pPr marL="0" indent="0" eaLnBrk="1" hangingPunct="1">
              <a:buFont typeface="Wingdings" pitchFamily="2" charset="2"/>
              <a:buNone/>
              <a:defRPr/>
            </a:pPr>
            <a:r>
              <a:rPr lang="en-US" altLang="ja-JP" sz="2000" kern="0" dirty="0"/>
              <a:t>A</a:t>
            </a:r>
          </a:p>
        </p:txBody>
      </p:sp>
      <p:sp>
        <p:nvSpPr>
          <p:cNvPr id="210" name="コンテンツ プレースホルダー 2 4 2 1 3">
            <a:extLst>
              <a:ext uri="{FF2B5EF4-FFF2-40B4-BE49-F238E27FC236}">
                <a16:creationId xmlns:a16="http://schemas.microsoft.com/office/drawing/2014/main" id="{F3815867-B4E5-4D9A-84F6-6EE3CEAEB837}"/>
              </a:ext>
            </a:extLst>
          </p:cNvPr>
          <p:cNvSpPr txBox="1">
            <a:spLocks/>
          </p:cNvSpPr>
          <p:nvPr/>
        </p:nvSpPr>
        <p:spPr bwMode="gray">
          <a:xfrm>
            <a:off x="7558373" y="896730"/>
            <a:ext cx="305354"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90513" indent="-290513" algn="l" defTabSz="457200" rtl="0" eaLnBrk="0" fontAlgn="base" hangingPunct="0">
              <a:lnSpc>
                <a:spcPct val="95000"/>
              </a:lnSpc>
              <a:spcBef>
                <a:spcPct val="20000"/>
              </a:spcBef>
              <a:spcAft>
                <a:spcPct val="10000"/>
              </a:spcAft>
              <a:buClr>
                <a:srgbClr val="A30B1A"/>
              </a:buClr>
              <a:buFont typeface="Wingdings" pitchFamily="2" charset="2"/>
              <a:buChar char="n"/>
              <a:defRPr kumimoji="1" sz="2800">
                <a:solidFill>
                  <a:srgbClr val="000000"/>
                </a:solidFill>
                <a:latin typeface="+mn-lt"/>
                <a:ea typeface="+mn-ea"/>
                <a:cs typeface="+mn-cs"/>
              </a:defRPr>
            </a:lvl1pPr>
            <a:lvl2pPr marL="581025" indent="-242888" algn="l" defTabSz="457200" rtl="0" eaLnBrk="0" fontAlgn="base" hangingPunct="0">
              <a:lnSpc>
                <a:spcPct val="95000"/>
              </a:lnSpc>
              <a:spcBef>
                <a:spcPct val="20000"/>
              </a:spcBef>
              <a:spcAft>
                <a:spcPct val="10000"/>
              </a:spcAft>
              <a:buClr>
                <a:srgbClr val="87867E"/>
              </a:buClr>
              <a:buFont typeface="Wingdings" pitchFamily="2" charset="2"/>
              <a:buChar char="n"/>
              <a:defRPr kumimoji="1" sz="2400">
                <a:solidFill>
                  <a:srgbClr val="000000"/>
                </a:solidFill>
                <a:latin typeface="+mn-lt"/>
                <a:ea typeface="+mn-ea"/>
                <a:cs typeface="+mn-cs"/>
              </a:defRPr>
            </a:lvl2pPr>
            <a:lvl3pPr marL="795338" indent="-138113" algn="l" defTabSz="457200" rtl="0" eaLnBrk="0" fontAlgn="base" hangingPunct="0">
              <a:lnSpc>
                <a:spcPct val="95000"/>
              </a:lnSpc>
              <a:spcBef>
                <a:spcPct val="20000"/>
              </a:spcBef>
              <a:spcAft>
                <a:spcPct val="10000"/>
              </a:spcAft>
              <a:buClr>
                <a:srgbClr val="87867E"/>
              </a:buClr>
              <a:buSzPct val="100000"/>
              <a:buChar char="•"/>
              <a:defRPr kumimoji="1" sz="2000">
                <a:solidFill>
                  <a:srgbClr val="000000"/>
                </a:solidFill>
                <a:latin typeface="+mn-lt"/>
                <a:ea typeface="+mn-ea"/>
                <a:cs typeface="+mn-cs"/>
              </a:defRPr>
            </a:lvl3pPr>
            <a:lvl4pPr marL="1014413" indent="-134938" algn="l" defTabSz="457200" rtl="0" eaLnBrk="0" fontAlgn="base" hangingPunct="0">
              <a:lnSpc>
                <a:spcPct val="95000"/>
              </a:lnSpc>
              <a:spcBef>
                <a:spcPct val="20000"/>
              </a:spcBef>
              <a:spcAft>
                <a:spcPct val="10000"/>
              </a:spcAft>
              <a:buClr>
                <a:srgbClr val="87867E"/>
              </a:buClr>
              <a:buSzPct val="100000"/>
              <a:buChar char="•"/>
              <a:defRPr kumimoji="1">
                <a:solidFill>
                  <a:srgbClr val="000000"/>
                </a:solidFill>
                <a:latin typeface="+mn-lt"/>
                <a:ea typeface="+mn-ea"/>
                <a:cs typeface="+mn-cs"/>
              </a:defRPr>
            </a:lvl4pPr>
            <a:lvl5pPr marL="2305050" indent="365125" algn="l" defTabSz="457200" rtl="0" eaLnBrk="0" fontAlgn="base" hangingPunct="0">
              <a:spcBef>
                <a:spcPct val="0"/>
              </a:spcBef>
              <a:spcAft>
                <a:spcPct val="0"/>
              </a:spcAft>
              <a:buBlip>
                <a:blip r:embed="rId8"/>
              </a:buBlip>
              <a:defRPr kumimoji="1" sz="2000">
                <a:solidFill>
                  <a:srgbClr val="000000"/>
                </a:solidFill>
                <a:latin typeface="+mn-lt"/>
                <a:ea typeface="+mn-ea"/>
                <a:cs typeface="+mn-cs"/>
              </a:defRPr>
            </a:lvl5pPr>
            <a:lvl6pPr marL="2762250" indent="365125" algn="l" defTabSz="457200" rtl="0" eaLnBrk="1" fontAlgn="base" hangingPunct="1">
              <a:spcBef>
                <a:spcPct val="0"/>
              </a:spcBef>
              <a:spcAft>
                <a:spcPct val="0"/>
              </a:spcAft>
              <a:buBlip>
                <a:blip r:embed="rId8"/>
              </a:buBlip>
              <a:defRPr kumimoji="1" sz="2000">
                <a:solidFill>
                  <a:srgbClr val="000000"/>
                </a:solidFill>
                <a:latin typeface="+mn-lt"/>
                <a:ea typeface="+mn-ea"/>
                <a:cs typeface="+mn-cs"/>
              </a:defRPr>
            </a:lvl6pPr>
            <a:lvl7pPr marL="3219450" indent="365125" algn="l" defTabSz="457200" rtl="0" eaLnBrk="1" fontAlgn="base" hangingPunct="1">
              <a:spcBef>
                <a:spcPct val="0"/>
              </a:spcBef>
              <a:spcAft>
                <a:spcPct val="0"/>
              </a:spcAft>
              <a:buBlip>
                <a:blip r:embed="rId8"/>
              </a:buBlip>
              <a:defRPr kumimoji="1" sz="2000">
                <a:solidFill>
                  <a:srgbClr val="000000"/>
                </a:solidFill>
                <a:latin typeface="+mn-lt"/>
                <a:ea typeface="+mn-ea"/>
                <a:cs typeface="+mn-cs"/>
              </a:defRPr>
            </a:lvl7pPr>
            <a:lvl8pPr marL="3676650" indent="365125" algn="l" defTabSz="457200" rtl="0" eaLnBrk="1" fontAlgn="base" hangingPunct="1">
              <a:spcBef>
                <a:spcPct val="0"/>
              </a:spcBef>
              <a:spcAft>
                <a:spcPct val="0"/>
              </a:spcAft>
              <a:buBlip>
                <a:blip r:embed="rId8"/>
              </a:buBlip>
              <a:defRPr kumimoji="1" sz="2000">
                <a:solidFill>
                  <a:srgbClr val="000000"/>
                </a:solidFill>
                <a:latin typeface="+mn-lt"/>
                <a:ea typeface="+mn-ea"/>
                <a:cs typeface="+mn-cs"/>
              </a:defRPr>
            </a:lvl8pPr>
            <a:lvl9pPr marL="4133850" indent="365125" algn="l" defTabSz="457200" rtl="0" eaLnBrk="1" fontAlgn="base" hangingPunct="1">
              <a:spcBef>
                <a:spcPct val="0"/>
              </a:spcBef>
              <a:spcAft>
                <a:spcPct val="0"/>
              </a:spcAft>
              <a:buBlip>
                <a:blip r:embed="rId8"/>
              </a:buBlip>
              <a:defRPr kumimoji="1" sz="2000">
                <a:solidFill>
                  <a:srgbClr val="000000"/>
                </a:solidFill>
                <a:latin typeface="+mn-lt"/>
                <a:ea typeface="+mn-ea"/>
                <a:cs typeface="+mn-cs"/>
              </a:defRPr>
            </a:lvl9pPr>
          </a:lstStyle>
          <a:p>
            <a:pPr marL="0" indent="0" eaLnBrk="1" hangingPunct="1">
              <a:buFont typeface="Wingdings" pitchFamily="2" charset="2"/>
              <a:buNone/>
              <a:defRPr/>
            </a:pPr>
            <a:r>
              <a:rPr lang="en-US" altLang="ja-JP" sz="2000" kern="0" dirty="0"/>
              <a:t>P</a:t>
            </a:r>
          </a:p>
        </p:txBody>
      </p:sp>
      <p:sp>
        <p:nvSpPr>
          <p:cNvPr id="211" name="コンテンツ プレースホルダー 2 4 2 1 4">
            <a:extLst>
              <a:ext uri="{FF2B5EF4-FFF2-40B4-BE49-F238E27FC236}">
                <a16:creationId xmlns:a16="http://schemas.microsoft.com/office/drawing/2014/main" id="{D1EA6487-21EF-46F4-AFEE-A605E6AC87FD}"/>
              </a:ext>
            </a:extLst>
          </p:cNvPr>
          <p:cNvSpPr txBox="1">
            <a:spLocks/>
          </p:cNvSpPr>
          <p:nvPr/>
        </p:nvSpPr>
        <p:spPr bwMode="gray">
          <a:xfrm>
            <a:off x="8636806" y="1812492"/>
            <a:ext cx="305354"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90513" indent="-290513" algn="l" defTabSz="457200" rtl="0" eaLnBrk="0" fontAlgn="base" hangingPunct="0">
              <a:lnSpc>
                <a:spcPct val="95000"/>
              </a:lnSpc>
              <a:spcBef>
                <a:spcPct val="20000"/>
              </a:spcBef>
              <a:spcAft>
                <a:spcPct val="10000"/>
              </a:spcAft>
              <a:buClr>
                <a:srgbClr val="A30B1A"/>
              </a:buClr>
              <a:buFont typeface="Wingdings" pitchFamily="2" charset="2"/>
              <a:buChar char="n"/>
              <a:defRPr kumimoji="1" sz="2800">
                <a:solidFill>
                  <a:srgbClr val="000000"/>
                </a:solidFill>
                <a:latin typeface="+mn-lt"/>
                <a:ea typeface="+mn-ea"/>
                <a:cs typeface="+mn-cs"/>
              </a:defRPr>
            </a:lvl1pPr>
            <a:lvl2pPr marL="581025" indent="-242888" algn="l" defTabSz="457200" rtl="0" eaLnBrk="0" fontAlgn="base" hangingPunct="0">
              <a:lnSpc>
                <a:spcPct val="95000"/>
              </a:lnSpc>
              <a:spcBef>
                <a:spcPct val="20000"/>
              </a:spcBef>
              <a:spcAft>
                <a:spcPct val="10000"/>
              </a:spcAft>
              <a:buClr>
                <a:srgbClr val="87867E"/>
              </a:buClr>
              <a:buFont typeface="Wingdings" pitchFamily="2" charset="2"/>
              <a:buChar char="n"/>
              <a:defRPr kumimoji="1" sz="2400">
                <a:solidFill>
                  <a:srgbClr val="000000"/>
                </a:solidFill>
                <a:latin typeface="+mn-lt"/>
                <a:ea typeface="+mn-ea"/>
                <a:cs typeface="+mn-cs"/>
              </a:defRPr>
            </a:lvl2pPr>
            <a:lvl3pPr marL="795338" indent="-138113" algn="l" defTabSz="457200" rtl="0" eaLnBrk="0" fontAlgn="base" hangingPunct="0">
              <a:lnSpc>
                <a:spcPct val="95000"/>
              </a:lnSpc>
              <a:spcBef>
                <a:spcPct val="20000"/>
              </a:spcBef>
              <a:spcAft>
                <a:spcPct val="10000"/>
              </a:spcAft>
              <a:buClr>
                <a:srgbClr val="87867E"/>
              </a:buClr>
              <a:buSzPct val="100000"/>
              <a:buChar char="•"/>
              <a:defRPr kumimoji="1" sz="2000">
                <a:solidFill>
                  <a:srgbClr val="000000"/>
                </a:solidFill>
                <a:latin typeface="+mn-lt"/>
                <a:ea typeface="+mn-ea"/>
                <a:cs typeface="+mn-cs"/>
              </a:defRPr>
            </a:lvl3pPr>
            <a:lvl4pPr marL="1014413" indent="-134938" algn="l" defTabSz="457200" rtl="0" eaLnBrk="0" fontAlgn="base" hangingPunct="0">
              <a:lnSpc>
                <a:spcPct val="95000"/>
              </a:lnSpc>
              <a:spcBef>
                <a:spcPct val="20000"/>
              </a:spcBef>
              <a:spcAft>
                <a:spcPct val="10000"/>
              </a:spcAft>
              <a:buClr>
                <a:srgbClr val="87867E"/>
              </a:buClr>
              <a:buSzPct val="100000"/>
              <a:buChar char="•"/>
              <a:defRPr kumimoji="1">
                <a:solidFill>
                  <a:srgbClr val="000000"/>
                </a:solidFill>
                <a:latin typeface="+mn-lt"/>
                <a:ea typeface="+mn-ea"/>
                <a:cs typeface="+mn-cs"/>
              </a:defRPr>
            </a:lvl4pPr>
            <a:lvl5pPr marL="2305050" indent="365125" algn="l" defTabSz="457200" rtl="0" eaLnBrk="0" fontAlgn="base" hangingPunct="0">
              <a:spcBef>
                <a:spcPct val="0"/>
              </a:spcBef>
              <a:spcAft>
                <a:spcPct val="0"/>
              </a:spcAft>
              <a:buBlip>
                <a:blip r:embed="rId8"/>
              </a:buBlip>
              <a:defRPr kumimoji="1" sz="2000">
                <a:solidFill>
                  <a:srgbClr val="000000"/>
                </a:solidFill>
                <a:latin typeface="+mn-lt"/>
                <a:ea typeface="+mn-ea"/>
                <a:cs typeface="+mn-cs"/>
              </a:defRPr>
            </a:lvl5pPr>
            <a:lvl6pPr marL="2762250" indent="365125" algn="l" defTabSz="457200" rtl="0" eaLnBrk="1" fontAlgn="base" hangingPunct="1">
              <a:spcBef>
                <a:spcPct val="0"/>
              </a:spcBef>
              <a:spcAft>
                <a:spcPct val="0"/>
              </a:spcAft>
              <a:buBlip>
                <a:blip r:embed="rId8"/>
              </a:buBlip>
              <a:defRPr kumimoji="1" sz="2000">
                <a:solidFill>
                  <a:srgbClr val="000000"/>
                </a:solidFill>
                <a:latin typeface="+mn-lt"/>
                <a:ea typeface="+mn-ea"/>
                <a:cs typeface="+mn-cs"/>
              </a:defRPr>
            </a:lvl6pPr>
            <a:lvl7pPr marL="3219450" indent="365125" algn="l" defTabSz="457200" rtl="0" eaLnBrk="1" fontAlgn="base" hangingPunct="1">
              <a:spcBef>
                <a:spcPct val="0"/>
              </a:spcBef>
              <a:spcAft>
                <a:spcPct val="0"/>
              </a:spcAft>
              <a:buBlip>
                <a:blip r:embed="rId8"/>
              </a:buBlip>
              <a:defRPr kumimoji="1" sz="2000">
                <a:solidFill>
                  <a:srgbClr val="000000"/>
                </a:solidFill>
                <a:latin typeface="+mn-lt"/>
                <a:ea typeface="+mn-ea"/>
                <a:cs typeface="+mn-cs"/>
              </a:defRPr>
            </a:lvl7pPr>
            <a:lvl8pPr marL="3676650" indent="365125" algn="l" defTabSz="457200" rtl="0" eaLnBrk="1" fontAlgn="base" hangingPunct="1">
              <a:spcBef>
                <a:spcPct val="0"/>
              </a:spcBef>
              <a:spcAft>
                <a:spcPct val="0"/>
              </a:spcAft>
              <a:buBlip>
                <a:blip r:embed="rId8"/>
              </a:buBlip>
              <a:defRPr kumimoji="1" sz="2000">
                <a:solidFill>
                  <a:srgbClr val="000000"/>
                </a:solidFill>
                <a:latin typeface="+mn-lt"/>
                <a:ea typeface="+mn-ea"/>
                <a:cs typeface="+mn-cs"/>
              </a:defRPr>
            </a:lvl8pPr>
            <a:lvl9pPr marL="4133850" indent="365125" algn="l" defTabSz="457200" rtl="0" eaLnBrk="1" fontAlgn="base" hangingPunct="1">
              <a:spcBef>
                <a:spcPct val="0"/>
              </a:spcBef>
              <a:spcAft>
                <a:spcPct val="0"/>
              </a:spcAft>
              <a:buBlip>
                <a:blip r:embed="rId8"/>
              </a:buBlip>
              <a:defRPr kumimoji="1" sz="2000">
                <a:solidFill>
                  <a:srgbClr val="000000"/>
                </a:solidFill>
                <a:latin typeface="+mn-lt"/>
                <a:ea typeface="+mn-ea"/>
                <a:cs typeface="+mn-cs"/>
              </a:defRPr>
            </a:lvl9pPr>
          </a:lstStyle>
          <a:p>
            <a:pPr marL="0" indent="0" eaLnBrk="1" hangingPunct="1">
              <a:buFont typeface="Wingdings" pitchFamily="2" charset="2"/>
              <a:buNone/>
              <a:defRPr/>
            </a:pPr>
            <a:r>
              <a:rPr lang="en-US" altLang="ja-JP" sz="2000" kern="0" dirty="0"/>
              <a:t>B</a:t>
            </a:r>
          </a:p>
        </p:txBody>
      </p:sp>
      <p:sp>
        <p:nvSpPr>
          <p:cNvPr id="212" name="コンテンツ プレースホルダー 2 4 2 1 5">
            <a:extLst>
              <a:ext uri="{FF2B5EF4-FFF2-40B4-BE49-F238E27FC236}">
                <a16:creationId xmlns:a16="http://schemas.microsoft.com/office/drawing/2014/main" id="{F8819A45-1F8F-4B9E-B34D-A1A3834E0DF9}"/>
              </a:ext>
            </a:extLst>
          </p:cNvPr>
          <p:cNvSpPr txBox="1">
            <a:spLocks/>
          </p:cNvSpPr>
          <p:nvPr/>
        </p:nvSpPr>
        <p:spPr bwMode="gray">
          <a:xfrm>
            <a:off x="7711298" y="2620133"/>
            <a:ext cx="305354"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90513" indent="-290513" algn="l" defTabSz="457200" rtl="0" eaLnBrk="0" fontAlgn="base" hangingPunct="0">
              <a:lnSpc>
                <a:spcPct val="95000"/>
              </a:lnSpc>
              <a:spcBef>
                <a:spcPct val="20000"/>
              </a:spcBef>
              <a:spcAft>
                <a:spcPct val="10000"/>
              </a:spcAft>
              <a:buClr>
                <a:srgbClr val="A30B1A"/>
              </a:buClr>
              <a:buFont typeface="Wingdings" pitchFamily="2" charset="2"/>
              <a:buChar char="n"/>
              <a:defRPr kumimoji="1" sz="2800">
                <a:solidFill>
                  <a:srgbClr val="000000"/>
                </a:solidFill>
                <a:latin typeface="+mn-lt"/>
                <a:ea typeface="+mn-ea"/>
                <a:cs typeface="+mn-cs"/>
              </a:defRPr>
            </a:lvl1pPr>
            <a:lvl2pPr marL="581025" indent="-242888" algn="l" defTabSz="457200" rtl="0" eaLnBrk="0" fontAlgn="base" hangingPunct="0">
              <a:lnSpc>
                <a:spcPct val="95000"/>
              </a:lnSpc>
              <a:spcBef>
                <a:spcPct val="20000"/>
              </a:spcBef>
              <a:spcAft>
                <a:spcPct val="10000"/>
              </a:spcAft>
              <a:buClr>
                <a:srgbClr val="87867E"/>
              </a:buClr>
              <a:buFont typeface="Wingdings" pitchFamily="2" charset="2"/>
              <a:buChar char="n"/>
              <a:defRPr kumimoji="1" sz="2400">
                <a:solidFill>
                  <a:srgbClr val="000000"/>
                </a:solidFill>
                <a:latin typeface="+mn-lt"/>
                <a:ea typeface="+mn-ea"/>
                <a:cs typeface="+mn-cs"/>
              </a:defRPr>
            </a:lvl2pPr>
            <a:lvl3pPr marL="795338" indent="-138113" algn="l" defTabSz="457200" rtl="0" eaLnBrk="0" fontAlgn="base" hangingPunct="0">
              <a:lnSpc>
                <a:spcPct val="95000"/>
              </a:lnSpc>
              <a:spcBef>
                <a:spcPct val="20000"/>
              </a:spcBef>
              <a:spcAft>
                <a:spcPct val="10000"/>
              </a:spcAft>
              <a:buClr>
                <a:srgbClr val="87867E"/>
              </a:buClr>
              <a:buSzPct val="100000"/>
              <a:buChar char="•"/>
              <a:defRPr kumimoji="1" sz="2000">
                <a:solidFill>
                  <a:srgbClr val="000000"/>
                </a:solidFill>
                <a:latin typeface="+mn-lt"/>
                <a:ea typeface="+mn-ea"/>
                <a:cs typeface="+mn-cs"/>
              </a:defRPr>
            </a:lvl3pPr>
            <a:lvl4pPr marL="1014413" indent="-134938" algn="l" defTabSz="457200" rtl="0" eaLnBrk="0" fontAlgn="base" hangingPunct="0">
              <a:lnSpc>
                <a:spcPct val="95000"/>
              </a:lnSpc>
              <a:spcBef>
                <a:spcPct val="20000"/>
              </a:spcBef>
              <a:spcAft>
                <a:spcPct val="10000"/>
              </a:spcAft>
              <a:buClr>
                <a:srgbClr val="87867E"/>
              </a:buClr>
              <a:buSzPct val="100000"/>
              <a:buChar char="•"/>
              <a:defRPr kumimoji="1">
                <a:solidFill>
                  <a:srgbClr val="000000"/>
                </a:solidFill>
                <a:latin typeface="+mn-lt"/>
                <a:ea typeface="+mn-ea"/>
                <a:cs typeface="+mn-cs"/>
              </a:defRPr>
            </a:lvl4pPr>
            <a:lvl5pPr marL="2305050" indent="365125" algn="l" defTabSz="457200" rtl="0" eaLnBrk="0" fontAlgn="base" hangingPunct="0">
              <a:spcBef>
                <a:spcPct val="0"/>
              </a:spcBef>
              <a:spcAft>
                <a:spcPct val="0"/>
              </a:spcAft>
              <a:buBlip>
                <a:blip r:embed="rId8"/>
              </a:buBlip>
              <a:defRPr kumimoji="1" sz="2000">
                <a:solidFill>
                  <a:srgbClr val="000000"/>
                </a:solidFill>
                <a:latin typeface="+mn-lt"/>
                <a:ea typeface="+mn-ea"/>
                <a:cs typeface="+mn-cs"/>
              </a:defRPr>
            </a:lvl5pPr>
            <a:lvl6pPr marL="2762250" indent="365125" algn="l" defTabSz="457200" rtl="0" eaLnBrk="1" fontAlgn="base" hangingPunct="1">
              <a:spcBef>
                <a:spcPct val="0"/>
              </a:spcBef>
              <a:spcAft>
                <a:spcPct val="0"/>
              </a:spcAft>
              <a:buBlip>
                <a:blip r:embed="rId8"/>
              </a:buBlip>
              <a:defRPr kumimoji="1" sz="2000">
                <a:solidFill>
                  <a:srgbClr val="000000"/>
                </a:solidFill>
                <a:latin typeface="+mn-lt"/>
                <a:ea typeface="+mn-ea"/>
                <a:cs typeface="+mn-cs"/>
              </a:defRPr>
            </a:lvl6pPr>
            <a:lvl7pPr marL="3219450" indent="365125" algn="l" defTabSz="457200" rtl="0" eaLnBrk="1" fontAlgn="base" hangingPunct="1">
              <a:spcBef>
                <a:spcPct val="0"/>
              </a:spcBef>
              <a:spcAft>
                <a:spcPct val="0"/>
              </a:spcAft>
              <a:buBlip>
                <a:blip r:embed="rId8"/>
              </a:buBlip>
              <a:defRPr kumimoji="1" sz="2000">
                <a:solidFill>
                  <a:srgbClr val="000000"/>
                </a:solidFill>
                <a:latin typeface="+mn-lt"/>
                <a:ea typeface="+mn-ea"/>
                <a:cs typeface="+mn-cs"/>
              </a:defRPr>
            </a:lvl7pPr>
            <a:lvl8pPr marL="3676650" indent="365125" algn="l" defTabSz="457200" rtl="0" eaLnBrk="1" fontAlgn="base" hangingPunct="1">
              <a:spcBef>
                <a:spcPct val="0"/>
              </a:spcBef>
              <a:spcAft>
                <a:spcPct val="0"/>
              </a:spcAft>
              <a:buBlip>
                <a:blip r:embed="rId8"/>
              </a:buBlip>
              <a:defRPr kumimoji="1" sz="2000">
                <a:solidFill>
                  <a:srgbClr val="000000"/>
                </a:solidFill>
                <a:latin typeface="+mn-lt"/>
                <a:ea typeface="+mn-ea"/>
                <a:cs typeface="+mn-cs"/>
              </a:defRPr>
            </a:lvl8pPr>
            <a:lvl9pPr marL="4133850" indent="365125" algn="l" defTabSz="457200" rtl="0" eaLnBrk="1" fontAlgn="base" hangingPunct="1">
              <a:spcBef>
                <a:spcPct val="0"/>
              </a:spcBef>
              <a:spcAft>
                <a:spcPct val="0"/>
              </a:spcAft>
              <a:buBlip>
                <a:blip r:embed="rId8"/>
              </a:buBlip>
              <a:defRPr kumimoji="1" sz="2000">
                <a:solidFill>
                  <a:srgbClr val="000000"/>
                </a:solidFill>
                <a:latin typeface="+mn-lt"/>
                <a:ea typeface="+mn-ea"/>
                <a:cs typeface="+mn-cs"/>
              </a:defRPr>
            </a:lvl9pPr>
          </a:lstStyle>
          <a:p>
            <a:pPr marL="0" indent="0" eaLnBrk="1" hangingPunct="1">
              <a:buFont typeface="Wingdings" pitchFamily="2" charset="2"/>
              <a:buNone/>
              <a:defRPr/>
            </a:pPr>
            <a:r>
              <a:rPr lang="en-US" altLang="ja-JP" sz="2000" kern="0" dirty="0"/>
              <a:t>Q</a:t>
            </a:r>
          </a:p>
        </p:txBody>
      </p:sp>
      <p:sp>
        <p:nvSpPr>
          <p:cNvPr id="213" name="コンテンツ プレースホルダー 2 1 3 1 1 2">
            <a:extLst>
              <a:ext uri="{FF2B5EF4-FFF2-40B4-BE49-F238E27FC236}">
                <a16:creationId xmlns:a16="http://schemas.microsoft.com/office/drawing/2014/main" id="{88215098-193F-46F9-B355-ABC971A9702D}"/>
              </a:ext>
            </a:extLst>
          </p:cNvPr>
          <p:cNvSpPr txBox="1">
            <a:spLocks/>
          </p:cNvSpPr>
          <p:nvPr/>
        </p:nvSpPr>
        <p:spPr bwMode="gray">
          <a:xfrm>
            <a:off x="154937" y="2697877"/>
            <a:ext cx="3980336"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90513" indent="-290513" algn="l" defTabSz="457200" rtl="0" eaLnBrk="0" fontAlgn="base" hangingPunct="0">
              <a:lnSpc>
                <a:spcPct val="95000"/>
              </a:lnSpc>
              <a:spcBef>
                <a:spcPct val="20000"/>
              </a:spcBef>
              <a:spcAft>
                <a:spcPct val="10000"/>
              </a:spcAft>
              <a:buClr>
                <a:srgbClr val="A30B1A"/>
              </a:buClr>
              <a:buFont typeface="Wingdings" pitchFamily="2" charset="2"/>
              <a:buChar char="n"/>
              <a:defRPr kumimoji="1" sz="2800">
                <a:solidFill>
                  <a:srgbClr val="000000"/>
                </a:solidFill>
                <a:latin typeface="+mn-lt"/>
                <a:ea typeface="+mn-ea"/>
                <a:cs typeface="+mn-cs"/>
              </a:defRPr>
            </a:lvl1pPr>
            <a:lvl2pPr marL="581025" indent="-242888" algn="l" defTabSz="457200" rtl="0" eaLnBrk="0" fontAlgn="base" hangingPunct="0">
              <a:lnSpc>
                <a:spcPct val="95000"/>
              </a:lnSpc>
              <a:spcBef>
                <a:spcPct val="20000"/>
              </a:spcBef>
              <a:spcAft>
                <a:spcPct val="10000"/>
              </a:spcAft>
              <a:buClr>
                <a:srgbClr val="87867E"/>
              </a:buClr>
              <a:buFont typeface="Wingdings" pitchFamily="2" charset="2"/>
              <a:buChar char="n"/>
              <a:defRPr kumimoji="1" sz="2400">
                <a:solidFill>
                  <a:srgbClr val="000000"/>
                </a:solidFill>
                <a:latin typeface="+mn-lt"/>
                <a:ea typeface="+mn-ea"/>
                <a:cs typeface="+mn-cs"/>
              </a:defRPr>
            </a:lvl2pPr>
            <a:lvl3pPr marL="795338" indent="-138113" algn="l" defTabSz="457200" rtl="0" eaLnBrk="0" fontAlgn="base" hangingPunct="0">
              <a:lnSpc>
                <a:spcPct val="95000"/>
              </a:lnSpc>
              <a:spcBef>
                <a:spcPct val="20000"/>
              </a:spcBef>
              <a:spcAft>
                <a:spcPct val="10000"/>
              </a:spcAft>
              <a:buClr>
                <a:srgbClr val="87867E"/>
              </a:buClr>
              <a:buSzPct val="100000"/>
              <a:buChar char="•"/>
              <a:defRPr kumimoji="1" sz="2000">
                <a:solidFill>
                  <a:srgbClr val="000000"/>
                </a:solidFill>
                <a:latin typeface="+mn-lt"/>
                <a:ea typeface="+mn-ea"/>
                <a:cs typeface="+mn-cs"/>
              </a:defRPr>
            </a:lvl3pPr>
            <a:lvl4pPr marL="1014413" indent="-134938" algn="l" defTabSz="457200" rtl="0" eaLnBrk="0" fontAlgn="base" hangingPunct="0">
              <a:lnSpc>
                <a:spcPct val="95000"/>
              </a:lnSpc>
              <a:spcBef>
                <a:spcPct val="20000"/>
              </a:spcBef>
              <a:spcAft>
                <a:spcPct val="10000"/>
              </a:spcAft>
              <a:buClr>
                <a:srgbClr val="87867E"/>
              </a:buClr>
              <a:buSzPct val="100000"/>
              <a:buChar char="•"/>
              <a:defRPr kumimoji="1">
                <a:solidFill>
                  <a:srgbClr val="000000"/>
                </a:solidFill>
                <a:latin typeface="+mn-lt"/>
                <a:ea typeface="+mn-ea"/>
                <a:cs typeface="+mn-cs"/>
              </a:defRPr>
            </a:lvl4pPr>
            <a:lvl5pPr marL="2305050" indent="365125" algn="l" defTabSz="457200" rtl="0" eaLnBrk="0" fontAlgn="base" hangingPunct="0">
              <a:spcBef>
                <a:spcPct val="0"/>
              </a:spcBef>
              <a:spcAft>
                <a:spcPct val="0"/>
              </a:spcAft>
              <a:buBlip>
                <a:blip r:embed="rId8"/>
              </a:buBlip>
              <a:defRPr kumimoji="1" sz="2000">
                <a:solidFill>
                  <a:srgbClr val="000000"/>
                </a:solidFill>
                <a:latin typeface="+mn-lt"/>
                <a:ea typeface="+mn-ea"/>
                <a:cs typeface="+mn-cs"/>
              </a:defRPr>
            </a:lvl5pPr>
            <a:lvl6pPr marL="2762250" indent="365125" algn="l" defTabSz="457200" rtl="0" eaLnBrk="1" fontAlgn="base" hangingPunct="1">
              <a:spcBef>
                <a:spcPct val="0"/>
              </a:spcBef>
              <a:spcAft>
                <a:spcPct val="0"/>
              </a:spcAft>
              <a:buBlip>
                <a:blip r:embed="rId8"/>
              </a:buBlip>
              <a:defRPr kumimoji="1" sz="2000">
                <a:solidFill>
                  <a:srgbClr val="000000"/>
                </a:solidFill>
                <a:latin typeface="+mn-lt"/>
                <a:ea typeface="+mn-ea"/>
                <a:cs typeface="+mn-cs"/>
              </a:defRPr>
            </a:lvl6pPr>
            <a:lvl7pPr marL="3219450" indent="365125" algn="l" defTabSz="457200" rtl="0" eaLnBrk="1" fontAlgn="base" hangingPunct="1">
              <a:spcBef>
                <a:spcPct val="0"/>
              </a:spcBef>
              <a:spcAft>
                <a:spcPct val="0"/>
              </a:spcAft>
              <a:buBlip>
                <a:blip r:embed="rId8"/>
              </a:buBlip>
              <a:defRPr kumimoji="1" sz="2000">
                <a:solidFill>
                  <a:srgbClr val="000000"/>
                </a:solidFill>
                <a:latin typeface="+mn-lt"/>
                <a:ea typeface="+mn-ea"/>
                <a:cs typeface="+mn-cs"/>
              </a:defRPr>
            </a:lvl7pPr>
            <a:lvl8pPr marL="3676650" indent="365125" algn="l" defTabSz="457200" rtl="0" eaLnBrk="1" fontAlgn="base" hangingPunct="1">
              <a:spcBef>
                <a:spcPct val="0"/>
              </a:spcBef>
              <a:spcAft>
                <a:spcPct val="0"/>
              </a:spcAft>
              <a:buBlip>
                <a:blip r:embed="rId8"/>
              </a:buBlip>
              <a:defRPr kumimoji="1" sz="2000">
                <a:solidFill>
                  <a:srgbClr val="000000"/>
                </a:solidFill>
                <a:latin typeface="+mn-lt"/>
                <a:ea typeface="+mn-ea"/>
                <a:cs typeface="+mn-cs"/>
              </a:defRPr>
            </a:lvl8pPr>
            <a:lvl9pPr marL="4133850" indent="365125" algn="l" defTabSz="457200" rtl="0" eaLnBrk="1" fontAlgn="base" hangingPunct="1">
              <a:spcBef>
                <a:spcPct val="0"/>
              </a:spcBef>
              <a:spcAft>
                <a:spcPct val="0"/>
              </a:spcAft>
              <a:buBlip>
                <a:blip r:embed="rId8"/>
              </a:buBlip>
              <a:defRPr kumimoji="1" sz="2000">
                <a:solidFill>
                  <a:srgbClr val="000000"/>
                </a:solidFill>
                <a:latin typeface="+mn-lt"/>
                <a:ea typeface="+mn-ea"/>
                <a:cs typeface="+mn-cs"/>
              </a:defRPr>
            </a:lvl9pPr>
          </a:lstStyle>
          <a:p>
            <a:pPr marL="0" indent="0" eaLnBrk="1" hangingPunct="1">
              <a:buFont typeface="Wingdings" pitchFamily="2" charset="2"/>
              <a:buNone/>
              <a:defRPr/>
            </a:pPr>
            <a:r>
              <a:rPr lang="ja-JP" altLang="en-US" kern="0" dirty="0"/>
              <a:t>無限小のサイクルに分割</a:t>
            </a:r>
            <a:endParaRPr lang="en-US" altLang="ja-JP" kern="0" dirty="0"/>
          </a:p>
        </p:txBody>
      </p:sp>
      <p:pic>
        <p:nvPicPr>
          <p:cNvPr id="215" name="図 214" descr="\documentclass{article}&#10;\usepackage{amsmath}&#10;\pagestyle{empty}&#10;\begin{document}&#10;$$ \int_{\textrm{A}\to\textrm{P}\to\textrm{B}} \frac{dQ}{T} + \int_{\textrm{B}\to\textrm{Q} \to \textrm{A}} \frac{dQ}{T} = 0 $$&#10;\end{document}" title="IguanaTex Bitmap Display">
            <a:extLst>
              <a:ext uri="{FF2B5EF4-FFF2-40B4-BE49-F238E27FC236}">
                <a16:creationId xmlns:a16="http://schemas.microsoft.com/office/drawing/2014/main" id="{2CC9A749-94F6-4198-83B1-AE1C6978E08F}"/>
              </a:ext>
            </a:extLst>
          </p:cNvPr>
          <p:cNvPicPr>
            <a:picLocks noChangeAspect="1"/>
          </p:cNvPicPr>
          <p:nvPr>
            <p:custDataLst>
              <p:tags r:id="rId1"/>
            </p:custDataLst>
          </p:nvPr>
        </p:nvPicPr>
        <p:blipFill>
          <a:blip r:embed="rId10" cstate="print">
            <a:extLst>
              <a:ext uri="{28A0092B-C50C-407E-A947-70E740481C1C}">
                <a14:useLocalDpi xmlns:a14="http://schemas.microsoft.com/office/drawing/2010/main" val="0"/>
              </a:ext>
            </a:extLst>
          </a:blip>
          <a:stretch>
            <a:fillRect/>
          </a:stretch>
        </p:blipFill>
        <p:spPr>
          <a:xfrm>
            <a:off x="168210" y="3530109"/>
            <a:ext cx="3732930" cy="635828"/>
          </a:xfrm>
          <a:prstGeom prst="rect">
            <a:avLst/>
          </a:prstGeom>
        </p:spPr>
      </p:pic>
      <p:sp>
        <p:nvSpPr>
          <p:cNvPr id="216" name="コンテンツ プレースホルダー 2 1 3 1 1 3 1">
            <a:extLst>
              <a:ext uri="{FF2B5EF4-FFF2-40B4-BE49-F238E27FC236}">
                <a16:creationId xmlns:a16="http://schemas.microsoft.com/office/drawing/2014/main" id="{101D2924-208C-420D-9139-728B106A9DA4}"/>
              </a:ext>
            </a:extLst>
          </p:cNvPr>
          <p:cNvSpPr txBox="1">
            <a:spLocks/>
          </p:cNvSpPr>
          <p:nvPr/>
        </p:nvSpPr>
        <p:spPr bwMode="gray">
          <a:xfrm>
            <a:off x="168210" y="3128306"/>
            <a:ext cx="2536088"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90513" indent="-290513" algn="l" defTabSz="457200" rtl="0" eaLnBrk="0" fontAlgn="base" hangingPunct="0">
              <a:lnSpc>
                <a:spcPct val="95000"/>
              </a:lnSpc>
              <a:spcBef>
                <a:spcPct val="20000"/>
              </a:spcBef>
              <a:spcAft>
                <a:spcPct val="10000"/>
              </a:spcAft>
              <a:buClr>
                <a:srgbClr val="A30B1A"/>
              </a:buClr>
              <a:buFont typeface="Wingdings" pitchFamily="2" charset="2"/>
              <a:buChar char="n"/>
              <a:defRPr kumimoji="1" sz="2800">
                <a:solidFill>
                  <a:srgbClr val="000000"/>
                </a:solidFill>
                <a:latin typeface="+mn-lt"/>
                <a:ea typeface="+mn-ea"/>
                <a:cs typeface="+mn-cs"/>
              </a:defRPr>
            </a:lvl1pPr>
            <a:lvl2pPr marL="581025" indent="-242888" algn="l" defTabSz="457200" rtl="0" eaLnBrk="0" fontAlgn="base" hangingPunct="0">
              <a:lnSpc>
                <a:spcPct val="95000"/>
              </a:lnSpc>
              <a:spcBef>
                <a:spcPct val="20000"/>
              </a:spcBef>
              <a:spcAft>
                <a:spcPct val="10000"/>
              </a:spcAft>
              <a:buClr>
                <a:srgbClr val="87867E"/>
              </a:buClr>
              <a:buFont typeface="Wingdings" pitchFamily="2" charset="2"/>
              <a:buChar char="n"/>
              <a:defRPr kumimoji="1" sz="2400">
                <a:solidFill>
                  <a:srgbClr val="000000"/>
                </a:solidFill>
                <a:latin typeface="+mn-lt"/>
                <a:ea typeface="+mn-ea"/>
                <a:cs typeface="+mn-cs"/>
              </a:defRPr>
            </a:lvl2pPr>
            <a:lvl3pPr marL="795338" indent="-138113" algn="l" defTabSz="457200" rtl="0" eaLnBrk="0" fontAlgn="base" hangingPunct="0">
              <a:lnSpc>
                <a:spcPct val="95000"/>
              </a:lnSpc>
              <a:spcBef>
                <a:spcPct val="20000"/>
              </a:spcBef>
              <a:spcAft>
                <a:spcPct val="10000"/>
              </a:spcAft>
              <a:buClr>
                <a:srgbClr val="87867E"/>
              </a:buClr>
              <a:buSzPct val="100000"/>
              <a:buChar char="•"/>
              <a:defRPr kumimoji="1" sz="2000">
                <a:solidFill>
                  <a:srgbClr val="000000"/>
                </a:solidFill>
                <a:latin typeface="+mn-lt"/>
                <a:ea typeface="+mn-ea"/>
                <a:cs typeface="+mn-cs"/>
              </a:defRPr>
            </a:lvl3pPr>
            <a:lvl4pPr marL="1014413" indent="-134938" algn="l" defTabSz="457200" rtl="0" eaLnBrk="0" fontAlgn="base" hangingPunct="0">
              <a:lnSpc>
                <a:spcPct val="95000"/>
              </a:lnSpc>
              <a:spcBef>
                <a:spcPct val="20000"/>
              </a:spcBef>
              <a:spcAft>
                <a:spcPct val="10000"/>
              </a:spcAft>
              <a:buClr>
                <a:srgbClr val="87867E"/>
              </a:buClr>
              <a:buSzPct val="100000"/>
              <a:buChar char="•"/>
              <a:defRPr kumimoji="1">
                <a:solidFill>
                  <a:srgbClr val="000000"/>
                </a:solidFill>
                <a:latin typeface="+mn-lt"/>
                <a:ea typeface="+mn-ea"/>
                <a:cs typeface="+mn-cs"/>
              </a:defRPr>
            </a:lvl4pPr>
            <a:lvl5pPr marL="2305050" indent="365125" algn="l" defTabSz="457200" rtl="0" eaLnBrk="0" fontAlgn="base" hangingPunct="0">
              <a:spcBef>
                <a:spcPct val="0"/>
              </a:spcBef>
              <a:spcAft>
                <a:spcPct val="0"/>
              </a:spcAft>
              <a:buBlip>
                <a:blip r:embed="rId8"/>
              </a:buBlip>
              <a:defRPr kumimoji="1" sz="2000">
                <a:solidFill>
                  <a:srgbClr val="000000"/>
                </a:solidFill>
                <a:latin typeface="+mn-lt"/>
                <a:ea typeface="+mn-ea"/>
                <a:cs typeface="+mn-cs"/>
              </a:defRPr>
            </a:lvl5pPr>
            <a:lvl6pPr marL="2762250" indent="365125" algn="l" defTabSz="457200" rtl="0" eaLnBrk="1" fontAlgn="base" hangingPunct="1">
              <a:spcBef>
                <a:spcPct val="0"/>
              </a:spcBef>
              <a:spcAft>
                <a:spcPct val="0"/>
              </a:spcAft>
              <a:buBlip>
                <a:blip r:embed="rId8"/>
              </a:buBlip>
              <a:defRPr kumimoji="1" sz="2000">
                <a:solidFill>
                  <a:srgbClr val="000000"/>
                </a:solidFill>
                <a:latin typeface="+mn-lt"/>
                <a:ea typeface="+mn-ea"/>
                <a:cs typeface="+mn-cs"/>
              </a:defRPr>
            </a:lvl6pPr>
            <a:lvl7pPr marL="3219450" indent="365125" algn="l" defTabSz="457200" rtl="0" eaLnBrk="1" fontAlgn="base" hangingPunct="1">
              <a:spcBef>
                <a:spcPct val="0"/>
              </a:spcBef>
              <a:spcAft>
                <a:spcPct val="0"/>
              </a:spcAft>
              <a:buBlip>
                <a:blip r:embed="rId8"/>
              </a:buBlip>
              <a:defRPr kumimoji="1" sz="2000">
                <a:solidFill>
                  <a:srgbClr val="000000"/>
                </a:solidFill>
                <a:latin typeface="+mn-lt"/>
                <a:ea typeface="+mn-ea"/>
                <a:cs typeface="+mn-cs"/>
              </a:defRPr>
            </a:lvl7pPr>
            <a:lvl8pPr marL="3676650" indent="365125" algn="l" defTabSz="457200" rtl="0" eaLnBrk="1" fontAlgn="base" hangingPunct="1">
              <a:spcBef>
                <a:spcPct val="0"/>
              </a:spcBef>
              <a:spcAft>
                <a:spcPct val="0"/>
              </a:spcAft>
              <a:buBlip>
                <a:blip r:embed="rId8"/>
              </a:buBlip>
              <a:defRPr kumimoji="1" sz="2000">
                <a:solidFill>
                  <a:srgbClr val="000000"/>
                </a:solidFill>
                <a:latin typeface="+mn-lt"/>
                <a:ea typeface="+mn-ea"/>
                <a:cs typeface="+mn-cs"/>
              </a:defRPr>
            </a:lvl8pPr>
            <a:lvl9pPr marL="4133850" indent="365125" algn="l" defTabSz="457200" rtl="0" eaLnBrk="1" fontAlgn="base" hangingPunct="1">
              <a:spcBef>
                <a:spcPct val="0"/>
              </a:spcBef>
              <a:spcAft>
                <a:spcPct val="0"/>
              </a:spcAft>
              <a:buBlip>
                <a:blip r:embed="rId8"/>
              </a:buBlip>
              <a:defRPr kumimoji="1" sz="2000">
                <a:solidFill>
                  <a:srgbClr val="000000"/>
                </a:solidFill>
                <a:latin typeface="+mn-lt"/>
                <a:ea typeface="+mn-ea"/>
                <a:cs typeface="+mn-cs"/>
              </a:defRPr>
            </a:lvl9pPr>
          </a:lstStyle>
          <a:p>
            <a:pPr marL="0" indent="0" eaLnBrk="1" hangingPunct="1">
              <a:buFont typeface="Wingdings" pitchFamily="2" charset="2"/>
              <a:buNone/>
              <a:defRPr/>
            </a:pPr>
            <a:r>
              <a:rPr lang="ja-JP" altLang="en-US" kern="0" dirty="0"/>
              <a:t>サイクルが可逆</a:t>
            </a:r>
            <a:endParaRPr lang="en-US" altLang="ja-JP" kern="0" dirty="0"/>
          </a:p>
        </p:txBody>
      </p:sp>
      <p:pic>
        <p:nvPicPr>
          <p:cNvPr id="218" name="図 217" descr="\documentclass{article}&#10;\usepackage{amsmath}&#10;\pagestyle{empty}&#10;\begin{document}&#10;$$ \int_{\textrm{A}\to\textrm{P}\to\textrm{B}} \frac{dQ}{T}  = - \int_{\textrm{B}\to\textrm{Q} \to \textrm{A}} \frac{dQ}{T} = \int_{\textrm{A} \to \textrm{Q} \to \textrm{B}} \frac{dQ}{T}$$&#10;\end{document}" title="IguanaTex Bitmap Display">
            <a:extLst>
              <a:ext uri="{FF2B5EF4-FFF2-40B4-BE49-F238E27FC236}">
                <a16:creationId xmlns:a16="http://schemas.microsoft.com/office/drawing/2014/main" id="{9ED24632-BBDD-4490-8F83-58753CA4579D}"/>
              </a:ext>
            </a:extLst>
          </p:cNvPr>
          <p:cNvPicPr>
            <a:picLocks noChangeAspect="1"/>
          </p:cNvPicPr>
          <p:nvPr>
            <p:custDataLst>
              <p:tags r:id="rId2"/>
            </p:custDataLst>
          </p:nvPr>
        </p:nvPicPr>
        <p:blipFill>
          <a:blip r:embed="rId11" cstate="print">
            <a:extLst>
              <a:ext uri="{28A0092B-C50C-407E-A947-70E740481C1C}">
                <a14:useLocalDpi xmlns:a14="http://schemas.microsoft.com/office/drawing/2010/main" val="0"/>
              </a:ext>
            </a:extLst>
          </a:blip>
          <a:stretch>
            <a:fillRect/>
          </a:stretch>
        </p:blipFill>
        <p:spPr>
          <a:xfrm>
            <a:off x="4436478" y="3519192"/>
            <a:ext cx="4448889" cy="574979"/>
          </a:xfrm>
          <a:prstGeom prst="rect">
            <a:avLst/>
          </a:prstGeom>
        </p:spPr>
      </p:pic>
      <p:sp>
        <p:nvSpPr>
          <p:cNvPr id="222" name="コンテンツ プレースホルダー 2 1 3 1 1 3 2">
            <a:extLst>
              <a:ext uri="{FF2B5EF4-FFF2-40B4-BE49-F238E27FC236}">
                <a16:creationId xmlns:a16="http://schemas.microsoft.com/office/drawing/2014/main" id="{D84AC12C-CB30-4DFE-8C4D-8C0FF7C81117}"/>
              </a:ext>
            </a:extLst>
          </p:cNvPr>
          <p:cNvSpPr txBox="1">
            <a:spLocks/>
          </p:cNvSpPr>
          <p:nvPr/>
        </p:nvSpPr>
        <p:spPr bwMode="gray">
          <a:xfrm>
            <a:off x="3962522" y="3582125"/>
            <a:ext cx="675302"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90513" indent="-290513" algn="l" defTabSz="457200" rtl="0" eaLnBrk="0" fontAlgn="base" hangingPunct="0">
              <a:lnSpc>
                <a:spcPct val="95000"/>
              </a:lnSpc>
              <a:spcBef>
                <a:spcPct val="20000"/>
              </a:spcBef>
              <a:spcAft>
                <a:spcPct val="10000"/>
              </a:spcAft>
              <a:buClr>
                <a:srgbClr val="A30B1A"/>
              </a:buClr>
              <a:buFont typeface="Wingdings" pitchFamily="2" charset="2"/>
              <a:buChar char="n"/>
              <a:defRPr kumimoji="1" sz="2800">
                <a:solidFill>
                  <a:srgbClr val="000000"/>
                </a:solidFill>
                <a:latin typeface="+mn-lt"/>
                <a:ea typeface="+mn-ea"/>
                <a:cs typeface="+mn-cs"/>
              </a:defRPr>
            </a:lvl1pPr>
            <a:lvl2pPr marL="581025" indent="-242888" algn="l" defTabSz="457200" rtl="0" eaLnBrk="0" fontAlgn="base" hangingPunct="0">
              <a:lnSpc>
                <a:spcPct val="95000"/>
              </a:lnSpc>
              <a:spcBef>
                <a:spcPct val="20000"/>
              </a:spcBef>
              <a:spcAft>
                <a:spcPct val="10000"/>
              </a:spcAft>
              <a:buClr>
                <a:srgbClr val="87867E"/>
              </a:buClr>
              <a:buFont typeface="Wingdings" pitchFamily="2" charset="2"/>
              <a:buChar char="n"/>
              <a:defRPr kumimoji="1" sz="2400">
                <a:solidFill>
                  <a:srgbClr val="000000"/>
                </a:solidFill>
                <a:latin typeface="+mn-lt"/>
                <a:ea typeface="+mn-ea"/>
                <a:cs typeface="+mn-cs"/>
              </a:defRPr>
            </a:lvl2pPr>
            <a:lvl3pPr marL="795338" indent="-138113" algn="l" defTabSz="457200" rtl="0" eaLnBrk="0" fontAlgn="base" hangingPunct="0">
              <a:lnSpc>
                <a:spcPct val="95000"/>
              </a:lnSpc>
              <a:spcBef>
                <a:spcPct val="20000"/>
              </a:spcBef>
              <a:spcAft>
                <a:spcPct val="10000"/>
              </a:spcAft>
              <a:buClr>
                <a:srgbClr val="87867E"/>
              </a:buClr>
              <a:buSzPct val="100000"/>
              <a:buChar char="•"/>
              <a:defRPr kumimoji="1" sz="2000">
                <a:solidFill>
                  <a:srgbClr val="000000"/>
                </a:solidFill>
                <a:latin typeface="+mn-lt"/>
                <a:ea typeface="+mn-ea"/>
                <a:cs typeface="+mn-cs"/>
              </a:defRPr>
            </a:lvl3pPr>
            <a:lvl4pPr marL="1014413" indent="-134938" algn="l" defTabSz="457200" rtl="0" eaLnBrk="0" fontAlgn="base" hangingPunct="0">
              <a:lnSpc>
                <a:spcPct val="95000"/>
              </a:lnSpc>
              <a:spcBef>
                <a:spcPct val="20000"/>
              </a:spcBef>
              <a:spcAft>
                <a:spcPct val="10000"/>
              </a:spcAft>
              <a:buClr>
                <a:srgbClr val="87867E"/>
              </a:buClr>
              <a:buSzPct val="100000"/>
              <a:buChar char="•"/>
              <a:defRPr kumimoji="1">
                <a:solidFill>
                  <a:srgbClr val="000000"/>
                </a:solidFill>
                <a:latin typeface="+mn-lt"/>
                <a:ea typeface="+mn-ea"/>
                <a:cs typeface="+mn-cs"/>
              </a:defRPr>
            </a:lvl4pPr>
            <a:lvl5pPr marL="2305050" indent="365125" algn="l" defTabSz="457200" rtl="0" eaLnBrk="0" fontAlgn="base" hangingPunct="0">
              <a:spcBef>
                <a:spcPct val="0"/>
              </a:spcBef>
              <a:spcAft>
                <a:spcPct val="0"/>
              </a:spcAft>
              <a:buBlip>
                <a:blip r:embed="rId8"/>
              </a:buBlip>
              <a:defRPr kumimoji="1" sz="2000">
                <a:solidFill>
                  <a:srgbClr val="000000"/>
                </a:solidFill>
                <a:latin typeface="+mn-lt"/>
                <a:ea typeface="+mn-ea"/>
                <a:cs typeface="+mn-cs"/>
              </a:defRPr>
            </a:lvl5pPr>
            <a:lvl6pPr marL="2762250" indent="365125" algn="l" defTabSz="457200" rtl="0" eaLnBrk="1" fontAlgn="base" hangingPunct="1">
              <a:spcBef>
                <a:spcPct val="0"/>
              </a:spcBef>
              <a:spcAft>
                <a:spcPct val="0"/>
              </a:spcAft>
              <a:buBlip>
                <a:blip r:embed="rId8"/>
              </a:buBlip>
              <a:defRPr kumimoji="1" sz="2000">
                <a:solidFill>
                  <a:srgbClr val="000000"/>
                </a:solidFill>
                <a:latin typeface="+mn-lt"/>
                <a:ea typeface="+mn-ea"/>
                <a:cs typeface="+mn-cs"/>
              </a:defRPr>
            </a:lvl6pPr>
            <a:lvl7pPr marL="3219450" indent="365125" algn="l" defTabSz="457200" rtl="0" eaLnBrk="1" fontAlgn="base" hangingPunct="1">
              <a:spcBef>
                <a:spcPct val="0"/>
              </a:spcBef>
              <a:spcAft>
                <a:spcPct val="0"/>
              </a:spcAft>
              <a:buBlip>
                <a:blip r:embed="rId8"/>
              </a:buBlip>
              <a:defRPr kumimoji="1" sz="2000">
                <a:solidFill>
                  <a:srgbClr val="000000"/>
                </a:solidFill>
                <a:latin typeface="+mn-lt"/>
                <a:ea typeface="+mn-ea"/>
                <a:cs typeface="+mn-cs"/>
              </a:defRPr>
            </a:lvl7pPr>
            <a:lvl8pPr marL="3676650" indent="365125" algn="l" defTabSz="457200" rtl="0" eaLnBrk="1" fontAlgn="base" hangingPunct="1">
              <a:spcBef>
                <a:spcPct val="0"/>
              </a:spcBef>
              <a:spcAft>
                <a:spcPct val="0"/>
              </a:spcAft>
              <a:buBlip>
                <a:blip r:embed="rId8"/>
              </a:buBlip>
              <a:defRPr kumimoji="1" sz="2000">
                <a:solidFill>
                  <a:srgbClr val="000000"/>
                </a:solidFill>
                <a:latin typeface="+mn-lt"/>
                <a:ea typeface="+mn-ea"/>
                <a:cs typeface="+mn-cs"/>
              </a:defRPr>
            </a:lvl8pPr>
            <a:lvl9pPr marL="4133850" indent="365125" algn="l" defTabSz="457200" rtl="0" eaLnBrk="1" fontAlgn="base" hangingPunct="1">
              <a:spcBef>
                <a:spcPct val="0"/>
              </a:spcBef>
              <a:spcAft>
                <a:spcPct val="0"/>
              </a:spcAft>
              <a:buBlip>
                <a:blip r:embed="rId8"/>
              </a:buBlip>
              <a:defRPr kumimoji="1" sz="2000">
                <a:solidFill>
                  <a:srgbClr val="000000"/>
                </a:solidFill>
                <a:latin typeface="+mn-lt"/>
                <a:ea typeface="+mn-ea"/>
                <a:cs typeface="+mn-cs"/>
              </a:defRPr>
            </a:lvl9pPr>
          </a:lstStyle>
          <a:p>
            <a:pPr marL="0" indent="0" eaLnBrk="1" hangingPunct="1">
              <a:buFont typeface="Wingdings" pitchFamily="2" charset="2"/>
              <a:buNone/>
              <a:defRPr/>
            </a:pPr>
            <a:r>
              <a:rPr lang="ja-JP" altLang="en-US" kern="0" dirty="0"/>
              <a:t>⇒</a:t>
            </a:r>
            <a:endParaRPr lang="en-US" altLang="ja-JP" kern="0" dirty="0"/>
          </a:p>
        </p:txBody>
      </p:sp>
      <p:sp>
        <p:nvSpPr>
          <p:cNvPr id="223" name="コンテンツ プレースホルダー 2 1 3 1 1 3 3">
            <a:extLst>
              <a:ext uri="{FF2B5EF4-FFF2-40B4-BE49-F238E27FC236}">
                <a16:creationId xmlns:a16="http://schemas.microsoft.com/office/drawing/2014/main" id="{3570FCD5-9B73-4EF3-B58D-20F7E963D9E5}"/>
              </a:ext>
            </a:extLst>
          </p:cNvPr>
          <p:cNvSpPr txBox="1">
            <a:spLocks/>
          </p:cNvSpPr>
          <p:nvPr/>
        </p:nvSpPr>
        <p:spPr bwMode="gray">
          <a:xfrm>
            <a:off x="141722" y="4241151"/>
            <a:ext cx="7021319"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90513" indent="-290513" algn="l" defTabSz="457200" rtl="0" eaLnBrk="0" fontAlgn="base" hangingPunct="0">
              <a:lnSpc>
                <a:spcPct val="95000"/>
              </a:lnSpc>
              <a:spcBef>
                <a:spcPct val="20000"/>
              </a:spcBef>
              <a:spcAft>
                <a:spcPct val="10000"/>
              </a:spcAft>
              <a:buClr>
                <a:srgbClr val="A30B1A"/>
              </a:buClr>
              <a:buFont typeface="Wingdings" pitchFamily="2" charset="2"/>
              <a:buChar char="n"/>
              <a:defRPr kumimoji="1" sz="2800">
                <a:solidFill>
                  <a:srgbClr val="000000"/>
                </a:solidFill>
                <a:latin typeface="+mn-lt"/>
                <a:ea typeface="+mn-ea"/>
                <a:cs typeface="+mn-cs"/>
              </a:defRPr>
            </a:lvl1pPr>
            <a:lvl2pPr marL="581025" indent="-242888" algn="l" defTabSz="457200" rtl="0" eaLnBrk="0" fontAlgn="base" hangingPunct="0">
              <a:lnSpc>
                <a:spcPct val="95000"/>
              </a:lnSpc>
              <a:spcBef>
                <a:spcPct val="20000"/>
              </a:spcBef>
              <a:spcAft>
                <a:spcPct val="10000"/>
              </a:spcAft>
              <a:buClr>
                <a:srgbClr val="87867E"/>
              </a:buClr>
              <a:buFont typeface="Wingdings" pitchFamily="2" charset="2"/>
              <a:buChar char="n"/>
              <a:defRPr kumimoji="1" sz="2400">
                <a:solidFill>
                  <a:srgbClr val="000000"/>
                </a:solidFill>
                <a:latin typeface="+mn-lt"/>
                <a:ea typeface="+mn-ea"/>
                <a:cs typeface="+mn-cs"/>
              </a:defRPr>
            </a:lvl2pPr>
            <a:lvl3pPr marL="795338" indent="-138113" algn="l" defTabSz="457200" rtl="0" eaLnBrk="0" fontAlgn="base" hangingPunct="0">
              <a:lnSpc>
                <a:spcPct val="95000"/>
              </a:lnSpc>
              <a:spcBef>
                <a:spcPct val="20000"/>
              </a:spcBef>
              <a:spcAft>
                <a:spcPct val="10000"/>
              </a:spcAft>
              <a:buClr>
                <a:srgbClr val="87867E"/>
              </a:buClr>
              <a:buSzPct val="100000"/>
              <a:buChar char="•"/>
              <a:defRPr kumimoji="1" sz="2000">
                <a:solidFill>
                  <a:srgbClr val="000000"/>
                </a:solidFill>
                <a:latin typeface="+mn-lt"/>
                <a:ea typeface="+mn-ea"/>
                <a:cs typeface="+mn-cs"/>
              </a:defRPr>
            </a:lvl3pPr>
            <a:lvl4pPr marL="1014413" indent="-134938" algn="l" defTabSz="457200" rtl="0" eaLnBrk="0" fontAlgn="base" hangingPunct="0">
              <a:lnSpc>
                <a:spcPct val="95000"/>
              </a:lnSpc>
              <a:spcBef>
                <a:spcPct val="20000"/>
              </a:spcBef>
              <a:spcAft>
                <a:spcPct val="10000"/>
              </a:spcAft>
              <a:buClr>
                <a:srgbClr val="87867E"/>
              </a:buClr>
              <a:buSzPct val="100000"/>
              <a:buChar char="•"/>
              <a:defRPr kumimoji="1">
                <a:solidFill>
                  <a:srgbClr val="000000"/>
                </a:solidFill>
                <a:latin typeface="+mn-lt"/>
                <a:ea typeface="+mn-ea"/>
                <a:cs typeface="+mn-cs"/>
              </a:defRPr>
            </a:lvl4pPr>
            <a:lvl5pPr marL="2305050" indent="365125" algn="l" defTabSz="457200" rtl="0" eaLnBrk="0" fontAlgn="base" hangingPunct="0">
              <a:spcBef>
                <a:spcPct val="0"/>
              </a:spcBef>
              <a:spcAft>
                <a:spcPct val="0"/>
              </a:spcAft>
              <a:buBlip>
                <a:blip r:embed="rId8"/>
              </a:buBlip>
              <a:defRPr kumimoji="1" sz="2000">
                <a:solidFill>
                  <a:srgbClr val="000000"/>
                </a:solidFill>
                <a:latin typeface="+mn-lt"/>
                <a:ea typeface="+mn-ea"/>
                <a:cs typeface="+mn-cs"/>
              </a:defRPr>
            </a:lvl5pPr>
            <a:lvl6pPr marL="2762250" indent="365125" algn="l" defTabSz="457200" rtl="0" eaLnBrk="1" fontAlgn="base" hangingPunct="1">
              <a:spcBef>
                <a:spcPct val="0"/>
              </a:spcBef>
              <a:spcAft>
                <a:spcPct val="0"/>
              </a:spcAft>
              <a:buBlip>
                <a:blip r:embed="rId8"/>
              </a:buBlip>
              <a:defRPr kumimoji="1" sz="2000">
                <a:solidFill>
                  <a:srgbClr val="000000"/>
                </a:solidFill>
                <a:latin typeface="+mn-lt"/>
                <a:ea typeface="+mn-ea"/>
                <a:cs typeface="+mn-cs"/>
              </a:defRPr>
            </a:lvl6pPr>
            <a:lvl7pPr marL="3219450" indent="365125" algn="l" defTabSz="457200" rtl="0" eaLnBrk="1" fontAlgn="base" hangingPunct="1">
              <a:spcBef>
                <a:spcPct val="0"/>
              </a:spcBef>
              <a:spcAft>
                <a:spcPct val="0"/>
              </a:spcAft>
              <a:buBlip>
                <a:blip r:embed="rId8"/>
              </a:buBlip>
              <a:defRPr kumimoji="1" sz="2000">
                <a:solidFill>
                  <a:srgbClr val="000000"/>
                </a:solidFill>
                <a:latin typeface="+mn-lt"/>
                <a:ea typeface="+mn-ea"/>
                <a:cs typeface="+mn-cs"/>
              </a:defRPr>
            </a:lvl7pPr>
            <a:lvl8pPr marL="3676650" indent="365125" algn="l" defTabSz="457200" rtl="0" eaLnBrk="1" fontAlgn="base" hangingPunct="1">
              <a:spcBef>
                <a:spcPct val="0"/>
              </a:spcBef>
              <a:spcAft>
                <a:spcPct val="0"/>
              </a:spcAft>
              <a:buBlip>
                <a:blip r:embed="rId8"/>
              </a:buBlip>
              <a:defRPr kumimoji="1" sz="2000">
                <a:solidFill>
                  <a:srgbClr val="000000"/>
                </a:solidFill>
                <a:latin typeface="+mn-lt"/>
                <a:ea typeface="+mn-ea"/>
                <a:cs typeface="+mn-cs"/>
              </a:defRPr>
            </a:lvl8pPr>
            <a:lvl9pPr marL="4133850" indent="365125" algn="l" defTabSz="457200" rtl="0" eaLnBrk="1" fontAlgn="base" hangingPunct="1">
              <a:spcBef>
                <a:spcPct val="0"/>
              </a:spcBef>
              <a:spcAft>
                <a:spcPct val="0"/>
              </a:spcAft>
              <a:buBlip>
                <a:blip r:embed="rId8"/>
              </a:buBlip>
              <a:defRPr kumimoji="1" sz="2000">
                <a:solidFill>
                  <a:srgbClr val="000000"/>
                </a:solidFill>
                <a:latin typeface="+mn-lt"/>
                <a:ea typeface="+mn-ea"/>
                <a:cs typeface="+mn-cs"/>
              </a:defRPr>
            </a:lvl9pPr>
          </a:lstStyle>
          <a:p>
            <a:pPr marL="0" indent="0" eaLnBrk="1" hangingPunct="1">
              <a:buFont typeface="Wingdings" pitchFamily="2" charset="2"/>
              <a:buNone/>
              <a:defRPr/>
            </a:pPr>
            <a:r>
              <a:rPr lang="en-US" altLang="ja-JP" kern="0" dirty="0"/>
              <a:t>A</a:t>
            </a:r>
            <a:r>
              <a:rPr lang="ja-JP" altLang="en-US" kern="0" dirty="0"/>
              <a:t>→</a:t>
            </a:r>
            <a:r>
              <a:rPr lang="en-US" altLang="ja-JP" kern="0" dirty="0"/>
              <a:t>P</a:t>
            </a:r>
            <a:r>
              <a:rPr lang="ja-JP" altLang="en-US" kern="0" dirty="0"/>
              <a:t>→</a:t>
            </a:r>
            <a:r>
              <a:rPr lang="en-US" altLang="ja-JP" kern="0" dirty="0"/>
              <a:t>B</a:t>
            </a:r>
            <a:r>
              <a:rPr lang="ja-JP" altLang="en-US" kern="0" dirty="0"/>
              <a:t>が可逆だが</a:t>
            </a:r>
            <a:r>
              <a:rPr lang="en-US" altLang="ja-JP" kern="0" dirty="0">
                <a:solidFill>
                  <a:srgbClr val="FF0000"/>
                </a:solidFill>
              </a:rPr>
              <a:t>A</a:t>
            </a:r>
            <a:r>
              <a:rPr lang="ja-JP" altLang="en-US" kern="0" dirty="0">
                <a:solidFill>
                  <a:srgbClr val="FF0000"/>
                </a:solidFill>
              </a:rPr>
              <a:t>→</a:t>
            </a:r>
            <a:r>
              <a:rPr lang="en-US" altLang="ja-JP" kern="0" dirty="0">
                <a:solidFill>
                  <a:srgbClr val="FF0000"/>
                </a:solidFill>
              </a:rPr>
              <a:t>Q</a:t>
            </a:r>
            <a:r>
              <a:rPr lang="ja-JP" altLang="en-US" kern="0" dirty="0">
                <a:solidFill>
                  <a:srgbClr val="FF0000"/>
                </a:solidFill>
              </a:rPr>
              <a:t>→</a:t>
            </a:r>
            <a:r>
              <a:rPr lang="en-US" altLang="ja-JP" kern="0" dirty="0">
                <a:solidFill>
                  <a:srgbClr val="FF0000"/>
                </a:solidFill>
              </a:rPr>
              <a:t>B</a:t>
            </a:r>
            <a:r>
              <a:rPr lang="ja-JP" altLang="en-US" kern="0" dirty="0">
                <a:solidFill>
                  <a:srgbClr val="FF0000"/>
                </a:solidFill>
              </a:rPr>
              <a:t>が不可逆</a:t>
            </a:r>
            <a:endParaRPr lang="en-US" altLang="ja-JP" kern="0" dirty="0">
              <a:solidFill>
                <a:srgbClr val="FF0000"/>
              </a:solidFill>
            </a:endParaRPr>
          </a:p>
        </p:txBody>
      </p:sp>
      <p:pic>
        <p:nvPicPr>
          <p:cNvPr id="221" name="図 220" descr="\documentclass{article}&#10;\usepackage{amsmath}&#10;\pagestyle{empty}&#10;\begin{document}&#10;$$ \int_{\textrm{A}\to\textrm{P}\to\textrm{B}} \frac{dQ}{T} + \int_{\textrm{B}\to\textrm{Q} \to \textrm{A}} \frac{dQ}{T} &lt; 0 $$&#10;\end{document}" title="IguanaTex Bitmap Display">
            <a:extLst>
              <a:ext uri="{FF2B5EF4-FFF2-40B4-BE49-F238E27FC236}">
                <a16:creationId xmlns:a16="http://schemas.microsoft.com/office/drawing/2014/main" id="{5B9CAC3B-E42D-48FF-8611-BD866D9DBE18}"/>
              </a:ext>
            </a:extLst>
          </p:cNvPr>
          <p:cNvPicPr>
            <a:picLocks noChangeAspect="1"/>
          </p:cNvPicPr>
          <p:nvPr>
            <p:custDataLst>
              <p:tags r:id="rId3"/>
            </p:custDataLst>
          </p:nvPr>
        </p:nvPicPr>
        <p:blipFill>
          <a:blip r:embed="rId12" cstate="print">
            <a:extLst>
              <a:ext uri="{28A0092B-C50C-407E-A947-70E740481C1C}">
                <a14:useLocalDpi xmlns:a14="http://schemas.microsoft.com/office/drawing/2010/main" val="0"/>
              </a:ext>
            </a:extLst>
          </a:blip>
          <a:stretch>
            <a:fillRect/>
          </a:stretch>
        </p:blipFill>
        <p:spPr>
          <a:xfrm>
            <a:off x="131349" y="4644225"/>
            <a:ext cx="3905529" cy="665226"/>
          </a:xfrm>
          <a:prstGeom prst="rect">
            <a:avLst/>
          </a:prstGeom>
        </p:spPr>
      </p:pic>
      <p:sp>
        <p:nvSpPr>
          <p:cNvPr id="225" name="コンテンツ プレースホルダー 2 1 3 1 1 3 4">
            <a:extLst>
              <a:ext uri="{FF2B5EF4-FFF2-40B4-BE49-F238E27FC236}">
                <a16:creationId xmlns:a16="http://schemas.microsoft.com/office/drawing/2014/main" id="{47D6474D-7A67-43F1-BA61-F47F0E5AE121}"/>
              </a:ext>
            </a:extLst>
          </p:cNvPr>
          <p:cNvSpPr txBox="1">
            <a:spLocks/>
          </p:cNvSpPr>
          <p:nvPr/>
        </p:nvSpPr>
        <p:spPr bwMode="gray">
          <a:xfrm>
            <a:off x="4067358" y="4696020"/>
            <a:ext cx="675302"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90513" indent="-290513" algn="l" defTabSz="457200" rtl="0" eaLnBrk="0" fontAlgn="base" hangingPunct="0">
              <a:lnSpc>
                <a:spcPct val="95000"/>
              </a:lnSpc>
              <a:spcBef>
                <a:spcPct val="20000"/>
              </a:spcBef>
              <a:spcAft>
                <a:spcPct val="10000"/>
              </a:spcAft>
              <a:buClr>
                <a:srgbClr val="A30B1A"/>
              </a:buClr>
              <a:buFont typeface="Wingdings" pitchFamily="2" charset="2"/>
              <a:buChar char="n"/>
              <a:defRPr kumimoji="1" sz="2800">
                <a:solidFill>
                  <a:srgbClr val="000000"/>
                </a:solidFill>
                <a:latin typeface="+mn-lt"/>
                <a:ea typeface="+mn-ea"/>
                <a:cs typeface="+mn-cs"/>
              </a:defRPr>
            </a:lvl1pPr>
            <a:lvl2pPr marL="581025" indent="-242888" algn="l" defTabSz="457200" rtl="0" eaLnBrk="0" fontAlgn="base" hangingPunct="0">
              <a:lnSpc>
                <a:spcPct val="95000"/>
              </a:lnSpc>
              <a:spcBef>
                <a:spcPct val="20000"/>
              </a:spcBef>
              <a:spcAft>
                <a:spcPct val="10000"/>
              </a:spcAft>
              <a:buClr>
                <a:srgbClr val="87867E"/>
              </a:buClr>
              <a:buFont typeface="Wingdings" pitchFamily="2" charset="2"/>
              <a:buChar char="n"/>
              <a:defRPr kumimoji="1" sz="2400">
                <a:solidFill>
                  <a:srgbClr val="000000"/>
                </a:solidFill>
                <a:latin typeface="+mn-lt"/>
                <a:ea typeface="+mn-ea"/>
                <a:cs typeface="+mn-cs"/>
              </a:defRPr>
            </a:lvl2pPr>
            <a:lvl3pPr marL="795338" indent="-138113" algn="l" defTabSz="457200" rtl="0" eaLnBrk="0" fontAlgn="base" hangingPunct="0">
              <a:lnSpc>
                <a:spcPct val="95000"/>
              </a:lnSpc>
              <a:spcBef>
                <a:spcPct val="20000"/>
              </a:spcBef>
              <a:spcAft>
                <a:spcPct val="10000"/>
              </a:spcAft>
              <a:buClr>
                <a:srgbClr val="87867E"/>
              </a:buClr>
              <a:buSzPct val="100000"/>
              <a:buChar char="•"/>
              <a:defRPr kumimoji="1" sz="2000">
                <a:solidFill>
                  <a:srgbClr val="000000"/>
                </a:solidFill>
                <a:latin typeface="+mn-lt"/>
                <a:ea typeface="+mn-ea"/>
                <a:cs typeface="+mn-cs"/>
              </a:defRPr>
            </a:lvl3pPr>
            <a:lvl4pPr marL="1014413" indent="-134938" algn="l" defTabSz="457200" rtl="0" eaLnBrk="0" fontAlgn="base" hangingPunct="0">
              <a:lnSpc>
                <a:spcPct val="95000"/>
              </a:lnSpc>
              <a:spcBef>
                <a:spcPct val="20000"/>
              </a:spcBef>
              <a:spcAft>
                <a:spcPct val="10000"/>
              </a:spcAft>
              <a:buClr>
                <a:srgbClr val="87867E"/>
              </a:buClr>
              <a:buSzPct val="100000"/>
              <a:buChar char="•"/>
              <a:defRPr kumimoji="1">
                <a:solidFill>
                  <a:srgbClr val="000000"/>
                </a:solidFill>
                <a:latin typeface="+mn-lt"/>
                <a:ea typeface="+mn-ea"/>
                <a:cs typeface="+mn-cs"/>
              </a:defRPr>
            </a:lvl4pPr>
            <a:lvl5pPr marL="2305050" indent="365125" algn="l" defTabSz="457200" rtl="0" eaLnBrk="0" fontAlgn="base" hangingPunct="0">
              <a:spcBef>
                <a:spcPct val="0"/>
              </a:spcBef>
              <a:spcAft>
                <a:spcPct val="0"/>
              </a:spcAft>
              <a:buBlip>
                <a:blip r:embed="rId8"/>
              </a:buBlip>
              <a:defRPr kumimoji="1" sz="2000">
                <a:solidFill>
                  <a:srgbClr val="000000"/>
                </a:solidFill>
                <a:latin typeface="+mn-lt"/>
                <a:ea typeface="+mn-ea"/>
                <a:cs typeface="+mn-cs"/>
              </a:defRPr>
            </a:lvl5pPr>
            <a:lvl6pPr marL="2762250" indent="365125" algn="l" defTabSz="457200" rtl="0" eaLnBrk="1" fontAlgn="base" hangingPunct="1">
              <a:spcBef>
                <a:spcPct val="0"/>
              </a:spcBef>
              <a:spcAft>
                <a:spcPct val="0"/>
              </a:spcAft>
              <a:buBlip>
                <a:blip r:embed="rId8"/>
              </a:buBlip>
              <a:defRPr kumimoji="1" sz="2000">
                <a:solidFill>
                  <a:srgbClr val="000000"/>
                </a:solidFill>
                <a:latin typeface="+mn-lt"/>
                <a:ea typeface="+mn-ea"/>
                <a:cs typeface="+mn-cs"/>
              </a:defRPr>
            </a:lvl6pPr>
            <a:lvl7pPr marL="3219450" indent="365125" algn="l" defTabSz="457200" rtl="0" eaLnBrk="1" fontAlgn="base" hangingPunct="1">
              <a:spcBef>
                <a:spcPct val="0"/>
              </a:spcBef>
              <a:spcAft>
                <a:spcPct val="0"/>
              </a:spcAft>
              <a:buBlip>
                <a:blip r:embed="rId8"/>
              </a:buBlip>
              <a:defRPr kumimoji="1" sz="2000">
                <a:solidFill>
                  <a:srgbClr val="000000"/>
                </a:solidFill>
                <a:latin typeface="+mn-lt"/>
                <a:ea typeface="+mn-ea"/>
                <a:cs typeface="+mn-cs"/>
              </a:defRPr>
            </a:lvl7pPr>
            <a:lvl8pPr marL="3676650" indent="365125" algn="l" defTabSz="457200" rtl="0" eaLnBrk="1" fontAlgn="base" hangingPunct="1">
              <a:spcBef>
                <a:spcPct val="0"/>
              </a:spcBef>
              <a:spcAft>
                <a:spcPct val="0"/>
              </a:spcAft>
              <a:buBlip>
                <a:blip r:embed="rId8"/>
              </a:buBlip>
              <a:defRPr kumimoji="1" sz="2000">
                <a:solidFill>
                  <a:srgbClr val="000000"/>
                </a:solidFill>
                <a:latin typeface="+mn-lt"/>
                <a:ea typeface="+mn-ea"/>
                <a:cs typeface="+mn-cs"/>
              </a:defRPr>
            </a:lvl8pPr>
            <a:lvl9pPr marL="4133850" indent="365125" algn="l" defTabSz="457200" rtl="0" eaLnBrk="1" fontAlgn="base" hangingPunct="1">
              <a:spcBef>
                <a:spcPct val="0"/>
              </a:spcBef>
              <a:spcAft>
                <a:spcPct val="0"/>
              </a:spcAft>
              <a:buBlip>
                <a:blip r:embed="rId8"/>
              </a:buBlip>
              <a:defRPr kumimoji="1" sz="2000">
                <a:solidFill>
                  <a:srgbClr val="000000"/>
                </a:solidFill>
                <a:latin typeface="+mn-lt"/>
                <a:ea typeface="+mn-ea"/>
                <a:cs typeface="+mn-cs"/>
              </a:defRPr>
            </a:lvl9pPr>
          </a:lstStyle>
          <a:p>
            <a:pPr marL="0" indent="0" eaLnBrk="1" hangingPunct="1">
              <a:buFont typeface="Wingdings" pitchFamily="2" charset="2"/>
              <a:buNone/>
              <a:defRPr/>
            </a:pPr>
            <a:r>
              <a:rPr lang="ja-JP" altLang="en-US" kern="0" dirty="0"/>
              <a:t>⇒</a:t>
            </a:r>
            <a:endParaRPr lang="en-US" altLang="ja-JP" kern="0" dirty="0"/>
          </a:p>
        </p:txBody>
      </p:sp>
      <p:pic>
        <p:nvPicPr>
          <p:cNvPr id="228" name="図 227" descr="\documentclass{article}&#10;\usepackage{amsmath}&#10;\pagestyle{empty}&#10;\begin{document}&#10;$$ \int_{\textrm{A}\to\textrm{P}\to\textrm{B}} \frac{dQ}{T}  &lt; - \int_{\textrm{B}\to\textrm{Q} \to \textrm{A}} \frac{dQ}{T} = \int_{\textrm{A} \to \textrm{Q} \to \textrm{B}} \frac{dQ}{T}$$&#10;\end{document}" title="IguanaTex Bitmap Display">
            <a:extLst>
              <a:ext uri="{FF2B5EF4-FFF2-40B4-BE49-F238E27FC236}">
                <a16:creationId xmlns:a16="http://schemas.microsoft.com/office/drawing/2014/main" id="{40C45F84-2FA0-46ED-AE88-B8B942C02D6E}"/>
              </a:ext>
            </a:extLst>
          </p:cNvPr>
          <p:cNvPicPr>
            <a:picLocks noChangeAspect="1"/>
          </p:cNvPicPr>
          <p:nvPr>
            <p:custDataLst>
              <p:tags r:id="rId4"/>
            </p:custDataLst>
          </p:nvPr>
        </p:nvPicPr>
        <p:blipFill>
          <a:blip r:embed="rId13" cstate="print">
            <a:extLst>
              <a:ext uri="{28A0092B-C50C-407E-A947-70E740481C1C}">
                <a14:useLocalDpi xmlns:a14="http://schemas.microsoft.com/office/drawing/2010/main" val="0"/>
              </a:ext>
            </a:extLst>
          </a:blip>
          <a:stretch>
            <a:fillRect/>
          </a:stretch>
        </p:blipFill>
        <p:spPr>
          <a:xfrm>
            <a:off x="4320108" y="4630835"/>
            <a:ext cx="4740736" cy="612698"/>
          </a:xfrm>
          <a:prstGeom prst="rect">
            <a:avLst/>
          </a:prstGeom>
        </p:spPr>
      </p:pic>
      <p:sp>
        <p:nvSpPr>
          <p:cNvPr id="229" name="正方形/長方形 228">
            <a:extLst>
              <a:ext uri="{FF2B5EF4-FFF2-40B4-BE49-F238E27FC236}">
                <a16:creationId xmlns:a16="http://schemas.microsoft.com/office/drawing/2014/main" id="{5A0A9096-E86F-42D2-A2E6-4D812A8F5673}"/>
              </a:ext>
            </a:extLst>
          </p:cNvPr>
          <p:cNvSpPr/>
          <p:nvPr/>
        </p:nvSpPr>
        <p:spPr bwMode="gray">
          <a:xfrm>
            <a:off x="-1" y="4241151"/>
            <a:ext cx="9086727" cy="1097176"/>
          </a:xfrm>
          <a:prstGeom prst="rect">
            <a:avLst/>
          </a:prstGeom>
          <a:noFill/>
          <a:ln w="9525" algn="ctr">
            <a:solidFill>
              <a:srgbClr val="FF0000"/>
            </a:solidFill>
            <a:miter lim="800000"/>
            <a:headEnd/>
            <a:tailEnd/>
          </a:ln>
          <a:effectLst/>
        </p:spPr>
        <p:txBody>
          <a:bodyPr wrap="none" rtlCol="0" anchor="ctr"/>
          <a:lstStyle/>
          <a:p>
            <a:pPr algn="ctr"/>
            <a:endParaRPr kumimoji="1" lang="ja-JP" altLang="en-US" dirty="0"/>
          </a:p>
        </p:txBody>
      </p:sp>
      <p:sp>
        <p:nvSpPr>
          <p:cNvPr id="232" name="コンテンツ プレースホルダー 2 1 3 1 1 3 1">
            <a:extLst>
              <a:ext uri="{FF2B5EF4-FFF2-40B4-BE49-F238E27FC236}">
                <a16:creationId xmlns:a16="http://schemas.microsoft.com/office/drawing/2014/main" id="{C9C182AE-3FD0-4711-A0EB-5596E434603C}"/>
              </a:ext>
            </a:extLst>
          </p:cNvPr>
          <p:cNvSpPr txBox="1">
            <a:spLocks/>
          </p:cNvSpPr>
          <p:nvPr/>
        </p:nvSpPr>
        <p:spPr bwMode="gray">
          <a:xfrm>
            <a:off x="106877" y="5663501"/>
            <a:ext cx="6867129"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90513" indent="-290513" algn="l" defTabSz="457200" rtl="0" eaLnBrk="0" fontAlgn="base" hangingPunct="0">
              <a:lnSpc>
                <a:spcPct val="95000"/>
              </a:lnSpc>
              <a:spcBef>
                <a:spcPct val="20000"/>
              </a:spcBef>
              <a:spcAft>
                <a:spcPct val="10000"/>
              </a:spcAft>
              <a:buClr>
                <a:srgbClr val="A30B1A"/>
              </a:buClr>
              <a:buFont typeface="Wingdings" pitchFamily="2" charset="2"/>
              <a:buChar char="n"/>
              <a:defRPr kumimoji="1" sz="2800">
                <a:solidFill>
                  <a:srgbClr val="000000"/>
                </a:solidFill>
                <a:latin typeface="+mn-lt"/>
                <a:ea typeface="+mn-ea"/>
                <a:cs typeface="+mn-cs"/>
              </a:defRPr>
            </a:lvl1pPr>
            <a:lvl2pPr marL="581025" indent="-242888" algn="l" defTabSz="457200" rtl="0" eaLnBrk="0" fontAlgn="base" hangingPunct="0">
              <a:lnSpc>
                <a:spcPct val="95000"/>
              </a:lnSpc>
              <a:spcBef>
                <a:spcPct val="20000"/>
              </a:spcBef>
              <a:spcAft>
                <a:spcPct val="10000"/>
              </a:spcAft>
              <a:buClr>
                <a:srgbClr val="87867E"/>
              </a:buClr>
              <a:buFont typeface="Wingdings" pitchFamily="2" charset="2"/>
              <a:buChar char="n"/>
              <a:defRPr kumimoji="1" sz="2400">
                <a:solidFill>
                  <a:srgbClr val="000000"/>
                </a:solidFill>
                <a:latin typeface="+mn-lt"/>
                <a:ea typeface="+mn-ea"/>
                <a:cs typeface="+mn-cs"/>
              </a:defRPr>
            </a:lvl2pPr>
            <a:lvl3pPr marL="795338" indent="-138113" algn="l" defTabSz="457200" rtl="0" eaLnBrk="0" fontAlgn="base" hangingPunct="0">
              <a:lnSpc>
                <a:spcPct val="95000"/>
              </a:lnSpc>
              <a:spcBef>
                <a:spcPct val="20000"/>
              </a:spcBef>
              <a:spcAft>
                <a:spcPct val="10000"/>
              </a:spcAft>
              <a:buClr>
                <a:srgbClr val="87867E"/>
              </a:buClr>
              <a:buSzPct val="100000"/>
              <a:buChar char="•"/>
              <a:defRPr kumimoji="1" sz="2000">
                <a:solidFill>
                  <a:srgbClr val="000000"/>
                </a:solidFill>
                <a:latin typeface="+mn-lt"/>
                <a:ea typeface="+mn-ea"/>
                <a:cs typeface="+mn-cs"/>
              </a:defRPr>
            </a:lvl3pPr>
            <a:lvl4pPr marL="1014413" indent="-134938" algn="l" defTabSz="457200" rtl="0" eaLnBrk="0" fontAlgn="base" hangingPunct="0">
              <a:lnSpc>
                <a:spcPct val="95000"/>
              </a:lnSpc>
              <a:spcBef>
                <a:spcPct val="20000"/>
              </a:spcBef>
              <a:spcAft>
                <a:spcPct val="10000"/>
              </a:spcAft>
              <a:buClr>
                <a:srgbClr val="87867E"/>
              </a:buClr>
              <a:buSzPct val="100000"/>
              <a:buChar char="•"/>
              <a:defRPr kumimoji="1">
                <a:solidFill>
                  <a:srgbClr val="000000"/>
                </a:solidFill>
                <a:latin typeface="+mn-lt"/>
                <a:ea typeface="+mn-ea"/>
                <a:cs typeface="+mn-cs"/>
              </a:defRPr>
            </a:lvl4pPr>
            <a:lvl5pPr marL="2305050" indent="365125" algn="l" defTabSz="457200" rtl="0" eaLnBrk="0" fontAlgn="base" hangingPunct="0">
              <a:spcBef>
                <a:spcPct val="0"/>
              </a:spcBef>
              <a:spcAft>
                <a:spcPct val="0"/>
              </a:spcAft>
              <a:buBlip>
                <a:blip r:embed="rId8"/>
              </a:buBlip>
              <a:defRPr kumimoji="1" sz="2000">
                <a:solidFill>
                  <a:srgbClr val="000000"/>
                </a:solidFill>
                <a:latin typeface="+mn-lt"/>
                <a:ea typeface="+mn-ea"/>
                <a:cs typeface="+mn-cs"/>
              </a:defRPr>
            </a:lvl5pPr>
            <a:lvl6pPr marL="2762250" indent="365125" algn="l" defTabSz="457200" rtl="0" eaLnBrk="1" fontAlgn="base" hangingPunct="1">
              <a:spcBef>
                <a:spcPct val="0"/>
              </a:spcBef>
              <a:spcAft>
                <a:spcPct val="0"/>
              </a:spcAft>
              <a:buBlip>
                <a:blip r:embed="rId8"/>
              </a:buBlip>
              <a:defRPr kumimoji="1" sz="2000">
                <a:solidFill>
                  <a:srgbClr val="000000"/>
                </a:solidFill>
                <a:latin typeface="+mn-lt"/>
                <a:ea typeface="+mn-ea"/>
                <a:cs typeface="+mn-cs"/>
              </a:defRPr>
            </a:lvl6pPr>
            <a:lvl7pPr marL="3219450" indent="365125" algn="l" defTabSz="457200" rtl="0" eaLnBrk="1" fontAlgn="base" hangingPunct="1">
              <a:spcBef>
                <a:spcPct val="0"/>
              </a:spcBef>
              <a:spcAft>
                <a:spcPct val="0"/>
              </a:spcAft>
              <a:buBlip>
                <a:blip r:embed="rId8"/>
              </a:buBlip>
              <a:defRPr kumimoji="1" sz="2000">
                <a:solidFill>
                  <a:srgbClr val="000000"/>
                </a:solidFill>
                <a:latin typeface="+mn-lt"/>
                <a:ea typeface="+mn-ea"/>
                <a:cs typeface="+mn-cs"/>
              </a:defRPr>
            </a:lvl7pPr>
            <a:lvl8pPr marL="3676650" indent="365125" algn="l" defTabSz="457200" rtl="0" eaLnBrk="1" fontAlgn="base" hangingPunct="1">
              <a:spcBef>
                <a:spcPct val="0"/>
              </a:spcBef>
              <a:spcAft>
                <a:spcPct val="0"/>
              </a:spcAft>
              <a:buBlip>
                <a:blip r:embed="rId8"/>
              </a:buBlip>
              <a:defRPr kumimoji="1" sz="2000">
                <a:solidFill>
                  <a:srgbClr val="000000"/>
                </a:solidFill>
                <a:latin typeface="+mn-lt"/>
                <a:ea typeface="+mn-ea"/>
                <a:cs typeface="+mn-cs"/>
              </a:defRPr>
            </a:lvl8pPr>
            <a:lvl9pPr marL="4133850" indent="365125" algn="l" defTabSz="457200" rtl="0" eaLnBrk="1" fontAlgn="base" hangingPunct="1">
              <a:spcBef>
                <a:spcPct val="0"/>
              </a:spcBef>
              <a:spcAft>
                <a:spcPct val="0"/>
              </a:spcAft>
              <a:buBlip>
                <a:blip r:embed="rId8"/>
              </a:buBlip>
              <a:defRPr kumimoji="1" sz="2000">
                <a:solidFill>
                  <a:srgbClr val="000000"/>
                </a:solidFill>
                <a:latin typeface="+mn-lt"/>
                <a:ea typeface="+mn-ea"/>
                <a:cs typeface="+mn-cs"/>
              </a:defRPr>
            </a:lvl9pPr>
          </a:lstStyle>
          <a:p>
            <a:pPr marL="0" indent="0" eaLnBrk="1" hangingPunct="1">
              <a:buFont typeface="Wingdings" pitchFamily="2" charset="2"/>
              <a:buNone/>
              <a:defRPr/>
            </a:pPr>
            <a:r>
              <a:rPr lang="ja-JP" altLang="en-US" kern="0" dirty="0"/>
              <a:t>エントロピーを　　　　　として定義</a:t>
            </a:r>
            <a:r>
              <a:rPr lang="en-US" altLang="ja-JP" kern="0" dirty="0"/>
              <a:t>(</a:t>
            </a:r>
            <a:r>
              <a:rPr lang="ja-JP" altLang="en-US" kern="0" dirty="0"/>
              <a:t>準静的</a:t>
            </a:r>
            <a:r>
              <a:rPr lang="en-US" altLang="ja-JP" kern="0" dirty="0"/>
              <a:t>)</a:t>
            </a:r>
          </a:p>
        </p:txBody>
      </p:sp>
      <p:sp>
        <p:nvSpPr>
          <p:cNvPr id="233" name="コンテンツ プレースホルダー 2 1 3 1 1 3 1">
            <a:extLst>
              <a:ext uri="{FF2B5EF4-FFF2-40B4-BE49-F238E27FC236}">
                <a16:creationId xmlns:a16="http://schemas.microsoft.com/office/drawing/2014/main" id="{C4EB1523-8858-41F0-B773-7605628A036F}"/>
              </a:ext>
            </a:extLst>
          </p:cNvPr>
          <p:cNvSpPr txBox="1">
            <a:spLocks/>
          </p:cNvSpPr>
          <p:nvPr/>
        </p:nvSpPr>
        <p:spPr bwMode="gray">
          <a:xfrm>
            <a:off x="125686" y="6168021"/>
            <a:ext cx="5884489"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90513" indent="-290513" algn="l" defTabSz="457200" rtl="0" eaLnBrk="0" fontAlgn="base" hangingPunct="0">
              <a:lnSpc>
                <a:spcPct val="95000"/>
              </a:lnSpc>
              <a:spcBef>
                <a:spcPct val="20000"/>
              </a:spcBef>
              <a:spcAft>
                <a:spcPct val="10000"/>
              </a:spcAft>
              <a:buClr>
                <a:srgbClr val="A30B1A"/>
              </a:buClr>
              <a:buFont typeface="Wingdings" pitchFamily="2" charset="2"/>
              <a:buChar char="n"/>
              <a:defRPr kumimoji="1" sz="2800">
                <a:solidFill>
                  <a:srgbClr val="000000"/>
                </a:solidFill>
                <a:latin typeface="+mn-lt"/>
                <a:ea typeface="+mn-ea"/>
                <a:cs typeface="+mn-cs"/>
              </a:defRPr>
            </a:lvl1pPr>
            <a:lvl2pPr marL="581025" indent="-242888" algn="l" defTabSz="457200" rtl="0" eaLnBrk="0" fontAlgn="base" hangingPunct="0">
              <a:lnSpc>
                <a:spcPct val="95000"/>
              </a:lnSpc>
              <a:spcBef>
                <a:spcPct val="20000"/>
              </a:spcBef>
              <a:spcAft>
                <a:spcPct val="10000"/>
              </a:spcAft>
              <a:buClr>
                <a:srgbClr val="87867E"/>
              </a:buClr>
              <a:buFont typeface="Wingdings" pitchFamily="2" charset="2"/>
              <a:buChar char="n"/>
              <a:defRPr kumimoji="1" sz="2400">
                <a:solidFill>
                  <a:srgbClr val="000000"/>
                </a:solidFill>
                <a:latin typeface="+mn-lt"/>
                <a:ea typeface="+mn-ea"/>
                <a:cs typeface="+mn-cs"/>
              </a:defRPr>
            </a:lvl2pPr>
            <a:lvl3pPr marL="795338" indent="-138113" algn="l" defTabSz="457200" rtl="0" eaLnBrk="0" fontAlgn="base" hangingPunct="0">
              <a:lnSpc>
                <a:spcPct val="95000"/>
              </a:lnSpc>
              <a:spcBef>
                <a:spcPct val="20000"/>
              </a:spcBef>
              <a:spcAft>
                <a:spcPct val="10000"/>
              </a:spcAft>
              <a:buClr>
                <a:srgbClr val="87867E"/>
              </a:buClr>
              <a:buSzPct val="100000"/>
              <a:buChar char="•"/>
              <a:defRPr kumimoji="1" sz="2000">
                <a:solidFill>
                  <a:srgbClr val="000000"/>
                </a:solidFill>
                <a:latin typeface="+mn-lt"/>
                <a:ea typeface="+mn-ea"/>
                <a:cs typeface="+mn-cs"/>
              </a:defRPr>
            </a:lvl3pPr>
            <a:lvl4pPr marL="1014413" indent="-134938" algn="l" defTabSz="457200" rtl="0" eaLnBrk="0" fontAlgn="base" hangingPunct="0">
              <a:lnSpc>
                <a:spcPct val="95000"/>
              </a:lnSpc>
              <a:spcBef>
                <a:spcPct val="20000"/>
              </a:spcBef>
              <a:spcAft>
                <a:spcPct val="10000"/>
              </a:spcAft>
              <a:buClr>
                <a:srgbClr val="87867E"/>
              </a:buClr>
              <a:buSzPct val="100000"/>
              <a:buChar char="•"/>
              <a:defRPr kumimoji="1">
                <a:solidFill>
                  <a:srgbClr val="000000"/>
                </a:solidFill>
                <a:latin typeface="+mn-lt"/>
                <a:ea typeface="+mn-ea"/>
                <a:cs typeface="+mn-cs"/>
              </a:defRPr>
            </a:lvl4pPr>
            <a:lvl5pPr marL="2305050" indent="365125" algn="l" defTabSz="457200" rtl="0" eaLnBrk="0" fontAlgn="base" hangingPunct="0">
              <a:spcBef>
                <a:spcPct val="0"/>
              </a:spcBef>
              <a:spcAft>
                <a:spcPct val="0"/>
              </a:spcAft>
              <a:buBlip>
                <a:blip r:embed="rId8"/>
              </a:buBlip>
              <a:defRPr kumimoji="1" sz="2000">
                <a:solidFill>
                  <a:srgbClr val="000000"/>
                </a:solidFill>
                <a:latin typeface="+mn-lt"/>
                <a:ea typeface="+mn-ea"/>
                <a:cs typeface="+mn-cs"/>
              </a:defRPr>
            </a:lvl5pPr>
            <a:lvl6pPr marL="2762250" indent="365125" algn="l" defTabSz="457200" rtl="0" eaLnBrk="1" fontAlgn="base" hangingPunct="1">
              <a:spcBef>
                <a:spcPct val="0"/>
              </a:spcBef>
              <a:spcAft>
                <a:spcPct val="0"/>
              </a:spcAft>
              <a:buBlip>
                <a:blip r:embed="rId8"/>
              </a:buBlip>
              <a:defRPr kumimoji="1" sz="2000">
                <a:solidFill>
                  <a:srgbClr val="000000"/>
                </a:solidFill>
                <a:latin typeface="+mn-lt"/>
                <a:ea typeface="+mn-ea"/>
                <a:cs typeface="+mn-cs"/>
              </a:defRPr>
            </a:lvl6pPr>
            <a:lvl7pPr marL="3219450" indent="365125" algn="l" defTabSz="457200" rtl="0" eaLnBrk="1" fontAlgn="base" hangingPunct="1">
              <a:spcBef>
                <a:spcPct val="0"/>
              </a:spcBef>
              <a:spcAft>
                <a:spcPct val="0"/>
              </a:spcAft>
              <a:buBlip>
                <a:blip r:embed="rId8"/>
              </a:buBlip>
              <a:defRPr kumimoji="1" sz="2000">
                <a:solidFill>
                  <a:srgbClr val="000000"/>
                </a:solidFill>
                <a:latin typeface="+mn-lt"/>
                <a:ea typeface="+mn-ea"/>
                <a:cs typeface="+mn-cs"/>
              </a:defRPr>
            </a:lvl7pPr>
            <a:lvl8pPr marL="3676650" indent="365125" algn="l" defTabSz="457200" rtl="0" eaLnBrk="1" fontAlgn="base" hangingPunct="1">
              <a:spcBef>
                <a:spcPct val="0"/>
              </a:spcBef>
              <a:spcAft>
                <a:spcPct val="0"/>
              </a:spcAft>
              <a:buBlip>
                <a:blip r:embed="rId8"/>
              </a:buBlip>
              <a:defRPr kumimoji="1" sz="2000">
                <a:solidFill>
                  <a:srgbClr val="000000"/>
                </a:solidFill>
                <a:latin typeface="+mn-lt"/>
                <a:ea typeface="+mn-ea"/>
                <a:cs typeface="+mn-cs"/>
              </a:defRPr>
            </a:lvl8pPr>
            <a:lvl9pPr marL="4133850" indent="365125" algn="l" defTabSz="457200" rtl="0" eaLnBrk="1" fontAlgn="base" hangingPunct="1">
              <a:spcBef>
                <a:spcPct val="0"/>
              </a:spcBef>
              <a:spcAft>
                <a:spcPct val="0"/>
              </a:spcAft>
              <a:buBlip>
                <a:blip r:embed="rId8"/>
              </a:buBlip>
              <a:defRPr kumimoji="1" sz="2000">
                <a:solidFill>
                  <a:srgbClr val="000000"/>
                </a:solidFill>
                <a:latin typeface="+mn-lt"/>
                <a:ea typeface="+mn-ea"/>
                <a:cs typeface="+mn-cs"/>
              </a:defRPr>
            </a:lvl9pPr>
          </a:lstStyle>
          <a:p>
            <a:pPr marL="0" indent="0" eaLnBrk="1" hangingPunct="1">
              <a:buFont typeface="Wingdings" pitchFamily="2" charset="2"/>
              <a:buNone/>
              <a:defRPr/>
            </a:pPr>
            <a:r>
              <a:rPr lang="ja-JP" altLang="en-US" kern="0" dirty="0"/>
              <a:t>不可逆過程ではエントロピーが増大。</a:t>
            </a:r>
            <a:endParaRPr lang="en-US" altLang="ja-JP" kern="0" dirty="0"/>
          </a:p>
        </p:txBody>
      </p:sp>
      <p:pic>
        <p:nvPicPr>
          <p:cNvPr id="231" name="図 230" descr="\documentclass{article}&#10;\usepackage{amsmath}&#10;\pagestyle{empty}&#10;\begin{document}&#10;$$ dS = \frac{dQ}{T} $$&#10;\end{document}" title="IguanaTex Bitmap Display">
            <a:extLst>
              <a:ext uri="{FF2B5EF4-FFF2-40B4-BE49-F238E27FC236}">
                <a16:creationId xmlns:a16="http://schemas.microsoft.com/office/drawing/2014/main" id="{02542A09-7CFA-49BF-8612-C39BA1291403}"/>
              </a:ext>
            </a:extLst>
          </p:cNvPr>
          <p:cNvPicPr>
            <a:picLocks noChangeAspect="1"/>
          </p:cNvPicPr>
          <p:nvPr>
            <p:custDataLst>
              <p:tags r:id="rId5"/>
            </p:custDataLst>
          </p:nvPr>
        </p:nvPicPr>
        <p:blipFill>
          <a:blip r:embed="rId14" cstate="print">
            <a:extLst>
              <a:ext uri="{28A0092B-C50C-407E-A947-70E740481C1C}">
                <a14:useLocalDpi xmlns:a14="http://schemas.microsoft.com/office/drawing/2010/main" val="0"/>
              </a:ext>
            </a:extLst>
          </a:blip>
          <a:stretch>
            <a:fillRect/>
          </a:stretch>
        </p:blipFill>
        <p:spPr>
          <a:xfrm>
            <a:off x="2232425" y="5610489"/>
            <a:ext cx="1083179" cy="570707"/>
          </a:xfrm>
          <a:prstGeom prst="rect">
            <a:avLst/>
          </a:prstGeom>
        </p:spPr>
      </p:pic>
      <p:sp>
        <p:nvSpPr>
          <p:cNvPr id="235" name="正方形/長方形 234">
            <a:extLst>
              <a:ext uri="{FF2B5EF4-FFF2-40B4-BE49-F238E27FC236}">
                <a16:creationId xmlns:a16="http://schemas.microsoft.com/office/drawing/2014/main" id="{A891A7AD-C865-4CA9-8CE9-DCA69EBE9A32}"/>
              </a:ext>
            </a:extLst>
          </p:cNvPr>
          <p:cNvSpPr/>
          <p:nvPr/>
        </p:nvSpPr>
        <p:spPr bwMode="gray">
          <a:xfrm>
            <a:off x="62062" y="5580060"/>
            <a:ext cx="6507084" cy="1097176"/>
          </a:xfrm>
          <a:prstGeom prst="rect">
            <a:avLst/>
          </a:prstGeom>
          <a:noFill/>
          <a:ln w="9525" algn="ctr">
            <a:solidFill>
              <a:srgbClr val="FF0000"/>
            </a:solidFill>
            <a:miter lim="800000"/>
            <a:headEnd/>
            <a:tailEnd/>
          </a:ln>
          <a:effectLst/>
        </p:spPr>
        <p:txBody>
          <a:bodyPr wrap="none" rtlCol="0" anchor="ctr"/>
          <a:lstStyle/>
          <a:p>
            <a:pPr algn="ctr"/>
            <a:endParaRPr kumimoji="1" lang="ja-JP" altLang="en-US" dirty="0"/>
          </a:p>
        </p:txBody>
      </p:sp>
      <p:cxnSp>
        <p:nvCxnSpPr>
          <p:cNvPr id="238" name="直線コネクタ 237">
            <a:extLst>
              <a:ext uri="{FF2B5EF4-FFF2-40B4-BE49-F238E27FC236}">
                <a16:creationId xmlns:a16="http://schemas.microsoft.com/office/drawing/2014/main" id="{12DC3AED-ABF0-401E-B848-3A19FEC49757}"/>
              </a:ext>
            </a:extLst>
          </p:cNvPr>
          <p:cNvCxnSpPr>
            <a:cxnSpLocks/>
          </p:cNvCxnSpPr>
          <p:nvPr/>
        </p:nvCxnSpPr>
        <p:spPr bwMode="auto">
          <a:xfrm>
            <a:off x="4574274" y="1945871"/>
            <a:ext cx="147850" cy="0"/>
          </a:xfrm>
          <a:prstGeom prst="line">
            <a:avLst/>
          </a:prstGeom>
          <a:gradFill rotWithShape="0">
            <a:gsLst>
              <a:gs pos="0">
                <a:srgbClr val="FFFFFF"/>
              </a:gs>
              <a:gs pos="100000">
                <a:srgbClr val="C8C8C8"/>
              </a:gs>
            </a:gsLst>
            <a:lin ang="5400000" scaled="1"/>
          </a:gradFill>
          <a:ln w="9525" cap="flat" cmpd="sng" algn="ctr">
            <a:solidFill>
              <a:schemeClr val="tx1"/>
            </a:solidFill>
            <a:prstDash val="solid"/>
            <a:round/>
            <a:headEnd type="none" w="med" len="med"/>
            <a:tailEnd type="none" w="med" len="med"/>
          </a:ln>
          <a:effectLst/>
        </p:spPr>
      </p:cxnSp>
      <p:sp>
        <p:nvSpPr>
          <p:cNvPr id="38" name="タイトル 1">
            <a:extLst>
              <a:ext uri="{FF2B5EF4-FFF2-40B4-BE49-F238E27FC236}">
                <a16:creationId xmlns:a16="http://schemas.microsoft.com/office/drawing/2014/main" id="{737EBE13-6EA0-4BB2-B3F0-6D0BA322BC2B}"/>
              </a:ext>
            </a:extLst>
          </p:cNvPr>
          <p:cNvSpPr>
            <a:spLocks noGrp="1"/>
          </p:cNvSpPr>
          <p:nvPr>
            <p:ph type="title"/>
          </p:nvPr>
        </p:nvSpPr>
        <p:spPr>
          <a:xfrm>
            <a:off x="184150" y="53975"/>
            <a:ext cx="7146290" cy="693738"/>
          </a:xfrm>
        </p:spPr>
        <p:txBody>
          <a:bodyPr/>
          <a:lstStyle/>
          <a:p>
            <a:pPr eaLnBrk="1" hangingPunct="1"/>
            <a:r>
              <a:rPr lang="en-US" altLang="ja-JP" dirty="0"/>
              <a:t>5. </a:t>
            </a:r>
            <a:r>
              <a:rPr lang="ja-JP" altLang="en-US" dirty="0"/>
              <a:t>カルノーの定理と熱力学第</a:t>
            </a:r>
            <a:r>
              <a:rPr lang="en-US" altLang="ja-JP" dirty="0"/>
              <a:t>2</a:t>
            </a:r>
            <a:r>
              <a:rPr lang="ja-JP" altLang="en-US" dirty="0"/>
              <a:t>法則</a:t>
            </a:r>
          </a:p>
        </p:txBody>
      </p:sp>
    </p:spTree>
    <p:extLst>
      <p:ext uri="{BB962C8B-B14F-4D97-AF65-F5344CB8AC3E}">
        <p14:creationId xmlns:p14="http://schemas.microsoft.com/office/powerpoint/2010/main" val="2365972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81"/>
                                        </p:tgtEl>
                                        <p:attrNameLst>
                                          <p:attrName>style.visibility</p:attrName>
                                        </p:attrNameLst>
                                      </p:cBhvr>
                                      <p:to>
                                        <p:strVal val="visible"/>
                                      </p:to>
                                    </p:set>
                                    <p:anim calcmode="lin" valueType="num">
                                      <p:cBhvr additive="base">
                                        <p:cTn id="7" dur="500" fill="hold"/>
                                        <p:tgtEl>
                                          <p:spTgt spid="181"/>
                                        </p:tgtEl>
                                        <p:attrNameLst>
                                          <p:attrName>ppt_x</p:attrName>
                                        </p:attrNameLst>
                                      </p:cBhvr>
                                      <p:tavLst>
                                        <p:tav tm="0">
                                          <p:val>
                                            <p:strVal val="#ppt_x"/>
                                          </p:val>
                                        </p:tav>
                                        <p:tav tm="100000">
                                          <p:val>
                                            <p:strVal val="#ppt_x"/>
                                          </p:val>
                                        </p:tav>
                                      </p:tavLst>
                                    </p:anim>
                                    <p:anim calcmode="lin" valueType="num">
                                      <p:cBhvr additive="base">
                                        <p:cTn id="8" dur="500" fill="hold"/>
                                        <p:tgtEl>
                                          <p:spTgt spid="18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82"/>
                                        </p:tgtEl>
                                        <p:attrNameLst>
                                          <p:attrName>style.visibility</p:attrName>
                                        </p:attrNameLst>
                                      </p:cBhvr>
                                      <p:to>
                                        <p:strVal val="visible"/>
                                      </p:to>
                                    </p:set>
                                    <p:anim calcmode="lin" valueType="num">
                                      <p:cBhvr additive="base">
                                        <p:cTn id="13" dur="500" fill="hold"/>
                                        <p:tgtEl>
                                          <p:spTgt spid="182"/>
                                        </p:tgtEl>
                                        <p:attrNameLst>
                                          <p:attrName>ppt_x</p:attrName>
                                        </p:attrNameLst>
                                      </p:cBhvr>
                                      <p:tavLst>
                                        <p:tav tm="0">
                                          <p:val>
                                            <p:strVal val="#ppt_x"/>
                                          </p:val>
                                        </p:tav>
                                        <p:tav tm="100000">
                                          <p:val>
                                            <p:strVal val="#ppt_x"/>
                                          </p:val>
                                        </p:tav>
                                      </p:tavLst>
                                    </p:anim>
                                    <p:anim calcmode="lin" valueType="num">
                                      <p:cBhvr additive="base">
                                        <p:cTn id="14" dur="500" fill="hold"/>
                                        <p:tgtEl>
                                          <p:spTgt spid="182"/>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238"/>
                                        </p:tgtEl>
                                        <p:attrNameLst>
                                          <p:attrName>style.visibility</p:attrName>
                                        </p:attrNameLst>
                                      </p:cBhvr>
                                      <p:to>
                                        <p:strVal val="visible"/>
                                      </p:to>
                                    </p:set>
                                    <p:anim calcmode="lin" valueType="num">
                                      <p:cBhvr additive="base">
                                        <p:cTn id="17" dur="500" fill="hold"/>
                                        <p:tgtEl>
                                          <p:spTgt spid="238"/>
                                        </p:tgtEl>
                                        <p:attrNameLst>
                                          <p:attrName>ppt_x</p:attrName>
                                        </p:attrNameLst>
                                      </p:cBhvr>
                                      <p:tavLst>
                                        <p:tav tm="0">
                                          <p:val>
                                            <p:strVal val="#ppt_x"/>
                                          </p:val>
                                        </p:tav>
                                        <p:tav tm="100000">
                                          <p:val>
                                            <p:strVal val="#ppt_x"/>
                                          </p:val>
                                        </p:tav>
                                      </p:tavLst>
                                    </p:anim>
                                    <p:anim calcmode="lin" valueType="num">
                                      <p:cBhvr additive="base">
                                        <p:cTn id="18" dur="500" fill="hold"/>
                                        <p:tgtEl>
                                          <p:spTgt spid="238"/>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187"/>
                                        </p:tgtEl>
                                        <p:attrNameLst>
                                          <p:attrName>style.visibility</p:attrName>
                                        </p:attrNameLst>
                                      </p:cBhvr>
                                      <p:to>
                                        <p:strVal val="visible"/>
                                      </p:to>
                                    </p:set>
                                    <p:anim calcmode="lin" valueType="num">
                                      <p:cBhvr additive="base">
                                        <p:cTn id="23" dur="500" fill="hold"/>
                                        <p:tgtEl>
                                          <p:spTgt spid="187"/>
                                        </p:tgtEl>
                                        <p:attrNameLst>
                                          <p:attrName>ppt_x</p:attrName>
                                        </p:attrNameLst>
                                      </p:cBhvr>
                                      <p:tavLst>
                                        <p:tav tm="0">
                                          <p:val>
                                            <p:strVal val="#ppt_x"/>
                                          </p:val>
                                        </p:tav>
                                        <p:tav tm="100000">
                                          <p:val>
                                            <p:strVal val="#ppt_x"/>
                                          </p:val>
                                        </p:tav>
                                      </p:tavLst>
                                    </p:anim>
                                    <p:anim calcmode="lin" valueType="num">
                                      <p:cBhvr additive="base">
                                        <p:cTn id="24" dur="500" fill="hold"/>
                                        <p:tgtEl>
                                          <p:spTgt spid="187"/>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90"/>
                                        </p:tgtEl>
                                        <p:attrNameLst>
                                          <p:attrName>style.visibility</p:attrName>
                                        </p:attrNameLst>
                                      </p:cBhvr>
                                      <p:to>
                                        <p:strVal val="visible"/>
                                      </p:to>
                                    </p:set>
                                    <p:anim calcmode="lin" valueType="num">
                                      <p:cBhvr additive="base">
                                        <p:cTn id="27" dur="500" fill="hold"/>
                                        <p:tgtEl>
                                          <p:spTgt spid="190"/>
                                        </p:tgtEl>
                                        <p:attrNameLst>
                                          <p:attrName>ppt_x</p:attrName>
                                        </p:attrNameLst>
                                      </p:cBhvr>
                                      <p:tavLst>
                                        <p:tav tm="0">
                                          <p:val>
                                            <p:strVal val="#ppt_x"/>
                                          </p:val>
                                        </p:tav>
                                        <p:tav tm="100000">
                                          <p:val>
                                            <p:strVal val="#ppt_x"/>
                                          </p:val>
                                        </p:tav>
                                      </p:tavLst>
                                    </p:anim>
                                    <p:anim calcmode="lin" valueType="num">
                                      <p:cBhvr additive="base">
                                        <p:cTn id="28" dur="500" fill="hold"/>
                                        <p:tgtEl>
                                          <p:spTgt spid="190"/>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88"/>
                                        </p:tgtEl>
                                        <p:attrNameLst>
                                          <p:attrName>style.visibility</p:attrName>
                                        </p:attrNameLst>
                                      </p:cBhvr>
                                      <p:to>
                                        <p:strVal val="visible"/>
                                      </p:to>
                                    </p:set>
                                    <p:anim calcmode="lin" valueType="num">
                                      <p:cBhvr additive="base">
                                        <p:cTn id="31" dur="500" fill="hold"/>
                                        <p:tgtEl>
                                          <p:spTgt spid="188"/>
                                        </p:tgtEl>
                                        <p:attrNameLst>
                                          <p:attrName>ppt_x</p:attrName>
                                        </p:attrNameLst>
                                      </p:cBhvr>
                                      <p:tavLst>
                                        <p:tav tm="0">
                                          <p:val>
                                            <p:strVal val="#ppt_x"/>
                                          </p:val>
                                        </p:tav>
                                        <p:tav tm="100000">
                                          <p:val>
                                            <p:strVal val="#ppt_x"/>
                                          </p:val>
                                        </p:tav>
                                      </p:tavLst>
                                    </p:anim>
                                    <p:anim calcmode="lin" valueType="num">
                                      <p:cBhvr additive="base">
                                        <p:cTn id="32" dur="500" fill="hold"/>
                                        <p:tgtEl>
                                          <p:spTgt spid="188"/>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9"/>
                                        </p:tgtEl>
                                        <p:attrNameLst>
                                          <p:attrName>style.visibility</p:attrName>
                                        </p:attrNameLst>
                                      </p:cBhvr>
                                      <p:to>
                                        <p:strVal val="visible"/>
                                      </p:to>
                                    </p:set>
                                    <p:anim calcmode="lin" valueType="num">
                                      <p:cBhvr additive="base">
                                        <p:cTn id="35" dur="500" fill="hold"/>
                                        <p:tgtEl>
                                          <p:spTgt spid="189"/>
                                        </p:tgtEl>
                                        <p:attrNameLst>
                                          <p:attrName>ppt_x</p:attrName>
                                        </p:attrNameLst>
                                      </p:cBhvr>
                                      <p:tavLst>
                                        <p:tav tm="0">
                                          <p:val>
                                            <p:strVal val="#ppt_x"/>
                                          </p:val>
                                        </p:tav>
                                        <p:tav tm="100000">
                                          <p:val>
                                            <p:strVal val="#ppt_x"/>
                                          </p:val>
                                        </p:tav>
                                      </p:tavLst>
                                    </p:anim>
                                    <p:anim calcmode="lin" valueType="num">
                                      <p:cBhvr additive="base">
                                        <p:cTn id="36" dur="500" fill="hold"/>
                                        <p:tgtEl>
                                          <p:spTgt spid="189"/>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1"/>
                                        </p:tgtEl>
                                        <p:attrNameLst>
                                          <p:attrName>style.visibility</p:attrName>
                                        </p:attrNameLst>
                                      </p:cBhvr>
                                      <p:to>
                                        <p:strVal val="visible"/>
                                      </p:to>
                                    </p:set>
                                    <p:anim calcmode="lin" valueType="num">
                                      <p:cBhvr additive="base">
                                        <p:cTn id="39" dur="500" fill="hold"/>
                                        <p:tgtEl>
                                          <p:spTgt spid="191"/>
                                        </p:tgtEl>
                                        <p:attrNameLst>
                                          <p:attrName>ppt_x</p:attrName>
                                        </p:attrNameLst>
                                      </p:cBhvr>
                                      <p:tavLst>
                                        <p:tav tm="0">
                                          <p:val>
                                            <p:strVal val="#ppt_x"/>
                                          </p:val>
                                        </p:tav>
                                        <p:tav tm="100000">
                                          <p:val>
                                            <p:strVal val="#ppt_x"/>
                                          </p:val>
                                        </p:tav>
                                      </p:tavLst>
                                    </p:anim>
                                    <p:anim calcmode="lin" valueType="num">
                                      <p:cBhvr additive="base">
                                        <p:cTn id="40" dur="500" fill="hold"/>
                                        <p:tgtEl>
                                          <p:spTgt spid="191"/>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ppt_x"/>
                                          </p:val>
                                        </p:tav>
                                        <p:tav tm="100000">
                                          <p:val>
                                            <p:strVal val="#ppt_x"/>
                                          </p:val>
                                        </p:tav>
                                      </p:tavLst>
                                    </p:anim>
                                    <p:anim calcmode="lin" valueType="num">
                                      <p:cBhvr additive="base">
                                        <p:cTn id="44" dur="500" fill="hold"/>
                                        <p:tgtEl>
                                          <p:spTgt spid="92"/>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08"/>
                                        </p:tgtEl>
                                        <p:attrNameLst>
                                          <p:attrName>style.visibility</p:attrName>
                                        </p:attrNameLst>
                                      </p:cBhvr>
                                      <p:to>
                                        <p:strVal val="visible"/>
                                      </p:to>
                                    </p:set>
                                    <p:anim calcmode="lin" valueType="num">
                                      <p:cBhvr additive="base">
                                        <p:cTn id="47" dur="500" fill="hold"/>
                                        <p:tgtEl>
                                          <p:spTgt spid="208"/>
                                        </p:tgtEl>
                                        <p:attrNameLst>
                                          <p:attrName>ppt_x</p:attrName>
                                        </p:attrNameLst>
                                      </p:cBhvr>
                                      <p:tavLst>
                                        <p:tav tm="0">
                                          <p:val>
                                            <p:strVal val="#ppt_x"/>
                                          </p:val>
                                        </p:tav>
                                        <p:tav tm="100000">
                                          <p:val>
                                            <p:strVal val="#ppt_x"/>
                                          </p:val>
                                        </p:tav>
                                      </p:tavLst>
                                    </p:anim>
                                    <p:anim calcmode="lin" valueType="num">
                                      <p:cBhvr additive="base">
                                        <p:cTn id="48" dur="500" fill="hold"/>
                                        <p:tgtEl>
                                          <p:spTgt spid="208"/>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09"/>
                                        </p:tgtEl>
                                        <p:attrNameLst>
                                          <p:attrName>style.visibility</p:attrName>
                                        </p:attrNameLst>
                                      </p:cBhvr>
                                      <p:to>
                                        <p:strVal val="visible"/>
                                      </p:to>
                                    </p:set>
                                    <p:anim calcmode="lin" valueType="num">
                                      <p:cBhvr additive="base">
                                        <p:cTn id="51" dur="500" fill="hold"/>
                                        <p:tgtEl>
                                          <p:spTgt spid="209"/>
                                        </p:tgtEl>
                                        <p:attrNameLst>
                                          <p:attrName>ppt_x</p:attrName>
                                        </p:attrNameLst>
                                      </p:cBhvr>
                                      <p:tavLst>
                                        <p:tav tm="0">
                                          <p:val>
                                            <p:strVal val="#ppt_x"/>
                                          </p:val>
                                        </p:tav>
                                        <p:tav tm="100000">
                                          <p:val>
                                            <p:strVal val="#ppt_x"/>
                                          </p:val>
                                        </p:tav>
                                      </p:tavLst>
                                    </p:anim>
                                    <p:anim calcmode="lin" valueType="num">
                                      <p:cBhvr additive="base">
                                        <p:cTn id="52" dur="500" fill="hold"/>
                                        <p:tgtEl>
                                          <p:spTgt spid="209"/>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10"/>
                                        </p:tgtEl>
                                        <p:attrNameLst>
                                          <p:attrName>style.visibility</p:attrName>
                                        </p:attrNameLst>
                                      </p:cBhvr>
                                      <p:to>
                                        <p:strVal val="visible"/>
                                      </p:to>
                                    </p:set>
                                    <p:anim calcmode="lin" valueType="num">
                                      <p:cBhvr additive="base">
                                        <p:cTn id="55" dur="500" fill="hold"/>
                                        <p:tgtEl>
                                          <p:spTgt spid="210"/>
                                        </p:tgtEl>
                                        <p:attrNameLst>
                                          <p:attrName>ppt_x</p:attrName>
                                        </p:attrNameLst>
                                      </p:cBhvr>
                                      <p:tavLst>
                                        <p:tav tm="0">
                                          <p:val>
                                            <p:strVal val="#ppt_x"/>
                                          </p:val>
                                        </p:tav>
                                        <p:tav tm="100000">
                                          <p:val>
                                            <p:strVal val="#ppt_x"/>
                                          </p:val>
                                        </p:tav>
                                      </p:tavLst>
                                    </p:anim>
                                    <p:anim calcmode="lin" valueType="num">
                                      <p:cBhvr additive="base">
                                        <p:cTn id="56" dur="500" fill="hold"/>
                                        <p:tgtEl>
                                          <p:spTgt spid="210"/>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11"/>
                                        </p:tgtEl>
                                        <p:attrNameLst>
                                          <p:attrName>style.visibility</p:attrName>
                                        </p:attrNameLst>
                                      </p:cBhvr>
                                      <p:to>
                                        <p:strVal val="visible"/>
                                      </p:to>
                                    </p:set>
                                    <p:anim calcmode="lin" valueType="num">
                                      <p:cBhvr additive="base">
                                        <p:cTn id="59" dur="500" fill="hold"/>
                                        <p:tgtEl>
                                          <p:spTgt spid="211"/>
                                        </p:tgtEl>
                                        <p:attrNameLst>
                                          <p:attrName>ppt_x</p:attrName>
                                        </p:attrNameLst>
                                      </p:cBhvr>
                                      <p:tavLst>
                                        <p:tav tm="0">
                                          <p:val>
                                            <p:strVal val="#ppt_x"/>
                                          </p:val>
                                        </p:tav>
                                        <p:tav tm="100000">
                                          <p:val>
                                            <p:strVal val="#ppt_x"/>
                                          </p:val>
                                        </p:tav>
                                      </p:tavLst>
                                    </p:anim>
                                    <p:anim calcmode="lin" valueType="num">
                                      <p:cBhvr additive="base">
                                        <p:cTn id="60" dur="500" fill="hold"/>
                                        <p:tgtEl>
                                          <p:spTgt spid="21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12"/>
                                        </p:tgtEl>
                                        <p:attrNameLst>
                                          <p:attrName>style.visibility</p:attrName>
                                        </p:attrNameLst>
                                      </p:cBhvr>
                                      <p:to>
                                        <p:strVal val="visible"/>
                                      </p:to>
                                    </p:set>
                                    <p:anim calcmode="lin" valueType="num">
                                      <p:cBhvr additive="base">
                                        <p:cTn id="63" dur="500" fill="hold"/>
                                        <p:tgtEl>
                                          <p:spTgt spid="212"/>
                                        </p:tgtEl>
                                        <p:attrNameLst>
                                          <p:attrName>ppt_x</p:attrName>
                                        </p:attrNameLst>
                                      </p:cBhvr>
                                      <p:tavLst>
                                        <p:tav tm="0">
                                          <p:val>
                                            <p:strVal val="#ppt_x"/>
                                          </p:val>
                                        </p:tav>
                                        <p:tav tm="100000">
                                          <p:val>
                                            <p:strVal val="#ppt_x"/>
                                          </p:val>
                                        </p:tav>
                                      </p:tavLst>
                                    </p:anim>
                                    <p:anim calcmode="lin" valueType="num">
                                      <p:cBhvr additive="base">
                                        <p:cTn id="64" dur="500" fill="hold"/>
                                        <p:tgtEl>
                                          <p:spTgt spid="212"/>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13"/>
                                        </p:tgtEl>
                                        <p:attrNameLst>
                                          <p:attrName>style.visibility</p:attrName>
                                        </p:attrNameLst>
                                      </p:cBhvr>
                                      <p:to>
                                        <p:strVal val="visible"/>
                                      </p:to>
                                    </p:set>
                                    <p:anim calcmode="lin" valueType="num">
                                      <p:cBhvr additive="base">
                                        <p:cTn id="67" dur="500" fill="hold"/>
                                        <p:tgtEl>
                                          <p:spTgt spid="213"/>
                                        </p:tgtEl>
                                        <p:attrNameLst>
                                          <p:attrName>ppt_x</p:attrName>
                                        </p:attrNameLst>
                                      </p:cBhvr>
                                      <p:tavLst>
                                        <p:tav tm="0">
                                          <p:val>
                                            <p:strVal val="#ppt_x"/>
                                          </p:val>
                                        </p:tav>
                                        <p:tav tm="100000">
                                          <p:val>
                                            <p:strVal val="#ppt_x"/>
                                          </p:val>
                                        </p:tav>
                                      </p:tavLst>
                                    </p:anim>
                                    <p:anim calcmode="lin" valueType="num">
                                      <p:cBhvr additive="base">
                                        <p:cTn id="68" dur="500" fill="hold"/>
                                        <p:tgtEl>
                                          <p:spTgt spid="213"/>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216"/>
                                        </p:tgtEl>
                                        <p:attrNameLst>
                                          <p:attrName>style.visibility</p:attrName>
                                        </p:attrNameLst>
                                      </p:cBhvr>
                                      <p:to>
                                        <p:strVal val="visible"/>
                                      </p:to>
                                    </p:set>
                                    <p:anim calcmode="lin" valueType="num">
                                      <p:cBhvr additive="base">
                                        <p:cTn id="73" dur="500" fill="hold"/>
                                        <p:tgtEl>
                                          <p:spTgt spid="216"/>
                                        </p:tgtEl>
                                        <p:attrNameLst>
                                          <p:attrName>ppt_x</p:attrName>
                                        </p:attrNameLst>
                                      </p:cBhvr>
                                      <p:tavLst>
                                        <p:tav tm="0">
                                          <p:val>
                                            <p:strVal val="#ppt_x"/>
                                          </p:val>
                                        </p:tav>
                                        <p:tav tm="100000">
                                          <p:val>
                                            <p:strVal val="#ppt_x"/>
                                          </p:val>
                                        </p:tav>
                                      </p:tavLst>
                                    </p:anim>
                                    <p:anim calcmode="lin" valueType="num">
                                      <p:cBhvr additive="base">
                                        <p:cTn id="74" dur="500" fill="hold"/>
                                        <p:tgtEl>
                                          <p:spTgt spid="216"/>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nodeType="clickEffect">
                                  <p:stCondLst>
                                    <p:cond delay="0"/>
                                  </p:stCondLst>
                                  <p:childTnLst>
                                    <p:set>
                                      <p:cBhvr>
                                        <p:cTn id="78" dur="1" fill="hold">
                                          <p:stCondLst>
                                            <p:cond delay="0"/>
                                          </p:stCondLst>
                                        </p:cTn>
                                        <p:tgtEl>
                                          <p:spTgt spid="215"/>
                                        </p:tgtEl>
                                        <p:attrNameLst>
                                          <p:attrName>style.visibility</p:attrName>
                                        </p:attrNameLst>
                                      </p:cBhvr>
                                      <p:to>
                                        <p:strVal val="visible"/>
                                      </p:to>
                                    </p:set>
                                    <p:anim calcmode="lin" valueType="num">
                                      <p:cBhvr additive="base">
                                        <p:cTn id="79" dur="500" fill="hold"/>
                                        <p:tgtEl>
                                          <p:spTgt spid="215"/>
                                        </p:tgtEl>
                                        <p:attrNameLst>
                                          <p:attrName>ppt_x</p:attrName>
                                        </p:attrNameLst>
                                      </p:cBhvr>
                                      <p:tavLst>
                                        <p:tav tm="0">
                                          <p:val>
                                            <p:strVal val="#ppt_x"/>
                                          </p:val>
                                        </p:tav>
                                        <p:tav tm="100000">
                                          <p:val>
                                            <p:strVal val="#ppt_x"/>
                                          </p:val>
                                        </p:tav>
                                      </p:tavLst>
                                    </p:anim>
                                    <p:anim calcmode="lin" valueType="num">
                                      <p:cBhvr additive="base">
                                        <p:cTn id="80" dur="500" fill="hold"/>
                                        <p:tgtEl>
                                          <p:spTgt spid="215"/>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222"/>
                                        </p:tgtEl>
                                        <p:attrNameLst>
                                          <p:attrName>style.visibility</p:attrName>
                                        </p:attrNameLst>
                                      </p:cBhvr>
                                      <p:to>
                                        <p:strVal val="visible"/>
                                      </p:to>
                                    </p:set>
                                    <p:anim calcmode="lin" valueType="num">
                                      <p:cBhvr additive="base">
                                        <p:cTn id="83" dur="500" fill="hold"/>
                                        <p:tgtEl>
                                          <p:spTgt spid="222"/>
                                        </p:tgtEl>
                                        <p:attrNameLst>
                                          <p:attrName>ppt_x</p:attrName>
                                        </p:attrNameLst>
                                      </p:cBhvr>
                                      <p:tavLst>
                                        <p:tav tm="0">
                                          <p:val>
                                            <p:strVal val="#ppt_x"/>
                                          </p:val>
                                        </p:tav>
                                        <p:tav tm="100000">
                                          <p:val>
                                            <p:strVal val="#ppt_x"/>
                                          </p:val>
                                        </p:tav>
                                      </p:tavLst>
                                    </p:anim>
                                    <p:anim calcmode="lin" valueType="num">
                                      <p:cBhvr additive="base">
                                        <p:cTn id="84" dur="500" fill="hold"/>
                                        <p:tgtEl>
                                          <p:spTgt spid="222"/>
                                        </p:tgtEl>
                                        <p:attrNameLst>
                                          <p:attrName>ppt_y</p:attrName>
                                        </p:attrNameLst>
                                      </p:cBhvr>
                                      <p:tavLst>
                                        <p:tav tm="0">
                                          <p:val>
                                            <p:strVal val="1+#ppt_h/2"/>
                                          </p:val>
                                        </p:tav>
                                        <p:tav tm="100000">
                                          <p:val>
                                            <p:strVal val="#ppt_y"/>
                                          </p:val>
                                        </p:tav>
                                      </p:tavLst>
                                    </p:anim>
                                  </p:childTnLst>
                                </p:cTn>
                              </p:par>
                              <p:par>
                                <p:cTn id="85" presetID="2" presetClass="entr" presetSubtype="4" fill="hold" nodeType="withEffect">
                                  <p:stCondLst>
                                    <p:cond delay="0"/>
                                  </p:stCondLst>
                                  <p:childTnLst>
                                    <p:set>
                                      <p:cBhvr>
                                        <p:cTn id="86" dur="1" fill="hold">
                                          <p:stCondLst>
                                            <p:cond delay="0"/>
                                          </p:stCondLst>
                                        </p:cTn>
                                        <p:tgtEl>
                                          <p:spTgt spid="218"/>
                                        </p:tgtEl>
                                        <p:attrNameLst>
                                          <p:attrName>style.visibility</p:attrName>
                                        </p:attrNameLst>
                                      </p:cBhvr>
                                      <p:to>
                                        <p:strVal val="visible"/>
                                      </p:to>
                                    </p:set>
                                    <p:anim calcmode="lin" valueType="num">
                                      <p:cBhvr additive="base">
                                        <p:cTn id="87" dur="500" fill="hold"/>
                                        <p:tgtEl>
                                          <p:spTgt spid="218"/>
                                        </p:tgtEl>
                                        <p:attrNameLst>
                                          <p:attrName>ppt_x</p:attrName>
                                        </p:attrNameLst>
                                      </p:cBhvr>
                                      <p:tavLst>
                                        <p:tav tm="0">
                                          <p:val>
                                            <p:strVal val="#ppt_x"/>
                                          </p:val>
                                        </p:tav>
                                        <p:tav tm="100000">
                                          <p:val>
                                            <p:strVal val="#ppt_x"/>
                                          </p:val>
                                        </p:tav>
                                      </p:tavLst>
                                    </p:anim>
                                    <p:anim calcmode="lin" valueType="num">
                                      <p:cBhvr additive="base">
                                        <p:cTn id="88" dur="500" fill="hold"/>
                                        <p:tgtEl>
                                          <p:spTgt spid="218"/>
                                        </p:tgtEl>
                                        <p:attrNameLst>
                                          <p:attrName>ppt_y</p:attrName>
                                        </p:attrNameLst>
                                      </p:cBhvr>
                                      <p:tavLst>
                                        <p:tav tm="0">
                                          <p:val>
                                            <p:strVal val="1+#ppt_h/2"/>
                                          </p:val>
                                        </p:tav>
                                        <p:tav tm="100000">
                                          <p:val>
                                            <p:strVal val="#ppt_y"/>
                                          </p:val>
                                        </p:tav>
                                      </p:tavLst>
                                    </p:anim>
                                  </p:childTnLst>
                                </p:cTn>
                              </p:par>
                            </p:childTnLst>
                          </p:cTn>
                        </p:par>
                      </p:childTnLst>
                    </p:cTn>
                  </p:par>
                  <p:par>
                    <p:cTn id="89" fill="hold">
                      <p:stCondLst>
                        <p:cond delay="indefinite"/>
                      </p:stCondLst>
                      <p:childTnLst>
                        <p:par>
                          <p:cTn id="90" fill="hold">
                            <p:stCondLst>
                              <p:cond delay="0"/>
                            </p:stCondLst>
                            <p:childTnLst>
                              <p:par>
                                <p:cTn id="91" presetID="2" presetClass="entr" presetSubtype="4" fill="hold" grpId="0" nodeType="clickEffect">
                                  <p:stCondLst>
                                    <p:cond delay="0"/>
                                  </p:stCondLst>
                                  <p:childTnLst>
                                    <p:set>
                                      <p:cBhvr>
                                        <p:cTn id="92" dur="1" fill="hold">
                                          <p:stCondLst>
                                            <p:cond delay="0"/>
                                          </p:stCondLst>
                                        </p:cTn>
                                        <p:tgtEl>
                                          <p:spTgt spid="223"/>
                                        </p:tgtEl>
                                        <p:attrNameLst>
                                          <p:attrName>style.visibility</p:attrName>
                                        </p:attrNameLst>
                                      </p:cBhvr>
                                      <p:to>
                                        <p:strVal val="visible"/>
                                      </p:to>
                                    </p:set>
                                    <p:anim calcmode="lin" valueType="num">
                                      <p:cBhvr additive="base">
                                        <p:cTn id="93" dur="500" fill="hold"/>
                                        <p:tgtEl>
                                          <p:spTgt spid="223"/>
                                        </p:tgtEl>
                                        <p:attrNameLst>
                                          <p:attrName>ppt_x</p:attrName>
                                        </p:attrNameLst>
                                      </p:cBhvr>
                                      <p:tavLst>
                                        <p:tav tm="0">
                                          <p:val>
                                            <p:strVal val="#ppt_x"/>
                                          </p:val>
                                        </p:tav>
                                        <p:tav tm="100000">
                                          <p:val>
                                            <p:strVal val="#ppt_x"/>
                                          </p:val>
                                        </p:tav>
                                      </p:tavLst>
                                    </p:anim>
                                    <p:anim calcmode="lin" valueType="num">
                                      <p:cBhvr additive="base">
                                        <p:cTn id="94" dur="500" fill="hold"/>
                                        <p:tgtEl>
                                          <p:spTgt spid="223"/>
                                        </p:tgtEl>
                                        <p:attrNameLst>
                                          <p:attrName>ppt_y</p:attrName>
                                        </p:attrNameLst>
                                      </p:cBhvr>
                                      <p:tavLst>
                                        <p:tav tm="0">
                                          <p:val>
                                            <p:strVal val="1+#ppt_h/2"/>
                                          </p:val>
                                        </p:tav>
                                        <p:tav tm="100000">
                                          <p:val>
                                            <p:strVal val="#ppt_y"/>
                                          </p:val>
                                        </p:tav>
                                      </p:tavLst>
                                    </p:anim>
                                  </p:childTnLst>
                                </p:cTn>
                              </p:par>
                              <p:par>
                                <p:cTn id="95" presetID="2" presetClass="entr" presetSubtype="4" fill="hold" nodeType="withEffect">
                                  <p:stCondLst>
                                    <p:cond delay="0"/>
                                  </p:stCondLst>
                                  <p:childTnLst>
                                    <p:set>
                                      <p:cBhvr>
                                        <p:cTn id="96" dur="1" fill="hold">
                                          <p:stCondLst>
                                            <p:cond delay="0"/>
                                          </p:stCondLst>
                                        </p:cTn>
                                        <p:tgtEl>
                                          <p:spTgt spid="221"/>
                                        </p:tgtEl>
                                        <p:attrNameLst>
                                          <p:attrName>style.visibility</p:attrName>
                                        </p:attrNameLst>
                                      </p:cBhvr>
                                      <p:to>
                                        <p:strVal val="visible"/>
                                      </p:to>
                                    </p:set>
                                    <p:anim calcmode="lin" valueType="num">
                                      <p:cBhvr additive="base">
                                        <p:cTn id="97" dur="500" fill="hold"/>
                                        <p:tgtEl>
                                          <p:spTgt spid="221"/>
                                        </p:tgtEl>
                                        <p:attrNameLst>
                                          <p:attrName>ppt_x</p:attrName>
                                        </p:attrNameLst>
                                      </p:cBhvr>
                                      <p:tavLst>
                                        <p:tav tm="0">
                                          <p:val>
                                            <p:strVal val="#ppt_x"/>
                                          </p:val>
                                        </p:tav>
                                        <p:tav tm="100000">
                                          <p:val>
                                            <p:strVal val="#ppt_x"/>
                                          </p:val>
                                        </p:tav>
                                      </p:tavLst>
                                    </p:anim>
                                    <p:anim calcmode="lin" valueType="num">
                                      <p:cBhvr additive="base">
                                        <p:cTn id="98" dur="500" fill="hold"/>
                                        <p:tgtEl>
                                          <p:spTgt spid="221"/>
                                        </p:tgtEl>
                                        <p:attrNameLst>
                                          <p:attrName>ppt_y</p:attrName>
                                        </p:attrNameLst>
                                      </p:cBhvr>
                                      <p:tavLst>
                                        <p:tav tm="0">
                                          <p:val>
                                            <p:strVal val="1+#ppt_h/2"/>
                                          </p:val>
                                        </p:tav>
                                        <p:tav tm="100000">
                                          <p:val>
                                            <p:strVal val="#ppt_y"/>
                                          </p:val>
                                        </p:tav>
                                      </p:tavLst>
                                    </p:anim>
                                  </p:childTnLst>
                                </p:cTn>
                              </p:par>
                              <p:par>
                                <p:cTn id="99" presetID="2" presetClass="entr" presetSubtype="4" fill="hold" grpId="0" nodeType="withEffect">
                                  <p:stCondLst>
                                    <p:cond delay="0"/>
                                  </p:stCondLst>
                                  <p:childTnLst>
                                    <p:set>
                                      <p:cBhvr>
                                        <p:cTn id="100" dur="1" fill="hold">
                                          <p:stCondLst>
                                            <p:cond delay="0"/>
                                          </p:stCondLst>
                                        </p:cTn>
                                        <p:tgtEl>
                                          <p:spTgt spid="225"/>
                                        </p:tgtEl>
                                        <p:attrNameLst>
                                          <p:attrName>style.visibility</p:attrName>
                                        </p:attrNameLst>
                                      </p:cBhvr>
                                      <p:to>
                                        <p:strVal val="visible"/>
                                      </p:to>
                                    </p:set>
                                    <p:anim calcmode="lin" valueType="num">
                                      <p:cBhvr additive="base">
                                        <p:cTn id="101" dur="500" fill="hold"/>
                                        <p:tgtEl>
                                          <p:spTgt spid="225"/>
                                        </p:tgtEl>
                                        <p:attrNameLst>
                                          <p:attrName>ppt_x</p:attrName>
                                        </p:attrNameLst>
                                      </p:cBhvr>
                                      <p:tavLst>
                                        <p:tav tm="0">
                                          <p:val>
                                            <p:strVal val="#ppt_x"/>
                                          </p:val>
                                        </p:tav>
                                        <p:tav tm="100000">
                                          <p:val>
                                            <p:strVal val="#ppt_x"/>
                                          </p:val>
                                        </p:tav>
                                      </p:tavLst>
                                    </p:anim>
                                    <p:anim calcmode="lin" valueType="num">
                                      <p:cBhvr additive="base">
                                        <p:cTn id="102" dur="500" fill="hold"/>
                                        <p:tgtEl>
                                          <p:spTgt spid="225"/>
                                        </p:tgtEl>
                                        <p:attrNameLst>
                                          <p:attrName>ppt_y</p:attrName>
                                        </p:attrNameLst>
                                      </p:cBhvr>
                                      <p:tavLst>
                                        <p:tav tm="0">
                                          <p:val>
                                            <p:strVal val="1+#ppt_h/2"/>
                                          </p:val>
                                        </p:tav>
                                        <p:tav tm="100000">
                                          <p:val>
                                            <p:strVal val="#ppt_y"/>
                                          </p:val>
                                        </p:tav>
                                      </p:tavLst>
                                    </p:anim>
                                  </p:childTnLst>
                                </p:cTn>
                              </p:par>
                              <p:par>
                                <p:cTn id="103" presetID="2" presetClass="entr" presetSubtype="4" fill="hold" nodeType="withEffect">
                                  <p:stCondLst>
                                    <p:cond delay="0"/>
                                  </p:stCondLst>
                                  <p:childTnLst>
                                    <p:set>
                                      <p:cBhvr>
                                        <p:cTn id="104" dur="1" fill="hold">
                                          <p:stCondLst>
                                            <p:cond delay="0"/>
                                          </p:stCondLst>
                                        </p:cTn>
                                        <p:tgtEl>
                                          <p:spTgt spid="228"/>
                                        </p:tgtEl>
                                        <p:attrNameLst>
                                          <p:attrName>style.visibility</p:attrName>
                                        </p:attrNameLst>
                                      </p:cBhvr>
                                      <p:to>
                                        <p:strVal val="visible"/>
                                      </p:to>
                                    </p:set>
                                    <p:anim calcmode="lin" valueType="num">
                                      <p:cBhvr additive="base">
                                        <p:cTn id="105" dur="500" fill="hold"/>
                                        <p:tgtEl>
                                          <p:spTgt spid="228"/>
                                        </p:tgtEl>
                                        <p:attrNameLst>
                                          <p:attrName>ppt_x</p:attrName>
                                        </p:attrNameLst>
                                      </p:cBhvr>
                                      <p:tavLst>
                                        <p:tav tm="0">
                                          <p:val>
                                            <p:strVal val="#ppt_x"/>
                                          </p:val>
                                        </p:tav>
                                        <p:tav tm="100000">
                                          <p:val>
                                            <p:strVal val="#ppt_x"/>
                                          </p:val>
                                        </p:tav>
                                      </p:tavLst>
                                    </p:anim>
                                    <p:anim calcmode="lin" valueType="num">
                                      <p:cBhvr additive="base">
                                        <p:cTn id="106" dur="500" fill="hold"/>
                                        <p:tgtEl>
                                          <p:spTgt spid="228"/>
                                        </p:tgtEl>
                                        <p:attrNameLst>
                                          <p:attrName>ppt_y</p:attrName>
                                        </p:attrNameLst>
                                      </p:cBhvr>
                                      <p:tavLst>
                                        <p:tav tm="0">
                                          <p:val>
                                            <p:strVal val="1+#ppt_h/2"/>
                                          </p:val>
                                        </p:tav>
                                        <p:tav tm="100000">
                                          <p:val>
                                            <p:strVal val="#ppt_y"/>
                                          </p:val>
                                        </p:tav>
                                      </p:tavLst>
                                    </p:anim>
                                  </p:childTnLst>
                                </p:cTn>
                              </p:par>
                              <p:par>
                                <p:cTn id="107" presetID="2" presetClass="entr" presetSubtype="4" fill="hold" grpId="0" nodeType="withEffect">
                                  <p:stCondLst>
                                    <p:cond delay="0"/>
                                  </p:stCondLst>
                                  <p:childTnLst>
                                    <p:set>
                                      <p:cBhvr>
                                        <p:cTn id="108" dur="1" fill="hold">
                                          <p:stCondLst>
                                            <p:cond delay="0"/>
                                          </p:stCondLst>
                                        </p:cTn>
                                        <p:tgtEl>
                                          <p:spTgt spid="229"/>
                                        </p:tgtEl>
                                        <p:attrNameLst>
                                          <p:attrName>style.visibility</p:attrName>
                                        </p:attrNameLst>
                                      </p:cBhvr>
                                      <p:to>
                                        <p:strVal val="visible"/>
                                      </p:to>
                                    </p:set>
                                    <p:anim calcmode="lin" valueType="num">
                                      <p:cBhvr additive="base">
                                        <p:cTn id="109" dur="500" fill="hold"/>
                                        <p:tgtEl>
                                          <p:spTgt spid="229"/>
                                        </p:tgtEl>
                                        <p:attrNameLst>
                                          <p:attrName>ppt_x</p:attrName>
                                        </p:attrNameLst>
                                      </p:cBhvr>
                                      <p:tavLst>
                                        <p:tav tm="0">
                                          <p:val>
                                            <p:strVal val="#ppt_x"/>
                                          </p:val>
                                        </p:tav>
                                        <p:tav tm="100000">
                                          <p:val>
                                            <p:strVal val="#ppt_x"/>
                                          </p:val>
                                        </p:tav>
                                      </p:tavLst>
                                    </p:anim>
                                    <p:anim calcmode="lin" valueType="num">
                                      <p:cBhvr additive="base">
                                        <p:cTn id="110" dur="500" fill="hold"/>
                                        <p:tgtEl>
                                          <p:spTgt spid="229"/>
                                        </p:tgtEl>
                                        <p:attrNameLst>
                                          <p:attrName>ppt_y</p:attrName>
                                        </p:attrNameLst>
                                      </p:cBhvr>
                                      <p:tavLst>
                                        <p:tav tm="0">
                                          <p:val>
                                            <p:strVal val="1+#ppt_h/2"/>
                                          </p:val>
                                        </p:tav>
                                        <p:tav tm="100000">
                                          <p:val>
                                            <p:strVal val="#ppt_y"/>
                                          </p:val>
                                        </p:tav>
                                      </p:tavLst>
                                    </p:anim>
                                  </p:childTnLst>
                                </p:cTn>
                              </p:par>
                            </p:childTnLst>
                          </p:cTn>
                        </p:par>
                      </p:childTnLst>
                    </p:cTn>
                  </p:par>
                  <p:par>
                    <p:cTn id="111" fill="hold">
                      <p:stCondLst>
                        <p:cond delay="indefinite"/>
                      </p:stCondLst>
                      <p:childTnLst>
                        <p:par>
                          <p:cTn id="112" fill="hold">
                            <p:stCondLst>
                              <p:cond delay="0"/>
                            </p:stCondLst>
                            <p:childTnLst>
                              <p:par>
                                <p:cTn id="113" presetID="2" presetClass="entr" presetSubtype="4" fill="hold" grpId="0" nodeType="clickEffect">
                                  <p:stCondLst>
                                    <p:cond delay="0"/>
                                  </p:stCondLst>
                                  <p:childTnLst>
                                    <p:set>
                                      <p:cBhvr>
                                        <p:cTn id="114" dur="1" fill="hold">
                                          <p:stCondLst>
                                            <p:cond delay="0"/>
                                          </p:stCondLst>
                                        </p:cTn>
                                        <p:tgtEl>
                                          <p:spTgt spid="232"/>
                                        </p:tgtEl>
                                        <p:attrNameLst>
                                          <p:attrName>style.visibility</p:attrName>
                                        </p:attrNameLst>
                                      </p:cBhvr>
                                      <p:to>
                                        <p:strVal val="visible"/>
                                      </p:to>
                                    </p:set>
                                    <p:anim calcmode="lin" valueType="num">
                                      <p:cBhvr additive="base">
                                        <p:cTn id="115" dur="500" fill="hold"/>
                                        <p:tgtEl>
                                          <p:spTgt spid="232"/>
                                        </p:tgtEl>
                                        <p:attrNameLst>
                                          <p:attrName>ppt_x</p:attrName>
                                        </p:attrNameLst>
                                      </p:cBhvr>
                                      <p:tavLst>
                                        <p:tav tm="0">
                                          <p:val>
                                            <p:strVal val="#ppt_x"/>
                                          </p:val>
                                        </p:tav>
                                        <p:tav tm="100000">
                                          <p:val>
                                            <p:strVal val="#ppt_x"/>
                                          </p:val>
                                        </p:tav>
                                      </p:tavLst>
                                    </p:anim>
                                    <p:anim calcmode="lin" valueType="num">
                                      <p:cBhvr additive="base">
                                        <p:cTn id="116" dur="500" fill="hold"/>
                                        <p:tgtEl>
                                          <p:spTgt spid="232"/>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233"/>
                                        </p:tgtEl>
                                        <p:attrNameLst>
                                          <p:attrName>style.visibility</p:attrName>
                                        </p:attrNameLst>
                                      </p:cBhvr>
                                      <p:to>
                                        <p:strVal val="visible"/>
                                      </p:to>
                                    </p:set>
                                    <p:anim calcmode="lin" valueType="num">
                                      <p:cBhvr additive="base">
                                        <p:cTn id="119" dur="500" fill="hold"/>
                                        <p:tgtEl>
                                          <p:spTgt spid="233"/>
                                        </p:tgtEl>
                                        <p:attrNameLst>
                                          <p:attrName>ppt_x</p:attrName>
                                        </p:attrNameLst>
                                      </p:cBhvr>
                                      <p:tavLst>
                                        <p:tav tm="0">
                                          <p:val>
                                            <p:strVal val="#ppt_x"/>
                                          </p:val>
                                        </p:tav>
                                        <p:tav tm="100000">
                                          <p:val>
                                            <p:strVal val="#ppt_x"/>
                                          </p:val>
                                        </p:tav>
                                      </p:tavLst>
                                    </p:anim>
                                    <p:anim calcmode="lin" valueType="num">
                                      <p:cBhvr additive="base">
                                        <p:cTn id="120" dur="500" fill="hold"/>
                                        <p:tgtEl>
                                          <p:spTgt spid="233"/>
                                        </p:tgtEl>
                                        <p:attrNameLst>
                                          <p:attrName>ppt_y</p:attrName>
                                        </p:attrNameLst>
                                      </p:cBhvr>
                                      <p:tavLst>
                                        <p:tav tm="0">
                                          <p:val>
                                            <p:strVal val="1+#ppt_h/2"/>
                                          </p:val>
                                        </p:tav>
                                        <p:tav tm="100000">
                                          <p:val>
                                            <p:strVal val="#ppt_y"/>
                                          </p:val>
                                        </p:tav>
                                      </p:tavLst>
                                    </p:anim>
                                  </p:childTnLst>
                                </p:cTn>
                              </p:par>
                              <p:par>
                                <p:cTn id="121" presetID="2" presetClass="entr" presetSubtype="4" fill="hold" nodeType="withEffect">
                                  <p:stCondLst>
                                    <p:cond delay="0"/>
                                  </p:stCondLst>
                                  <p:childTnLst>
                                    <p:set>
                                      <p:cBhvr>
                                        <p:cTn id="122" dur="1" fill="hold">
                                          <p:stCondLst>
                                            <p:cond delay="0"/>
                                          </p:stCondLst>
                                        </p:cTn>
                                        <p:tgtEl>
                                          <p:spTgt spid="231"/>
                                        </p:tgtEl>
                                        <p:attrNameLst>
                                          <p:attrName>style.visibility</p:attrName>
                                        </p:attrNameLst>
                                      </p:cBhvr>
                                      <p:to>
                                        <p:strVal val="visible"/>
                                      </p:to>
                                    </p:set>
                                    <p:anim calcmode="lin" valueType="num">
                                      <p:cBhvr additive="base">
                                        <p:cTn id="123" dur="500" fill="hold"/>
                                        <p:tgtEl>
                                          <p:spTgt spid="231"/>
                                        </p:tgtEl>
                                        <p:attrNameLst>
                                          <p:attrName>ppt_x</p:attrName>
                                        </p:attrNameLst>
                                      </p:cBhvr>
                                      <p:tavLst>
                                        <p:tav tm="0">
                                          <p:val>
                                            <p:strVal val="#ppt_x"/>
                                          </p:val>
                                        </p:tav>
                                        <p:tav tm="100000">
                                          <p:val>
                                            <p:strVal val="#ppt_x"/>
                                          </p:val>
                                        </p:tav>
                                      </p:tavLst>
                                    </p:anim>
                                    <p:anim calcmode="lin" valueType="num">
                                      <p:cBhvr additive="base">
                                        <p:cTn id="124" dur="500" fill="hold"/>
                                        <p:tgtEl>
                                          <p:spTgt spid="231"/>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235"/>
                                        </p:tgtEl>
                                        <p:attrNameLst>
                                          <p:attrName>style.visibility</p:attrName>
                                        </p:attrNameLst>
                                      </p:cBhvr>
                                      <p:to>
                                        <p:strVal val="visible"/>
                                      </p:to>
                                    </p:set>
                                    <p:anim calcmode="lin" valueType="num">
                                      <p:cBhvr additive="base">
                                        <p:cTn id="127" dur="500" fill="hold"/>
                                        <p:tgtEl>
                                          <p:spTgt spid="235"/>
                                        </p:tgtEl>
                                        <p:attrNameLst>
                                          <p:attrName>ppt_x</p:attrName>
                                        </p:attrNameLst>
                                      </p:cBhvr>
                                      <p:tavLst>
                                        <p:tav tm="0">
                                          <p:val>
                                            <p:strVal val="#ppt_x"/>
                                          </p:val>
                                        </p:tav>
                                        <p:tav tm="100000">
                                          <p:val>
                                            <p:strVal val="#ppt_x"/>
                                          </p:val>
                                        </p:tav>
                                      </p:tavLst>
                                    </p:anim>
                                    <p:anim calcmode="lin" valueType="num">
                                      <p:cBhvr additive="base">
                                        <p:cTn id="128" dur="500" fill="hold"/>
                                        <p:tgtEl>
                                          <p:spTgt spid="23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1" grpId="0"/>
      <p:bldP spid="189" grpId="0"/>
      <p:bldP spid="190" grpId="0"/>
      <p:bldP spid="191" grpId="0"/>
      <p:bldP spid="92" grpId="0" animBg="1"/>
      <p:bldP spid="208" grpId="0" animBg="1"/>
      <p:bldP spid="209" grpId="0"/>
      <p:bldP spid="210" grpId="0"/>
      <p:bldP spid="211" grpId="0"/>
      <p:bldP spid="212" grpId="0"/>
      <p:bldP spid="213" grpId="0"/>
      <p:bldP spid="216" grpId="0"/>
      <p:bldP spid="222" grpId="0"/>
      <p:bldP spid="223" grpId="0"/>
      <p:bldP spid="225" grpId="0"/>
      <p:bldP spid="229" grpId="0" animBg="1"/>
      <p:bldP spid="232" grpId="0"/>
      <p:bldP spid="233" grpId="0"/>
      <p:bldP spid="235"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正方形/長方形 1">
            <a:extLst>
              <a:ext uri="{FF2B5EF4-FFF2-40B4-BE49-F238E27FC236}">
                <a16:creationId xmlns:a16="http://schemas.microsoft.com/office/drawing/2014/main" id="{E6C4BBA4-402A-40E0-BE75-36AFE2A04C81}"/>
              </a:ext>
            </a:extLst>
          </p:cNvPr>
          <p:cNvSpPr>
            <a:spLocks noChangeArrowheads="1"/>
          </p:cNvSpPr>
          <p:nvPr/>
        </p:nvSpPr>
        <p:spPr bwMode="gray">
          <a:xfrm>
            <a:off x="-7938" y="6373813"/>
            <a:ext cx="9144001" cy="484187"/>
          </a:xfrm>
          <a:prstGeom prst="rect">
            <a:avLst/>
          </a:prstGeom>
          <a:solidFill>
            <a:schemeClr val="bg1"/>
          </a:solidFill>
          <a:ln w="9525" algn="ctr">
            <a:solidFill>
              <a:schemeClr val="bg1"/>
            </a:solidFill>
            <a:miter lim="800000"/>
            <a:headEnd/>
            <a:tailEnd/>
          </a:ln>
        </p:spPr>
        <p:txBody>
          <a:bodyPr wrap="none" anchor="ctr"/>
          <a:lstStyle>
            <a:lvl1pPr>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a:buBlip>
                <a:blip r:embed="rId2"/>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9pPr>
          </a:lstStyle>
          <a:p>
            <a:pPr algn="ctr" eaLnBrk="1" hangingPunct="1">
              <a:lnSpc>
                <a:spcPct val="100000"/>
              </a:lnSpc>
              <a:spcBef>
                <a:spcPct val="0"/>
              </a:spcBef>
              <a:spcAft>
                <a:spcPct val="0"/>
              </a:spcAft>
              <a:buClrTx/>
              <a:buFontTx/>
              <a:buNone/>
            </a:pPr>
            <a:endParaRPr lang="ja-JP" altLang="en-US" sz="1800">
              <a:solidFill>
                <a:schemeClr val="tx1"/>
              </a:solidFill>
              <a:latin typeface="Calibri" pitchFamily="34" charset="0"/>
            </a:endParaRPr>
          </a:p>
        </p:txBody>
      </p:sp>
      <p:sp>
        <p:nvSpPr>
          <p:cNvPr id="11" name="乗算記号 10">
            <a:extLst>
              <a:ext uri="{FF2B5EF4-FFF2-40B4-BE49-F238E27FC236}">
                <a16:creationId xmlns:a16="http://schemas.microsoft.com/office/drawing/2014/main" id="{CC6F7353-7700-4037-9930-2C156C248398}"/>
              </a:ext>
            </a:extLst>
          </p:cNvPr>
          <p:cNvSpPr/>
          <p:nvPr/>
        </p:nvSpPr>
        <p:spPr bwMode="gray">
          <a:xfrm>
            <a:off x="1290439" y="2319797"/>
            <a:ext cx="1714500" cy="607854"/>
          </a:xfrm>
          <a:prstGeom prst="mathMultiply">
            <a:avLst/>
          </a:prstGeom>
          <a:noFill/>
          <a:ln w="9525" algn="ctr">
            <a:solidFill>
              <a:srgbClr val="FF0000"/>
            </a:solidFill>
            <a:miter lim="800000"/>
            <a:headEnd/>
            <a:tailEnd/>
          </a:ln>
          <a:effectLst/>
        </p:spPr>
        <p:txBody>
          <a:bodyPr wrap="none" rtlCol="0" anchor="ctr"/>
          <a:lstStyle/>
          <a:p>
            <a:pPr algn="ctr"/>
            <a:endParaRPr kumimoji="1" lang="ja-JP" altLang="en-US" dirty="0"/>
          </a:p>
        </p:txBody>
      </p:sp>
      <p:sp>
        <p:nvSpPr>
          <p:cNvPr id="9221" name="スライド番号プレースホルダー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a:buBlip>
                <a:blip r:embed="rId2"/>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9pPr>
          </a:lstStyle>
          <a:p>
            <a:pPr>
              <a:lnSpc>
                <a:spcPct val="100000"/>
              </a:lnSpc>
              <a:spcBef>
                <a:spcPct val="0"/>
              </a:spcBef>
              <a:spcAft>
                <a:spcPct val="0"/>
              </a:spcAft>
              <a:buClrTx/>
              <a:buFontTx/>
              <a:buNone/>
            </a:pPr>
            <a:fld id="{4555DBF4-170B-471E-880D-DA5283DE4820}" type="slidenum">
              <a:rPr kumimoji="0" lang="ja-JP" altLang="en-US" smtClean="0">
                <a:solidFill>
                  <a:schemeClr val="tx1"/>
                </a:solidFill>
              </a:rPr>
              <a:pPr>
                <a:lnSpc>
                  <a:spcPct val="100000"/>
                </a:lnSpc>
                <a:spcBef>
                  <a:spcPct val="0"/>
                </a:spcBef>
                <a:spcAft>
                  <a:spcPct val="0"/>
                </a:spcAft>
                <a:buClrTx/>
                <a:buFontTx/>
                <a:buNone/>
              </a:pPr>
              <a:t>47</a:t>
            </a:fld>
            <a:endParaRPr kumimoji="0" lang="ja-JP" altLang="en-US">
              <a:solidFill>
                <a:schemeClr val="tx1"/>
              </a:solidFill>
            </a:endParaRPr>
          </a:p>
        </p:txBody>
      </p:sp>
      <p:sp>
        <p:nvSpPr>
          <p:cNvPr id="8" name="コンテンツ プレースホルダー 2">
            <a:extLst>
              <a:ext uri="{FF2B5EF4-FFF2-40B4-BE49-F238E27FC236}">
                <a16:creationId xmlns:a16="http://schemas.microsoft.com/office/drawing/2014/main" id="{96B8CC63-F4EE-440B-87A9-DAE3DA940BCD}"/>
              </a:ext>
            </a:extLst>
          </p:cNvPr>
          <p:cNvSpPr txBox="1">
            <a:spLocks/>
          </p:cNvSpPr>
          <p:nvPr/>
        </p:nvSpPr>
        <p:spPr bwMode="gray">
          <a:xfrm>
            <a:off x="4361137" y="841376"/>
            <a:ext cx="4782863" cy="13714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90513" indent="-290513" algn="l" defTabSz="457200" rtl="0" eaLnBrk="0" fontAlgn="base" hangingPunct="0">
              <a:lnSpc>
                <a:spcPct val="95000"/>
              </a:lnSpc>
              <a:spcBef>
                <a:spcPct val="20000"/>
              </a:spcBef>
              <a:spcAft>
                <a:spcPct val="10000"/>
              </a:spcAft>
              <a:buClr>
                <a:srgbClr val="A30B1A"/>
              </a:buClr>
              <a:buFont typeface="Wingdings" pitchFamily="2" charset="2"/>
              <a:buChar char="n"/>
              <a:defRPr kumimoji="1" sz="2800">
                <a:solidFill>
                  <a:srgbClr val="000000"/>
                </a:solidFill>
                <a:latin typeface="+mn-lt"/>
                <a:ea typeface="+mn-ea"/>
                <a:cs typeface="+mn-cs"/>
              </a:defRPr>
            </a:lvl1pPr>
            <a:lvl2pPr marL="581025" indent="-242888" algn="l" defTabSz="457200" rtl="0" eaLnBrk="0" fontAlgn="base" hangingPunct="0">
              <a:lnSpc>
                <a:spcPct val="95000"/>
              </a:lnSpc>
              <a:spcBef>
                <a:spcPct val="20000"/>
              </a:spcBef>
              <a:spcAft>
                <a:spcPct val="10000"/>
              </a:spcAft>
              <a:buClr>
                <a:srgbClr val="87867E"/>
              </a:buClr>
              <a:buFont typeface="Wingdings" pitchFamily="2" charset="2"/>
              <a:buChar char="n"/>
              <a:defRPr kumimoji="1" sz="2400">
                <a:solidFill>
                  <a:srgbClr val="000000"/>
                </a:solidFill>
                <a:latin typeface="+mn-lt"/>
                <a:ea typeface="+mn-ea"/>
                <a:cs typeface="+mn-cs"/>
              </a:defRPr>
            </a:lvl2pPr>
            <a:lvl3pPr marL="795338" indent="-138113" algn="l" defTabSz="457200" rtl="0" eaLnBrk="0" fontAlgn="base" hangingPunct="0">
              <a:lnSpc>
                <a:spcPct val="95000"/>
              </a:lnSpc>
              <a:spcBef>
                <a:spcPct val="20000"/>
              </a:spcBef>
              <a:spcAft>
                <a:spcPct val="10000"/>
              </a:spcAft>
              <a:buClr>
                <a:srgbClr val="87867E"/>
              </a:buClr>
              <a:buSzPct val="100000"/>
              <a:buChar char="•"/>
              <a:defRPr kumimoji="1" sz="2000">
                <a:solidFill>
                  <a:srgbClr val="000000"/>
                </a:solidFill>
                <a:latin typeface="+mn-lt"/>
                <a:ea typeface="+mn-ea"/>
                <a:cs typeface="+mn-cs"/>
              </a:defRPr>
            </a:lvl3pPr>
            <a:lvl4pPr marL="1014413" indent="-134938" algn="l" defTabSz="457200" rtl="0" eaLnBrk="0" fontAlgn="base" hangingPunct="0">
              <a:lnSpc>
                <a:spcPct val="95000"/>
              </a:lnSpc>
              <a:spcBef>
                <a:spcPct val="20000"/>
              </a:spcBef>
              <a:spcAft>
                <a:spcPct val="10000"/>
              </a:spcAft>
              <a:buClr>
                <a:srgbClr val="87867E"/>
              </a:buClr>
              <a:buSzPct val="100000"/>
              <a:buChar char="•"/>
              <a:defRPr kumimoji="1">
                <a:solidFill>
                  <a:srgbClr val="000000"/>
                </a:solidFill>
                <a:latin typeface="+mn-lt"/>
                <a:ea typeface="+mn-ea"/>
                <a:cs typeface="+mn-cs"/>
              </a:defRPr>
            </a:lvl4pPr>
            <a:lvl5pPr marL="2305050" indent="365125" algn="l" defTabSz="457200" rtl="0" eaLnBrk="0" fontAlgn="base" hangingPunct="0">
              <a:spcBef>
                <a:spcPct val="0"/>
              </a:spcBef>
              <a:spcAft>
                <a:spcPct val="0"/>
              </a:spcAft>
              <a:buBlip>
                <a:blip r:embed="rId2"/>
              </a:buBlip>
              <a:defRPr kumimoji="1" sz="2000">
                <a:solidFill>
                  <a:srgbClr val="000000"/>
                </a:solidFill>
                <a:latin typeface="+mn-lt"/>
                <a:ea typeface="+mn-ea"/>
                <a:cs typeface="+mn-cs"/>
              </a:defRPr>
            </a:lvl5pPr>
            <a:lvl6pPr marL="27622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6pPr>
            <a:lvl7pPr marL="32194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7pPr>
            <a:lvl8pPr marL="36766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8pPr>
            <a:lvl9pPr marL="41338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9pPr>
          </a:lstStyle>
          <a:p>
            <a:pPr marL="0" indent="0" eaLnBrk="1" hangingPunct="1">
              <a:buNone/>
              <a:defRPr/>
            </a:pPr>
            <a:r>
              <a:rPr lang="ja-JP" altLang="en-US" kern="0" dirty="0"/>
              <a:t>熱力学第</a:t>
            </a:r>
            <a:r>
              <a:rPr lang="en-US" altLang="ja-JP" kern="0" dirty="0"/>
              <a:t>2</a:t>
            </a:r>
            <a:r>
              <a:rPr lang="ja-JP" altLang="en-US" kern="0" dirty="0"/>
              <a:t>法則 </a:t>
            </a:r>
            <a:r>
              <a:rPr lang="en-US" altLang="ja-JP" kern="0" dirty="0"/>
              <a:t>(</a:t>
            </a:r>
            <a:r>
              <a:rPr lang="ja-JP" altLang="en-US" kern="0" dirty="0"/>
              <a:t>クラウジウス</a:t>
            </a:r>
            <a:r>
              <a:rPr lang="en-US" altLang="ja-JP" kern="0" dirty="0"/>
              <a:t>)</a:t>
            </a:r>
          </a:p>
          <a:p>
            <a:pPr marL="0" indent="0" eaLnBrk="1" hangingPunct="1">
              <a:buNone/>
              <a:defRPr/>
            </a:pPr>
            <a:r>
              <a:rPr lang="ja-JP" altLang="en-US" kern="0" dirty="0"/>
              <a:t>「冷たいものが勝手に温まることは無い。」</a:t>
            </a:r>
            <a:endParaRPr lang="en-US" altLang="ja-JP" kern="0" dirty="0"/>
          </a:p>
        </p:txBody>
      </p:sp>
      <p:pic>
        <p:nvPicPr>
          <p:cNvPr id="3" name="図 2">
            <a:extLst>
              <a:ext uri="{FF2B5EF4-FFF2-40B4-BE49-F238E27FC236}">
                <a16:creationId xmlns:a16="http://schemas.microsoft.com/office/drawing/2014/main" id="{B474455D-895B-4F87-AA74-1077C8855E1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37698" y="1048924"/>
            <a:ext cx="1714500" cy="1714500"/>
          </a:xfrm>
          <a:prstGeom prst="rect">
            <a:avLst/>
          </a:prstGeom>
        </p:spPr>
      </p:pic>
      <p:pic>
        <p:nvPicPr>
          <p:cNvPr id="5" name="図 4">
            <a:extLst>
              <a:ext uri="{FF2B5EF4-FFF2-40B4-BE49-F238E27FC236}">
                <a16:creationId xmlns:a16="http://schemas.microsoft.com/office/drawing/2014/main" id="{32156E28-C8A7-4EA7-B7B2-27CDE2DBCBE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048924"/>
            <a:ext cx="1714500" cy="1714500"/>
          </a:xfrm>
          <a:prstGeom prst="rect">
            <a:avLst/>
          </a:prstGeom>
        </p:spPr>
      </p:pic>
      <p:sp>
        <p:nvSpPr>
          <p:cNvPr id="6" name="矢印: 下カーブ 5">
            <a:extLst>
              <a:ext uri="{FF2B5EF4-FFF2-40B4-BE49-F238E27FC236}">
                <a16:creationId xmlns:a16="http://schemas.microsoft.com/office/drawing/2014/main" id="{A3458FD9-9594-40C8-BF8C-D5D9B82AB8D2}"/>
              </a:ext>
            </a:extLst>
          </p:cNvPr>
          <p:cNvSpPr/>
          <p:nvPr/>
        </p:nvSpPr>
        <p:spPr bwMode="gray">
          <a:xfrm>
            <a:off x="1637149" y="938341"/>
            <a:ext cx="1021080" cy="472440"/>
          </a:xfrm>
          <a:prstGeom prst="curvedDownArrow">
            <a:avLst/>
          </a:prstGeom>
          <a:solidFill>
            <a:schemeClr val="accent4">
              <a:lumMod val="20000"/>
              <a:lumOff val="80000"/>
            </a:schemeClr>
          </a:solidFill>
          <a:ln w="9525" algn="ctr">
            <a:solidFill>
              <a:srgbClr val="0070C0"/>
            </a:solidFill>
            <a:miter lim="800000"/>
            <a:headEnd/>
            <a:tailEnd/>
          </a:ln>
          <a:effectLst/>
        </p:spPr>
        <p:txBody>
          <a:bodyPr wrap="none" rtlCol="0" anchor="ctr"/>
          <a:lstStyle/>
          <a:p>
            <a:pPr algn="ctr"/>
            <a:endParaRPr kumimoji="1" lang="ja-JP" altLang="en-US" dirty="0"/>
          </a:p>
        </p:txBody>
      </p:sp>
      <p:sp>
        <p:nvSpPr>
          <p:cNvPr id="13" name="矢印: 下カーブ 12">
            <a:extLst>
              <a:ext uri="{FF2B5EF4-FFF2-40B4-BE49-F238E27FC236}">
                <a16:creationId xmlns:a16="http://schemas.microsoft.com/office/drawing/2014/main" id="{CCEDCD0C-2B13-43E5-9886-B65011E38D4B}"/>
              </a:ext>
            </a:extLst>
          </p:cNvPr>
          <p:cNvSpPr/>
          <p:nvPr/>
        </p:nvSpPr>
        <p:spPr bwMode="gray">
          <a:xfrm rot="10800000">
            <a:off x="1597779" y="2172781"/>
            <a:ext cx="1021080" cy="472440"/>
          </a:xfrm>
          <a:prstGeom prst="curvedDownArrow">
            <a:avLst/>
          </a:prstGeom>
          <a:solidFill>
            <a:schemeClr val="accent5">
              <a:lumMod val="20000"/>
              <a:lumOff val="80000"/>
            </a:schemeClr>
          </a:solidFill>
          <a:ln w="9525" algn="ctr">
            <a:solidFill>
              <a:schemeClr val="accent6"/>
            </a:solidFill>
            <a:miter lim="800000"/>
            <a:headEnd/>
            <a:tailEnd/>
          </a:ln>
          <a:effectLst/>
        </p:spPr>
        <p:txBody>
          <a:bodyPr wrap="none" rtlCol="0" anchor="ctr"/>
          <a:lstStyle/>
          <a:p>
            <a:pPr algn="ctr"/>
            <a:endParaRPr kumimoji="1" lang="ja-JP" altLang="en-US" dirty="0"/>
          </a:p>
        </p:txBody>
      </p:sp>
      <p:sp>
        <p:nvSpPr>
          <p:cNvPr id="24" name="コンテンツ プレースホルダー 2">
            <a:extLst>
              <a:ext uri="{FF2B5EF4-FFF2-40B4-BE49-F238E27FC236}">
                <a16:creationId xmlns:a16="http://schemas.microsoft.com/office/drawing/2014/main" id="{D8C0966D-BCE7-4A75-8B04-B51E011D0847}"/>
              </a:ext>
            </a:extLst>
          </p:cNvPr>
          <p:cNvSpPr txBox="1">
            <a:spLocks/>
          </p:cNvSpPr>
          <p:nvPr/>
        </p:nvSpPr>
        <p:spPr bwMode="gray">
          <a:xfrm>
            <a:off x="4295378" y="2319797"/>
            <a:ext cx="4782863" cy="9606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90513" indent="-290513" algn="l" defTabSz="457200" rtl="0" eaLnBrk="0" fontAlgn="base" hangingPunct="0">
              <a:lnSpc>
                <a:spcPct val="95000"/>
              </a:lnSpc>
              <a:spcBef>
                <a:spcPct val="20000"/>
              </a:spcBef>
              <a:spcAft>
                <a:spcPct val="10000"/>
              </a:spcAft>
              <a:buClr>
                <a:srgbClr val="A30B1A"/>
              </a:buClr>
              <a:buFont typeface="Wingdings" pitchFamily="2" charset="2"/>
              <a:buChar char="n"/>
              <a:defRPr kumimoji="1" sz="2800">
                <a:solidFill>
                  <a:srgbClr val="000000"/>
                </a:solidFill>
                <a:latin typeface="+mn-lt"/>
                <a:ea typeface="+mn-ea"/>
                <a:cs typeface="+mn-cs"/>
              </a:defRPr>
            </a:lvl1pPr>
            <a:lvl2pPr marL="581025" indent="-242888" algn="l" defTabSz="457200" rtl="0" eaLnBrk="0" fontAlgn="base" hangingPunct="0">
              <a:lnSpc>
                <a:spcPct val="95000"/>
              </a:lnSpc>
              <a:spcBef>
                <a:spcPct val="20000"/>
              </a:spcBef>
              <a:spcAft>
                <a:spcPct val="10000"/>
              </a:spcAft>
              <a:buClr>
                <a:srgbClr val="87867E"/>
              </a:buClr>
              <a:buFont typeface="Wingdings" pitchFamily="2" charset="2"/>
              <a:buChar char="n"/>
              <a:defRPr kumimoji="1" sz="2400">
                <a:solidFill>
                  <a:srgbClr val="000000"/>
                </a:solidFill>
                <a:latin typeface="+mn-lt"/>
                <a:ea typeface="+mn-ea"/>
                <a:cs typeface="+mn-cs"/>
              </a:defRPr>
            </a:lvl2pPr>
            <a:lvl3pPr marL="795338" indent="-138113" algn="l" defTabSz="457200" rtl="0" eaLnBrk="0" fontAlgn="base" hangingPunct="0">
              <a:lnSpc>
                <a:spcPct val="95000"/>
              </a:lnSpc>
              <a:spcBef>
                <a:spcPct val="20000"/>
              </a:spcBef>
              <a:spcAft>
                <a:spcPct val="10000"/>
              </a:spcAft>
              <a:buClr>
                <a:srgbClr val="87867E"/>
              </a:buClr>
              <a:buSzPct val="100000"/>
              <a:buChar char="•"/>
              <a:defRPr kumimoji="1" sz="2000">
                <a:solidFill>
                  <a:srgbClr val="000000"/>
                </a:solidFill>
                <a:latin typeface="+mn-lt"/>
                <a:ea typeface="+mn-ea"/>
                <a:cs typeface="+mn-cs"/>
              </a:defRPr>
            </a:lvl3pPr>
            <a:lvl4pPr marL="1014413" indent="-134938" algn="l" defTabSz="457200" rtl="0" eaLnBrk="0" fontAlgn="base" hangingPunct="0">
              <a:lnSpc>
                <a:spcPct val="95000"/>
              </a:lnSpc>
              <a:spcBef>
                <a:spcPct val="20000"/>
              </a:spcBef>
              <a:spcAft>
                <a:spcPct val="10000"/>
              </a:spcAft>
              <a:buClr>
                <a:srgbClr val="87867E"/>
              </a:buClr>
              <a:buSzPct val="100000"/>
              <a:buChar char="•"/>
              <a:defRPr kumimoji="1">
                <a:solidFill>
                  <a:srgbClr val="000000"/>
                </a:solidFill>
                <a:latin typeface="+mn-lt"/>
                <a:ea typeface="+mn-ea"/>
                <a:cs typeface="+mn-cs"/>
              </a:defRPr>
            </a:lvl4pPr>
            <a:lvl5pPr marL="2305050" indent="365125" algn="l" defTabSz="457200" rtl="0" eaLnBrk="0" fontAlgn="base" hangingPunct="0">
              <a:spcBef>
                <a:spcPct val="0"/>
              </a:spcBef>
              <a:spcAft>
                <a:spcPct val="0"/>
              </a:spcAft>
              <a:buBlip>
                <a:blip r:embed="rId2"/>
              </a:buBlip>
              <a:defRPr kumimoji="1" sz="2000">
                <a:solidFill>
                  <a:srgbClr val="000000"/>
                </a:solidFill>
                <a:latin typeface="+mn-lt"/>
                <a:ea typeface="+mn-ea"/>
                <a:cs typeface="+mn-cs"/>
              </a:defRPr>
            </a:lvl5pPr>
            <a:lvl6pPr marL="27622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6pPr>
            <a:lvl7pPr marL="32194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7pPr>
            <a:lvl8pPr marL="36766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8pPr>
            <a:lvl9pPr marL="41338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9pPr>
          </a:lstStyle>
          <a:p>
            <a:pPr marL="0" indent="0" eaLnBrk="1" hangingPunct="1">
              <a:buNone/>
              <a:defRPr/>
            </a:pPr>
            <a:r>
              <a:rPr lang="ja-JP" altLang="en-US" kern="0" dirty="0"/>
              <a:t>当たり前のことを言っているだけのように見えるが</a:t>
            </a:r>
            <a:r>
              <a:rPr lang="en-US" altLang="ja-JP" kern="0" dirty="0"/>
              <a:t>…</a:t>
            </a:r>
          </a:p>
        </p:txBody>
      </p:sp>
      <p:sp>
        <p:nvSpPr>
          <p:cNvPr id="25" name="コンテンツ プレースホルダー 2">
            <a:extLst>
              <a:ext uri="{FF2B5EF4-FFF2-40B4-BE49-F238E27FC236}">
                <a16:creationId xmlns:a16="http://schemas.microsoft.com/office/drawing/2014/main" id="{19BB46CE-610F-4A68-8EEE-999F97CE0D4E}"/>
              </a:ext>
            </a:extLst>
          </p:cNvPr>
          <p:cNvSpPr txBox="1">
            <a:spLocks/>
          </p:cNvSpPr>
          <p:nvPr/>
        </p:nvSpPr>
        <p:spPr bwMode="gray">
          <a:xfrm>
            <a:off x="253552" y="3192132"/>
            <a:ext cx="8040472" cy="960615"/>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lvl1pPr marL="290513" indent="-290513" algn="l" defTabSz="457200" rtl="0" eaLnBrk="0" fontAlgn="base" hangingPunct="0">
              <a:lnSpc>
                <a:spcPct val="95000"/>
              </a:lnSpc>
              <a:spcBef>
                <a:spcPct val="20000"/>
              </a:spcBef>
              <a:spcAft>
                <a:spcPct val="10000"/>
              </a:spcAft>
              <a:buClr>
                <a:srgbClr val="A30B1A"/>
              </a:buClr>
              <a:buFont typeface="Wingdings" pitchFamily="2" charset="2"/>
              <a:buChar char="n"/>
              <a:defRPr kumimoji="1" sz="2800">
                <a:solidFill>
                  <a:srgbClr val="000000"/>
                </a:solidFill>
                <a:latin typeface="+mn-lt"/>
                <a:ea typeface="+mn-ea"/>
                <a:cs typeface="+mn-cs"/>
              </a:defRPr>
            </a:lvl1pPr>
            <a:lvl2pPr marL="581025" indent="-242888" algn="l" defTabSz="457200" rtl="0" eaLnBrk="0" fontAlgn="base" hangingPunct="0">
              <a:lnSpc>
                <a:spcPct val="95000"/>
              </a:lnSpc>
              <a:spcBef>
                <a:spcPct val="20000"/>
              </a:spcBef>
              <a:spcAft>
                <a:spcPct val="10000"/>
              </a:spcAft>
              <a:buClr>
                <a:srgbClr val="87867E"/>
              </a:buClr>
              <a:buFont typeface="Wingdings" pitchFamily="2" charset="2"/>
              <a:buChar char="n"/>
              <a:defRPr kumimoji="1" sz="2400">
                <a:solidFill>
                  <a:srgbClr val="000000"/>
                </a:solidFill>
                <a:latin typeface="+mn-lt"/>
                <a:ea typeface="+mn-ea"/>
                <a:cs typeface="+mn-cs"/>
              </a:defRPr>
            </a:lvl2pPr>
            <a:lvl3pPr marL="795338" indent="-138113" algn="l" defTabSz="457200" rtl="0" eaLnBrk="0" fontAlgn="base" hangingPunct="0">
              <a:lnSpc>
                <a:spcPct val="95000"/>
              </a:lnSpc>
              <a:spcBef>
                <a:spcPct val="20000"/>
              </a:spcBef>
              <a:spcAft>
                <a:spcPct val="10000"/>
              </a:spcAft>
              <a:buClr>
                <a:srgbClr val="87867E"/>
              </a:buClr>
              <a:buSzPct val="100000"/>
              <a:buChar char="•"/>
              <a:defRPr kumimoji="1" sz="2000">
                <a:solidFill>
                  <a:srgbClr val="000000"/>
                </a:solidFill>
                <a:latin typeface="+mn-lt"/>
                <a:ea typeface="+mn-ea"/>
                <a:cs typeface="+mn-cs"/>
              </a:defRPr>
            </a:lvl3pPr>
            <a:lvl4pPr marL="1014413" indent="-134938" algn="l" defTabSz="457200" rtl="0" eaLnBrk="0" fontAlgn="base" hangingPunct="0">
              <a:lnSpc>
                <a:spcPct val="95000"/>
              </a:lnSpc>
              <a:spcBef>
                <a:spcPct val="20000"/>
              </a:spcBef>
              <a:spcAft>
                <a:spcPct val="10000"/>
              </a:spcAft>
              <a:buClr>
                <a:srgbClr val="87867E"/>
              </a:buClr>
              <a:buSzPct val="100000"/>
              <a:buChar char="•"/>
              <a:defRPr kumimoji="1">
                <a:solidFill>
                  <a:srgbClr val="000000"/>
                </a:solidFill>
                <a:latin typeface="+mn-lt"/>
                <a:ea typeface="+mn-ea"/>
                <a:cs typeface="+mn-cs"/>
              </a:defRPr>
            </a:lvl4pPr>
            <a:lvl5pPr marL="2305050" indent="365125" algn="l" defTabSz="457200" rtl="0" eaLnBrk="0" fontAlgn="base" hangingPunct="0">
              <a:spcBef>
                <a:spcPct val="0"/>
              </a:spcBef>
              <a:spcAft>
                <a:spcPct val="0"/>
              </a:spcAft>
              <a:buBlip>
                <a:blip r:embed="rId2"/>
              </a:buBlip>
              <a:defRPr kumimoji="1" sz="2000">
                <a:solidFill>
                  <a:srgbClr val="000000"/>
                </a:solidFill>
                <a:latin typeface="+mn-lt"/>
                <a:ea typeface="+mn-ea"/>
                <a:cs typeface="+mn-cs"/>
              </a:defRPr>
            </a:lvl5pPr>
            <a:lvl6pPr marL="27622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6pPr>
            <a:lvl7pPr marL="32194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7pPr>
            <a:lvl8pPr marL="36766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8pPr>
            <a:lvl9pPr marL="41338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9pPr>
          </a:lstStyle>
          <a:p>
            <a:pPr marL="0" indent="0" eaLnBrk="1" hangingPunct="1">
              <a:buNone/>
              <a:defRPr/>
            </a:pPr>
            <a:r>
              <a:rPr lang="ja-JP" altLang="en-US" kern="0" dirty="0"/>
              <a:t>数多の「当たり前のこと」から</a:t>
            </a:r>
            <a:r>
              <a:rPr lang="ja-JP" altLang="en-US" kern="0" dirty="0">
                <a:solidFill>
                  <a:srgbClr val="FF0000"/>
                </a:solidFill>
              </a:rPr>
              <a:t>特定の</a:t>
            </a:r>
            <a:r>
              <a:rPr lang="en-US" altLang="ja-JP" kern="0" dirty="0">
                <a:solidFill>
                  <a:srgbClr val="FF0000"/>
                </a:solidFill>
              </a:rPr>
              <a:t>1</a:t>
            </a:r>
            <a:r>
              <a:rPr lang="ja-JP" altLang="en-US" kern="0" dirty="0" err="1">
                <a:solidFill>
                  <a:srgbClr val="FF0000"/>
                </a:solidFill>
              </a:rPr>
              <a:t>つを</a:t>
            </a:r>
            <a:r>
              <a:rPr lang="ja-JP" altLang="en-US" kern="0" dirty="0">
                <a:solidFill>
                  <a:srgbClr val="FF0000"/>
                </a:solidFill>
              </a:rPr>
              <a:t>選び出して原理化した</a:t>
            </a:r>
            <a:r>
              <a:rPr lang="ja-JP" altLang="en-US" kern="0" dirty="0"/>
              <a:t>ことに意義がある。</a:t>
            </a:r>
            <a:endParaRPr lang="en-US" altLang="ja-JP" kern="0" dirty="0"/>
          </a:p>
        </p:txBody>
      </p:sp>
      <p:pic>
        <p:nvPicPr>
          <p:cNvPr id="12" name="図 11">
            <a:extLst>
              <a:ext uri="{FF2B5EF4-FFF2-40B4-BE49-F238E27FC236}">
                <a16:creationId xmlns:a16="http://schemas.microsoft.com/office/drawing/2014/main" id="{5171A884-AC52-48A7-8CC4-9057B309BE9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3553" y="4198524"/>
            <a:ext cx="2056974" cy="2605501"/>
          </a:xfrm>
          <a:prstGeom prst="rect">
            <a:avLst/>
          </a:prstGeom>
        </p:spPr>
      </p:pic>
      <p:sp>
        <p:nvSpPr>
          <p:cNvPr id="27" name="正方形/長方形 26">
            <a:extLst>
              <a:ext uri="{FF2B5EF4-FFF2-40B4-BE49-F238E27FC236}">
                <a16:creationId xmlns:a16="http://schemas.microsoft.com/office/drawing/2014/main" id="{9C3FB2F9-4A3F-42B8-9FF4-E4F776BD832E}"/>
              </a:ext>
            </a:extLst>
          </p:cNvPr>
          <p:cNvSpPr/>
          <p:nvPr/>
        </p:nvSpPr>
        <p:spPr>
          <a:xfrm>
            <a:off x="2618859" y="4250309"/>
            <a:ext cx="6459381" cy="1938992"/>
          </a:xfrm>
          <a:prstGeom prst="rect">
            <a:avLst/>
          </a:prstGeom>
          <a:solidFill>
            <a:schemeClr val="accent4">
              <a:lumMod val="20000"/>
              <a:lumOff val="80000"/>
            </a:schemeClr>
          </a:solidFill>
          <a:ln w="28575">
            <a:solidFill>
              <a:srgbClr val="0070C0"/>
            </a:solidFill>
          </a:ln>
        </p:spPr>
        <p:txBody>
          <a:bodyPr wrap="square">
            <a:spAutoFit/>
          </a:bodyPr>
          <a:lstStyle/>
          <a:p>
            <a:pPr algn="ctr">
              <a:defRPr/>
            </a:pPr>
            <a:r>
              <a:rPr lang="ja-JP" altLang="en-US" sz="2000" dirty="0">
                <a:latin typeface="HGP教科書体" panose="02020600000000000000" pitchFamily="18" charset="-128"/>
                <a:ea typeface="HGP教科書体" panose="02020600000000000000" pitchFamily="18" charset="-128"/>
              </a:rPr>
              <a:t>数学で公理というものは、どれもこれも明白なることのようである。ひとつとして「何</a:t>
            </a:r>
            <a:r>
              <a:rPr lang="ja-JP" altLang="en-US" sz="2000" dirty="0" err="1">
                <a:latin typeface="HGP教科書体" panose="02020600000000000000" pitchFamily="18" charset="-128"/>
                <a:ea typeface="HGP教科書体" panose="02020600000000000000" pitchFamily="18" charset="-128"/>
              </a:rPr>
              <a:t>だ</a:t>
            </a:r>
            <a:r>
              <a:rPr lang="ja-JP" altLang="en-US" sz="2000" dirty="0">
                <a:latin typeface="HGP教科書体" panose="02020600000000000000" pitchFamily="18" charset="-128"/>
                <a:ea typeface="HGP教科書体" panose="02020600000000000000" pitchFamily="18" charset="-128"/>
              </a:rPr>
              <a:t>つまらない」でないものはあるまい。</a:t>
            </a:r>
            <a:endParaRPr lang="en-US" altLang="ja-JP" sz="2000" dirty="0">
              <a:latin typeface="HGP教科書体" panose="02020600000000000000" pitchFamily="18" charset="-128"/>
              <a:ea typeface="HGP教科書体" panose="02020600000000000000" pitchFamily="18" charset="-128"/>
            </a:endParaRPr>
          </a:p>
          <a:p>
            <a:pPr algn="ctr">
              <a:defRPr/>
            </a:pPr>
            <a:r>
              <a:rPr lang="ja-JP" altLang="en-US" sz="2000" dirty="0">
                <a:latin typeface="HGP教科書体" panose="02020600000000000000" pitchFamily="18" charset="-128"/>
                <a:ea typeface="HGP教科書体" panose="02020600000000000000" pitchFamily="18" charset="-128"/>
              </a:rPr>
              <a:t>何</a:t>
            </a:r>
            <a:r>
              <a:rPr lang="ja-JP" altLang="en-US" sz="2000" dirty="0" err="1">
                <a:latin typeface="HGP教科書体" panose="02020600000000000000" pitchFamily="18" charset="-128"/>
                <a:ea typeface="HGP教科書体" panose="02020600000000000000" pitchFamily="18" charset="-128"/>
              </a:rPr>
              <a:t>だ</a:t>
            </a:r>
            <a:r>
              <a:rPr lang="ja-JP" altLang="en-US" sz="2000" dirty="0">
                <a:latin typeface="HGP教科書体" panose="02020600000000000000" pitchFamily="18" charset="-128"/>
                <a:ea typeface="HGP教科書体" panose="02020600000000000000" pitchFamily="18" charset="-128"/>
              </a:rPr>
              <a:t>つまらない明白な命題は無数にある。</a:t>
            </a:r>
            <a:endParaRPr lang="en-US" altLang="ja-JP" sz="2000" dirty="0">
              <a:latin typeface="HGP教科書体" panose="02020600000000000000" pitchFamily="18" charset="-128"/>
              <a:ea typeface="HGP教科書体" panose="02020600000000000000" pitchFamily="18" charset="-128"/>
            </a:endParaRPr>
          </a:p>
          <a:p>
            <a:pPr algn="ctr">
              <a:defRPr/>
            </a:pPr>
            <a:r>
              <a:rPr lang="ja-JP" altLang="en-US" sz="2000" dirty="0">
                <a:latin typeface="HGP教科書体" panose="02020600000000000000" pitchFamily="18" charset="-128"/>
                <a:ea typeface="HGP教科書体" panose="02020600000000000000" pitchFamily="18" charset="-128"/>
              </a:rPr>
              <a:t>その中からひとつの明白なる命題を考慮の後に拾い出して、</a:t>
            </a:r>
            <a:endParaRPr lang="en-US" altLang="ja-JP" sz="2000" dirty="0">
              <a:latin typeface="HGP教科書体" panose="02020600000000000000" pitchFamily="18" charset="-128"/>
              <a:ea typeface="HGP教科書体" panose="02020600000000000000" pitchFamily="18" charset="-128"/>
            </a:endParaRPr>
          </a:p>
          <a:p>
            <a:pPr algn="ctr">
              <a:defRPr/>
            </a:pPr>
            <a:r>
              <a:rPr lang="ja-JP" altLang="en-US" sz="2000" dirty="0">
                <a:latin typeface="HGP教科書体" panose="02020600000000000000" pitchFamily="18" charset="-128"/>
                <a:ea typeface="HGP教科書体" panose="02020600000000000000" pitchFamily="18" charset="-128"/>
              </a:rPr>
              <a:t>それに公理と銘打って提出したのである。</a:t>
            </a:r>
            <a:endParaRPr lang="en-US" altLang="ja-JP" sz="2000" dirty="0">
              <a:latin typeface="HGP教科書体" panose="02020600000000000000" pitchFamily="18" charset="-128"/>
              <a:ea typeface="HGP教科書体" panose="02020600000000000000" pitchFamily="18" charset="-128"/>
            </a:endParaRPr>
          </a:p>
          <a:p>
            <a:pPr algn="ctr">
              <a:defRPr/>
            </a:pPr>
            <a:r>
              <a:rPr lang="ja-JP" altLang="en-US" sz="2000" dirty="0">
                <a:latin typeface="HGP教科書体" panose="02020600000000000000" pitchFamily="18" charset="-128"/>
                <a:ea typeface="HGP教科書体" panose="02020600000000000000" pitchFamily="18" charset="-128"/>
              </a:rPr>
              <a:t>冀北の馬群の中から、千里の馬が見出されたのである。</a:t>
            </a:r>
            <a:endParaRPr lang="en-US" altLang="ja-JP" sz="2000" dirty="0">
              <a:latin typeface="HGP教科書体" panose="02020600000000000000" pitchFamily="18" charset="-128"/>
              <a:ea typeface="HGP教科書体" panose="02020600000000000000" pitchFamily="18" charset="-128"/>
            </a:endParaRPr>
          </a:p>
        </p:txBody>
      </p:sp>
      <p:grpSp>
        <p:nvGrpSpPr>
          <p:cNvPr id="28" name="グループ化 35">
            <a:extLst>
              <a:ext uri="{FF2B5EF4-FFF2-40B4-BE49-F238E27FC236}">
                <a16:creationId xmlns:a16="http://schemas.microsoft.com/office/drawing/2014/main" id="{BE82F212-F017-4FAD-85A7-A93FF57010C2}"/>
              </a:ext>
            </a:extLst>
          </p:cNvPr>
          <p:cNvGrpSpPr>
            <a:grpSpLocks/>
          </p:cNvGrpSpPr>
          <p:nvPr/>
        </p:nvGrpSpPr>
        <p:grpSpPr bwMode="auto">
          <a:xfrm flipV="1">
            <a:off x="1597778" y="4696100"/>
            <a:ext cx="1047631" cy="452617"/>
            <a:chOff x="2441575" y="2388358"/>
            <a:chExt cx="308284" cy="409433"/>
          </a:xfrm>
        </p:grpSpPr>
        <p:cxnSp>
          <p:nvCxnSpPr>
            <p:cNvPr id="29" name="直線コネクタ 37">
              <a:extLst>
                <a:ext uri="{FF2B5EF4-FFF2-40B4-BE49-F238E27FC236}">
                  <a16:creationId xmlns:a16="http://schemas.microsoft.com/office/drawing/2014/main" id="{92409603-C232-423C-B25C-01486D140F69}"/>
                </a:ext>
              </a:extLst>
            </p:cNvPr>
            <p:cNvCxnSpPr>
              <a:cxnSpLocks noChangeShapeType="1"/>
            </p:cNvCxnSpPr>
            <p:nvPr/>
          </p:nvCxnSpPr>
          <p:spPr bwMode="auto">
            <a:xfrm flipH="1" flipV="1">
              <a:off x="2441575" y="2388358"/>
              <a:ext cx="308284" cy="155313"/>
            </a:xfrm>
            <a:prstGeom prst="line">
              <a:avLst/>
            </a:prstGeom>
            <a:noFill/>
            <a:ln w="28575" algn="ctr">
              <a:solidFill>
                <a:srgbClr val="0070C0"/>
              </a:solidFill>
              <a:round/>
              <a:headEnd/>
              <a:tailEnd/>
            </a:ln>
            <a:extLst>
              <a:ext uri="{909E8E84-426E-40DD-AFC4-6F175D3DCCD1}">
                <a14:hiddenFill xmlns:a14="http://schemas.microsoft.com/office/drawing/2010/main">
                  <a:noFill/>
                </a14:hiddenFill>
              </a:ext>
            </a:extLst>
          </p:spPr>
        </p:cxnSp>
        <p:cxnSp>
          <p:nvCxnSpPr>
            <p:cNvPr id="30" name="直線コネクタ 38">
              <a:extLst>
                <a:ext uri="{FF2B5EF4-FFF2-40B4-BE49-F238E27FC236}">
                  <a16:creationId xmlns:a16="http://schemas.microsoft.com/office/drawing/2014/main" id="{450429D2-56B2-4814-A429-ED10D08304C9}"/>
                </a:ext>
              </a:extLst>
            </p:cNvPr>
            <p:cNvCxnSpPr>
              <a:cxnSpLocks noChangeShapeType="1"/>
            </p:cNvCxnSpPr>
            <p:nvPr/>
          </p:nvCxnSpPr>
          <p:spPr bwMode="auto">
            <a:xfrm flipH="1" flipV="1">
              <a:off x="2441575" y="2388359"/>
              <a:ext cx="308284" cy="409432"/>
            </a:xfrm>
            <a:prstGeom prst="line">
              <a:avLst/>
            </a:prstGeom>
            <a:noFill/>
            <a:ln w="28575" algn="ctr">
              <a:solidFill>
                <a:srgbClr val="0070C0"/>
              </a:solidFill>
              <a:round/>
              <a:headEnd/>
              <a:tailEnd/>
            </a:ln>
            <a:extLst>
              <a:ext uri="{909E8E84-426E-40DD-AFC4-6F175D3DCCD1}">
                <a14:hiddenFill xmlns:a14="http://schemas.microsoft.com/office/drawing/2010/main">
                  <a:noFill/>
                </a14:hiddenFill>
              </a:ext>
            </a:extLst>
          </p:spPr>
        </p:cxnSp>
      </p:grpSp>
      <p:sp>
        <p:nvSpPr>
          <p:cNvPr id="31" name="テキスト ボックス 10">
            <a:extLst>
              <a:ext uri="{FF2B5EF4-FFF2-40B4-BE49-F238E27FC236}">
                <a16:creationId xmlns:a16="http://schemas.microsoft.com/office/drawing/2014/main" id="{488A2D75-F820-4872-BAE1-0160A0E1D944}"/>
              </a:ext>
            </a:extLst>
          </p:cNvPr>
          <p:cNvSpPr txBox="1">
            <a:spLocks noChangeArrowheads="1"/>
          </p:cNvSpPr>
          <p:nvPr/>
        </p:nvSpPr>
        <p:spPr bwMode="auto">
          <a:xfrm>
            <a:off x="2404825" y="6421393"/>
            <a:ext cx="627158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5000"/>
              </a:lnSpc>
              <a:spcBef>
                <a:spcPct val="20000"/>
              </a:spcBef>
              <a:spcAft>
                <a:spcPct val="10000"/>
              </a:spcAft>
              <a:buClr>
                <a:srgbClr val="A30B1A"/>
              </a:buClr>
              <a:buFont typeface="Wingdings" panose="05000000000000000000" pitchFamily="2" charset="2"/>
              <a:buChar char="n"/>
              <a:defRPr kumimoji="1" sz="2800">
                <a:solidFill>
                  <a:srgbClr val="000000"/>
                </a:solidFill>
                <a:latin typeface="Arial" panose="020B0604020202020204" pitchFamily="34" charset="0"/>
                <a:ea typeface="ＭＳ Ｐゴシック" panose="020B0600070205080204" pitchFamily="50" charset="-128"/>
                <a:cs typeface="Arial" panose="020B0604020202020204" pitchFamily="34" charset="0"/>
              </a:defRPr>
            </a:lvl1pPr>
            <a:lvl2pPr marL="742950" indent="-285750">
              <a:lnSpc>
                <a:spcPct val="95000"/>
              </a:lnSpc>
              <a:spcBef>
                <a:spcPct val="20000"/>
              </a:spcBef>
              <a:spcAft>
                <a:spcPct val="10000"/>
              </a:spcAft>
              <a:buClr>
                <a:srgbClr val="87867E"/>
              </a:buClr>
              <a:buFont typeface="Wingdings" panose="05000000000000000000" pitchFamily="2" charset="2"/>
              <a:buChar char="n"/>
              <a:defRPr kumimoji="1" sz="2400">
                <a:solidFill>
                  <a:srgbClr val="000000"/>
                </a:solidFill>
                <a:latin typeface="Arial" panose="020B0604020202020204" pitchFamily="34" charset="0"/>
                <a:ea typeface="ＭＳ Ｐゴシック" panose="020B0600070205080204" pitchFamily="50" charset="-128"/>
                <a:cs typeface="Arial" panose="020B0604020202020204" pitchFamily="34" charset="0"/>
              </a:defRPr>
            </a:lvl2pPr>
            <a:lvl3pPr marL="1143000" indent="-228600">
              <a:lnSpc>
                <a:spcPct val="95000"/>
              </a:lnSpc>
              <a:spcBef>
                <a:spcPct val="20000"/>
              </a:spcBef>
              <a:spcAft>
                <a:spcPct val="10000"/>
              </a:spcAft>
              <a:buClr>
                <a:srgbClr val="87867E"/>
              </a:buClr>
              <a:buSzPct val="100000"/>
              <a:buChar char="•"/>
              <a:defRPr kumimoji="1" sz="2000">
                <a:solidFill>
                  <a:srgbClr val="000000"/>
                </a:solidFill>
                <a:latin typeface="Arial" panose="020B0604020202020204" pitchFamily="34" charset="0"/>
                <a:ea typeface="ＭＳ Ｐゴシック" panose="020B0600070205080204" pitchFamily="50" charset="-128"/>
                <a:cs typeface="Arial" panose="020B0604020202020204" pitchFamily="34" charset="0"/>
              </a:defRPr>
            </a:lvl3pPr>
            <a:lvl4pPr marL="1600200" indent="-228600">
              <a:lnSpc>
                <a:spcPct val="95000"/>
              </a:lnSpc>
              <a:spcBef>
                <a:spcPct val="20000"/>
              </a:spcBef>
              <a:spcAft>
                <a:spcPct val="10000"/>
              </a:spcAft>
              <a:buClr>
                <a:srgbClr val="87867E"/>
              </a:buClr>
              <a:buSzPct val="100000"/>
              <a:buChar char="•"/>
              <a:defRPr kumimoji="1">
                <a:solidFill>
                  <a:srgbClr val="000000"/>
                </a:solidFill>
                <a:latin typeface="Arial" panose="020B0604020202020204" pitchFamily="34" charset="0"/>
                <a:ea typeface="ＭＳ Ｐゴシック" panose="020B0600070205080204" pitchFamily="50" charset="-128"/>
                <a:cs typeface="Arial" panose="020B0604020202020204" pitchFamily="34" charset="0"/>
              </a:defRPr>
            </a:lvl4pPr>
            <a:lvl5pPr marL="2057400" indent="-228600">
              <a:buBlip>
                <a:blip r:embed="rId2"/>
              </a:buBlip>
              <a:defRPr kumimoji="1" sz="2000">
                <a:solidFill>
                  <a:srgbClr val="000000"/>
                </a:solidFill>
                <a:latin typeface="Arial" panose="020B0604020202020204" pitchFamily="34" charset="0"/>
                <a:ea typeface="ＭＳ Ｐゴシック" panose="020B0600070205080204" pitchFamily="50" charset="-128"/>
                <a:cs typeface="Arial" panose="020B0604020202020204" pitchFamily="34" charset="0"/>
              </a:defRPr>
            </a:lvl5pPr>
            <a:lvl6pPr marL="2514600" indent="-228600" eaLnBrk="0" fontAlgn="base" hangingPunct="0">
              <a:spcBef>
                <a:spcPct val="0"/>
              </a:spcBef>
              <a:spcAft>
                <a:spcPct val="0"/>
              </a:spcAft>
              <a:buBlip>
                <a:blip r:embed="rId2"/>
              </a:buBlip>
              <a:defRPr kumimoji="1" sz="2000">
                <a:solidFill>
                  <a:srgbClr val="000000"/>
                </a:solidFill>
                <a:latin typeface="Arial" panose="020B0604020202020204" pitchFamily="34" charset="0"/>
                <a:ea typeface="ＭＳ Ｐゴシック" panose="020B0600070205080204" pitchFamily="50" charset="-128"/>
                <a:cs typeface="Arial" panose="020B0604020202020204" pitchFamily="34" charset="0"/>
              </a:defRPr>
            </a:lvl6pPr>
            <a:lvl7pPr marL="2971800" indent="-228600" eaLnBrk="0" fontAlgn="base" hangingPunct="0">
              <a:spcBef>
                <a:spcPct val="0"/>
              </a:spcBef>
              <a:spcAft>
                <a:spcPct val="0"/>
              </a:spcAft>
              <a:buBlip>
                <a:blip r:embed="rId2"/>
              </a:buBlip>
              <a:defRPr kumimoji="1" sz="2000">
                <a:solidFill>
                  <a:srgbClr val="000000"/>
                </a:solidFill>
                <a:latin typeface="Arial" panose="020B0604020202020204" pitchFamily="34" charset="0"/>
                <a:ea typeface="ＭＳ Ｐゴシック" panose="020B0600070205080204" pitchFamily="50" charset="-128"/>
                <a:cs typeface="Arial" panose="020B0604020202020204" pitchFamily="34" charset="0"/>
              </a:defRPr>
            </a:lvl7pPr>
            <a:lvl8pPr marL="3429000" indent="-228600" eaLnBrk="0" fontAlgn="base" hangingPunct="0">
              <a:spcBef>
                <a:spcPct val="0"/>
              </a:spcBef>
              <a:spcAft>
                <a:spcPct val="0"/>
              </a:spcAft>
              <a:buBlip>
                <a:blip r:embed="rId2"/>
              </a:buBlip>
              <a:defRPr kumimoji="1" sz="2000">
                <a:solidFill>
                  <a:srgbClr val="000000"/>
                </a:solidFill>
                <a:latin typeface="Arial" panose="020B0604020202020204" pitchFamily="34" charset="0"/>
                <a:ea typeface="ＭＳ Ｐゴシック" panose="020B0600070205080204" pitchFamily="50" charset="-128"/>
                <a:cs typeface="Arial" panose="020B0604020202020204" pitchFamily="34" charset="0"/>
              </a:defRPr>
            </a:lvl8pPr>
            <a:lvl9pPr marL="3886200" indent="-228600" eaLnBrk="0" fontAlgn="base" hangingPunct="0">
              <a:spcBef>
                <a:spcPct val="0"/>
              </a:spcBef>
              <a:spcAft>
                <a:spcPct val="0"/>
              </a:spcAft>
              <a:buBlip>
                <a:blip r:embed="rId2"/>
              </a:buBlip>
              <a:defRPr kumimoji="1" sz="2000">
                <a:solidFill>
                  <a:srgbClr val="000000"/>
                </a:solidFill>
                <a:latin typeface="Arial" panose="020B0604020202020204" pitchFamily="34" charset="0"/>
                <a:ea typeface="ＭＳ Ｐゴシック" panose="020B0600070205080204" pitchFamily="50" charset="-128"/>
                <a:cs typeface="Arial" panose="020B0604020202020204" pitchFamily="34" charset="0"/>
              </a:defRPr>
            </a:lvl9pPr>
          </a:lstStyle>
          <a:p>
            <a:pPr eaLnBrk="1" hangingPunct="1">
              <a:lnSpc>
                <a:spcPct val="100000"/>
              </a:lnSpc>
              <a:spcBef>
                <a:spcPct val="0"/>
              </a:spcBef>
              <a:spcAft>
                <a:spcPct val="0"/>
              </a:spcAft>
              <a:buClrTx/>
              <a:buFontTx/>
              <a:buNone/>
            </a:pPr>
            <a:r>
              <a:rPr lang="ja-JP" altLang="en-US" sz="2000" dirty="0">
                <a:solidFill>
                  <a:schemeClr val="tx1"/>
                </a:solidFill>
                <a:latin typeface="HGP明朝E" panose="02020900000000000000" pitchFamily="18" charset="-128"/>
                <a:ea typeface="HGP明朝E" panose="02020900000000000000" pitchFamily="18" charset="-128"/>
              </a:rPr>
              <a:t>高木貞治</a:t>
            </a:r>
            <a:r>
              <a:rPr lang="en-US" altLang="ja-JP" sz="2000" dirty="0">
                <a:solidFill>
                  <a:schemeClr val="tx1"/>
                </a:solidFill>
                <a:latin typeface="HGP明朝E" panose="02020900000000000000" pitchFamily="18" charset="-128"/>
                <a:ea typeface="HGP明朝E" panose="02020900000000000000" pitchFamily="18" charset="-128"/>
              </a:rPr>
              <a:t>(1875-1960) </a:t>
            </a:r>
            <a:r>
              <a:rPr lang="ja-JP" altLang="en-US" sz="2000" dirty="0">
                <a:solidFill>
                  <a:schemeClr val="tx1"/>
                </a:solidFill>
                <a:latin typeface="HGP明朝E" panose="02020900000000000000" pitchFamily="18" charset="-128"/>
                <a:ea typeface="HGP明朝E" panose="02020900000000000000" pitchFamily="18" charset="-128"/>
              </a:rPr>
              <a:t>数学の公理について言及</a:t>
            </a:r>
            <a:endParaRPr lang="en-US" altLang="ja-JP" sz="2000" dirty="0">
              <a:solidFill>
                <a:schemeClr val="tx1"/>
              </a:solidFill>
              <a:latin typeface="HGP明朝E" panose="02020900000000000000" pitchFamily="18" charset="-128"/>
              <a:ea typeface="HGP明朝E" panose="02020900000000000000" pitchFamily="18" charset="-128"/>
            </a:endParaRPr>
          </a:p>
        </p:txBody>
      </p:sp>
      <p:sp>
        <p:nvSpPr>
          <p:cNvPr id="20" name="タイトル 1">
            <a:extLst>
              <a:ext uri="{FF2B5EF4-FFF2-40B4-BE49-F238E27FC236}">
                <a16:creationId xmlns:a16="http://schemas.microsoft.com/office/drawing/2014/main" id="{0DD4245C-FF16-4433-AE93-F8E7A5D6A878}"/>
              </a:ext>
            </a:extLst>
          </p:cNvPr>
          <p:cNvSpPr>
            <a:spLocks noGrp="1"/>
          </p:cNvSpPr>
          <p:nvPr>
            <p:ph type="title"/>
          </p:nvPr>
        </p:nvSpPr>
        <p:spPr>
          <a:xfrm>
            <a:off x="184150" y="53975"/>
            <a:ext cx="7146290" cy="693738"/>
          </a:xfrm>
        </p:spPr>
        <p:txBody>
          <a:bodyPr/>
          <a:lstStyle/>
          <a:p>
            <a:pPr eaLnBrk="1" hangingPunct="1"/>
            <a:r>
              <a:rPr lang="en-US" altLang="ja-JP" dirty="0"/>
              <a:t>5. </a:t>
            </a:r>
            <a:r>
              <a:rPr lang="ja-JP" altLang="en-US" dirty="0"/>
              <a:t>カルノーの定理と熱力学第</a:t>
            </a:r>
            <a:r>
              <a:rPr lang="en-US" altLang="ja-JP" dirty="0"/>
              <a:t>2</a:t>
            </a:r>
            <a:r>
              <a:rPr lang="ja-JP" altLang="en-US" dirty="0"/>
              <a:t>法則</a:t>
            </a:r>
          </a:p>
        </p:txBody>
      </p:sp>
    </p:spTree>
    <p:extLst>
      <p:ext uri="{BB962C8B-B14F-4D97-AF65-F5344CB8AC3E}">
        <p14:creationId xmlns:p14="http://schemas.microsoft.com/office/powerpoint/2010/main" val="26499497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正方形/長方形 1">
            <a:extLst>
              <a:ext uri="{FF2B5EF4-FFF2-40B4-BE49-F238E27FC236}">
                <a16:creationId xmlns:a16="http://schemas.microsoft.com/office/drawing/2014/main" id="{CCEA400C-37C4-4542-B5A0-681137F0005C}"/>
              </a:ext>
            </a:extLst>
          </p:cNvPr>
          <p:cNvSpPr>
            <a:spLocks noChangeArrowheads="1"/>
          </p:cNvSpPr>
          <p:nvPr/>
        </p:nvSpPr>
        <p:spPr bwMode="gray">
          <a:xfrm>
            <a:off x="-7938" y="6373813"/>
            <a:ext cx="9144001" cy="484187"/>
          </a:xfrm>
          <a:prstGeom prst="rect">
            <a:avLst/>
          </a:prstGeom>
          <a:solidFill>
            <a:schemeClr val="bg1"/>
          </a:solidFill>
          <a:ln w="9525" algn="ctr">
            <a:solidFill>
              <a:schemeClr val="bg1"/>
            </a:solidFill>
            <a:miter lim="800000"/>
            <a:headEnd/>
            <a:tailEnd/>
          </a:ln>
        </p:spPr>
        <p:txBody>
          <a:bodyPr wrap="none" anchor="ctr"/>
          <a:lstStyle>
            <a:lvl1pPr>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a:buBlip>
                <a:blip r:embed="rId2"/>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9pPr>
          </a:lstStyle>
          <a:p>
            <a:pPr algn="ctr" eaLnBrk="1" hangingPunct="1">
              <a:lnSpc>
                <a:spcPct val="100000"/>
              </a:lnSpc>
              <a:spcBef>
                <a:spcPct val="0"/>
              </a:spcBef>
              <a:spcAft>
                <a:spcPct val="0"/>
              </a:spcAft>
              <a:buClrTx/>
              <a:buFontTx/>
              <a:buNone/>
            </a:pPr>
            <a:endParaRPr lang="ja-JP" altLang="en-US" sz="1800">
              <a:solidFill>
                <a:schemeClr val="tx1"/>
              </a:solidFill>
              <a:latin typeface="Calibri" pitchFamily="34" charset="0"/>
            </a:endParaRPr>
          </a:p>
        </p:txBody>
      </p:sp>
      <p:sp>
        <p:nvSpPr>
          <p:cNvPr id="6147" name="タイトル 1"/>
          <p:cNvSpPr>
            <a:spLocks noGrp="1"/>
          </p:cNvSpPr>
          <p:nvPr>
            <p:ph type="title"/>
          </p:nvPr>
        </p:nvSpPr>
        <p:spPr/>
        <p:txBody>
          <a:bodyPr/>
          <a:lstStyle/>
          <a:p>
            <a:pPr eaLnBrk="1" hangingPunct="1"/>
            <a:r>
              <a:rPr lang="en-US" altLang="ja-JP" dirty="0"/>
              <a:t>1. </a:t>
            </a:r>
            <a:r>
              <a:rPr lang="ja-JP" altLang="en-US" dirty="0"/>
              <a:t>熱力学誕生前夜</a:t>
            </a:r>
          </a:p>
        </p:txBody>
      </p:sp>
      <p:sp>
        <p:nvSpPr>
          <p:cNvPr id="6155" name="スライド番号プレースホルダー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a:buBlip>
                <a:blip r:embed="rId2"/>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9pPr>
          </a:lstStyle>
          <a:p>
            <a:pPr>
              <a:lnSpc>
                <a:spcPct val="100000"/>
              </a:lnSpc>
              <a:spcBef>
                <a:spcPct val="0"/>
              </a:spcBef>
              <a:spcAft>
                <a:spcPct val="0"/>
              </a:spcAft>
              <a:buClrTx/>
              <a:buFontTx/>
              <a:buNone/>
            </a:pPr>
            <a:fld id="{BDCDC8F8-78A8-4677-A59B-900A672EDA56}" type="slidenum">
              <a:rPr kumimoji="0" lang="ja-JP" altLang="en-US" smtClean="0">
                <a:solidFill>
                  <a:schemeClr val="tx1"/>
                </a:solidFill>
              </a:rPr>
              <a:pPr>
                <a:lnSpc>
                  <a:spcPct val="100000"/>
                </a:lnSpc>
                <a:spcBef>
                  <a:spcPct val="0"/>
                </a:spcBef>
                <a:spcAft>
                  <a:spcPct val="0"/>
                </a:spcAft>
                <a:buClrTx/>
                <a:buFontTx/>
                <a:buNone/>
              </a:pPr>
              <a:t>5</a:t>
            </a:fld>
            <a:endParaRPr kumimoji="0" lang="ja-JP" altLang="en-US">
              <a:solidFill>
                <a:schemeClr val="tx1"/>
              </a:solidFill>
            </a:endParaRPr>
          </a:p>
        </p:txBody>
      </p:sp>
      <p:sp>
        <p:nvSpPr>
          <p:cNvPr id="16" name="Text Box 4">
            <a:extLst>
              <a:ext uri="{FF2B5EF4-FFF2-40B4-BE49-F238E27FC236}">
                <a16:creationId xmlns:a16="http://schemas.microsoft.com/office/drawing/2014/main" id="{464CA9D7-57D5-4A4E-A43C-3158058F1B69}"/>
              </a:ext>
            </a:extLst>
          </p:cNvPr>
          <p:cNvSpPr txBox="1">
            <a:spLocks noChangeArrowheads="1"/>
          </p:cNvSpPr>
          <p:nvPr/>
        </p:nvSpPr>
        <p:spPr bwMode="auto">
          <a:xfrm>
            <a:off x="0" y="747713"/>
            <a:ext cx="7640233"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ja-JP" altLang="en-US" sz="2800" dirty="0">
                <a:latin typeface="+mj-ea"/>
                <a:ea typeface="+mj-ea"/>
              </a:rPr>
              <a:t>紀元前からの問い：物質は何から出来ているか？</a:t>
            </a:r>
            <a:endParaRPr lang="en-US" altLang="ja-JP" sz="2800" dirty="0">
              <a:latin typeface="+mj-ea"/>
              <a:ea typeface="+mj-ea"/>
            </a:endParaRPr>
          </a:p>
          <a:p>
            <a:pPr>
              <a:defRPr/>
            </a:pPr>
            <a:r>
              <a:rPr lang="ja-JP" altLang="en-US" sz="2800" dirty="0">
                <a:latin typeface="+mj-ea"/>
                <a:ea typeface="+mj-ea"/>
              </a:rPr>
              <a:t>アリストテレス自然学</a:t>
            </a:r>
            <a:r>
              <a:rPr lang="en-US" altLang="ja-JP" sz="2800" dirty="0">
                <a:latin typeface="+mj-ea"/>
                <a:ea typeface="+mj-ea"/>
              </a:rPr>
              <a:t>『4</a:t>
            </a:r>
            <a:r>
              <a:rPr lang="ja-JP" altLang="en-US" sz="2800" dirty="0">
                <a:latin typeface="+mj-ea"/>
                <a:ea typeface="+mj-ea"/>
              </a:rPr>
              <a:t>元素論</a:t>
            </a:r>
            <a:r>
              <a:rPr lang="en-US" altLang="ja-JP" sz="2800" dirty="0">
                <a:latin typeface="+mj-ea"/>
                <a:ea typeface="+mj-ea"/>
              </a:rPr>
              <a:t>』</a:t>
            </a:r>
          </a:p>
        </p:txBody>
      </p:sp>
      <p:grpSp>
        <p:nvGrpSpPr>
          <p:cNvPr id="18" name="Group 11">
            <a:extLst>
              <a:ext uri="{FF2B5EF4-FFF2-40B4-BE49-F238E27FC236}">
                <a16:creationId xmlns:a16="http://schemas.microsoft.com/office/drawing/2014/main" id="{9E881FB4-FC4A-4FD5-8FAB-1651066AFEE9}"/>
              </a:ext>
            </a:extLst>
          </p:cNvPr>
          <p:cNvGrpSpPr>
            <a:grpSpLocks/>
          </p:cNvGrpSpPr>
          <p:nvPr/>
        </p:nvGrpSpPr>
        <p:grpSpPr bwMode="auto">
          <a:xfrm>
            <a:off x="5415757" y="1334294"/>
            <a:ext cx="2978150" cy="3175000"/>
            <a:chOff x="3505" y="1326"/>
            <a:chExt cx="1876" cy="2000"/>
          </a:xfrm>
        </p:grpSpPr>
        <p:pic>
          <p:nvPicPr>
            <p:cNvPr id="20" name="Picture 12" descr="four-element">
              <a:extLst>
                <a:ext uri="{FF2B5EF4-FFF2-40B4-BE49-F238E27FC236}">
                  <a16:creationId xmlns:a16="http://schemas.microsoft.com/office/drawing/2014/main" id="{8D72748D-8293-48C5-BDE5-DA90449B1D8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05" y="1326"/>
              <a:ext cx="1440" cy="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Text Box 13">
              <a:extLst>
                <a:ext uri="{FF2B5EF4-FFF2-40B4-BE49-F238E27FC236}">
                  <a16:creationId xmlns:a16="http://schemas.microsoft.com/office/drawing/2014/main" id="{83F7D249-A360-439D-B367-E7F7D84EB7DE}"/>
                </a:ext>
              </a:extLst>
            </p:cNvPr>
            <p:cNvSpPr txBox="1">
              <a:spLocks noChangeArrowheads="1"/>
            </p:cNvSpPr>
            <p:nvPr/>
          </p:nvSpPr>
          <p:spPr bwMode="auto">
            <a:xfrm>
              <a:off x="4945" y="1428"/>
              <a:ext cx="436"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r>
                <a:rPr lang="ja-JP" altLang="en-US" sz="2000"/>
                <a:t>空気</a:t>
              </a:r>
            </a:p>
          </p:txBody>
        </p:sp>
        <p:sp>
          <p:nvSpPr>
            <p:cNvPr id="22" name="Text Box 14">
              <a:extLst>
                <a:ext uri="{FF2B5EF4-FFF2-40B4-BE49-F238E27FC236}">
                  <a16:creationId xmlns:a16="http://schemas.microsoft.com/office/drawing/2014/main" id="{10CF6138-9C9C-4E29-84E2-AD067E1DECFA}"/>
                </a:ext>
              </a:extLst>
            </p:cNvPr>
            <p:cNvSpPr txBox="1">
              <a:spLocks noChangeArrowheads="1"/>
            </p:cNvSpPr>
            <p:nvPr/>
          </p:nvSpPr>
          <p:spPr bwMode="auto">
            <a:xfrm>
              <a:off x="4932" y="1977"/>
              <a:ext cx="276"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r>
                <a:rPr lang="ja-JP" altLang="en-US" sz="2000" dirty="0">
                  <a:solidFill>
                    <a:schemeClr val="accent1"/>
                  </a:solidFill>
                </a:rPr>
                <a:t>火</a:t>
              </a:r>
            </a:p>
          </p:txBody>
        </p:sp>
        <p:sp>
          <p:nvSpPr>
            <p:cNvPr id="23" name="Text Box 15">
              <a:extLst>
                <a:ext uri="{FF2B5EF4-FFF2-40B4-BE49-F238E27FC236}">
                  <a16:creationId xmlns:a16="http://schemas.microsoft.com/office/drawing/2014/main" id="{EF128951-C547-4433-9B02-F957ED2BBCF1}"/>
                </a:ext>
              </a:extLst>
            </p:cNvPr>
            <p:cNvSpPr txBox="1">
              <a:spLocks noChangeArrowheads="1"/>
            </p:cNvSpPr>
            <p:nvPr/>
          </p:nvSpPr>
          <p:spPr bwMode="auto">
            <a:xfrm>
              <a:off x="4949" y="2630"/>
              <a:ext cx="276"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r>
                <a:rPr lang="ja-JP" altLang="en-US" sz="2000"/>
                <a:t>土</a:t>
              </a:r>
            </a:p>
          </p:txBody>
        </p:sp>
        <p:sp>
          <p:nvSpPr>
            <p:cNvPr id="24" name="Text Box 16">
              <a:extLst>
                <a:ext uri="{FF2B5EF4-FFF2-40B4-BE49-F238E27FC236}">
                  <a16:creationId xmlns:a16="http://schemas.microsoft.com/office/drawing/2014/main" id="{D094A3D3-6F24-4CD3-B2E5-A24461AE8021}"/>
                </a:ext>
              </a:extLst>
            </p:cNvPr>
            <p:cNvSpPr txBox="1">
              <a:spLocks noChangeArrowheads="1"/>
            </p:cNvSpPr>
            <p:nvPr/>
          </p:nvSpPr>
          <p:spPr bwMode="auto">
            <a:xfrm>
              <a:off x="4976" y="3033"/>
              <a:ext cx="276"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r>
                <a:rPr lang="ja-JP" altLang="en-US" sz="2000"/>
                <a:t>水</a:t>
              </a:r>
            </a:p>
          </p:txBody>
        </p:sp>
      </p:grpSp>
      <p:sp>
        <p:nvSpPr>
          <p:cNvPr id="25" name="Text Box 4">
            <a:extLst>
              <a:ext uri="{FF2B5EF4-FFF2-40B4-BE49-F238E27FC236}">
                <a16:creationId xmlns:a16="http://schemas.microsoft.com/office/drawing/2014/main" id="{DB76015D-B412-4A1C-86A9-2552A3BB9E11}"/>
              </a:ext>
            </a:extLst>
          </p:cNvPr>
          <p:cNvSpPr txBox="1">
            <a:spLocks noChangeArrowheads="1"/>
          </p:cNvSpPr>
          <p:nvPr/>
        </p:nvSpPr>
        <p:spPr bwMode="auto">
          <a:xfrm>
            <a:off x="51686" y="1872338"/>
            <a:ext cx="5145154"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defRPr/>
            </a:pPr>
            <a:r>
              <a:rPr lang="ja-JP" altLang="en-US" sz="2800" dirty="0">
                <a:solidFill>
                  <a:srgbClr val="FF0000"/>
                </a:solidFill>
                <a:latin typeface="+mj-ea"/>
                <a:ea typeface="+mj-ea"/>
              </a:rPr>
              <a:t>熱</a:t>
            </a:r>
            <a:r>
              <a:rPr lang="ja-JP" altLang="en-US" sz="2800" dirty="0">
                <a:latin typeface="+mj-ea"/>
                <a:ea typeface="+mj-ea"/>
              </a:rPr>
              <a:t>・</a:t>
            </a:r>
            <a:r>
              <a:rPr lang="ja-JP" altLang="en-US" sz="2800" dirty="0">
                <a:solidFill>
                  <a:srgbClr val="0070C0"/>
                </a:solidFill>
                <a:latin typeface="+mj-ea"/>
                <a:ea typeface="+mj-ea"/>
              </a:rPr>
              <a:t>冷</a:t>
            </a:r>
            <a:r>
              <a:rPr lang="ja-JP" altLang="en-US" sz="2800" dirty="0">
                <a:latin typeface="+mj-ea"/>
                <a:ea typeface="+mj-ea"/>
              </a:rPr>
              <a:t>・乾・湿は第一義的な、</a:t>
            </a:r>
            <a:endParaRPr lang="en-US" altLang="ja-JP" sz="2800" dirty="0">
              <a:latin typeface="+mj-ea"/>
              <a:ea typeface="+mj-ea"/>
            </a:endParaRPr>
          </a:p>
          <a:p>
            <a:pPr>
              <a:defRPr/>
            </a:pPr>
            <a:r>
              <a:rPr lang="ja-JP" altLang="en-US" sz="2800" dirty="0">
                <a:latin typeface="+mj-ea"/>
                <a:ea typeface="+mj-ea"/>
              </a:rPr>
              <a:t>それ以上に還元不可能な性質。</a:t>
            </a:r>
          </a:p>
        </p:txBody>
      </p:sp>
      <p:sp>
        <p:nvSpPr>
          <p:cNvPr id="26" name="Text Box 4">
            <a:extLst>
              <a:ext uri="{FF2B5EF4-FFF2-40B4-BE49-F238E27FC236}">
                <a16:creationId xmlns:a16="http://schemas.microsoft.com/office/drawing/2014/main" id="{D7CDEB70-2ADD-4642-9321-53267BB5C362}"/>
              </a:ext>
            </a:extLst>
          </p:cNvPr>
          <p:cNvSpPr txBox="1">
            <a:spLocks noChangeArrowheads="1"/>
          </p:cNvSpPr>
          <p:nvPr/>
        </p:nvSpPr>
        <p:spPr bwMode="auto">
          <a:xfrm>
            <a:off x="58036" y="2996963"/>
            <a:ext cx="4946557"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defRPr/>
            </a:pPr>
            <a:r>
              <a:rPr lang="ja-JP" altLang="en-US" sz="2800" dirty="0">
                <a:latin typeface="+mj-ea"/>
                <a:ea typeface="+mj-ea"/>
              </a:rPr>
              <a:t>空気・</a:t>
            </a:r>
            <a:r>
              <a:rPr lang="ja-JP" altLang="en-US" sz="2800" dirty="0">
                <a:solidFill>
                  <a:schemeClr val="accent1"/>
                </a:solidFill>
                <a:latin typeface="+mj-ea"/>
                <a:ea typeface="+mj-ea"/>
              </a:rPr>
              <a:t>火</a:t>
            </a:r>
            <a:r>
              <a:rPr lang="ja-JP" altLang="en-US" sz="2800" dirty="0">
                <a:latin typeface="+mj-ea"/>
                <a:ea typeface="+mj-ea"/>
              </a:rPr>
              <a:t>・土・水を、第二義的なこれ等の性質の担い手とする。</a:t>
            </a:r>
            <a:endParaRPr lang="en-US" altLang="ja-JP" sz="2800" dirty="0">
              <a:latin typeface="+mj-ea"/>
              <a:ea typeface="+mj-ea"/>
            </a:endParaRPr>
          </a:p>
        </p:txBody>
      </p:sp>
      <p:sp>
        <p:nvSpPr>
          <p:cNvPr id="27" name="Text Box 4">
            <a:extLst>
              <a:ext uri="{FF2B5EF4-FFF2-40B4-BE49-F238E27FC236}">
                <a16:creationId xmlns:a16="http://schemas.microsoft.com/office/drawing/2014/main" id="{B4EA1565-3A2F-4911-9100-2D575A2EE7C8}"/>
              </a:ext>
            </a:extLst>
          </p:cNvPr>
          <p:cNvSpPr txBox="1">
            <a:spLocks noChangeArrowheads="1"/>
          </p:cNvSpPr>
          <p:nvPr/>
        </p:nvSpPr>
        <p:spPr bwMode="auto">
          <a:xfrm>
            <a:off x="3748565" y="4491048"/>
            <a:ext cx="4946557"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defRPr/>
            </a:pPr>
            <a:r>
              <a:rPr lang="ja-JP" altLang="en-US" sz="2800" dirty="0">
                <a:solidFill>
                  <a:schemeClr val="accent1"/>
                </a:solidFill>
                <a:latin typeface="+mj-ea"/>
                <a:ea typeface="+mj-ea"/>
              </a:rPr>
              <a:t>熱い</a:t>
            </a:r>
            <a:r>
              <a:rPr lang="ja-JP" altLang="en-US" sz="2800" dirty="0">
                <a:latin typeface="+mj-ea"/>
                <a:ea typeface="+mj-ea"/>
              </a:rPr>
              <a:t>、</a:t>
            </a:r>
            <a:r>
              <a:rPr lang="ja-JP" altLang="en-US" sz="2800" dirty="0">
                <a:solidFill>
                  <a:srgbClr val="0070C0"/>
                </a:solidFill>
                <a:latin typeface="+mj-ea"/>
                <a:ea typeface="+mj-ea"/>
              </a:rPr>
              <a:t>冷たい</a:t>
            </a:r>
            <a:r>
              <a:rPr lang="ja-JP" altLang="en-US" sz="2800" dirty="0">
                <a:latin typeface="+mj-ea"/>
                <a:ea typeface="+mj-ea"/>
              </a:rPr>
              <a:t>は性質としてしか扱われなかった。</a:t>
            </a:r>
            <a:endParaRPr lang="en-US" altLang="ja-JP" sz="2800" dirty="0">
              <a:latin typeface="+mj-ea"/>
              <a:ea typeface="+mj-ea"/>
            </a:endParaRPr>
          </a:p>
        </p:txBody>
      </p:sp>
      <p:pic>
        <p:nvPicPr>
          <p:cNvPr id="19" name="図 18">
            <a:extLst>
              <a:ext uri="{FF2B5EF4-FFF2-40B4-BE49-F238E27FC236}">
                <a16:creationId xmlns:a16="http://schemas.microsoft.com/office/drawing/2014/main" id="{EC857288-E9CC-4647-87C7-F32C93F8B7F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15148" y="4278369"/>
            <a:ext cx="1714500" cy="1714500"/>
          </a:xfrm>
          <a:prstGeom prst="rect">
            <a:avLst/>
          </a:prstGeom>
        </p:spPr>
      </p:pic>
      <p:pic>
        <p:nvPicPr>
          <p:cNvPr id="28" name="図 27">
            <a:extLst>
              <a:ext uri="{FF2B5EF4-FFF2-40B4-BE49-F238E27FC236}">
                <a16:creationId xmlns:a16="http://schemas.microsoft.com/office/drawing/2014/main" id="{FD43DF02-D446-4D64-BB75-D1BC775377F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276" y="4278369"/>
            <a:ext cx="1714500" cy="1714500"/>
          </a:xfrm>
          <a:prstGeom prst="rect">
            <a:avLst/>
          </a:prstGeom>
        </p:spPr>
      </p:pic>
      <p:sp>
        <p:nvSpPr>
          <p:cNvPr id="31" name="Text Box 4">
            <a:extLst>
              <a:ext uri="{FF2B5EF4-FFF2-40B4-BE49-F238E27FC236}">
                <a16:creationId xmlns:a16="http://schemas.microsoft.com/office/drawing/2014/main" id="{9D11D90D-A272-4770-9498-680045694D38}"/>
              </a:ext>
            </a:extLst>
          </p:cNvPr>
          <p:cNvSpPr txBox="1">
            <a:spLocks noChangeArrowheads="1"/>
          </p:cNvSpPr>
          <p:nvPr/>
        </p:nvSpPr>
        <p:spPr bwMode="auto">
          <a:xfrm>
            <a:off x="3778569" y="5661799"/>
            <a:ext cx="4946557"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defRPr/>
            </a:pPr>
            <a:r>
              <a:rPr lang="ja-JP" altLang="en-US" sz="2800" dirty="0">
                <a:solidFill>
                  <a:schemeClr val="accent1"/>
                </a:solidFill>
                <a:latin typeface="+mj-ea"/>
                <a:ea typeface="+mj-ea"/>
              </a:rPr>
              <a:t>熱を定量的に扱うという概念が存在しなかった</a:t>
            </a:r>
            <a:r>
              <a:rPr lang="ja-JP" altLang="en-US" sz="2800" dirty="0">
                <a:latin typeface="+mj-ea"/>
                <a:ea typeface="+mj-ea"/>
              </a:rPr>
              <a:t>。</a:t>
            </a:r>
            <a:endParaRPr lang="en-US" altLang="ja-JP" sz="2800" dirty="0">
              <a:latin typeface="+mj-ea"/>
              <a:ea typeface="+mj-ea"/>
            </a:endParaRPr>
          </a:p>
        </p:txBody>
      </p:sp>
    </p:spTree>
    <p:extLst>
      <p:ext uri="{BB962C8B-B14F-4D97-AF65-F5344CB8AC3E}">
        <p14:creationId xmlns:p14="http://schemas.microsoft.com/office/powerpoint/2010/main" val="2179842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additive="base">
                                        <p:cTn id="13" dur="500" fill="hold"/>
                                        <p:tgtEl>
                                          <p:spTgt spid="18"/>
                                        </p:tgtEl>
                                        <p:attrNameLst>
                                          <p:attrName>ppt_x</p:attrName>
                                        </p:attrNameLst>
                                      </p:cBhvr>
                                      <p:tavLst>
                                        <p:tav tm="0">
                                          <p:val>
                                            <p:strVal val="#ppt_x"/>
                                          </p:val>
                                        </p:tav>
                                        <p:tav tm="100000">
                                          <p:val>
                                            <p:strVal val="#ppt_x"/>
                                          </p:val>
                                        </p:tav>
                                      </p:tavLst>
                                    </p:anim>
                                    <p:anim calcmode="lin" valueType="num">
                                      <p:cBhvr additive="base">
                                        <p:cTn id="14"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5"/>
                                        </p:tgtEl>
                                        <p:attrNameLst>
                                          <p:attrName>style.visibility</p:attrName>
                                        </p:attrNameLst>
                                      </p:cBhvr>
                                      <p:to>
                                        <p:strVal val="visible"/>
                                      </p:to>
                                    </p:set>
                                    <p:anim calcmode="lin" valueType="num">
                                      <p:cBhvr additive="base">
                                        <p:cTn id="19" dur="500" fill="hold"/>
                                        <p:tgtEl>
                                          <p:spTgt spid="25"/>
                                        </p:tgtEl>
                                        <p:attrNameLst>
                                          <p:attrName>ppt_x</p:attrName>
                                        </p:attrNameLst>
                                      </p:cBhvr>
                                      <p:tavLst>
                                        <p:tav tm="0">
                                          <p:val>
                                            <p:strVal val="#ppt_x"/>
                                          </p:val>
                                        </p:tav>
                                        <p:tav tm="100000">
                                          <p:val>
                                            <p:strVal val="#ppt_x"/>
                                          </p:val>
                                        </p:tav>
                                      </p:tavLst>
                                    </p:anim>
                                    <p:anim calcmode="lin" valueType="num">
                                      <p:cBhvr additive="base">
                                        <p:cTn id="20"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6"/>
                                        </p:tgtEl>
                                        <p:attrNameLst>
                                          <p:attrName>style.visibility</p:attrName>
                                        </p:attrNameLst>
                                      </p:cBhvr>
                                      <p:to>
                                        <p:strVal val="visible"/>
                                      </p:to>
                                    </p:set>
                                    <p:anim calcmode="lin" valueType="num">
                                      <p:cBhvr additive="base">
                                        <p:cTn id="25" dur="500" fill="hold"/>
                                        <p:tgtEl>
                                          <p:spTgt spid="26"/>
                                        </p:tgtEl>
                                        <p:attrNameLst>
                                          <p:attrName>ppt_x</p:attrName>
                                        </p:attrNameLst>
                                      </p:cBhvr>
                                      <p:tavLst>
                                        <p:tav tm="0">
                                          <p:val>
                                            <p:strVal val="#ppt_x"/>
                                          </p:val>
                                        </p:tav>
                                        <p:tav tm="100000">
                                          <p:val>
                                            <p:strVal val="#ppt_x"/>
                                          </p:val>
                                        </p:tav>
                                      </p:tavLst>
                                    </p:anim>
                                    <p:anim calcmode="lin" valueType="num">
                                      <p:cBhvr additive="base">
                                        <p:cTn id="26"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ppt_x"/>
                                          </p:val>
                                        </p:tav>
                                        <p:tav tm="100000">
                                          <p:val>
                                            <p:strVal val="#ppt_x"/>
                                          </p:val>
                                        </p:tav>
                                      </p:tavLst>
                                    </p:anim>
                                    <p:anim calcmode="lin" valueType="num">
                                      <p:cBhvr additive="base">
                                        <p:cTn id="32" dur="500" fill="hold"/>
                                        <p:tgtEl>
                                          <p:spTgt spid="19"/>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28"/>
                                        </p:tgtEl>
                                        <p:attrNameLst>
                                          <p:attrName>style.visibility</p:attrName>
                                        </p:attrNameLst>
                                      </p:cBhvr>
                                      <p:to>
                                        <p:strVal val="visible"/>
                                      </p:to>
                                    </p:set>
                                    <p:anim calcmode="lin" valueType="num">
                                      <p:cBhvr additive="base">
                                        <p:cTn id="35" dur="500" fill="hold"/>
                                        <p:tgtEl>
                                          <p:spTgt spid="28"/>
                                        </p:tgtEl>
                                        <p:attrNameLst>
                                          <p:attrName>ppt_x</p:attrName>
                                        </p:attrNameLst>
                                      </p:cBhvr>
                                      <p:tavLst>
                                        <p:tav tm="0">
                                          <p:val>
                                            <p:strVal val="#ppt_x"/>
                                          </p:val>
                                        </p:tav>
                                        <p:tav tm="100000">
                                          <p:val>
                                            <p:strVal val="#ppt_x"/>
                                          </p:val>
                                        </p:tav>
                                      </p:tavLst>
                                    </p:anim>
                                    <p:anim calcmode="lin" valueType="num">
                                      <p:cBhvr additive="base">
                                        <p:cTn id="36" dur="500" fill="hold"/>
                                        <p:tgtEl>
                                          <p:spTgt spid="2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7"/>
                                        </p:tgtEl>
                                        <p:attrNameLst>
                                          <p:attrName>style.visibility</p:attrName>
                                        </p:attrNameLst>
                                      </p:cBhvr>
                                      <p:to>
                                        <p:strVal val="visible"/>
                                      </p:to>
                                    </p:set>
                                    <p:anim calcmode="lin" valueType="num">
                                      <p:cBhvr additive="base">
                                        <p:cTn id="39" dur="500" fill="hold"/>
                                        <p:tgtEl>
                                          <p:spTgt spid="27"/>
                                        </p:tgtEl>
                                        <p:attrNameLst>
                                          <p:attrName>ppt_x</p:attrName>
                                        </p:attrNameLst>
                                      </p:cBhvr>
                                      <p:tavLst>
                                        <p:tav tm="0">
                                          <p:val>
                                            <p:strVal val="#ppt_x"/>
                                          </p:val>
                                        </p:tav>
                                        <p:tav tm="100000">
                                          <p:val>
                                            <p:strVal val="#ppt_x"/>
                                          </p:val>
                                        </p:tav>
                                      </p:tavLst>
                                    </p:anim>
                                    <p:anim calcmode="lin" valueType="num">
                                      <p:cBhvr additive="base">
                                        <p:cTn id="40"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31"/>
                                        </p:tgtEl>
                                        <p:attrNameLst>
                                          <p:attrName>style.visibility</p:attrName>
                                        </p:attrNameLst>
                                      </p:cBhvr>
                                      <p:to>
                                        <p:strVal val="visible"/>
                                      </p:to>
                                    </p:set>
                                    <p:anim calcmode="lin" valueType="num">
                                      <p:cBhvr additive="base">
                                        <p:cTn id="45" dur="500" fill="hold"/>
                                        <p:tgtEl>
                                          <p:spTgt spid="31"/>
                                        </p:tgtEl>
                                        <p:attrNameLst>
                                          <p:attrName>ppt_x</p:attrName>
                                        </p:attrNameLst>
                                      </p:cBhvr>
                                      <p:tavLst>
                                        <p:tav tm="0">
                                          <p:val>
                                            <p:strVal val="#ppt_x"/>
                                          </p:val>
                                        </p:tav>
                                        <p:tav tm="100000">
                                          <p:val>
                                            <p:strVal val="#ppt_x"/>
                                          </p:val>
                                        </p:tav>
                                      </p:tavLst>
                                    </p:anim>
                                    <p:anim calcmode="lin" valueType="num">
                                      <p:cBhvr additive="base">
                                        <p:cTn id="46"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25" grpId="0"/>
      <p:bldP spid="26" grpId="0"/>
      <p:bldP spid="27" grpId="0"/>
      <p:bldP spid="3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 name="図 81">
            <a:extLst>
              <a:ext uri="{FF2B5EF4-FFF2-40B4-BE49-F238E27FC236}">
                <a16:creationId xmlns:a16="http://schemas.microsoft.com/office/drawing/2014/main" id="{95A86E2C-5D78-4D4F-ABCE-5F5AC6C2F9E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92956" y="1727880"/>
            <a:ext cx="942064" cy="4321397"/>
          </a:xfrm>
          <a:prstGeom prst="rect">
            <a:avLst/>
          </a:prstGeom>
        </p:spPr>
      </p:pic>
      <p:sp>
        <p:nvSpPr>
          <p:cNvPr id="15" name="正方形/長方形 1">
            <a:extLst>
              <a:ext uri="{FF2B5EF4-FFF2-40B4-BE49-F238E27FC236}">
                <a16:creationId xmlns:a16="http://schemas.microsoft.com/office/drawing/2014/main" id="{CCEA400C-37C4-4542-B5A0-681137F0005C}"/>
              </a:ext>
            </a:extLst>
          </p:cNvPr>
          <p:cNvSpPr>
            <a:spLocks noChangeArrowheads="1"/>
          </p:cNvSpPr>
          <p:nvPr/>
        </p:nvSpPr>
        <p:spPr bwMode="gray">
          <a:xfrm>
            <a:off x="-7938" y="6373813"/>
            <a:ext cx="9144001" cy="484187"/>
          </a:xfrm>
          <a:prstGeom prst="rect">
            <a:avLst/>
          </a:prstGeom>
          <a:solidFill>
            <a:schemeClr val="bg1"/>
          </a:solidFill>
          <a:ln w="9525" algn="ctr">
            <a:solidFill>
              <a:schemeClr val="bg1"/>
            </a:solidFill>
            <a:miter lim="800000"/>
            <a:headEnd/>
            <a:tailEnd/>
          </a:ln>
        </p:spPr>
        <p:txBody>
          <a:bodyPr wrap="none" anchor="ctr"/>
          <a:lstStyle>
            <a:lvl1pPr>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a:buBlip>
                <a:blip r:embed="rId3"/>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9pPr>
          </a:lstStyle>
          <a:p>
            <a:pPr algn="ctr" eaLnBrk="1" hangingPunct="1">
              <a:lnSpc>
                <a:spcPct val="100000"/>
              </a:lnSpc>
              <a:spcBef>
                <a:spcPct val="0"/>
              </a:spcBef>
              <a:spcAft>
                <a:spcPct val="0"/>
              </a:spcAft>
              <a:buClrTx/>
              <a:buFontTx/>
              <a:buNone/>
            </a:pPr>
            <a:endParaRPr lang="ja-JP" altLang="en-US" sz="1800">
              <a:solidFill>
                <a:schemeClr val="tx1"/>
              </a:solidFill>
              <a:latin typeface="Calibri" pitchFamily="34" charset="0"/>
            </a:endParaRPr>
          </a:p>
        </p:txBody>
      </p:sp>
      <p:sp>
        <p:nvSpPr>
          <p:cNvPr id="6147" name="タイトル 1"/>
          <p:cNvSpPr>
            <a:spLocks noGrp="1"/>
          </p:cNvSpPr>
          <p:nvPr>
            <p:ph type="title"/>
          </p:nvPr>
        </p:nvSpPr>
        <p:spPr/>
        <p:txBody>
          <a:bodyPr/>
          <a:lstStyle/>
          <a:p>
            <a:pPr eaLnBrk="1" hangingPunct="1"/>
            <a:r>
              <a:rPr lang="en-US" altLang="ja-JP" dirty="0"/>
              <a:t>1. </a:t>
            </a:r>
            <a:r>
              <a:rPr lang="ja-JP" altLang="en-US" dirty="0"/>
              <a:t>熱力学誕生前夜</a:t>
            </a:r>
          </a:p>
        </p:txBody>
      </p:sp>
      <p:sp>
        <p:nvSpPr>
          <p:cNvPr id="6155" name="スライド番号プレースホルダー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a:buBlip>
                <a:blip r:embed="rId3"/>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9pPr>
          </a:lstStyle>
          <a:p>
            <a:pPr>
              <a:lnSpc>
                <a:spcPct val="100000"/>
              </a:lnSpc>
              <a:spcBef>
                <a:spcPct val="0"/>
              </a:spcBef>
              <a:spcAft>
                <a:spcPct val="0"/>
              </a:spcAft>
              <a:buClrTx/>
              <a:buFontTx/>
              <a:buNone/>
            </a:pPr>
            <a:fld id="{BDCDC8F8-78A8-4677-A59B-900A672EDA56}" type="slidenum">
              <a:rPr kumimoji="0" lang="ja-JP" altLang="en-US" smtClean="0">
                <a:solidFill>
                  <a:schemeClr val="tx1"/>
                </a:solidFill>
              </a:rPr>
              <a:pPr>
                <a:lnSpc>
                  <a:spcPct val="100000"/>
                </a:lnSpc>
                <a:spcBef>
                  <a:spcPct val="0"/>
                </a:spcBef>
                <a:spcAft>
                  <a:spcPct val="0"/>
                </a:spcAft>
                <a:buClrTx/>
                <a:buFontTx/>
                <a:buNone/>
              </a:pPr>
              <a:t>6</a:t>
            </a:fld>
            <a:endParaRPr kumimoji="0" lang="ja-JP" altLang="en-US">
              <a:solidFill>
                <a:schemeClr val="tx1"/>
              </a:solidFill>
            </a:endParaRPr>
          </a:p>
        </p:txBody>
      </p:sp>
      <p:sp>
        <p:nvSpPr>
          <p:cNvPr id="16" name="Text Box 4">
            <a:extLst>
              <a:ext uri="{FF2B5EF4-FFF2-40B4-BE49-F238E27FC236}">
                <a16:creationId xmlns:a16="http://schemas.microsoft.com/office/drawing/2014/main" id="{464CA9D7-57D5-4A4E-A43C-3158058F1B69}"/>
              </a:ext>
            </a:extLst>
          </p:cNvPr>
          <p:cNvSpPr txBox="1">
            <a:spLocks noChangeArrowheads="1"/>
          </p:cNvSpPr>
          <p:nvPr/>
        </p:nvSpPr>
        <p:spPr bwMode="auto">
          <a:xfrm>
            <a:off x="0" y="747713"/>
            <a:ext cx="3775393"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ja-JP" altLang="en-US" sz="2800" dirty="0">
                <a:latin typeface="+mj-ea"/>
                <a:ea typeface="+mj-ea"/>
              </a:rPr>
              <a:t>ガリレオ・ガリレイ⇒</a:t>
            </a:r>
            <a:endParaRPr lang="en-US" altLang="ja-JP" sz="2800" dirty="0">
              <a:latin typeface="+mj-ea"/>
              <a:ea typeface="+mj-ea"/>
            </a:endParaRPr>
          </a:p>
          <a:p>
            <a:pPr>
              <a:defRPr/>
            </a:pPr>
            <a:r>
              <a:rPr lang="ja-JP" altLang="en-US" sz="2800" dirty="0">
                <a:solidFill>
                  <a:schemeClr val="accent1"/>
                </a:solidFill>
                <a:latin typeface="+mj-ea"/>
                <a:ea typeface="+mj-ea"/>
              </a:rPr>
              <a:t>熱現象の定量化の発端</a:t>
            </a:r>
            <a:endParaRPr lang="en-US" altLang="ja-JP" sz="2800" dirty="0">
              <a:solidFill>
                <a:schemeClr val="accent1"/>
              </a:solidFill>
              <a:latin typeface="+mj-ea"/>
              <a:ea typeface="+mj-ea"/>
            </a:endParaRPr>
          </a:p>
        </p:txBody>
      </p:sp>
      <p:pic>
        <p:nvPicPr>
          <p:cNvPr id="17" name="Picture 2" descr="C:\Users\azumat1976\Documents\Study16\lecture-zenki\KGK161\slides\galilei.jpg">
            <a:extLst>
              <a:ext uri="{FF2B5EF4-FFF2-40B4-BE49-F238E27FC236}">
                <a16:creationId xmlns:a16="http://schemas.microsoft.com/office/drawing/2014/main" id="{FA83B8B4-0DF0-4EAA-871A-9C98038ACEC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27838" y="1009323"/>
            <a:ext cx="2038350" cy="2465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テキスト ボックス 2">
            <a:extLst>
              <a:ext uri="{FF2B5EF4-FFF2-40B4-BE49-F238E27FC236}">
                <a16:creationId xmlns:a16="http://schemas.microsoft.com/office/drawing/2014/main" id="{91D0673C-8EE4-4A1F-B483-141EDB778DC0}"/>
              </a:ext>
            </a:extLst>
          </p:cNvPr>
          <p:cNvSpPr txBox="1">
            <a:spLocks noChangeArrowheads="1"/>
          </p:cNvSpPr>
          <p:nvPr/>
        </p:nvSpPr>
        <p:spPr bwMode="auto">
          <a:xfrm>
            <a:off x="6707187" y="3551893"/>
            <a:ext cx="1868488"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a:buBlip>
                <a:blip r:embed="rId3"/>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9pPr>
          </a:lstStyle>
          <a:p>
            <a:pPr eaLnBrk="1" hangingPunct="1">
              <a:lnSpc>
                <a:spcPct val="100000"/>
              </a:lnSpc>
              <a:spcBef>
                <a:spcPct val="0"/>
              </a:spcBef>
              <a:spcAft>
                <a:spcPct val="0"/>
              </a:spcAft>
              <a:buClrTx/>
              <a:buFontTx/>
              <a:buNone/>
            </a:pPr>
            <a:r>
              <a:rPr lang="ja-JP" altLang="en-US" sz="1800" dirty="0">
                <a:solidFill>
                  <a:schemeClr val="tx1"/>
                </a:solidFill>
                <a:latin typeface="Calibri" pitchFamily="34" charset="0"/>
              </a:rPr>
              <a:t>ガリレオ・ガリレイ</a:t>
            </a:r>
            <a:endParaRPr lang="en-US" altLang="ja-JP" sz="1800" dirty="0">
              <a:solidFill>
                <a:schemeClr val="tx1"/>
              </a:solidFill>
              <a:latin typeface="Calibri" pitchFamily="34" charset="0"/>
            </a:endParaRPr>
          </a:p>
          <a:p>
            <a:pPr eaLnBrk="1" hangingPunct="1">
              <a:lnSpc>
                <a:spcPct val="100000"/>
              </a:lnSpc>
              <a:spcBef>
                <a:spcPct val="0"/>
              </a:spcBef>
              <a:spcAft>
                <a:spcPct val="0"/>
              </a:spcAft>
              <a:buClrTx/>
              <a:buFontTx/>
              <a:buNone/>
            </a:pPr>
            <a:r>
              <a:rPr lang="en-US" altLang="ja-JP" sz="1800" dirty="0">
                <a:solidFill>
                  <a:schemeClr val="tx1"/>
                </a:solidFill>
                <a:latin typeface="Calibri" pitchFamily="34" charset="0"/>
              </a:rPr>
              <a:t>(Galileo Galilei)</a:t>
            </a:r>
          </a:p>
          <a:p>
            <a:pPr eaLnBrk="1" hangingPunct="1">
              <a:lnSpc>
                <a:spcPct val="100000"/>
              </a:lnSpc>
              <a:spcBef>
                <a:spcPct val="0"/>
              </a:spcBef>
              <a:spcAft>
                <a:spcPct val="0"/>
              </a:spcAft>
              <a:buClrTx/>
              <a:buFontTx/>
              <a:buNone/>
            </a:pPr>
            <a:r>
              <a:rPr lang="en-US" altLang="ja-JP" sz="1800" dirty="0">
                <a:solidFill>
                  <a:schemeClr val="tx1"/>
                </a:solidFill>
                <a:latin typeface="Calibri" pitchFamily="34" charset="0"/>
              </a:rPr>
              <a:t>1564-1642</a:t>
            </a:r>
            <a:endParaRPr lang="ja-JP" altLang="en-US" sz="1800" dirty="0">
              <a:solidFill>
                <a:schemeClr val="tx1"/>
              </a:solidFill>
              <a:latin typeface="Calibri" pitchFamily="34" charset="0"/>
            </a:endParaRPr>
          </a:p>
        </p:txBody>
      </p:sp>
      <p:sp>
        <p:nvSpPr>
          <p:cNvPr id="28" name="Text Box 4">
            <a:extLst>
              <a:ext uri="{FF2B5EF4-FFF2-40B4-BE49-F238E27FC236}">
                <a16:creationId xmlns:a16="http://schemas.microsoft.com/office/drawing/2014/main" id="{F5E43FAE-FBF9-429E-AB12-AD7A3C1BAA7A}"/>
              </a:ext>
            </a:extLst>
          </p:cNvPr>
          <p:cNvSpPr txBox="1">
            <a:spLocks noChangeArrowheads="1"/>
          </p:cNvSpPr>
          <p:nvPr/>
        </p:nvSpPr>
        <p:spPr bwMode="auto">
          <a:xfrm>
            <a:off x="53063" y="1762830"/>
            <a:ext cx="3634328"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ja-JP" altLang="en-US" sz="2800" dirty="0">
                <a:latin typeface="+mj-ea"/>
                <a:ea typeface="+mj-ea"/>
                <a:hlinkClick r:id="rId5"/>
              </a:rPr>
              <a:t>温度計</a:t>
            </a:r>
            <a:r>
              <a:rPr lang="ja-JP" altLang="en-US" sz="2800" dirty="0">
                <a:latin typeface="+mj-ea"/>
                <a:ea typeface="+mj-ea"/>
              </a:rPr>
              <a:t>の発明</a:t>
            </a:r>
            <a:r>
              <a:rPr lang="en-US" altLang="ja-JP" sz="2800" dirty="0">
                <a:latin typeface="+mj-ea"/>
                <a:ea typeface="+mj-ea"/>
              </a:rPr>
              <a:t>(1603</a:t>
            </a:r>
            <a:r>
              <a:rPr lang="ja-JP" altLang="en-US" sz="2800" dirty="0">
                <a:latin typeface="+mj-ea"/>
                <a:ea typeface="+mj-ea"/>
              </a:rPr>
              <a:t>年</a:t>
            </a:r>
            <a:r>
              <a:rPr lang="en-US" altLang="ja-JP" sz="2800" dirty="0">
                <a:latin typeface="+mj-ea"/>
                <a:ea typeface="+mj-ea"/>
              </a:rPr>
              <a:t>)</a:t>
            </a:r>
          </a:p>
        </p:txBody>
      </p:sp>
      <p:sp>
        <p:nvSpPr>
          <p:cNvPr id="12" name="Text Box 4">
            <a:extLst>
              <a:ext uri="{FF2B5EF4-FFF2-40B4-BE49-F238E27FC236}">
                <a16:creationId xmlns:a16="http://schemas.microsoft.com/office/drawing/2014/main" id="{7D254BC8-93A0-43DA-8790-156EB2CF8B6F}"/>
              </a:ext>
            </a:extLst>
          </p:cNvPr>
          <p:cNvSpPr txBox="1">
            <a:spLocks noChangeArrowheads="1"/>
          </p:cNvSpPr>
          <p:nvPr/>
        </p:nvSpPr>
        <p:spPr bwMode="auto">
          <a:xfrm>
            <a:off x="4346197" y="1840388"/>
            <a:ext cx="2518882" cy="347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defRPr/>
            </a:pPr>
            <a:r>
              <a:rPr lang="ja-JP" altLang="en-US" sz="2000" dirty="0">
                <a:latin typeface="+mj-ea"/>
                <a:ea typeface="+mj-ea"/>
              </a:rPr>
              <a:t>ガリレイの発見した</a:t>
            </a:r>
            <a:endParaRPr lang="en-US" altLang="ja-JP" sz="2000" dirty="0">
              <a:latin typeface="+mj-ea"/>
              <a:ea typeface="+mj-ea"/>
            </a:endParaRPr>
          </a:p>
          <a:p>
            <a:pPr>
              <a:defRPr/>
            </a:pPr>
            <a:r>
              <a:rPr lang="ja-JP" altLang="en-US" sz="2000" dirty="0">
                <a:solidFill>
                  <a:schemeClr val="accent1"/>
                </a:solidFill>
                <a:latin typeface="+mj-ea"/>
                <a:ea typeface="+mj-ea"/>
              </a:rPr>
              <a:t>「液体の密度は温度に比例して変化する」</a:t>
            </a:r>
            <a:endParaRPr lang="en-US" altLang="ja-JP" sz="2000" dirty="0">
              <a:solidFill>
                <a:schemeClr val="accent1"/>
              </a:solidFill>
              <a:latin typeface="+mj-ea"/>
              <a:ea typeface="+mj-ea"/>
            </a:endParaRPr>
          </a:p>
          <a:p>
            <a:pPr>
              <a:defRPr/>
            </a:pPr>
            <a:r>
              <a:rPr lang="ja-JP" altLang="en-US" sz="2000" dirty="0">
                <a:latin typeface="+mj-ea"/>
                <a:ea typeface="+mj-ea"/>
              </a:rPr>
              <a:t>と言う原理に由来。浮いているガラス球の中で最も下にあるものが温度を表す。</a:t>
            </a:r>
            <a:endParaRPr lang="en-US" altLang="ja-JP" sz="2000" dirty="0">
              <a:latin typeface="+mj-ea"/>
              <a:ea typeface="+mj-ea"/>
            </a:endParaRPr>
          </a:p>
          <a:p>
            <a:pPr>
              <a:defRPr/>
            </a:pPr>
            <a:endParaRPr lang="en-US" altLang="ja-JP" sz="2000" dirty="0">
              <a:latin typeface="+mj-ea"/>
              <a:ea typeface="+mj-ea"/>
            </a:endParaRPr>
          </a:p>
          <a:p>
            <a:pPr>
              <a:defRPr/>
            </a:pPr>
            <a:r>
              <a:rPr lang="ja-JP" altLang="en-US" sz="2000" dirty="0">
                <a:latin typeface="+mj-ea"/>
                <a:ea typeface="+mj-ea"/>
              </a:rPr>
              <a:t>このタイプは、「アカデミア・デル・チメント」による作成</a:t>
            </a:r>
            <a:endParaRPr lang="en-US" altLang="ja-JP" sz="2000" dirty="0">
              <a:latin typeface="+mj-ea"/>
              <a:ea typeface="+mj-ea"/>
            </a:endParaRPr>
          </a:p>
        </p:txBody>
      </p:sp>
      <p:sp>
        <p:nvSpPr>
          <p:cNvPr id="2" name="楕円 1">
            <a:extLst>
              <a:ext uri="{FF2B5EF4-FFF2-40B4-BE49-F238E27FC236}">
                <a16:creationId xmlns:a16="http://schemas.microsoft.com/office/drawing/2014/main" id="{4E005DE4-779F-41EB-ACB3-C59C777D956B}"/>
              </a:ext>
            </a:extLst>
          </p:cNvPr>
          <p:cNvSpPr/>
          <p:nvPr/>
        </p:nvSpPr>
        <p:spPr bwMode="gray">
          <a:xfrm>
            <a:off x="468147" y="2317442"/>
            <a:ext cx="1234440" cy="1203960"/>
          </a:xfrm>
          <a:prstGeom prst="ellipse">
            <a:avLst/>
          </a:prstGeom>
          <a:noFill/>
          <a:ln w="9525" algn="ctr">
            <a:solidFill>
              <a:schemeClr val="tx1"/>
            </a:solidFill>
            <a:miter lim="800000"/>
            <a:headEnd/>
            <a:tailEnd/>
          </a:ln>
          <a:effectLst/>
        </p:spPr>
        <p:txBody>
          <a:bodyPr wrap="none" rtlCol="0" anchor="ctr"/>
          <a:lstStyle/>
          <a:p>
            <a:pPr algn="ctr"/>
            <a:endParaRPr kumimoji="1" lang="ja-JP" altLang="en-US" dirty="0"/>
          </a:p>
        </p:txBody>
      </p:sp>
      <p:sp>
        <p:nvSpPr>
          <p:cNvPr id="3" name="正方形/長方形 2">
            <a:extLst>
              <a:ext uri="{FF2B5EF4-FFF2-40B4-BE49-F238E27FC236}">
                <a16:creationId xmlns:a16="http://schemas.microsoft.com/office/drawing/2014/main" id="{407E04E9-DC69-4690-84C6-2072CC392273}"/>
              </a:ext>
            </a:extLst>
          </p:cNvPr>
          <p:cNvSpPr/>
          <p:nvPr/>
        </p:nvSpPr>
        <p:spPr bwMode="gray">
          <a:xfrm>
            <a:off x="1005840" y="3498819"/>
            <a:ext cx="167640" cy="1750316"/>
          </a:xfrm>
          <a:prstGeom prst="rect">
            <a:avLst/>
          </a:prstGeom>
          <a:solidFill>
            <a:schemeClr val="bg1"/>
          </a:solidFill>
          <a:ln w="9525" algn="ctr">
            <a:solidFill>
              <a:schemeClr val="tx1"/>
            </a:solidFill>
            <a:miter lim="800000"/>
            <a:headEnd/>
            <a:tailEnd/>
          </a:ln>
          <a:effectLst/>
        </p:spPr>
        <p:txBody>
          <a:bodyPr wrap="none" rtlCol="0" anchor="ctr"/>
          <a:lstStyle/>
          <a:p>
            <a:pPr algn="ctr"/>
            <a:endParaRPr kumimoji="1" lang="ja-JP" altLang="en-US" dirty="0"/>
          </a:p>
        </p:txBody>
      </p:sp>
      <p:cxnSp>
        <p:nvCxnSpPr>
          <p:cNvPr id="13" name="直線コネクタ 12">
            <a:extLst>
              <a:ext uri="{FF2B5EF4-FFF2-40B4-BE49-F238E27FC236}">
                <a16:creationId xmlns:a16="http://schemas.microsoft.com/office/drawing/2014/main" id="{5010AB0D-DBD5-4108-95EE-033C0E628C91}"/>
              </a:ext>
            </a:extLst>
          </p:cNvPr>
          <p:cNvCxnSpPr/>
          <p:nvPr/>
        </p:nvCxnSpPr>
        <p:spPr bwMode="auto">
          <a:xfrm>
            <a:off x="701040" y="5627665"/>
            <a:ext cx="762000" cy="0"/>
          </a:xfrm>
          <a:prstGeom prst="line">
            <a:avLst/>
          </a:prstGeom>
          <a:gradFill rotWithShape="0">
            <a:gsLst>
              <a:gs pos="0">
                <a:srgbClr val="FFFFFF"/>
              </a:gs>
              <a:gs pos="100000">
                <a:srgbClr val="C8C8C8"/>
              </a:gs>
            </a:gsLst>
            <a:lin ang="5400000" scaled="1"/>
          </a:gradFill>
          <a:ln w="9525" cap="flat" cmpd="sng" algn="ctr">
            <a:solidFill>
              <a:srgbClr val="0070C0"/>
            </a:solidFill>
            <a:prstDash val="solid"/>
            <a:round/>
            <a:headEnd type="none" w="med" len="med"/>
            <a:tailEnd type="none" w="med" len="med"/>
          </a:ln>
          <a:effectLst/>
        </p:spPr>
      </p:cxnSp>
      <p:cxnSp>
        <p:nvCxnSpPr>
          <p:cNvPr id="18" name="直線コネクタ 17">
            <a:extLst>
              <a:ext uri="{FF2B5EF4-FFF2-40B4-BE49-F238E27FC236}">
                <a16:creationId xmlns:a16="http://schemas.microsoft.com/office/drawing/2014/main" id="{B60B1951-2CE0-4A69-9F69-62F3437E4F6C}"/>
              </a:ext>
            </a:extLst>
          </p:cNvPr>
          <p:cNvCxnSpPr/>
          <p:nvPr/>
        </p:nvCxnSpPr>
        <p:spPr bwMode="auto">
          <a:xfrm>
            <a:off x="518160" y="4723763"/>
            <a:ext cx="182880" cy="903902"/>
          </a:xfrm>
          <a:prstGeom prst="line">
            <a:avLst/>
          </a:prstGeom>
          <a:gradFill rotWithShape="0">
            <a:gsLst>
              <a:gs pos="0">
                <a:srgbClr val="FFFFFF"/>
              </a:gs>
              <a:gs pos="100000">
                <a:srgbClr val="C8C8C8"/>
              </a:gs>
            </a:gsLst>
            <a:lin ang="5400000" scaled="1"/>
          </a:gradFill>
          <a:ln w="9525" cap="flat" cmpd="sng" algn="ctr">
            <a:solidFill>
              <a:srgbClr val="505050"/>
            </a:solidFill>
            <a:prstDash val="solid"/>
            <a:round/>
            <a:headEnd type="none" w="med" len="med"/>
            <a:tailEnd type="none" w="med" len="med"/>
          </a:ln>
          <a:effectLst/>
        </p:spPr>
      </p:cxnSp>
      <p:cxnSp>
        <p:nvCxnSpPr>
          <p:cNvPr id="23" name="直線コネクタ 22">
            <a:extLst>
              <a:ext uri="{FF2B5EF4-FFF2-40B4-BE49-F238E27FC236}">
                <a16:creationId xmlns:a16="http://schemas.microsoft.com/office/drawing/2014/main" id="{0D9FBBA3-22C4-447D-9710-6B1A4DF0CA02}"/>
              </a:ext>
            </a:extLst>
          </p:cNvPr>
          <p:cNvCxnSpPr>
            <a:cxnSpLocks/>
          </p:cNvCxnSpPr>
          <p:nvPr/>
        </p:nvCxnSpPr>
        <p:spPr bwMode="auto">
          <a:xfrm flipH="1">
            <a:off x="1489227" y="4723763"/>
            <a:ext cx="193827" cy="893282"/>
          </a:xfrm>
          <a:prstGeom prst="line">
            <a:avLst/>
          </a:prstGeom>
          <a:gradFill rotWithShape="0">
            <a:gsLst>
              <a:gs pos="0">
                <a:srgbClr val="FFFFFF"/>
              </a:gs>
              <a:gs pos="100000">
                <a:srgbClr val="C8C8C8"/>
              </a:gs>
            </a:gsLst>
            <a:lin ang="5400000" scaled="1"/>
          </a:gradFill>
          <a:ln w="9525" cap="flat" cmpd="sng" algn="ctr">
            <a:solidFill>
              <a:srgbClr val="505050"/>
            </a:solidFill>
            <a:prstDash val="solid"/>
            <a:round/>
            <a:headEnd type="none" w="med" len="med"/>
            <a:tailEnd type="none" w="med" len="med"/>
          </a:ln>
          <a:effectLst/>
        </p:spPr>
      </p:cxnSp>
      <p:sp>
        <p:nvSpPr>
          <p:cNvPr id="26" name="台形 25">
            <a:extLst>
              <a:ext uri="{FF2B5EF4-FFF2-40B4-BE49-F238E27FC236}">
                <a16:creationId xmlns:a16="http://schemas.microsoft.com/office/drawing/2014/main" id="{246BCC3C-6EC7-4262-BFBA-0CCD01D9D292}"/>
              </a:ext>
            </a:extLst>
          </p:cNvPr>
          <p:cNvSpPr/>
          <p:nvPr/>
        </p:nvSpPr>
        <p:spPr bwMode="gray">
          <a:xfrm rot="10800000">
            <a:off x="579119" y="5154101"/>
            <a:ext cx="1032027" cy="484183"/>
          </a:xfrm>
          <a:prstGeom prst="trapezoid">
            <a:avLst/>
          </a:prstGeom>
          <a:solidFill>
            <a:srgbClr val="0070C0"/>
          </a:solidFill>
          <a:ln w="9525" algn="ctr">
            <a:noFill/>
            <a:miter lim="800000"/>
            <a:headEnd/>
            <a:tailEnd/>
          </a:ln>
          <a:effectLst/>
        </p:spPr>
        <p:txBody>
          <a:bodyPr wrap="none" rtlCol="0" anchor="ctr"/>
          <a:lstStyle/>
          <a:p>
            <a:pPr algn="ctr"/>
            <a:endParaRPr kumimoji="1" lang="ja-JP" altLang="en-US" dirty="0"/>
          </a:p>
        </p:txBody>
      </p:sp>
      <p:sp>
        <p:nvSpPr>
          <p:cNvPr id="27" name="テキスト ボックス 26">
            <a:extLst>
              <a:ext uri="{FF2B5EF4-FFF2-40B4-BE49-F238E27FC236}">
                <a16:creationId xmlns:a16="http://schemas.microsoft.com/office/drawing/2014/main" id="{018CDEA5-CEDF-4F36-AE65-29313ED88B5A}"/>
              </a:ext>
            </a:extLst>
          </p:cNvPr>
          <p:cNvSpPr txBox="1"/>
          <p:nvPr/>
        </p:nvSpPr>
        <p:spPr bwMode="gray">
          <a:xfrm>
            <a:off x="910105" y="2399618"/>
            <a:ext cx="594362" cy="2872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rtlCol="0">
            <a:spAutoFit/>
          </a:bodyPr>
          <a:lstStyle/>
          <a:p>
            <a:pPr marL="0" indent="0" algn="l" eaLnBrk="1" hangingPunct="1">
              <a:buFont typeface="Wingdings" pitchFamily="2" charset="2"/>
              <a:buNone/>
            </a:pPr>
            <a:r>
              <a:rPr kumimoji="1" lang="ja-JP" altLang="en-US" sz="2800" kern="0" baseline="-25000" dirty="0">
                <a:solidFill>
                  <a:srgbClr val="FF0000"/>
                </a:solidFill>
              </a:rPr>
              <a:t>高温</a:t>
            </a:r>
          </a:p>
        </p:txBody>
      </p:sp>
      <p:sp>
        <p:nvSpPr>
          <p:cNvPr id="29" name="正方形/長方形 28">
            <a:extLst>
              <a:ext uri="{FF2B5EF4-FFF2-40B4-BE49-F238E27FC236}">
                <a16:creationId xmlns:a16="http://schemas.microsoft.com/office/drawing/2014/main" id="{2D2A8276-8766-4B98-ABBE-5FE66F4ED775}"/>
              </a:ext>
            </a:extLst>
          </p:cNvPr>
          <p:cNvSpPr/>
          <p:nvPr/>
        </p:nvSpPr>
        <p:spPr bwMode="gray">
          <a:xfrm>
            <a:off x="1005840" y="4723763"/>
            <a:ext cx="167640" cy="430338"/>
          </a:xfrm>
          <a:prstGeom prst="rect">
            <a:avLst/>
          </a:prstGeom>
          <a:solidFill>
            <a:srgbClr val="0070C0"/>
          </a:solidFill>
          <a:ln w="9525" algn="ctr">
            <a:noFill/>
            <a:miter lim="800000"/>
            <a:headEnd/>
            <a:tailEnd/>
          </a:ln>
          <a:effectLst/>
        </p:spPr>
        <p:txBody>
          <a:bodyPr wrap="none" rtlCol="0" anchor="ctr"/>
          <a:lstStyle/>
          <a:p>
            <a:pPr algn="ctr"/>
            <a:endParaRPr kumimoji="1" lang="ja-JP" altLang="en-US" dirty="0"/>
          </a:p>
        </p:txBody>
      </p:sp>
      <p:cxnSp>
        <p:nvCxnSpPr>
          <p:cNvPr id="31" name="直線矢印コネクタ 30">
            <a:extLst>
              <a:ext uri="{FF2B5EF4-FFF2-40B4-BE49-F238E27FC236}">
                <a16:creationId xmlns:a16="http://schemas.microsoft.com/office/drawing/2014/main" id="{7B49E5F6-C00C-40F4-A7E2-B5599D6B0123}"/>
              </a:ext>
            </a:extLst>
          </p:cNvPr>
          <p:cNvCxnSpPr/>
          <p:nvPr/>
        </p:nvCxnSpPr>
        <p:spPr bwMode="auto">
          <a:xfrm flipH="1" flipV="1">
            <a:off x="701040" y="2594905"/>
            <a:ext cx="225312" cy="157564"/>
          </a:xfrm>
          <a:prstGeom prst="straightConnector1">
            <a:avLst/>
          </a:prstGeom>
          <a:gradFill rotWithShape="0">
            <a:gsLst>
              <a:gs pos="0">
                <a:srgbClr val="FFFFFF"/>
              </a:gs>
              <a:gs pos="100000">
                <a:srgbClr val="C8C8C8"/>
              </a:gs>
            </a:gsLst>
            <a:lin ang="5400000" scaled="1"/>
          </a:gradFill>
          <a:ln w="9525" cap="flat" cmpd="sng" algn="ctr">
            <a:solidFill>
              <a:schemeClr val="accent1"/>
            </a:solidFill>
            <a:prstDash val="solid"/>
            <a:round/>
            <a:headEnd type="none" w="med" len="med"/>
            <a:tailEnd type="triangle"/>
          </a:ln>
          <a:effectLst/>
        </p:spPr>
      </p:cxnSp>
      <p:cxnSp>
        <p:nvCxnSpPr>
          <p:cNvPr id="34" name="直線矢印コネクタ 33">
            <a:extLst>
              <a:ext uri="{FF2B5EF4-FFF2-40B4-BE49-F238E27FC236}">
                <a16:creationId xmlns:a16="http://schemas.microsoft.com/office/drawing/2014/main" id="{C6F42601-715F-4917-99D9-F8D2B0A2BEC8}"/>
              </a:ext>
            </a:extLst>
          </p:cNvPr>
          <p:cNvCxnSpPr>
            <a:cxnSpLocks/>
          </p:cNvCxnSpPr>
          <p:nvPr/>
        </p:nvCxnSpPr>
        <p:spPr bwMode="auto">
          <a:xfrm>
            <a:off x="1463040" y="3092440"/>
            <a:ext cx="123100" cy="118267"/>
          </a:xfrm>
          <a:prstGeom prst="straightConnector1">
            <a:avLst/>
          </a:prstGeom>
          <a:gradFill rotWithShape="0">
            <a:gsLst>
              <a:gs pos="0">
                <a:srgbClr val="FFFFFF"/>
              </a:gs>
              <a:gs pos="100000">
                <a:srgbClr val="C8C8C8"/>
              </a:gs>
            </a:gsLst>
            <a:lin ang="5400000" scaled="1"/>
          </a:gradFill>
          <a:ln w="9525" cap="flat" cmpd="sng" algn="ctr">
            <a:solidFill>
              <a:schemeClr val="accent1"/>
            </a:solidFill>
            <a:prstDash val="solid"/>
            <a:round/>
            <a:headEnd type="none" w="med" len="med"/>
            <a:tailEnd type="triangle"/>
          </a:ln>
          <a:effectLst/>
        </p:spPr>
      </p:cxnSp>
      <p:cxnSp>
        <p:nvCxnSpPr>
          <p:cNvPr id="37" name="直線矢印コネクタ 36">
            <a:extLst>
              <a:ext uri="{FF2B5EF4-FFF2-40B4-BE49-F238E27FC236}">
                <a16:creationId xmlns:a16="http://schemas.microsoft.com/office/drawing/2014/main" id="{2552B3CC-52E6-494E-ADF4-3AD31C78A236}"/>
              </a:ext>
            </a:extLst>
          </p:cNvPr>
          <p:cNvCxnSpPr>
            <a:cxnSpLocks/>
          </p:cNvCxnSpPr>
          <p:nvPr/>
        </p:nvCxnSpPr>
        <p:spPr bwMode="auto">
          <a:xfrm flipV="1">
            <a:off x="1285086" y="2591862"/>
            <a:ext cx="235628" cy="205578"/>
          </a:xfrm>
          <a:prstGeom prst="straightConnector1">
            <a:avLst/>
          </a:prstGeom>
          <a:gradFill rotWithShape="0">
            <a:gsLst>
              <a:gs pos="0">
                <a:srgbClr val="FFFFFF"/>
              </a:gs>
              <a:gs pos="100000">
                <a:srgbClr val="C8C8C8"/>
              </a:gs>
            </a:gsLst>
            <a:lin ang="5400000" scaled="1"/>
          </a:gradFill>
          <a:ln w="9525" cap="flat" cmpd="sng" algn="ctr">
            <a:solidFill>
              <a:schemeClr val="accent1"/>
            </a:solidFill>
            <a:prstDash val="solid"/>
            <a:round/>
            <a:headEnd type="none" w="med" len="med"/>
            <a:tailEnd type="triangle"/>
          </a:ln>
          <a:effectLst/>
        </p:spPr>
      </p:cxnSp>
      <p:cxnSp>
        <p:nvCxnSpPr>
          <p:cNvPr id="43" name="直線矢印コネクタ 42">
            <a:extLst>
              <a:ext uri="{FF2B5EF4-FFF2-40B4-BE49-F238E27FC236}">
                <a16:creationId xmlns:a16="http://schemas.microsoft.com/office/drawing/2014/main" id="{476073EC-98B0-4FCD-8769-18369526B674}"/>
              </a:ext>
            </a:extLst>
          </p:cNvPr>
          <p:cNvCxnSpPr>
            <a:cxnSpLocks/>
          </p:cNvCxnSpPr>
          <p:nvPr/>
        </p:nvCxnSpPr>
        <p:spPr bwMode="auto">
          <a:xfrm flipH="1">
            <a:off x="659421" y="3070149"/>
            <a:ext cx="190731" cy="206158"/>
          </a:xfrm>
          <a:prstGeom prst="straightConnector1">
            <a:avLst/>
          </a:prstGeom>
          <a:gradFill rotWithShape="0">
            <a:gsLst>
              <a:gs pos="0">
                <a:srgbClr val="FFFFFF"/>
              </a:gs>
              <a:gs pos="100000">
                <a:srgbClr val="C8C8C8"/>
              </a:gs>
            </a:gsLst>
            <a:lin ang="5400000" scaled="1"/>
          </a:gradFill>
          <a:ln w="9525" cap="flat" cmpd="sng" algn="ctr">
            <a:solidFill>
              <a:schemeClr val="accent1"/>
            </a:solidFill>
            <a:prstDash val="solid"/>
            <a:round/>
            <a:headEnd type="none" w="med" len="med"/>
            <a:tailEnd type="triangle"/>
          </a:ln>
          <a:effectLst/>
        </p:spPr>
      </p:cxnSp>
      <p:sp>
        <p:nvSpPr>
          <p:cNvPr id="46" name="テキスト ボックス 45">
            <a:extLst>
              <a:ext uri="{FF2B5EF4-FFF2-40B4-BE49-F238E27FC236}">
                <a16:creationId xmlns:a16="http://schemas.microsoft.com/office/drawing/2014/main" id="{E59E0538-28EE-4D4C-9046-FF1DE7EEF6A2}"/>
              </a:ext>
            </a:extLst>
          </p:cNvPr>
          <p:cNvSpPr txBox="1"/>
          <p:nvPr/>
        </p:nvSpPr>
        <p:spPr bwMode="gray">
          <a:xfrm>
            <a:off x="876299" y="2864315"/>
            <a:ext cx="594362" cy="5745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rtlCol="0">
            <a:spAutoFit/>
          </a:bodyPr>
          <a:lstStyle/>
          <a:p>
            <a:pPr marL="0" indent="0" algn="l" eaLnBrk="1" hangingPunct="1">
              <a:buFont typeface="Wingdings" pitchFamily="2" charset="2"/>
              <a:buNone/>
            </a:pPr>
            <a:r>
              <a:rPr lang="ja-JP" altLang="en-US" sz="2800" kern="0" baseline="-25000" dirty="0">
                <a:solidFill>
                  <a:srgbClr val="FF0000"/>
                </a:solidFill>
              </a:rPr>
              <a:t>空気膨張</a:t>
            </a:r>
            <a:endParaRPr kumimoji="1" lang="ja-JP" altLang="en-US" sz="2800" kern="0" baseline="-25000" dirty="0">
              <a:solidFill>
                <a:srgbClr val="FF0000"/>
              </a:solidFill>
            </a:endParaRPr>
          </a:p>
        </p:txBody>
      </p:sp>
      <p:cxnSp>
        <p:nvCxnSpPr>
          <p:cNvPr id="45" name="直線矢印コネクタ 44">
            <a:extLst>
              <a:ext uri="{FF2B5EF4-FFF2-40B4-BE49-F238E27FC236}">
                <a16:creationId xmlns:a16="http://schemas.microsoft.com/office/drawing/2014/main" id="{BA58FFDA-FA3C-48DE-9E69-D936B5DDBAF1}"/>
              </a:ext>
            </a:extLst>
          </p:cNvPr>
          <p:cNvCxnSpPr/>
          <p:nvPr/>
        </p:nvCxnSpPr>
        <p:spPr bwMode="auto">
          <a:xfrm>
            <a:off x="1285086" y="4470016"/>
            <a:ext cx="0" cy="468916"/>
          </a:xfrm>
          <a:prstGeom prst="straightConnector1">
            <a:avLst/>
          </a:prstGeom>
          <a:gradFill rotWithShape="0">
            <a:gsLst>
              <a:gs pos="0">
                <a:srgbClr val="FFFFFF"/>
              </a:gs>
              <a:gs pos="100000">
                <a:srgbClr val="C8C8C8"/>
              </a:gs>
            </a:gsLst>
            <a:lin ang="5400000" scaled="1"/>
          </a:gradFill>
          <a:ln w="9525" cap="flat" cmpd="sng" algn="ctr">
            <a:solidFill>
              <a:schemeClr val="accent1"/>
            </a:solidFill>
            <a:prstDash val="solid"/>
            <a:round/>
            <a:headEnd type="none" w="med" len="med"/>
            <a:tailEnd type="triangle"/>
          </a:ln>
          <a:effectLst/>
        </p:spPr>
      </p:cxnSp>
      <p:sp>
        <p:nvSpPr>
          <p:cNvPr id="49" name="テキスト ボックス 48">
            <a:extLst>
              <a:ext uri="{FF2B5EF4-FFF2-40B4-BE49-F238E27FC236}">
                <a16:creationId xmlns:a16="http://schemas.microsoft.com/office/drawing/2014/main" id="{07C4C1BF-4DED-4F4C-A8C0-D02302AC268D}"/>
              </a:ext>
            </a:extLst>
          </p:cNvPr>
          <p:cNvSpPr txBox="1"/>
          <p:nvPr/>
        </p:nvSpPr>
        <p:spPr bwMode="gray">
          <a:xfrm>
            <a:off x="1208466" y="3992150"/>
            <a:ext cx="594362" cy="410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rtlCol="0">
            <a:spAutoFit/>
          </a:bodyPr>
          <a:lstStyle/>
          <a:p>
            <a:pPr marL="0" indent="0" algn="l" eaLnBrk="1" hangingPunct="1">
              <a:buFont typeface="Wingdings" pitchFamily="2" charset="2"/>
              <a:buNone/>
            </a:pPr>
            <a:r>
              <a:rPr kumimoji="1" lang="ja-JP" altLang="en-US" sz="2000" kern="0" baseline="-25000" dirty="0">
                <a:solidFill>
                  <a:srgbClr val="FF0000"/>
                </a:solidFill>
              </a:rPr>
              <a:t>水位が下がる</a:t>
            </a:r>
          </a:p>
        </p:txBody>
      </p:sp>
      <p:sp>
        <p:nvSpPr>
          <p:cNvPr id="50" name="楕円 49">
            <a:extLst>
              <a:ext uri="{FF2B5EF4-FFF2-40B4-BE49-F238E27FC236}">
                <a16:creationId xmlns:a16="http://schemas.microsoft.com/office/drawing/2014/main" id="{FA81C33D-A059-4E59-A7F2-B128B450961D}"/>
              </a:ext>
            </a:extLst>
          </p:cNvPr>
          <p:cNvSpPr/>
          <p:nvPr/>
        </p:nvSpPr>
        <p:spPr bwMode="gray">
          <a:xfrm>
            <a:off x="1945695" y="2287425"/>
            <a:ext cx="1234440" cy="1203960"/>
          </a:xfrm>
          <a:prstGeom prst="ellipse">
            <a:avLst/>
          </a:prstGeom>
          <a:noFill/>
          <a:ln w="9525" algn="ctr">
            <a:solidFill>
              <a:schemeClr val="tx1"/>
            </a:solidFill>
            <a:miter lim="800000"/>
            <a:headEnd/>
            <a:tailEnd/>
          </a:ln>
          <a:effectLst/>
        </p:spPr>
        <p:txBody>
          <a:bodyPr wrap="none" rtlCol="0" anchor="ctr"/>
          <a:lstStyle/>
          <a:p>
            <a:pPr algn="ctr"/>
            <a:endParaRPr kumimoji="1" lang="ja-JP" altLang="en-US" dirty="0"/>
          </a:p>
        </p:txBody>
      </p:sp>
      <p:sp>
        <p:nvSpPr>
          <p:cNvPr id="51" name="正方形/長方形 50">
            <a:extLst>
              <a:ext uri="{FF2B5EF4-FFF2-40B4-BE49-F238E27FC236}">
                <a16:creationId xmlns:a16="http://schemas.microsoft.com/office/drawing/2014/main" id="{95151002-E191-4132-83E3-064FC0BB9ECD}"/>
              </a:ext>
            </a:extLst>
          </p:cNvPr>
          <p:cNvSpPr/>
          <p:nvPr/>
        </p:nvSpPr>
        <p:spPr bwMode="gray">
          <a:xfrm>
            <a:off x="2483388" y="3468802"/>
            <a:ext cx="167640" cy="1750316"/>
          </a:xfrm>
          <a:prstGeom prst="rect">
            <a:avLst/>
          </a:prstGeom>
          <a:solidFill>
            <a:schemeClr val="bg1"/>
          </a:solidFill>
          <a:ln w="9525" algn="ctr">
            <a:solidFill>
              <a:schemeClr val="tx1"/>
            </a:solidFill>
            <a:miter lim="800000"/>
            <a:headEnd/>
            <a:tailEnd/>
          </a:ln>
          <a:effectLst/>
        </p:spPr>
        <p:txBody>
          <a:bodyPr wrap="none" rtlCol="0" anchor="ctr"/>
          <a:lstStyle/>
          <a:p>
            <a:pPr algn="ctr"/>
            <a:endParaRPr kumimoji="1" lang="ja-JP" altLang="en-US" dirty="0"/>
          </a:p>
        </p:txBody>
      </p:sp>
      <p:cxnSp>
        <p:nvCxnSpPr>
          <p:cNvPr id="52" name="直線コネクタ 51">
            <a:extLst>
              <a:ext uri="{FF2B5EF4-FFF2-40B4-BE49-F238E27FC236}">
                <a16:creationId xmlns:a16="http://schemas.microsoft.com/office/drawing/2014/main" id="{951412B7-A8CF-4396-A456-8CA2A4C5D90E}"/>
              </a:ext>
            </a:extLst>
          </p:cNvPr>
          <p:cNvCxnSpPr>
            <a:cxnSpLocks/>
          </p:cNvCxnSpPr>
          <p:nvPr/>
        </p:nvCxnSpPr>
        <p:spPr bwMode="auto">
          <a:xfrm>
            <a:off x="2178588" y="5597648"/>
            <a:ext cx="762000" cy="0"/>
          </a:xfrm>
          <a:prstGeom prst="line">
            <a:avLst/>
          </a:prstGeom>
          <a:gradFill rotWithShape="0">
            <a:gsLst>
              <a:gs pos="0">
                <a:srgbClr val="FFFFFF"/>
              </a:gs>
              <a:gs pos="100000">
                <a:srgbClr val="C8C8C8"/>
              </a:gs>
            </a:gsLst>
            <a:lin ang="5400000" scaled="1"/>
          </a:gradFill>
          <a:ln w="9525" cap="flat" cmpd="sng" algn="ctr">
            <a:solidFill>
              <a:srgbClr val="0070C0"/>
            </a:solidFill>
            <a:prstDash val="solid"/>
            <a:round/>
            <a:headEnd type="none" w="med" len="med"/>
            <a:tailEnd type="none" w="med" len="med"/>
          </a:ln>
          <a:effectLst/>
        </p:spPr>
      </p:cxnSp>
      <p:cxnSp>
        <p:nvCxnSpPr>
          <p:cNvPr id="53" name="直線コネクタ 52">
            <a:extLst>
              <a:ext uri="{FF2B5EF4-FFF2-40B4-BE49-F238E27FC236}">
                <a16:creationId xmlns:a16="http://schemas.microsoft.com/office/drawing/2014/main" id="{82EE5C5F-6F3F-4B96-978A-E5B7C268251E}"/>
              </a:ext>
            </a:extLst>
          </p:cNvPr>
          <p:cNvCxnSpPr>
            <a:cxnSpLocks/>
          </p:cNvCxnSpPr>
          <p:nvPr/>
        </p:nvCxnSpPr>
        <p:spPr bwMode="auto">
          <a:xfrm>
            <a:off x="1995708" y="4693746"/>
            <a:ext cx="182880" cy="903902"/>
          </a:xfrm>
          <a:prstGeom prst="line">
            <a:avLst/>
          </a:prstGeom>
          <a:gradFill rotWithShape="0">
            <a:gsLst>
              <a:gs pos="0">
                <a:srgbClr val="FFFFFF"/>
              </a:gs>
              <a:gs pos="100000">
                <a:srgbClr val="C8C8C8"/>
              </a:gs>
            </a:gsLst>
            <a:lin ang="5400000" scaled="1"/>
          </a:gradFill>
          <a:ln w="9525" cap="flat" cmpd="sng" algn="ctr">
            <a:solidFill>
              <a:srgbClr val="505050"/>
            </a:solidFill>
            <a:prstDash val="solid"/>
            <a:round/>
            <a:headEnd type="none" w="med" len="med"/>
            <a:tailEnd type="none" w="med" len="med"/>
          </a:ln>
          <a:effectLst/>
        </p:spPr>
      </p:cxnSp>
      <p:cxnSp>
        <p:nvCxnSpPr>
          <p:cNvPr id="54" name="直線コネクタ 53">
            <a:extLst>
              <a:ext uri="{FF2B5EF4-FFF2-40B4-BE49-F238E27FC236}">
                <a16:creationId xmlns:a16="http://schemas.microsoft.com/office/drawing/2014/main" id="{081D96CC-8A74-44FB-BDE2-8EC65CEC6BF6}"/>
              </a:ext>
            </a:extLst>
          </p:cNvPr>
          <p:cNvCxnSpPr>
            <a:cxnSpLocks/>
          </p:cNvCxnSpPr>
          <p:nvPr/>
        </p:nvCxnSpPr>
        <p:spPr bwMode="auto">
          <a:xfrm flipH="1">
            <a:off x="2966775" y="4693746"/>
            <a:ext cx="193827" cy="893282"/>
          </a:xfrm>
          <a:prstGeom prst="line">
            <a:avLst/>
          </a:prstGeom>
          <a:gradFill rotWithShape="0">
            <a:gsLst>
              <a:gs pos="0">
                <a:srgbClr val="FFFFFF"/>
              </a:gs>
              <a:gs pos="100000">
                <a:srgbClr val="C8C8C8"/>
              </a:gs>
            </a:gsLst>
            <a:lin ang="5400000" scaled="1"/>
          </a:gradFill>
          <a:ln w="9525" cap="flat" cmpd="sng" algn="ctr">
            <a:solidFill>
              <a:srgbClr val="505050"/>
            </a:solidFill>
            <a:prstDash val="solid"/>
            <a:round/>
            <a:headEnd type="none" w="med" len="med"/>
            <a:tailEnd type="none" w="med" len="med"/>
          </a:ln>
          <a:effectLst/>
        </p:spPr>
      </p:cxnSp>
      <p:sp>
        <p:nvSpPr>
          <p:cNvPr id="55" name="台形 54">
            <a:extLst>
              <a:ext uri="{FF2B5EF4-FFF2-40B4-BE49-F238E27FC236}">
                <a16:creationId xmlns:a16="http://schemas.microsoft.com/office/drawing/2014/main" id="{C5573F8D-B77F-495A-B768-297CA338AB13}"/>
              </a:ext>
            </a:extLst>
          </p:cNvPr>
          <p:cNvSpPr/>
          <p:nvPr/>
        </p:nvSpPr>
        <p:spPr bwMode="gray">
          <a:xfrm rot="10800000">
            <a:off x="2056667" y="5124084"/>
            <a:ext cx="1032027" cy="484183"/>
          </a:xfrm>
          <a:prstGeom prst="trapezoid">
            <a:avLst/>
          </a:prstGeom>
          <a:solidFill>
            <a:srgbClr val="0070C0"/>
          </a:solidFill>
          <a:ln w="9525" algn="ctr">
            <a:noFill/>
            <a:miter lim="800000"/>
            <a:headEnd/>
            <a:tailEnd/>
          </a:ln>
          <a:effectLst/>
        </p:spPr>
        <p:txBody>
          <a:bodyPr wrap="none" rtlCol="0" anchor="ctr"/>
          <a:lstStyle/>
          <a:p>
            <a:pPr algn="ctr"/>
            <a:endParaRPr kumimoji="1" lang="ja-JP" altLang="en-US" dirty="0"/>
          </a:p>
        </p:txBody>
      </p:sp>
      <p:sp>
        <p:nvSpPr>
          <p:cNvPr id="56" name="テキスト ボックス 55">
            <a:extLst>
              <a:ext uri="{FF2B5EF4-FFF2-40B4-BE49-F238E27FC236}">
                <a16:creationId xmlns:a16="http://schemas.microsoft.com/office/drawing/2014/main" id="{B156585A-8EEE-4464-9E07-7ECCD10919A6}"/>
              </a:ext>
            </a:extLst>
          </p:cNvPr>
          <p:cNvSpPr txBox="1"/>
          <p:nvPr/>
        </p:nvSpPr>
        <p:spPr bwMode="gray">
          <a:xfrm>
            <a:off x="2387653" y="2369601"/>
            <a:ext cx="594362" cy="2872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rtlCol="0">
            <a:spAutoFit/>
          </a:bodyPr>
          <a:lstStyle/>
          <a:p>
            <a:pPr marL="0" indent="0" algn="l" eaLnBrk="1" hangingPunct="1">
              <a:buFont typeface="Wingdings" pitchFamily="2" charset="2"/>
              <a:buNone/>
            </a:pPr>
            <a:r>
              <a:rPr kumimoji="1" lang="ja-JP" altLang="en-US" sz="2800" kern="0" baseline="-25000" dirty="0">
                <a:solidFill>
                  <a:srgbClr val="0070C0"/>
                </a:solidFill>
              </a:rPr>
              <a:t>低温</a:t>
            </a:r>
          </a:p>
        </p:txBody>
      </p:sp>
      <p:sp>
        <p:nvSpPr>
          <p:cNvPr id="57" name="正方形/長方形 56">
            <a:extLst>
              <a:ext uri="{FF2B5EF4-FFF2-40B4-BE49-F238E27FC236}">
                <a16:creationId xmlns:a16="http://schemas.microsoft.com/office/drawing/2014/main" id="{75B14993-B703-4CF0-8508-280CE63F6387}"/>
              </a:ext>
            </a:extLst>
          </p:cNvPr>
          <p:cNvSpPr/>
          <p:nvPr/>
        </p:nvSpPr>
        <p:spPr bwMode="gray">
          <a:xfrm>
            <a:off x="2483388" y="4220182"/>
            <a:ext cx="166895" cy="903902"/>
          </a:xfrm>
          <a:prstGeom prst="rect">
            <a:avLst/>
          </a:prstGeom>
          <a:solidFill>
            <a:srgbClr val="0070C0"/>
          </a:solidFill>
          <a:ln w="9525" algn="ctr">
            <a:noFill/>
            <a:miter lim="800000"/>
            <a:headEnd/>
            <a:tailEnd/>
          </a:ln>
          <a:effectLst/>
        </p:spPr>
        <p:txBody>
          <a:bodyPr wrap="none" rtlCol="0" anchor="ctr"/>
          <a:lstStyle/>
          <a:p>
            <a:pPr algn="ctr"/>
            <a:endParaRPr kumimoji="1" lang="ja-JP" altLang="en-US" dirty="0"/>
          </a:p>
        </p:txBody>
      </p:sp>
      <p:cxnSp>
        <p:nvCxnSpPr>
          <p:cNvPr id="58" name="直線矢印コネクタ 57">
            <a:extLst>
              <a:ext uri="{FF2B5EF4-FFF2-40B4-BE49-F238E27FC236}">
                <a16:creationId xmlns:a16="http://schemas.microsoft.com/office/drawing/2014/main" id="{49404885-BD4B-498D-AEC5-1AF518EEED69}"/>
              </a:ext>
            </a:extLst>
          </p:cNvPr>
          <p:cNvCxnSpPr>
            <a:cxnSpLocks/>
          </p:cNvCxnSpPr>
          <p:nvPr/>
        </p:nvCxnSpPr>
        <p:spPr bwMode="auto">
          <a:xfrm>
            <a:off x="2232334" y="2566161"/>
            <a:ext cx="155319" cy="138396"/>
          </a:xfrm>
          <a:prstGeom prst="straightConnector1">
            <a:avLst/>
          </a:prstGeom>
          <a:gradFill rotWithShape="0">
            <a:gsLst>
              <a:gs pos="0">
                <a:srgbClr val="FFFFFF"/>
              </a:gs>
              <a:gs pos="100000">
                <a:srgbClr val="C8C8C8"/>
              </a:gs>
            </a:gsLst>
            <a:lin ang="5400000" scaled="1"/>
          </a:gradFill>
          <a:ln w="9525" cap="flat" cmpd="sng" algn="ctr">
            <a:solidFill>
              <a:srgbClr val="0070C0"/>
            </a:solidFill>
            <a:prstDash val="solid"/>
            <a:round/>
            <a:headEnd type="none" w="med" len="med"/>
            <a:tailEnd type="triangle"/>
          </a:ln>
          <a:effectLst/>
        </p:spPr>
      </p:cxnSp>
      <p:cxnSp>
        <p:nvCxnSpPr>
          <p:cNvPr id="59" name="直線矢印コネクタ 58">
            <a:extLst>
              <a:ext uri="{FF2B5EF4-FFF2-40B4-BE49-F238E27FC236}">
                <a16:creationId xmlns:a16="http://schemas.microsoft.com/office/drawing/2014/main" id="{90D90B6E-005B-416B-A4B7-D378209ADEC9}"/>
              </a:ext>
            </a:extLst>
          </p:cNvPr>
          <p:cNvCxnSpPr>
            <a:cxnSpLocks/>
          </p:cNvCxnSpPr>
          <p:nvPr/>
        </p:nvCxnSpPr>
        <p:spPr bwMode="auto">
          <a:xfrm flipH="1" flipV="1">
            <a:off x="2790984" y="3014761"/>
            <a:ext cx="307721" cy="210276"/>
          </a:xfrm>
          <a:prstGeom prst="straightConnector1">
            <a:avLst/>
          </a:prstGeom>
          <a:gradFill rotWithShape="0">
            <a:gsLst>
              <a:gs pos="0">
                <a:srgbClr val="FFFFFF"/>
              </a:gs>
              <a:gs pos="100000">
                <a:srgbClr val="C8C8C8"/>
              </a:gs>
            </a:gsLst>
            <a:lin ang="5400000" scaled="1"/>
          </a:gradFill>
          <a:ln w="9525" cap="flat" cmpd="sng" algn="ctr">
            <a:solidFill>
              <a:srgbClr val="0070C0"/>
            </a:solidFill>
            <a:prstDash val="solid"/>
            <a:round/>
            <a:headEnd type="none" w="med" len="med"/>
            <a:tailEnd type="triangle"/>
          </a:ln>
          <a:effectLst/>
        </p:spPr>
      </p:cxnSp>
      <p:cxnSp>
        <p:nvCxnSpPr>
          <p:cNvPr id="60" name="直線矢印コネクタ 59">
            <a:extLst>
              <a:ext uri="{FF2B5EF4-FFF2-40B4-BE49-F238E27FC236}">
                <a16:creationId xmlns:a16="http://schemas.microsoft.com/office/drawing/2014/main" id="{492F90B4-6A1E-4AF1-8CDB-BFD2A1620162}"/>
              </a:ext>
            </a:extLst>
          </p:cNvPr>
          <p:cNvCxnSpPr>
            <a:cxnSpLocks/>
          </p:cNvCxnSpPr>
          <p:nvPr/>
        </p:nvCxnSpPr>
        <p:spPr bwMode="auto">
          <a:xfrm flipH="1">
            <a:off x="2817686" y="2635359"/>
            <a:ext cx="184452" cy="172461"/>
          </a:xfrm>
          <a:prstGeom prst="straightConnector1">
            <a:avLst/>
          </a:prstGeom>
          <a:gradFill rotWithShape="0">
            <a:gsLst>
              <a:gs pos="0">
                <a:srgbClr val="FFFFFF"/>
              </a:gs>
              <a:gs pos="100000">
                <a:srgbClr val="C8C8C8"/>
              </a:gs>
            </a:gsLst>
            <a:lin ang="5400000" scaled="1"/>
          </a:gradFill>
          <a:ln w="9525" cap="flat" cmpd="sng" algn="ctr">
            <a:solidFill>
              <a:srgbClr val="0070C0"/>
            </a:solidFill>
            <a:prstDash val="solid"/>
            <a:round/>
            <a:headEnd type="none" w="med" len="med"/>
            <a:tailEnd type="triangle"/>
          </a:ln>
          <a:effectLst/>
        </p:spPr>
      </p:cxnSp>
      <p:cxnSp>
        <p:nvCxnSpPr>
          <p:cNvPr id="61" name="直線矢印コネクタ 60">
            <a:extLst>
              <a:ext uri="{FF2B5EF4-FFF2-40B4-BE49-F238E27FC236}">
                <a16:creationId xmlns:a16="http://schemas.microsoft.com/office/drawing/2014/main" id="{8BF15C3C-E8C1-4B1D-8363-C33658652337}"/>
              </a:ext>
            </a:extLst>
          </p:cNvPr>
          <p:cNvCxnSpPr>
            <a:cxnSpLocks/>
          </p:cNvCxnSpPr>
          <p:nvPr/>
        </p:nvCxnSpPr>
        <p:spPr bwMode="auto">
          <a:xfrm flipV="1">
            <a:off x="2056666" y="3002182"/>
            <a:ext cx="307722" cy="252529"/>
          </a:xfrm>
          <a:prstGeom prst="straightConnector1">
            <a:avLst/>
          </a:prstGeom>
          <a:gradFill rotWithShape="0">
            <a:gsLst>
              <a:gs pos="0">
                <a:srgbClr val="FFFFFF"/>
              </a:gs>
              <a:gs pos="100000">
                <a:srgbClr val="C8C8C8"/>
              </a:gs>
            </a:gsLst>
            <a:lin ang="5400000" scaled="1"/>
          </a:gradFill>
          <a:ln w="9525" cap="flat" cmpd="sng" algn="ctr">
            <a:solidFill>
              <a:srgbClr val="0070C0"/>
            </a:solidFill>
            <a:prstDash val="solid"/>
            <a:round/>
            <a:headEnd type="none" w="med" len="med"/>
            <a:tailEnd type="triangle"/>
          </a:ln>
          <a:effectLst/>
        </p:spPr>
      </p:cxnSp>
      <p:sp>
        <p:nvSpPr>
          <p:cNvPr id="62" name="テキスト ボックス 61">
            <a:extLst>
              <a:ext uri="{FF2B5EF4-FFF2-40B4-BE49-F238E27FC236}">
                <a16:creationId xmlns:a16="http://schemas.microsoft.com/office/drawing/2014/main" id="{106C8F0F-ECBE-4624-9DF2-9152AA8BA5F9}"/>
              </a:ext>
            </a:extLst>
          </p:cNvPr>
          <p:cNvSpPr txBox="1"/>
          <p:nvPr/>
        </p:nvSpPr>
        <p:spPr bwMode="gray">
          <a:xfrm>
            <a:off x="2353847" y="2834298"/>
            <a:ext cx="594362" cy="5745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rtlCol="0">
            <a:spAutoFit/>
          </a:bodyPr>
          <a:lstStyle/>
          <a:p>
            <a:pPr marL="0" indent="0" algn="l" eaLnBrk="1" hangingPunct="1">
              <a:buFont typeface="Wingdings" pitchFamily="2" charset="2"/>
              <a:buNone/>
            </a:pPr>
            <a:r>
              <a:rPr lang="ja-JP" altLang="en-US" sz="2800" kern="0" baseline="-25000" dirty="0">
                <a:solidFill>
                  <a:srgbClr val="0070C0"/>
                </a:solidFill>
              </a:rPr>
              <a:t>空気収縮</a:t>
            </a:r>
            <a:endParaRPr kumimoji="1" lang="ja-JP" altLang="en-US" sz="2800" kern="0" baseline="-25000" dirty="0">
              <a:solidFill>
                <a:srgbClr val="0070C0"/>
              </a:solidFill>
            </a:endParaRPr>
          </a:p>
        </p:txBody>
      </p:sp>
      <p:cxnSp>
        <p:nvCxnSpPr>
          <p:cNvPr id="63" name="直線矢印コネクタ 62">
            <a:extLst>
              <a:ext uri="{FF2B5EF4-FFF2-40B4-BE49-F238E27FC236}">
                <a16:creationId xmlns:a16="http://schemas.microsoft.com/office/drawing/2014/main" id="{AED6F9E5-B74F-435E-A630-76032DD72C37}"/>
              </a:ext>
            </a:extLst>
          </p:cNvPr>
          <p:cNvCxnSpPr>
            <a:cxnSpLocks/>
          </p:cNvCxnSpPr>
          <p:nvPr/>
        </p:nvCxnSpPr>
        <p:spPr bwMode="auto">
          <a:xfrm flipV="1">
            <a:off x="2761945" y="4302941"/>
            <a:ext cx="689" cy="605974"/>
          </a:xfrm>
          <a:prstGeom prst="straightConnector1">
            <a:avLst/>
          </a:prstGeom>
          <a:gradFill rotWithShape="0">
            <a:gsLst>
              <a:gs pos="0">
                <a:srgbClr val="FFFFFF"/>
              </a:gs>
              <a:gs pos="100000">
                <a:srgbClr val="C8C8C8"/>
              </a:gs>
            </a:gsLst>
            <a:lin ang="5400000" scaled="1"/>
          </a:gradFill>
          <a:ln w="9525" cap="flat" cmpd="sng" algn="ctr">
            <a:solidFill>
              <a:srgbClr val="0070C0"/>
            </a:solidFill>
            <a:prstDash val="solid"/>
            <a:round/>
            <a:headEnd type="none" w="med" len="med"/>
            <a:tailEnd type="triangle"/>
          </a:ln>
          <a:effectLst/>
        </p:spPr>
      </p:cxnSp>
      <p:sp>
        <p:nvSpPr>
          <p:cNvPr id="64" name="テキスト ボックス 63">
            <a:extLst>
              <a:ext uri="{FF2B5EF4-FFF2-40B4-BE49-F238E27FC236}">
                <a16:creationId xmlns:a16="http://schemas.microsoft.com/office/drawing/2014/main" id="{673FC1B9-D168-413E-A71D-6C203E6089ED}"/>
              </a:ext>
            </a:extLst>
          </p:cNvPr>
          <p:cNvSpPr txBox="1"/>
          <p:nvPr/>
        </p:nvSpPr>
        <p:spPr bwMode="gray">
          <a:xfrm>
            <a:off x="2730823" y="3860012"/>
            <a:ext cx="594362" cy="410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rtlCol="0">
            <a:spAutoFit/>
          </a:bodyPr>
          <a:lstStyle/>
          <a:p>
            <a:pPr marL="0" indent="0" algn="l" eaLnBrk="1" hangingPunct="1">
              <a:buFont typeface="Wingdings" pitchFamily="2" charset="2"/>
              <a:buNone/>
            </a:pPr>
            <a:r>
              <a:rPr kumimoji="1" lang="ja-JP" altLang="en-US" sz="2000" kern="0" baseline="-25000" dirty="0">
                <a:solidFill>
                  <a:schemeClr val="accent4">
                    <a:lumMod val="50000"/>
                  </a:schemeClr>
                </a:solidFill>
              </a:rPr>
              <a:t>水位が</a:t>
            </a:r>
            <a:r>
              <a:rPr lang="ja-JP" altLang="en-US" sz="2000" kern="0" baseline="-25000" dirty="0">
                <a:solidFill>
                  <a:schemeClr val="accent4">
                    <a:lumMod val="50000"/>
                  </a:schemeClr>
                </a:solidFill>
              </a:rPr>
              <a:t>上がる</a:t>
            </a:r>
            <a:endParaRPr kumimoji="1" lang="ja-JP" altLang="en-US" sz="2000" kern="0" baseline="-25000" dirty="0">
              <a:solidFill>
                <a:schemeClr val="accent4">
                  <a:lumMod val="50000"/>
                </a:schemeClr>
              </a:solidFill>
            </a:endParaRPr>
          </a:p>
        </p:txBody>
      </p:sp>
      <p:cxnSp>
        <p:nvCxnSpPr>
          <p:cNvPr id="84" name="直線矢印コネクタ 83">
            <a:extLst>
              <a:ext uri="{FF2B5EF4-FFF2-40B4-BE49-F238E27FC236}">
                <a16:creationId xmlns:a16="http://schemas.microsoft.com/office/drawing/2014/main" id="{3F2DE878-C513-4BB2-95A9-0AE3CE4BD445}"/>
              </a:ext>
            </a:extLst>
          </p:cNvPr>
          <p:cNvCxnSpPr>
            <a:cxnSpLocks/>
          </p:cNvCxnSpPr>
          <p:nvPr/>
        </p:nvCxnSpPr>
        <p:spPr bwMode="auto">
          <a:xfrm>
            <a:off x="659421" y="6110287"/>
            <a:ext cx="7485698" cy="0"/>
          </a:xfrm>
          <a:prstGeom prst="straightConnector1">
            <a:avLst/>
          </a:prstGeom>
          <a:gradFill rotWithShape="0">
            <a:gsLst>
              <a:gs pos="0">
                <a:srgbClr val="FFFFFF"/>
              </a:gs>
              <a:gs pos="100000">
                <a:srgbClr val="C8C8C8"/>
              </a:gs>
            </a:gsLst>
            <a:lin ang="5400000" scaled="1"/>
          </a:gradFill>
          <a:ln w="38100" cap="flat" cmpd="sng" algn="ctr">
            <a:solidFill>
              <a:srgbClr val="505050"/>
            </a:solidFill>
            <a:prstDash val="solid"/>
            <a:round/>
            <a:headEnd type="none" w="med" len="med"/>
            <a:tailEnd type="triangle"/>
          </a:ln>
          <a:effectLst/>
        </p:spPr>
      </p:cxnSp>
      <p:sp>
        <p:nvSpPr>
          <p:cNvPr id="89" name="Text Box 4">
            <a:extLst>
              <a:ext uri="{FF2B5EF4-FFF2-40B4-BE49-F238E27FC236}">
                <a16:creationId xmlns:a16="http://schemas.microsoft.com/office/drawing/2014/main" id="{11DBC552-D5F2-426F-8352-CDFE4C7B53A9}"/>
              </a:ext>
            </a:extLst>
          </p:cNvPr>
          <p:cNvSpPr txBox="1">
            <a:spLocks noChangeArrowheads="1"/>
          </p:cNvSpPr>
          <p:nvPr/>
        </p:nvSpPr>
        <p:spPr bwMode="auto">
          <a:xfrm>
            <a:off x="6137232" y="6110287"/>
            <a:ext cx="1339334"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defRPr/>
            </a:pPr>
            <a:r>
              <a:rPr lang="ja-JP" altLang="en-US" sz="2000" dirty="0">
                <a:latin typeface="+mj-ea"/>
                <a:ea typeface="+mj-ea"/>
              </a:rPr>
              <a:t>夏の気温</a:t>
            </a:r>
            <a:endParaRPr lang="en-US" altLang="ja-JP" sz="2000" dirty="0">
              <a:latin typeface="+mj-ea"/>
              <a:ea typeface="+mj-ea"/>
            </a:endParaRPr>
          </a:p>
          <a:p>
            <a:pPr>
              <a:defRPr/>
            </a:pPr>
            <a:r>
              <a:rPr lang="en-US" altLang="ja-JP" sz="2000" dirty="0">
                <a:latin typeface="+mj-ea"/>
                <a:ea typeface="+mj-ea"/>
              </a:rPr>
              <a:t>360</a:t>
            </a:r>
            <a:r>
              <a:rPr lang="ja-JP" altLang="en-US" sz="2000" dirty="0">
                <a:latin typeface="+mj-ea"/>
                <a:ea typeface="+mj-ea"/>
              </a:rPr>
              <a:t>度</a:t>
            </a:r>
            <a:endParaRPr lang="en-US" altLang="ja-JP" sz="2000" dirty="0">
              <a:latin typeface="+mj-ea"/>
              <a:ea typeface="+mj-ea"/>
            </a:endParaRPr>
          </a:p>
        </p:txBody>
      </p:sp>
      <p:sp>
        <p:nvSpPr>
          <p:cNvPr id="90" name="Text Box 4">
            <a:extLst>
              <a:ext uri="{FF2B5EF4-FFF2-40B4-BE49-F238E27FC236}">
                <a16:creationId xmlns:a16="http://schemas.microsoft.com/office/drawing/2014/main" id="{7262DFC6-362A-4199-B9A0-1488F5CF47DB}"/>
              </a:ext>
            </a:extLst>
          </p:cNvPr>
          <p:cNvSpPr txBox="1">
            <a:spLocks noChangeArrowheads="1"/>
          </p:cNvSpPr>
          <p:nvPr/>
        </p:nvSpPr>
        <p:spPr bwMode="auto">
          <a:xfrm>
            <a:off x="3423800" y="6101361"/>
            <a:ext cx="186568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defRPr/>
            </a:pPr>
            <a:r>
              <a:rPr lang="ja-JP" altLang="en-US" sz="2000" dirty="0">
                <a:latin typeface="+mj-ea"/>
                <a:ea typeface="+mj-ea"/>
              </a:rPr>
              <a:t>雪の日の室温</a:t>
            </a:r>
            <a:endParaRPr lang="en-US" altLang="ja-JP" sz="2000" dirty="0">
              <a:latin typeface="+mj-ea"/>
              <a:ea typeface="+mj-ea"/>
            </a:endParaRPr>
          </a:p>
          <a:p>
            <a:pPr>
              <a:defRPr/>
            </a:pPr>
            <a:r>
              <a:rPr lang="en-US" altLang="ja-JP" sz="2000" dirty="0">
                <a:latin typeface="+mj-ea"/>
                <a:ea typeface="+mj-ea"/>
              </a:rPr>
              <a:t>130</a:t>
            </a:r>
            <a:r>
              <a:rPr lang="ja-JP" altLang="en-US" sz="2000" dirty="0">
                <a:latin typeface="+mj-ea"/>
                <a:ea typeface="+mj-ea"/>
              </a:rPr>
              <a:t>度</a:t>
            </a:r>
            <a:endParaRPr lang="en-US" altLang="ja-JP" sz="2000" dirty="0">
              <a:latin typeface="+mj-ea"/>
              <a:ea typeface="+mj-ea"/>
            </a:endParaRPr>
          </a:p>
        </p:txBody>
      </p:sp>
      <p:sp>
        <p:nvSpPr>
          <p:cNvPr id="91" name="Text Box 4">
            <a:extLst>
              <a:ext uri="{FF2B5EF4-FFF2-40B4-BE49-F238E27FC236}">
                <a16:creationId xmlns:a16="http://schemas.microsoft.com/office/drawing/2014/main" id="{ECB627F2-DA1D-465E-AE92-7B618C10093D}"/>
              </a:ext>
            </a:extLst>
          </p:cNvPr>
          <p:cNvSpPr txBox="1">
            <a:spLocks noChangeArrowheads="1"/>
          </p:cNvSpPr>
          <p:nvPr/>
        </p:nvSpPr>
        <p:spPr bwMode="auto">
          <a:xfrm>
            <a:off x="775442" y="6086051"/>
            <a:ext cx="2082229"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defRPr/>
            </a:pPr>
            <a:r>
              <a:rPr lang="ja-JP" altLang="en-US" sz="2000" dirty="0">
                <a:latin typeface="+mj-ea"/>
                <a:ea typeface="+mj-ea"/>
              </a:rPr>
              <a:t>雪と塩の混合物</a:t>
            </a:r>
            <a:endParaRPr lang="en-US" altLang="ja-JP" sz="2000" dirty="0">
              <a:latin typeface="+mj-ea"/>
              <a:ea typeface="+mj-ea"/>
            </a:endParaRPr>
          </a:p>
          <a:p>
            <a:pPr>
              <a:defRPr/>
            </a:pPr>
            <a:r>
              <a:rPr lang="en-US" altLang="ja-JP" sz="2000" dirty="0">
                <a:latin typeface="+mj-ea"/>
                <a:ea typeface="+mj-ea"/>
              </a:rPr>
              <a:t>0</a:t>
            </a:r>
            <a:r>
              <a:rPr lang="ja-JP" altLang="en-US" sz="2000" dirty="0">
                <a:latin typeface="+mj-ea"/>
                <a:ea typeface="+mj-ea"/>
              </a:rPr>
              <a:t>度</a:t>
            </a:r>
            <a:endParaRPr lang="en-US" altLang="ja-JP" sz="2000" dirty="0">
              <a:latin typeface="+mj-ea"/>
              <a:ea typeface="+mj-ea"/>
            </a:endParaRPr>
          </a:p>
        </p:txBody>
      </p:sp>
      <p:cxnSp>
        <p:nvCxnSpPr>
          <p:cNvPr id="88" name="直線コネクタ 87">
            <a:extLst>
              <a:ext uri="{FF2B5EF4-FFF2-40B4-BE49-F238E27FC236}">
                <a16:creationId xmlns:a16="http://schemas.microsoft.com/office/drawing/2014/main" id="{0CDEE17E-44C9-497E-8782-727BC134D6B4}"/>
              </a:ext>
            </a:extLst>
          </p:cNvPr>
          <p:cNvCxnSpPr>
            <a:cxnSpLocks/>
          </p:cNvCxnSpPr>
          <p:nvPr/>
        </p:nvCxnSpPr>
        <p:spPr bwMode="auto">
          <a:xfrm flipH="1">
            <a:off x="1463040" y="5931716"/>
            <a:ext cx="7621" cy="255607"/>
          </a:xfrm>
          <a:prstGeom prst="line">
            <a:avLst/>
          </a:prstGeom>
          <a:gradFill rotWithShape="0">
            <a:gsLst>
              <a:gs pos="0">
                <a:srgbClr val="FFFFFF"/>
              </a:gs>
              <a:gs pos="100000">
                <a:srgbClr val="C8C8C8"/>
              </a:gs>
            </a:gsLst>
            <a:lin ang="5400000" scaled="1"/>
          </a:gradFill>
          <a:ln w="38100" cap="flat" cmpd="sng" algn="ctr">
            <a:solidFill>
              <a:srgbClr val="505050"/>
            </a:solidFill>
            <a:prstDash val="solid"/>
            <a:round/>
            <a:headEnd type="none" w="med" len="med"/>
            <a:tailEnd type="none" w="med" len="med"/>
          </a:ln>
          <a:effectLst/>
        </p:spPr>
      </p:cxnSp>
      <p:cxnSp>
        <p:nvCxnSpPr>
          <p:cNvPr id="95" name="直線コネクタ 94">
            <a:extLst>
              <a:ext uri="{FF2B5EF4-FFF2-40B4-BE49-F238E27FC236}">
                <a16:creationId xmlns:a16="http://schemas.microsoft.com/office/drawing/2014/main" id="{00FA11D7-8EED-49D2-ADB1-B3F9A602E558}"/>
              </a:ext>
            </a:extLst>
          </p:cNvPr>
          <p:cNvCxnSpPr>
            <a:cxnSpLocks/>
          </p:cNvCxnSpPr>
          <p:nvPr/>
        </p:nvCxnSpPr>
        <p:spPr bwMode="auto">
          <a:xfrm flipH="1">
            <a:off x="3677860" y="5897158"/>
            <a:ext cx="7621" cy="255607"/>
          </a:xfrm>
          <a:prstGeom prst="line">
            <a:avLst/>
          </a:prstGeom>
          <a:gradFill rotWithShape="0">
            <a:gsLst>
              <a:gs pos="0">
                <a:srgbClr val="FFFFFF"/>
              </a:gs>
              <a:gs pos="100000">
                <a:srgbClr val="C8C8C8"/>
              </a:gs>
            </a:gsLst>
            <a:lin ang="5400000" scaled="1"/>
          </a:gradFill>
          <a:ln w="38100" cap="flat" cmpd="sng" algn="ctr">
            <a:solidFill>
              <a:srgbClr val="505050"/>
            </a:solidFill>
            <a:prstDash val="solid"/>
            <a:round/>
            <a:headEnd type="none" w="med" len="med"/>
            <a:tailEnd type="none" w="med" len="med"/>
          </a:ln>
          <a:effectLst/>
        </p:spPr>
      </p:cxnSp>
      <p:cxnSp>
        <p:nvCxnSpPr>
          <p:cNvPr id="96" name="直線コネクタ 95">
            <a:extLst>
              <a:ext uri="{FF2B5EF4-FFF2-40B4-BE49-F238E27FC236}">
                <a16:creationId xmlns:a16="http://schemas.microsoft.com/office/drawing/2014/main" id="{037E2F09-19BA-49D2-8AE1-F7DE8C85A584}"/>
              </a:ext>
            </a:extLst>
          </p:cNvPr>
          <p:cNvCxnSpPr>
            <a:cxnSpLocks/>
          </p:cNvCxnSpPr>
          <p:nvPr/>
        </p:nvCxnSpPr>
        <p:spPr bwMode="auto">
          <a:xfrm flipH="1">
            <a:off x="6902816" y="5921473"/>
            <a:ext cx="7621" cy="255607"/>
          </a:xfrm>
          <a:prstGeom prst="line">
            <a:avLst/>
          </a:prstGeom>
          <a:gradFill rotWithShape="0">
            <a:gsLst>
              <a:gs pos="0">
                <a:srgbClr val="FFFFFF"/>
              </a:gs>
              <a:gs pos="100000">
                <a:srgbClr val="C8C8C8"/>
              </a:gs>
            </a:gsLst>
            <a:lin ang="5400000" scaled="1"/>
          </a:gradFill>
          <a:ln w="38100" cap="flat" cmpd="sng" algn="ctr">
            <a:solidFill>
              <a:srgbClr val="505050"/>
            </a:solidFill>
            <a:prstDash val="solid"/>
            <a:round/>
            <a:headEnd type="none" w="med" len="med"/>
            <a:tailEnd type="none" w="med" len="med"/>
          </a:ln>
          <a:effectLst/>
        </p:spPr>
      </p:cxnSp>
    </p:spTree>
    <p:extLst>
      <p:ext uri="{BB962C8B-B14F-4D97-AF65-F5344CB8AC3E}">
        <p14:creationId xmlns:p14="http://schemas.microsoft.com/office/powerpoint/2010/main" val="1110454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7"/>
                                        </p:tgtEl>
                                        <p:attrNameLst>
                                          <p:attrName>style.visibility</p:attrName>
                                        </p:attrNameLst>
                                      </p:cBhvr>
                                      <p:to>
                                        <p:strVal val="visible"/>
                                      </p:to>
                                    </p:set>
                                    <p:anim calcmode="lin" valueType="num">
                                      <p:cBhvr additive="base">
                                        <p:cTn id="13" dur="500" fill="hold"/>
                                        <p:tgtEl>
                                          <p:spTgt spid="17"/>
                                        </p:tgtEl>
                                        <p:attrNameLst>
                                          <p:attrName>ppt_x</p:attrName>
                                        </p:attrNameLst>
                                      </p:cBhvr>
                                      <p:tavLst>
                                        <p:tav tm="0">
                                          <p:val>
                                            <p:strVal val="#ppt_x"/>
                                          </p:val>
                                        </p:tav>
                                        <p:tav tm="100000">
                                          <p:val>
                                            <p:strVal val="#ppt_x"/>
                                          </p:val>
                                        </p:tav>
                                      </p:tavLst>
                                    </p:anim>
                                    <p:anim calcmode="lin" valueType="num">
                                      <p:cBhvr additive="base">
                                        <p:cTn id="14" dur="500" fill="hold"/>
                                        <p:tgtEl>
                                          <p:spTgt spid="17"/>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ppt_x"/>
                                          </p:val>
                                        </p:tav>
                                        <p:tav tm="100000">
                                          <p:val>
                                            <p:strVal val="#ppt_x"/>
                                          </p:val>
                                        </p:tav>
                                      </p:tavLst>
                                    </p:anim>
                                    <p:anim calcmode="lin" valueType="num">
                                      <p:cBhvr additive="base">
                                        <p:cTn id="1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28"/>
                                        </p:tgtEl>
                                        <p:attrNameLst>
                                          <p:attrName>style.visibility</p:attrName>
                                        </p:attrNameLst>
                                      </p:cBhvr>
                                      <p:to>
                                        <p:strVal val="visible"/>
                                      </p:to>
                                    </p:set>
                                    <p:anim calcmode="lin" valueType="num">
                                      <p:cBhvr additive="base">
                                        <p:cTn id="23" dur="500" fill="hold"/>
                                        <p:tgtEl>
                                          <p:spTgt spid="28"/>
                                        </p:tgtEl>
                                        <p:attrNameLst>
                                          <p:attrName>ppt_x</p:attrName>
                                        </p:attrNameLst>
                                      </p:cBhvr>
                                      <p:tavLst>
                                        <p:tav tm="0">
                                          <p:val>
                                            <p:strVal val="#ppt_x"/>
                                          </p:val>
                                        </p:tav>
                                        <p:tav tm="100000">
                                          <p:val>
                                            <p:strVal val="#ppt_x"/>
                                          </p:val>
                                        </p:tav>
                                      </p:tavLst>
                                    </p:anim>
                                    <p:anim calcmode="lin" valueType="num">
                                      <p:cBhvr additive="base">
                                        <p:cTn id="24"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2"/>
                                        </p:tgtEl>
                                        <p:attrNameLst>
                                          <p:attrName>style.visibility</p:attrName>
                                        </p:attrNameLst>
                                      </p:cBhvr>
                                      <p:to>
                                        <p:strVal val="visible"/>
                                      </p:to>
                                    </p:set>
                                    <p:anim calcmode="lin" valueType="num">
                                      <p:cBhvr additive="base">
                                        <p:cTn id="29" dur="500" fill="hold"/>
                                        <p:tgtEl>
                                          <p:spTgt spid="2"/>
                                        </p:tgtEl>
                                        <p:attrNameLst>
                                          <p:attrName>ppt_x</p:attrName>
                                        </p:attrNameLst>
                                      </p:cBhvr>
                                      <p:tavLst>
                                        <p:tav tm="0">
                                          <p:val>
                                            <p:strVal val="#ppt_x"/>
                                          </p:val>
                                        </p:tav>
                                        <p:tav tm="100000">
                                          <p:val>
                                            <p:strVal val="#ppt_x"/>
                                          </p:val>
                                        </p:tav>
                                      </p:tavLst>
                                    </p:anim>
                                    <p:anim calcmode="lin" valueType="num">
                                      <p:cBhvr additive="base">
                                        <p:cTn id="30" dur="500" fill="hold"/>
                                        <p:tgtEl>
                                          <p:spTgt spid="2"/>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3"/>
                                        </p:tgtEl>
                                        <p:attrNameLst>
                                          <p:attrName>style.visibility</p:attrName>
                                        </p:attrNameLst>
                                      </p:cBhvr>
                                      <p:to>
                                        <p:strVal val="visible"/>
                                      </p:to>
                                    </p:set>
                                    <p:anim calcmode="lin" valueType="num">
                                      <p:cBhvr additive="base">
                                        <p:cTn id="33" dur="500" fill="hold"/>
                                        <p:tgtEl>
                                          <p:spTgt spid="3"/>
                                        </p:tgtEl>
                                        <p:attrNameLst>
                                          <p:attrName>ppt_x</p:attrName>
                                        </p:attrNameLst>
                                      </p:cBhvr>
                                      <p:tavLst>
                                        <p:tav tm="0">
                                          <p:val>
                                            <p:strVal val="#ppt_x"/>
                                          </p:val>
                                        </p:tav>
                                        <p:tav tm="100000">
                                          <p:val>
                                            <p:strVal val="#ppt_x"/>
                                          </p:val>
                                        </p:tav>
                                      </p:tavLst>
                                    </p:anim>
                                    <p:anim calcmode="lin" valueType="num">
                                      <p:cBhvr additive="base">
                                        <p:cTn id="34" dur="500" fill="hold"/>
                                        <p:tgtEl>
                                          <p:spTgt spid="3"/>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ppt_x"/>
                                          </p:val>
                                        </p:tav>
                                        <p:tav tm="100000">
                                          <p:val>
                                            <p:strVal val="#ppt_x"/>
                                          </p:val>
                                        </p:tav>
                                      </p:tavLst>
                                    </p:anim>
                                    <p:anim calcmode="lin" valueType="num">
                                      <p:cBhvr additive="base">
                                        <p:cTn id="38" dur="500" fill="hold"/>
                                        <p:tgtEl>
                                          <p:spTgt spid="13"/>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ppt_x"/>
                                          </p:val>
                                        </p:tav>
                                        <p:tav tm="100000">
                                          <p:val>
                                            <p:strVal val="#ppt_x"/>
                                          </p:val>
                                        </p:tav>
                                      </p:tavLst>
                                    </p:anim>
                                    <p:anim calcmode="lin" valueType="num">
                                      <p:cBhvr additive="base">
                                        <p:cTn id="42" dur="500" fill="hold"/>
                                        <p:tgtEl>
                                          <p:spTgt spid="18"/>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additive="base">
                                        <p:cTn id="45" dur="500" fill="hold"/>
                                        <p:tgtEl>
                                          <p:spTgt spid="23"/>
                                        </p:tgtEl>
                                        <p:attrNameLst>
                                          <p:attrName>ppt_x</p:attrName>
                                        </p:attrNameLst>
                                      </p:cBhvr>
                                      <p:tavLst>
                                        <p:tav tm="0">
                                          <p:val>
                                            <p:strVal val="#ppt_x"/>
                                          </p:val>
                                        </p:tav>
                                        <p:tav tm="100000">
                                          <p:val>
                                            <p:strVal val="#ppt_x"/>
                                          </p:val>
                                        </p:tav>
                                      </p:tavLst>
                                    </p:anim>
                                    <p:anim calcmode="lin" valueType="num">
                                      <p:cBhvr additive="base">
                                        <p:cTn id="46" dur="500" fill="hold"/>
                                        <p:tgtEl>
                                          <p:spTgt spid="23"/>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additive="base">
                                        <p:cTn id="49" dur="500" fill="hold"/>
                                        <p:tgtEl>
                                          <p:spTgt spid="26"/>
                                        </p:tgtEl>
                                        <p:attrNameLst>
                                          <p:attrName>ppt_x</p:attrName>
                                        </p:attrNameLst>
                                      </p:cBhvr>
                                      <p:tavLst>
                                        <p:tav tm="0">
                                          <p:val>
                                            <p:strVal val="#ppt_x"/>
                                          </p:val>
                                        </p:tav>
                                        <p:tav tm="100000">
                                          <p:val>
                                            <p:strVal val="#ppt_x"/>
                                          </p:val>
                                        </p:tav>
                                      </p:tavLst>
                                    </p:anim>
                                    <p:anim calcmode="lin" valueType="num">
                                      <p:cBhvr additive="base">
                                        <p:cTn id="50" dur="500" fill="hold"/>
                                        <p:tgtEl>
                                          <p:spTgt spid="26"/>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27"/>
                                        </p:tgtEl>
                                        <p:attrNameLst>
                                          <p:attrName>style.visibility</p:attrName>
                                        </p:attrNameLst>
                                      </p:cBhvr>
                                      <p:to>
                                        <p:strVal val="visible"/>
                                      </p:to>
                                    </p:set>
                                    <p:anim calcmode="lin" valueType="num">
                                      <p:cBhvr additive="base">
                                        <p:cTn id="53" dur="500" fill="hold"/>
                                        <p:tgtEl>
                                          <p:spTgt spid="27"/>
                                        </p:tgtEl>
                                        <p:attrNameLst>
                                          <p:attrName>ppt_x</p:attrName>
                                        </p:attrNameLst>
                                      </p:cBhvr>
                                      <p:tavLst>
                                        <p:tav tm="0">
                                          <p:val>
                                            <p:strVal val="#ppt_x"/>
                                          </p:val>
                                        </p:tav>
                                        <p:tav tm="100000">
                                          <p:val>
                                            <p:strVal val="#ppt_x"/>
                                          </p:val>
                                        </p:tav>
                                      </p:tavLst>
                                    </p:anim>
                                    <p:anim calcmode="lin" valueType="num">
                                      <p:cBhvr additive="base">
                                        <p:cTn id="54" dur="500" fill="hold"/>
                                        <p:tgtEl>
                                          <p:spTgt spid="27"/>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29"/>
                                        </p:tgtEl>
                                        <p:attrNameLst>
                                          <p:attrName>style.visibility</p:attrName>
                                        </p:attrNameLst>
                                      </p:cBhvr>
                                      <p:to>
                                        <p:strVal val="visible"/>
                                      </p:to>
                                    </p:set>
                                    <p:anim calcmode="lin" valueType="num">
                                      <p:cBhvr additive="base">
                                        <p:cTn id="57" dur="500" fill="hold"/>
                                        <p:tgtEl>
                                          <p:spTgt spid="29"/>
                                        </p:tgtEl>
                                        <p:attrNameLst>
                                          <p:attrName>ppt_x</p:attrName>
                                        </p:attrNameLst>
                                      </p:cBhvr>
                                      <p:tavLst>
                                        <p:tav tm="0">
                                          <p:val>
                                            <p:strVal val="#ppt_x"/>
                                          </p:val>
                                        </p:tav>
                                        <p:tav tm="100000">
                                          <p:val>
                                            <p:strVal val="#ppt_x"/>
                                          </p:val>
                                        </p:tav>
                                      </p:tavLst>
                                    </p:anim>
                                    <p:anim calcmode="lin" valueType="num">
                                      <p:cBhvr additive="base">
                                        <p:cTn id="58" dur="500" fill="hold"/>
                                        <p:tgtEl>
                                          <p:spTgt spid="29"/>
                                        </p:tgtEl>
                                        <p:attrNameLst>
                                          <p:attrName>ppt_y</p:attrName>
                                        </p:attrNameLst>
                                      </p:cBhvr>
                                      <p:tavLst>
                                        <p:tav tm="0">
                                          <p:val>
                                            <p:strVal val="1+#ppt_h/2"/>
                                          </p:val>
                                        </p:tav>
                                        <p:tav tm="100000">
                                          <p:val>
                                            <p:strVal val="#ppt_y"/>
                                          </p:val>
                                        </p:tav>
                                      </p:tavLst>
                                    </p:anim>
                                  </p:childTnLst>
                                </p:cTn>
                              </p:par>
                              <p:par>
                                <p:cTn id="59" presetID="2" presetClass="entr" presetSubtype="4" fill="hold" nodeType="withEffect">
                                  <p:stCondLst>
                                    <p:cond delay="0"/>
                                  </p:stCondLst>
                                  <p:childTnLst>
                                    <p:set>
                                      <p:cBhvr>
                                        <p:cTn id="60" dur="1" fill="hold">
                                          <p:stCondLst>
                                            <p:cond delay="0"/>
                                          </p:stCondLst>
                                        </p:cTn>
                                        <p:tgtEl>
                                          <p:spTgt spid="31"/>
                                        </p:tgtEl>
                                        <p:attrNameLst>
                                          <p:attrName>style.visibility</p:attrName>
                                        </p:attrNameLst>
                                      </p:cBhvr>
                                      <p:to>
                                        <p:strVal val="visible"/>
                                      </p:to>
                                    </p:set>
                                    <p:anim calcmode="lin" valueType="num">
                                      <p:cBhvr additive="base">
                                        <p:cTn id="61" dur="500" fill="hold"/>
                                        <p:tgtEl>
                                          <p:spTgt spid="31"/>
                                        </p:tgtEl>
                                        <p:attrNameLst>
                                          <p:attrName>ppt_x</p:attrName>
                                        </p:attrNameLst>
                                      </p:cBhvr>
                                      <p:tavLst>
                                        <p:tav tm="0">
                                          <p:val>
                                            <p:strVal val="#ppt_x"/>
                                          </p:val>
                                        </p:tav>
                                        <p:tav tm="100000">
                                          <p:val>
                                            <p:strVal val="#ppt_x"/>
                                          </p:val>
                                        </p:tav>
                                      </p:tavLst>
                                    </p:anim>
                                    <p:anim calcmode="lin" valueType="num">
                                      <p:cBhvr additive="base">
                                        <p:cTn id="62" dur="500" fill="hold"/>
                                        <p:tgtEl>
                                          <p:spTgt spid="31"/>
                                        </p:tgtEl>
                                        <p:attrNameLst>
                                          <p:attrName>ppt_y</p:attrName>
                                        </p:attrNameLst>
                                      </p:cBhvr>
                                      <p:tavLst>
                                        <p:tav tm="0">
                                          <p:val>
                                            <p:strVal val="1+#ppt_h/2"/>
                                          </p:val>
                                        </p:tav>
                                        <p:tav tm="100000">
                                          <p:val>
                                            <p:strVal val="#ppt_y"/>
                                          </p:val>
                                        </p:tav>
                                      </p:tavLst>
                                    </p:anim>
                                  </p:childTnLst>
                                </p:cTn>
                              </p:par>
                              <p:par>
                                <p:cTn id="63" presetID="2" presetClass="entr" presetSubtype="4" fill="hold" nodeType="withEffect">
                                  <p:stCondLst>
                                    <p:cond delay="0"/>
                                  </p:stCondLst>
                                  <p:childTnLst>
                                    <p:set>
                                      <p:cBhvr>
                                        <p:cTn id="64" dur="1" fill="hold">
                                          <p:stCondLst>
                                            <p:cond delay="0"/>
                                          </p:stCondLst>
                                        </p:cTn>
                                        <p:tgtEl>
                                          <p:spTgt spid="34"/>
                                        </p:tgtEl>
                                        <p:attrNameLst>
                                          <p:attrName>style.visibility</p:attrName>
                                        </p:attrNameLst>
                                      </p:cBhvr>
                                      <p:to>
                                        <p:strVal val="visible"/>
                                      </p:to>
                                    </p:set>
                                    <p:anim calcmode="lin" valueType="num">
                                      <p:cBhvr additive="base">
                                        <p:cTn id="65" dur="500" fill="hold"/>
                                        <p:tgtEl>
                                          <p:spTgt spid="34"/>
                                        </p:tgtEl>
                                        <p:attrNameLst>
                                          <p:attrName>ppt_x</p:attrName>
                                        </p:attrNameLst>
                                      </p:cBhvr>
                                      <p:tavLst>
                                        <p:tav tm="0">
                                          <p:val>
                                            <p:strVal val="#ppt_x"/>
                                          </p:val>
                                        </p:tav>
                                        <p:tav tm="100000">
                                          <p:val>
                                            <p:strVal val="#ppt_x"/>
                                          </p:val>
                                        </p:tav>
                                      </p:tavLst>
                                    </p:anim>
                                    <p:anim calcmode="lin" valueType="num">
                                      <p:cBhvr additive="base">
                                        <p:cTn id="66" dur="500" fill="hold"/>
                                        <p:tgtEl>
                                          <p:spTgt spid="34"/>
                                        </p:tgtEl>
                                        <p:attrNameLst>
                                          <p:attrName>ppt_y</p:attrName>
                                        </p:attrNameLst>
                                      </p:cBhvr>
                                      <p:tavLst>
                                        <p:tav tm="0">
                                          <p:val>
                                            <p:strVal val="1+#ppt_h/2"/>
                                          </p:val>
                                        </p:tav>
                                        <p:tav tm="100000">
                                          <p:val>
                                            <p:strVal val="#ppt_y"/>
                                          </p:val>
                                        </p:tav>
                                      </p:tavLst>
                                    </p:anim>
                                  </p:childTnLst>
                                </p:cTn>
                              </p:par>
                              <p:par>
                                <p:cTn id="67" presetID="2" presetClass="entr" presetSubtype="4" fill="hold" nodeType="withEffect">
                                  <p:stCondLst>
                                    <p:cond delay="0"/>
                                  </p:stCondLst>
                                  <p:childTnLst>
                                    <p:set>
                                      <p:cBhvr>
                                        <p:cTn id="68" dur="1" fill="hold">
                                          <p:stCondLst>
                                            <p:cond delay="0"/>
                                          </p:stCondLst>
                                        </p:cTn>
                                        <p:tgtEl>
                                          <p:spTgt spid="37"/>
                                        </p:tgtEl>
                                        <p:attrNameLst>
                                          <p:attrName>style.visibility</p:attrName>
                                        </p:attrNameLst>
                                      </p:cBhvr>
                                      <p:to>
                                        <p:strVal val="visible"/>
                                      </p:to>
                                    </p:set>
                                    <p:anim calcmode="lin" valueType="num">
                                      <p:cBhvr additive="base">
                                        <p:cTn id="69" dur="500" fill="hold"/>
                                        <p:tgtEl>
                                          <p:spTgt spid="37"/>
                                        </p:tgtEl>
                                        <p:attrNameLst>
                                          <p:attrName>ppt_x</p:attrName>
                                        </p:attrNameLst>
                                      </p:cBhvr>
                                      <p:tavLst>
                                        <p:tav tm="0">
                                          <p:val>
                                            <p:strVal val="#ppt_x"/>
                                          </p:val>
                                        </p:tav>
                                        <p:tav tm="100000">
                                          <p:val>
                                            <p:strVal val="#ppt_x"/>
                                          </p:val>
                                        </p:tav>
                                      </p:tavLst>
                                    </p:anim>
                                    <p:anim calcmode="lin" valueType="num">
                                      <p:cBhvr additive="base">
                                        <p:cTn id="70" dur="500" fill="hold"/>
                                        <p:tgtEl>
                                          <p:spTgt spid="37"/>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43"/>
                                        </p:tgtEl>
                                        <p:attrNameLst>
                                          <p:attrName>style.visibility</p:attrName>
                                        </p:attrNameLst>
                                      </p:cBhvr>
                                      <p:to>
                                        <p:strVal val="visible"/>
                                      </p:to>
                                    </p:set>
                                    <p:anim calcmode="lin" valueType="num">
                                      <p:cBhvr additive="base">
                                        <p:cTn id="73" dur="500" fill="hold"/>
                                        <p:tgtEl>
                                          <p:spTgt spid="43"/>
                                        </p:tgtEl>
                                        <p:attrNameLst>
                                          <p:attrName>ppt_x</p:attrName>
                                        </p:attrNameLst>
                                      </p:cBhvr>
                                      <p:tavLst>
                                        <p:tav tm="0">
                                          <p:val>
                                            <p:strVal val="#ppt_x"/>
                                          </p:val>
                                        </p:tav>
                                        <p:tav tm="100000">
                                          <p:val>
                                            <p:strVal val="#ppt_x"/>
                                          </p:val>
                                        </p:tav>
                                      </p:tavLst>
                                    </p:anim>
                                    <p:anim calcmode="lin" valueType="num">
                                      <p:cBhvr additive="base">
                                        <p:cTn id="74" dur="500" fill="hold"/>
                                        <p:tgtEl>
                                          <p:spTgt spid="43"/>
                                        </p:tgtEl>
                                        <p:attrNameLst>
                                          <p:attrName>ppt_y</p:attrName>
                                        </p:attrNameLst>
                                      </p:cBhvr>
                                      <p:tavLst>
                                        <p:tav tm="0">
                                          <p:val>
                                            <p:strVal val="1+#ppt_h/2"/>
                                          </p:val>
                                        </p:tav>
                                        <p:tav tm="100000">
                                          <p:val>
                                            <p:strVal val="#ppt_y"/>
                                          </p:val>
                                        </p:tav>
                                      </p:tavLst>
                                    </p:anim>
                                  </p:childTnLst>
                                </p:cTn>
                              </p:par>
                              <p:par>
                                <p:cTn id="75" presetID="2" presetClass="entr" presetSubtype="4" fill="hold" grpId="0" nodeType="withEffect">
                                  <p:stCondLst>
                                    <p:cond delay="0"/>
                                  </p:stCondLst>
                                  <p:childTnLst>
                                    <p:set>
                                      <p:cBhvr>
                                        <p:cTn id="76" dur="1" fill="hold">
                                          <p:stCondLst>
                                            <p:cond delay="0"/>
                                          </p:stCondLst>
                                        </p:cTn>
                                        <p:tgtEl>
                                          <p:spTgt spid="46"/>
                                        </p:tgtEl>
                                        <p:attrNameLst>
                                          <p:attrName>style.visibility</p:attrName>
                                        </p:attrNameLst>
                                      </p:cBhvr>
                                      <p:to>
                                        <p:strVal val="visible"/>
                                      </p:to>
                                    </p:set>
                                    <p:anim calcmode="lin" valueType="num">
                                      <p:cBhvr additive="base">
                                        <p:cTn id="77" dur="500" fill="hold"/>
                                        <p:tgtEl>
                                          <p:spTgt spid="46"/>
                                        </p:tgtEl>
                                        <p:attrNameLst>
                                          <p:attrName>ppt_x</p:attrName>
                                        </p:attrNameLst>
                                      </p:cBhvr>
                                      <p:tavLst>
                                        <p:tav tm="0">
                                          <p:val>
                                            <p:strVal val="#ppt_x"/>
                                          </p:val>
                                        </p:tav>
                                        <p:tav tm="100000">
                                          <p:val>
                                            <p:strVal val="#ppt_x"/>
                                          </p:val>
                                        </p:tav>
                                      </p:tavLst>
                                    </p:anim>
                                    <p:anim calcmode="lin" valueType="num">
                                      <p:cBhvr additive="base">
                                        <p:cTn id="78" dur="500" fill="hold"/>
                                        <p:tgtEl>
                                          <p:spTgt spid="46"/>
                                        </p:tgtEl>
                                        <p:attrNameLst>
                                          <p:attrName>ppt_y</p:attrName>
                                        </p:attrNameLst>
                                      </p:cBhvr>
                                      <p:tavLst>
                                        <p:tav tm="0">
                                          <p:val>
                                            <p:strVal val="1+#ppt_h/2"/>
                                          </p:val>
                                        </p:tav>
                                        <p:tav tm="100000">
                                          <p:val>
                                            <p:strVal val="#ppt_y"/>
                                          </p:val>
                                        </p:tav>
                                      </p:tavLst>
                                    </p:anim>
                                  </p:childTnLst>
                                </p:cTn>
                              </p:par>
                              <p:par>
                                <p:cTn id="79" presetID="2" presetClass="entr" presetSubtype="4" fill="hold" nodeType="withEffect">
                                  <p:stCondLst>
                                    <p:cond delay="0"/>
                                  </p:stCondLst>
                                  <p:childTnLst>
                                    <p:set>
                                      <p:cBhvr>
                                        <p:cTn id="80" dur="1" fill="hold">
                                          <p:stCondLst>
                                            <p:cond delay="0"/>
                                          </p:stCondLst>
                                        </p:cTn>
                                        <p:tgtEl>
                                          <p:spTgt spid="45"/>
                                        </p:tgtEl>
                                        <p:attrNameLst>
                                          <p:attrName>style.visibility</p:attrName>
                                        </p:attrNameLst>
                                      </p:cBhvr>
                                      <p:to>
                                        <p:strVal val="visible"/>
                                      </p:to>
                                    </p:set>
                                    <p:anim calcmode="lin" valueType="num">
                                      <p:cBhvr additive="base">
                                        <p:cTn id="81" dur="500" fill="hold"/>
                                        <p:tgtEl>
                                          <p:spTgt spid="45"/>
                                        </p:tgtEl>
                                        <p:attrNameLst>
                                          <p:attrName>ppt_x</p:attrName>
                                        </p:attrNameLst>
                                      </p:cBhvr>
                                      <p:tavLst>
                                        <p:tav tm="0">
                                          <p:val>
                                            <p:strVal val="#ppt_x"/>
                                          </p:val>
                                        </p:tav>
                                        <p:tav tm="100000">
                                          <p:val>
                                            <p:strVal val="#ppt_x"/>
                                          </p:val>
                                        </p:tav>
                                      </p:tavLst>
                                    </p:anim>
                                    <p:anim calcmode="lin" valueType="num">
                                      <p:cBhvr additive="base">
                                        <p:cTn id="82" dur="500" fill="hold"/>
                                        <p:tgtEl>
                                          <p:spTgt spid="45"/>
                                        </p:tgtEl>
                                        <p:attrNameLst>
                                          <p:attrName>ppt_y</p:attrName>
                                        </p:attrNameLst>
                                      </p:cBhvr>
                                      <p:tavLst>
                                        <p:tav tm="0">
                                          <p:val>
                                            <p:strVal val="1+#ppt_h/2"/>
                                          </p:val>
                                        </p:tav>
                                        <p:tav tm="100000">
                                          <p:val>
                                            <p:strVal val="#ppt_y"/>
                                          </p:val>
                                        </p:tav>
                                      </p:tavLst>
                                    </p:anim>
                                  </p:childTnLst>
                                </p:cTn>
                              </p:par>
                              <p:par>
                                <p:cTn id="83" presetID="2" presetClass="entr" presetSubtype="4" fill="hold" grpId="0" nodeType="withEffect">
                                  <p:stCondLst>
                                    <p:cond delay="0"/>
                                  </p:stCondLst>
                                  <p:childTnLst>
                                    <p:set>
                                      <p:cBhvr>
                                        <p:cTn id="84" dur="1" fill="hold">
                                          <p:stCondLst>
                                            <p:cond delay="0"/>
                                          </p:stCondLst>
                                        </p:cTn>
                                        <p:tgtEl>
                                          <p:spTgt spid="49"/>
                                        </p:tgtEl>
                                        <p:attrNameLst>
                                          <p:attrName>style.visibility</p:attrName>
                                        </p:attrNameLst>
                                      </p:cBhvr>
                                      <p:to>
                                        <p:strVal val="visible"/>
                                      </p:to>
                                    </p:set>
                                    <p:anim calcmode="lin" valueType="num">
                                      <p:cBhvr additive="base">
                                        <p:cTn id="85" dur="500" fill="hold"/>
                                        <p:tgtEl>
                                          <p:spTgt spid="49"/>
                                        </p:tgtEl>
                                        <p:attrNameLst>
                                          <p:attrName>ppt_x</p:attrName>
                                        </p:attrNameLst>
                                      </p:cBhvr>
                                      <p:tavLst>
                                        <p:tav tm="0">
                                          <p:val>
                                            <p:strVal val="#ppt_x"/>
                                          </p:val>
                                        </p:tav>
                                        <p:tav tm="100000">
                                          <p:val>
                                            <p:strVal val="#ppt_x"/>
                                          </p:val>
                                        </p:tav>
                                      </p:tavLst>
                                    </p:anim>
                                    <p:anim calcmode="lin" valueType="num">
                                      <p:cBhvr additive="base">
                                        <p:cTn id="86" dur="500" fill="hold"/>
                                        <p:tgtEl>
                                          <p:spTgt spid="49"/>
                                        </p:tgtEl>
                                        <p:attrNameLst>
                                          <p:attrName>ppt_y</p:attrName>
                                        </p:attrNameLst>
                                      </p:cBhvr>
                                      <p:tavLst>
                                        <p:tav tm="0">
                                          <p:val>
                                            <p:strVal val="1+#ppt_h/2"/>
                                          </p:val>
                                        </p:tav>
                                        <p:tav tm="100000">
                                          <p:val>
                                            <p:strVal val="#ppt_y"/>
                                          </p:val>
                                        </p:tav>
                                      </p:tavLst>
                                    </p:anim>
                                  </p:childTnLst>
                                </p:cTn>
                              </p:par>
                              <p:par>
                                <p:cTn id="87" presetID="2" presetClass="entr" presetSubtype="4" fill="hold" grpId="0" nodeType="withEffect">
                                  <p:stCondLst>
                                    <p:cond delay="0"/>
                                  </p:stCondLst>
                                  <p:childTnLst>
                                    <p:set>
                                      <p:cBhvr>
                                        <p:cTn id="88" dur="1" fill="hold">
                                          <p:stCondLst>
                                            <p:cond delay="0"/>
                                          </p:stCondLst>
                                        </p:cTn>
                                        <p:tgtEl>
                                          <p:spTgt spid="50"/>
                                        </p:tgtEl>
                                        <p:attrNameLst>
                                          <p:attrName>style.visibility</p:attrName>
                                        </p:attrNameLst>
                                      </p:cBhvr>
                                      <p:to>
                                        <p:strVal val="visible"/>
                                      </p:to>
                                    </p:set>
                                    <p:anim calcmode="lin" valueType="num">
                                      <p:cBhvr additive="base">
                                        <p:cTn id="89" dur="500" fill="hold"/>
                                        <p:tgtEl>
                                          <p:spTgt spid="50"/>
                                        </p:tgtEl>
                                        <p:attrNameLst>
                                          <p:attrName>ppt_x</p:attrName>
                                        </p:attrNameLst>
                                      </p:cBhvr>
                                      <p:tavLst>
                                        <p:tav tm="0">
                                          <p:val>
                                            <p:strVal val="#ppt_x"/>
                                          </p:val>
                                        </p:tav>
                                        <p:tav tm="100000">
                                          <p:val>
                                            <p:strVal val="#ppt_x"/>
                                          </p:val>
                                        </p:tav>
                                      </p:tavLst>
                                    </p:anim>
                                    <p:anim calcmode="lin" valueType="num">
                                      <p:cBhvr additive="base">
                                        <p:cTn id="90" dur="500" fill="hold"/>
                                        <p:tgtEl>
                                          <p:spTgt spid="50"/>
                                        </p:tgtEl>
                                        <p:attrNameLst>
                                          <p:attrName>ppt_y</p:attrName>
                                        </p:attrNameLst>
                                      </p:cBhvr>
                                      <p:tavLst>
                                        <p:tav tm="0">
                                          <p:val>
                                            <p:strVal val="1+#ppt_h/2"/>
                                          </p:val>
                                        </p:tav>
                                        <p:tav tm="100000">
                                          <p:val>
                                            <p:strVal val="#ppt_y"/>
                                          </p:val>
                                        </p:tav>
                                      </p:tavLst>
                                    </p:anim>
                                  </p:childTnLst>
                                </p:cTn>
                              </p:par>
                              <p:par>
                                <p:cTn id="91" presetID="2" presetClass="entr" presetSubtype="4" fill="hold" grpId="0" nodeType="withEffect">
                                  <p:stCondLst>
                                    <p:cond delay="0"/>
                                  </p:stCondLst>
                                  <p:childTnLst>
                                    <p:set>
                                      <p:cBhvr>
                                        <p:cTn id="92" dur="1" fill="hold">
                                          <p:stCondLst>
                                            <p:cond delay="0"/>
                                          </p:stCondLst>
                                        </p:cTn>
                                        <p:tgtEl>
                                          <p:spTgt spid="51"/>
                                        </p:tgtEl>
                                        <p:attrNameLst>
                                          <p:attrName>style.visibility</p:attrName>
                                        </p:attrNameLst>
                                      </p:cBhvr>
                                      <p:to>
                                        <p:strVal val="visible"/>
                                      </p:to>
                                    </p:set>
                                    <p:anim calcmode="lin" valueType="num">
                                      <p:cBhvr additive="base">
                                        <p:cTn id="93" dur="500" fill="hold"/>
                                        <p:tgtEl>
                                          <p:spTgt spid="51"/>
                                        </p:tgtEl>
                                        <p:attrNameLst>
                                          <p:attrName>ppt_x</p:attrName>
                                        </p:attrNameLst>
                                      </p:cBhvr>
                                      <p:tavLst>
                                        <p:tav tm="0">
                                          <p:val>
                                            <p:strVal val="#ppt_x"/>
                                          </p:val>
                                        </p:tav>
                                        <p:tav tm="100000">
                                          <p:val>
                                            <p:strVal val="#ppt_x"/>
                                          </p:val>
                                        </p:tav>
                                      </p:tavLst>
                                    </p:anim>
                                    <p:anim calcmode="lin" valueType="num">
                                      <p:cBhvr additive="base">
                                        <p:cTn id="94" dur="500" fill="hold"/>
                                        <p:tgtEl>
                                          <p:spTgt spid="51"/>
                                        </p:tgtEl>
                                        <p:attrNameLst>
                                          <p:attrName>ppt_y</p:attrName>
                                        </p:attrNameLst>
                                      </p:cBhvr>
                                      <p:tavLst>
                                        <p:tav tm="0">
                                          <p:val>
                                            <p:strVal val="1+#ppt_h/2"/>
                                          </p:val>
                                        </p:tav>
                                        <p:tav tm="100000">
                                          <p:val>
                                            <p:strVal val="#ppt_y"/>
                                          </p:val>
                                        </p:tav>
                                      </p:tavLst>
                                    </p:anim>
                                  </p:childTnLst>
                                </p:cTn>
                              </p:par>
                              <p:par>
                                <p:cTn id="95" presetID="2" presetClass="entr" presetSubtype="4" fill="hold" nodeType="withEffect">
                                  <p:stCondLst>
                                    <p:cond delay="0"/>
                                  </p:stCondLst>
                                  <p:childTnLst>
                                    <p:set>
                                      <p:cBhvr>
                                        <p:cTn id="96" dur="1" fill="hold">
                                          <p:stCondLst>
                                            <p:cond delay="0"/>
                                          </p:stCondLst>
                                        </p:cTn>
                                        <p:tgtEl>
                                          <p:spTgt spid="52"/>
                                        </p:tgtEl>
                                        <p:attrNameLst>
                                          <p:attrName>style.visibility</p:attrName>
                                        </p:attrNameLst>
                                      </p:cBhvr>
                                      <p:to>
                                        <p:strVal val="visible"/>
                                      </p:to>
                                    </p:set>
                                    <p:anim calcmode="lin" valueType="num">
                                      <p:cBhvr additive="base">
                                        <p:cTn id="97" dur="500" fill="hold"/>
                                        <p:tgtEl>
                                          <p:spTgt spid="52"/>
                                        </p:tgtEl>
                                        <p:attrNameLst>
                                          <p:attrName>ppt_x</p:attrName>
                                        </p:attrNameLst>
                                      </p:cBhvr>
                                      <p:tavLst>
                                        <p:tav tm="0">
                                          <p:val>
                                            <p:strVal val="#ppt_x"/>
                                          </p:val>
                                        </p:tav>
                                        <p:tav tm="100000">
                                          <p:val>
                                            <p:strVal val="#ppt_x"/>
                                          </p:val>
                                        </p:tav>
                                      </p:tavLst>
                                    </p:anim>
                                    <p:anim calcmode="lin" valueType="num">
                                      <p:cBhvr additive="base">
                                        <p:cTn id="98" dur="500" fill="hold"/>
                                        <p:tgtEl>
                                          <p:spTgt spid="52"/>
                                        </p:tgtEl>
                                        <p:attrNameLst>
                                          <p:attrName>ppt_y</p:attrName>
                                        </p:attrNameLst>
                                      </p:cBhvr>
                                      <p:tavLst>
                                        <p:tav tm="0">
                                          <p:val>
                                            <p:strVal val="1+#ppt_h/2"/>
                                          </p:val>
                                        </p:tav>
                                        <p:tav tm="100000">
                                          <p:val>
                                            <p:strVal val="#ppt_y"/>
                                          </p:val>
                                        </p:tav>
                                      </p:tavLst>
                                    </p:anim>
                                  </p:childTnLst>
                                </p:cTn>
                              </p:par>
                              <p:par>
                                <p:cTn id="99" presetID="2" presetClass="entr" presetSubtype="4" fill="hold"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additive="base">
                                        <p:cTn id="101" dur="500" fill="hold"/>
                                        <p:tgtEl>
                                          <p:spTgt spid="53"/>
                                        </p:tgtEl>
                                        <p:attrNameLst>
                                          <p:attrName>ppt_x</p:attrName>
                                        </p:attrNameLst>
                                      </p:cBhvr>
                                      <p:tavLst>
                                        <p:tav tm="0">
                                          <p:val>
                                            <p:strVal val="#ppt_x"/>
                                          </p:val>
                                        </p:tav>
                                        <p:tav tm="100000">
                                          <p:val>
                                            <p:strVal val="#ppt_x"/>
                                          </p:val>
                                        </p:tav>
                                      </p:tavLst>
                                    </p:anim>
                                    <p:anim calcmode="lin" valueType="num">
                                      <p:cBhvr additive="base">
                                        <p:cTn id="102" dur="500" fill="hold"/>
                                        <p:tgtEl>
                                          <p:spTgt spid="53"/>
                                        </p:tgtEl>
                                        <p:attrNameLst>
                                          <p:attrName>ppt_y</p:attrName>
                                        </p:attrNameLst>
                                      </p:cBhvr>
                                      <p:tavLst>
                                        <p:tav tm="0">
                                          <p:val>
                                            <p:strVal val="1+#ppt_h/2"/>
                                          </p:val>
                                        </p:tav>
                                        <p:tav tm="100000">
                                          <p:val>
                                            <p:strVal val="#ppt_y"/>
                                          </p:val>
                                        </p:tav>
                                      </p:tavLst>
                                    </p:anim>
                                  </p:childTnLst>
                                </p:cTn>
                              </p:par>
                              <p:par>
                                <p:cTn id="103" presetID="2" presetClass="entr" presetSubtype="4" fill="hold" nodeType="withEffect">
                                  <p:stCondLst>
                                    <p:cond delay="0"/>
                                  </p:stCondLst>
                                  <p:childTnLst>
                                    <p:set>
                                      <p:cBhvr>
                                        <p:cTn id="104" dur="1" fill="hold">
                                          <p:stCondLst>
                                            <p:cond delay="0"/>
                                          </p:stCondLst>
                                        </p:cTn>
                                        <p:tgtEl>
                                          <p:spTgt spid="54"/>
                                        </p:tgtEl>
                                        <p:attrNameLst>
                                          <p:attrName>style.visibility</p:attrName>
                                        </p:attrNameLst>
                                      </p:cBhvr>
                                      <p:to>
                                        <p:strVal val="visible"/>
                                      </p:to>
                                    </p:set>
                                    <p:anim calcmode="lin" valueType="num">
                                      <p:cBhvr additive="base">
                                        <p:cTn id="105" dur="500" fill="hold"/>
                                        <p:tgtEl>
                                          <p:spTgt spid="54"/>
                                        </p:tgtEl>
                                        <p:attrNameLst>
                                          <p:attrName>ppt_x</p:attrName>
                                        </p:attrNameLst>
                                      </p:cBhvr>
                                      <p:tavLst>
                                        <p:tav tm="0">
                                          <p:val>
                                            <p:strVal val="#ppt_x"/>
                                          </p:val>
                                        </p:tav>
                                        <p:tav tm="100000">
                                          <p:val>
                                            <p:strVal val="#ppt_x"/>
                                          </p:val>
                                        </p:tav>
                                      </p:tavLst>
                                    </p:anim>
                                    <p:anim calcmode="lin" valueType="num">
                                      <p:cBhvr additive="base">
                                        <p:cTn id="106" dur="500" fill="hold"/>
                                        <p:tgtEl>
                                          <p:spTgt spid="54"/>
                                        </p:tgtEl>
                                        <p:attrNameLst>
                                          <p:attrName>ppt_y</p:attrName>
                                        </p:attrNameLst>
                                      </p:cBhvr>
                                      <p:tavLst>
                                        <p:tav tm="0">
                                          <p:val>
                                            <p:strVal val="1+#ppt_h/2"/>
                                          </p:val>
                                        </p:tav>
                                        <p:tav tm="100000">
                                          <p:val>
                                            <p:strVal val="#ppt_y"/>
                                          </p:val>
                                        </p:tav>
                                      </p:tavLst>
                                    </p:anim>
                                  </p:childTnLst>
                                </p:cTn>
                              </p:par>
                              <p:par>
                                <p:cTn id="107" presetID="2" presetClass="entr" presetSubtype="4" fill="hold" grpId="0" nodeType="withEffect">
                                  <p:stCondLst>
                                    <p:cond delay="0"/>
                                  </p:stCondLst>
                                  <p:childTnLst>
                                    <p:set>
                                      <p:cBhvr>
                                        <p:cTn id="108" dur="1" fill="hold">
                                          <p:stCondLst>
                                            <p:cond delay="0"/>
                                          </p:stCondLst>
                                        </p:cTn>
                                        <p:tgtEl>
                                          <p:spTgt spid="55"/>
                                        </p:tgtEl>
                                        <p:attrNameLst>
                                          <p:attrName>style.visibility</p:attrName>
                                        </p:attrNameLst>
                                      </p:cBhvr>
                                      <p:to>
                                        <p:strVal val="visible"/>
                                      </p:to>
                                    </p:set>
                                    <p:anim calcmode="lin" valueType="num">
                                      <p:cBhvr additive="base">
                                        <p:cTn id="109" dur="500" fill="hold"/>
                                        <p:tgtEl>
                                          <p:spTgt spid="55"/>
                                        </p:tgtEl>
                                        <p:attrNameLst>
                                          <p:attrName>ppt_x</p:attrName>
                                        </p:attrNameLst>
                                      </p:cBhvr>
                                      <p:tavLst>
                                        <p:tav tm="0">
                                          <p:val>
                                            <p:strVal val="#ppt_x"/>
                                          </p:val>
                                        </p:tav>
                                        <p:tav tm="100000">
                                          <p:val>
                                            <p:strVal val="#ppt_x"/>
                                          </p:val>
                                        </p:tav>
                                      </p:tavLst>
                                    </p:anim>
                                    <p:anim calcmode="lin" valueType="num">
                                      <p:cBhvr additive="base">
                                        <p:cTn id="110" dur="500" fill="hold"/>
                                        <p:tgtEl>
                                          <p:spTgt spid="55"/>
                                        </p:tgtEl>
                                        <p:attrNameLst>
                                          <p:attrName>ppt_y</p:attrName>
                                        </p:attrNameLst>
                                      </p:cBhvr>
                                      <p:tavLst>
                                        <p:tav tm="0">
                                          <p:val>
                                            <p:strVal val="1+#ppt_h/2"/>
                                          </p:val>
                                        </p:tav>
                                        <p:tav tm="100000">
                                          <p:val>
                                            <p:strVal val="#ppt_y"/>
                                          </p:val>
                                        </p:tav>
                                      </p:tavLst>
                                    </p:anim>
                                  </p:childTnLst>
                                </p:cTn>
                              </p:par>
                              <p:par>
                                <p:cTn id="111" presetID="2" presetClass="entr" presetSubtype="4" fill="hold" grpId="0" nodeType="withEffect">
                                  <p:stCondLst>
                                    <p:cond delay="0"/>
                                  </p:stCondLst>
                                  <p:childTnLst>
                                    <p:set>
                                      <p:cBhvr>
                                        <p:cTn id="112" dur="1" fill="hold">
                                          <p:stCondLst>
                                            <p:cond delay="0"/>
                                          </p:stCondLst>
                                        </p:cTn>
                                        <p:tgtEl>
                                          <p:spTgt spid="56"/>
                                        </p:tgtEl>
                                        <p:attrNameLst>
                                          <p:attrName>style.visibility</p:attrName>
                                        </p:attrNameLst>
                                      </p:cBhvr>
                                      <p:to>
                                        <p:strVal val="visible"/>
                                      </p:to>
                                    </p:set>
                                    <p:anim calcmode="lin" valueType="num">
                                      <p:cBhvr additive="base">
                                        <p:cTn id="113" dur="500" fill="hold"/>
                                        <p:tgtEl>
                                          <p:spTgt spid="56"/>
                                        </p:tgtEl>
                                        <p:attrNameLst>
                                          <p:attrName>ppt_x</p:attrName>
                                        </p:attrNameLst>
                                      </p:cBhvr>
                                      <p:tavLst>
                                        <p:tav tm="0">
                                          <p:val>
                                            <p:strVal val="#ppt_x"/>
                                          </p:val>
                                        </p:tav>
                                        <p:tav tm="100000">
                                          <p:val>
                                            <p:strVal val="#ppt_x"/>
                                          </p:val>
                                        </p:tav>
                                      </p:tavLst>
                                    </p:anim>
                                    <p:anim calcmode="lin" valueType="num">
                                      <p:cBhvr additive="base">
                                        <p:cTn id="114" dur="500" fill="hold"/>
                                        <p:tgtEl>
                                          <p:spTgt spid="56"/>
                                        </p:tgtEl>
                                        <p:attrNameLst>
                                          <p:attrName>ppt_y</p:attrName>
                                        </p:attrNameLst>
                                      </p:cBhvr>
                                      <p:tavLst>
                                        <p:tav tm="0">
                                          <p:val>
                                            <p:strVal val="1+#ppt_h/2"/>
                                          </p:val>
                                        </p:tav>
                                        <p:tav tm="100000">
                                          <p:val>
                                            <p:strVal val="#ppt_y"/>
                                          </p:val>
                                        </p:tav>
                                      </p:tavLst>
                                    </p:anim>
                                  </p:childTnLst>
                                </p:cTn>
                              </p:par>
                              <p:par>
                                <p:cTn id="115" presetID="2" presetClass="entr" presetSubtype="4" fill="hold" grpId="0" nodeType="withEffect">
                                  <p:stCondLst>
                                    <p:cond delay="0"/>
                                  </p:stCondLst>
                                  <p:childTnLst>
                                    <p:set>
                                      <p:cBhvr>
                                        <p:cTn id="116" dur="1" fill="hold">
                                          <p:stCondLst>
                                            <p:cond delay="0"/>
                                          </p:stCondLst>
                                        </p:cTn>
                                        <p:tgtEl>
                                          <p:spTgt spid="57"/>
                                        </p:tgtEl>
                                        <p:attrNameLst>
                                          <p:attrName>style.visibility</p:attrName>
                                        </p:attrNameLst>
                                      </p:cBhvr>
                                      <p:to>
                                        <p:strVal val="visible"/>
                                      </p:to>
                                    </p:set>
                                    <p:anim calcmode="lin" valueType="num">
                                      <p:cBhvr additive="base">
                                        <p:cTn id="117" dur="500" fill="hold"/>
                                        <p:tgtEl>
                                          <p:spTgt spid="57"/>
                                        </p:tgtEl>
                                        <p:attrNameLst>
                                          <p:attrName>ppt_x</p:attrName>
                                        </p:attrNameLst>
                                      </p:cBhvr>
                                      <p:tavLst>
                                        <p:tav tm="0">
                                          <p:val>
                                            <p:strVal val="#ppt_x"/>
                                          </p:val>
                                        </p:tav>
                                        <p:tav tm="100000">
                                          <p:val>
                                            <p:strVal val="#ppt_x"/>
                                          </p:val>
                                        </p:tav>
                                      </p:tavLst>
                                    </p:anim>
                                    <p:anim calcmode="lin" valueType="num">
                                      <p:cBhvr additive="base">
                                        <p:cTn id="118" dur="500" fill="hold"/>
                                        <p:tgtEl>
                                          <p:spTgt spid="57"/>
                                        </p:tgtEl>
                                        <p:attrNameLst>
                                          <p:attrName>ppt_y</p:attrName>
                                        </p:attrNameLst>
                                      </p:cBhvr>
                                      <p:tavLst>
                                        <p:tav tm="0">
                                          <p:val>
                                            <p:strVal val="1+#ppt_h/2"/>
                                          </p:val>
                                        </p:tav>
                                        <p:tav tm="100000">
                                          <p:val>
                                            <p:strVal val="#ppt_y"/>
                                          </p:val>
                                        </p:tav>
                                      </p:tavLst>
                                    </p:anim>
                                  </p:childTnLst>
                                </p:cTn>
                              </p:par>
                              <p:par>
                                <p:cTn id="119" presetID="2" presetClass="entr" presetSubtype="4" fill="hold" nodeType="withEffect">
                                  <p:stCondLst>
                                    <p:cond delay="0"/>
                                  </p:stCondLst>
                                  <p:childTnLst>
                                    <p:set>
                                      <p:cBhvr>
                                        <p:cTn id="120" dur="1" fill="hold">
                                          <p:stCondLst>
                                            <p:cond delay="0"/>
                                          </p:stCondLst>
                                        </p:cTn>
                                        <p:tgtEl>
                                          <p:spTgt spid="58"/>
                                        </p:tgtEl>
                                        <p:attrNameLst>
                                          <p:attrName>style.visibility</p:attrName>
                                        </p:attrNameLst>
                                      </p:cBhvr>
                                      <p:to>
                                        <p:strVal val="visible"/>
                                      </p:to>
                                    </p:set>
                                    <p:anim calcmode="lin" valueType="num">
                                      <p:cBhvr additive="base">
                                        <p:cTn id="121" dur="500" fill="hold"/>
                                        <p:tgtEl>
                                          <p:spTgt spid="58"/>
                                        </p:tgtEl>
                                        <p:attrNameLst>
                                          <p:attrName>ppt_x</p:attrName>
                                        </p:attrNameLst>
                                      </p:cBhvr>
                                      <p:tavLst>
                                        <p:tav tm="0">
                                          <p:val>
                                            <p:strVal val="#ppt_x"/>
                                          </p:val>
                                        </p:tav>
                                        <p:tav tm="100000">
                                          <p:val>
                                            <p:strVal val="#ppt_x"/>
                                          </p:val>
                                        </p:tav>
                                      </p:tavLst>
                                    </p:anim>
                                    <p:anim calcmode="lin" valueType="num">
                                      <p:cBhvr additive="base">
                                        <p:cTn id="122" dur="500" fill="hold"/>
                                        <p:tgtEl>
                                          <p:spTgt spid="58"/>
                                        </p:tgtEl>
                                        <p:attrNameLst>
                                          <p:attrName>ppt_y</p:attrName>
                                        </p:attrNameLst>
                                      </p:cBhvr>
                                      <p:tavLst>
                                        <p:tav tm="0">
                                          <p:val>
                                            <p:strVal val="1+#ppt_h/2"/>
                                          </p:val>
                                        </p:tav>
                                        <p:tav tm="100000">
                                          <p:val>
                                            <p:strVal val="#ppt_y"/>
                                          </p:val>
                                        </p:tav>
                                      </p:tavLst>
                                    </p:anim>
                                  </p:childTnLst>
                                </p:cTn>
                              </p:par>
                              <p:par>
                                <p:cTn id="123" presetID="2" presetClass="entr" presetSubtype="4" fill="hold" nodeType="withEffect">
                                  <p:stCondLst>
                                    <p:cond delay="0"/>
                                  </p:stCondLst>
                                  <p:childTnLst>
                                    <p:set>
                                      <p:cBhvr>
                                        <p:cTn id="124" dur="1" fill="hold">
                                          <p:stCondLst>
                                            <p:cond delay="0"/>
                                          </p:stCondLst>
                                        </p:cTn>
                                        <p:tgtEl>
                                          <p:spTgt spid="59"/>
                                        </p:tgtEl>
                                        <p:attrNameLst>
                                          <p:attrName>style.visibility</p:attrName>
                                        </p:attrNameLst>
                                      </p:cBhvr>
                                      <p:to>
                                        <p:strVal val="visible"/>
                                      </p:to>
                                    </p:set>
                                    <p:anim calcmode="lin" valueType="num">
                                      <p:cBhvr additive="base">
                                        <p:cTn id="125" dur="500" fill="hold"/>
                                        <p:tgtEl>
                                          <p:spTgt spid="59"/>
                                        </p:tgtEl>
                                        <p:attrNameLst>
                                          <p:attrName>ppt_x</p:attrName>
                                        </p:attrNameLst>
                                      </p:cBhvr>
                                      <p:tavLst>
                                        <p:tav tm="0">
                                          <p:val>
                                            <p:strVal val="#ppt_x"/>
                                          </p:val>
                                        </p:tav>
                                        <p:tav tm="100000">
                                          <p:val>
                                            <p:strVal val="#ppt_x"/>
                                          </p:val>
                                        </p:tav>
                                      </p:tavLst>
                                    </p:anim>
                                    <p:anim calcmode="lin" valueType="num">
                                      <p:cBhvr additive="base">
                                        <p:cTn id="126" dur="500" fill="hold"/>
                                        <p:tgtEl>
                                          <p:spTgt spid="59"/>
                                        </p:tgtEl>
                                        <p:attrNameLst>
                                          <p:attrName>ppt_y</p:attrName>
                                        </p:attrNameLst>
                                      </p:cBhvr>
                                      <p:tavLst>
                                        <p:tav tm="0">
                                          <p:val>
                                            <p:strVal val="1+#ppt_h/2"/>
                                          </p:val>
                                        </p:tav>
                                        <p:tav tm="100000">
                                          <p:val>
                                            <p:strVal val="#ppt_y"/>
                                          </p:val>
                                        </p:tav>
                                      </p:tavLst>
                                    </p:anim>
                                  </p:childTnLst>
                                </p:cTn>
                              </p:par>
                              <p:par>
                                <p:cTn id="127" presetID="2" presetClass="entr" presetSubtype="4" fill="hold" nodeType="withEffect">
                                  <p:stCondLst>
                                    <p:cond delay="0"/>
                                  </p:stCondLst>
                                  <p:childTnLst>
                                    <p:set>
                                      <p:cBhvr>
                                        <p:cTn id="128" dur="1" fill="hold">
                                          <p:stCondLst>
                                            <p:cond delay="0"/>
                                          </p:stCondLst>
                                        </p:cTn>
                                        <p:tgtEl>
                                          <p:spTgt spid="60"/>
                                        </p:tgtEl>
                                        <p:attrNameLst>
                                          <p:attrName>style.visibility</p:attrName>
                                        </p:attrNameLst>
                                      </p:cBhvr>
                                      <p:to>
                                        <p:strVal val="visible"/>
                                      </p:to>
                                    </p:set>
                                    <p:anim calcmode="lin" valueType="num">
                                      <p:cBhvr additive="base">
                                        <p:cTn id="129" dur="500" fill="hold"/>
                                        <p:tgtEl>
                                          <p:spTgt spid="60"/>
                                        </p:tgtEl>
                                        <p:attrNameLst>
                                          <p:attrName>ppt_x</p:attrName>
                                        </p:attrNameLst>
                                      </p:cBhvr>
                                      <p:tavLst>
                                        <p:tav tm="0">
                                          <p:val>
                                            <p:strVal val="#ppt_x"/>
                                          </p:val>
                                        </p:tav>
                                        <p:tav tm="100000">
                                          <p:val>
                                            <p:strVal val="#ppt_x"/>
                                          </p:val>
                                        </p:tav>
                                      </p:tavLst>
                                    </p:anim>
                                    <p:anim calcmode="lin" valueType="num">
                                      <p:cBhvr additive="base">
                                        <p:cTn id="130" dur="500" fill="hold"/>
                                        <p:tgtEl>
                                          <p:spTgt spid="60"/>
                                        </p:tgtEl>
                                        <p:attrNameLst>
                                          <p:attrName>ppt_y</p:attrName>
                                        </p:attrNameLst>
                                      </p:cBhvr>
                                      <p:tavLst>
                                        <p:tav tm="0">
                                          <p:val>
                                            <p:strVal val="1+#ppt_h/2"/>
                                          </p:val>
                                        </p:tav>
                                        <p:tav tm="100000">
                                          <p:val>
                                            <p:strVal val="#ppt_y"/>
                                          </p:val>
                                        </p:tav>
                                      </p:tavLst>
                                    </p:anim>
                                  </p:childTnLst>
                                </p:cTn>
                              </p:par>
                              <p:par>
                                <p:cTn id="131" presetID="2" presetClass="entr" presetSubtype="4" fill="hold" nodeType="withEffect">
                                  <p:stCondLst>
                                    <p:cond delay="0"/>
                                  </p:stCondLst>
                                  <p:childTnLst>
                                    <p:set>
                                      <p:cBhvr>
                                        <p:cTn id="132" dur="1" fill="hold">
                                          <p:stCondLst>
                                            <p:cond delay="0"/>
                                          </p:stCondLst>
                                        </p:cTn>
                                        <p:tgtEl>
                                          <p:spTgt spid="61"/>
                                        </p:tgtEl>
                                        <p:attrNameLst>
                                          <p:attrName>style.visibility</p:attrName>
                                        </p:attrNameLst>
                                      </p:cBhvr>
                                      <p:to>
                                        <p:strVal val="visible"/>
                                      </p:to>
                                    </p:set>
                                    <p:anim calcmode="lin" valueType="num">
                                      <p:cBhvr additive="base">
                                        <p:cTn id="133" dur="500" fill="hold"/>
                                        <p:tgtEl>
                                          <p:spTgt spid="61"/>
                                        </p:tgtEl>
                                        <p:attrNameLst>
                                          <p:attrName>ppt_x</p:attrName>
                                        </p:attrNameLst>
                                      </p:cBhvr>
                                      <p:tavLst>
                                        <p:tav tm="0">
                                          <p:val>
                                            <p:strVal val="#ppt_x"/>
                                          </p:val>
                                        </p:tav>
                                        <p:tav tm="100000">
                                          <p:val>
                                            <p:strVal val="#ppt_x"/>
                                          </p:val>
                                        </p:tav>
                                      </p:tavLst>
                                    </p:anim>
                                    <p:anim calcmode="lin" valueType="num">
                                      <p:cBhvr additive="base">
                                        <p:cTn id="134" dur="500" fill="hold"/>
                                        <p:tgtEl>
                                          <p:spTgt spid="61"/>
                                        </p:tgtEl>
                                        <p:attrNameLst>
                                          <p:attrName>ppt_y</p:attrName>
                                        </p:attrNameLst>
                                      </p:cBhvr>
                                      <p:tavLst>
                                        <p:tav tm="0">
                                          <p:val>
                                            <p:strVal val="1+#ppt_h/2"/>
                                          </p:val>
                                        </p:tav>
                                        <p:tav tm="100000">
                                          <p:val>
                                            <p:strVal val="#ppt_y"/>
                                          </p:val>
                                        </p:tav>
                                      </p:tavLst>
                                    </p:anim>
                                  </p:childTnLst>
                                </p:cTn>
                              </p:par>
                              <p:par>
                                <p:cTn id="135" presetID="2" presetClass="entr" presetSubtype="4" fill="hold" grpId="0" nodeType="withEffect">
                                  <p:stCondLst>
                                    <p:cond delay="0"/>
                                  </p:stCondLst>
                                  <p:childTnLst>
                                    <p:set>
                                      <p:cBhvr>
                                        <p:cTn id="136" dur="1" fill="hold">
                                          <p:stCondLst>
                                            <p:cond delay="0"/>
                                          </p:stCondLst>
                                        </p:cTn>
                                        <p:tgtEl>
                                          <p:spTgt spid="62"/>
                                        </p:tgtEl>
                                        <p:attrNameLst>
                                          <p:attrName>style.visibility</p:attrName>
                                        </p:attrNameLst>
                                      </p:cBhvr>
                                      <p:to>
                                        <p:strVal val="visible"/>
                                      </p:to>
                                    </p:set>
                                    <p:anim calcmode="lin" valueType="num">
                                      <p:cBhvr additive="base">
                                        <p:cTn id="137" dur="500" fill="hold"/>
                                        <p:tgtEl>
                                          <p:spTgt spid="62"/>
                                        </p:tgtEl>
                                        <p:attrNameLst>
                                          <p:attrName>ppt_x</p:attrName>
                                        </p:attrNameLst>
                                      </p:cBhvr>
                                      <p:tavLst>
                                        <p:tav tm="0">
                                          <p:val>
                                            <p:strVal val="#ppt_x"/>
                                          </p:val>
                                        </p:tav>
                                        <p:tav tm="100000">
                                          <p:val>
                                            <p:strVal val="#ppt_x"/>
                                          </p:val>
                                        </p:tav>
                                      </p:tavLst>
                                    </p:anim>
                                    <p:anim calcmode="lin" valueType="num">
                                      <p:cBhvr additive="base">
                                        <p:cTn id="138" dur="500" fill="hold"/>
                                        <p:tgtEl>
                                          <p:spTgt spid="62"/>
                                        </p:tgtEl>
                                        <p:attrNameLst>
                                          <p:attrName>ppt_y</p:attrName>
                                        </p:attrNameLst>
                                      </p:cBhvr>
                                      <p:tavLst>
                                        <p:tav tm="0">
                                          <p:val>
                                            <p:strVal val="1+#ppt_h/2"/>
                                          </p:val>
                                        </p:tav>
                                        <p:tav tm="100000">
                                          <p:val>
                                            <p:strVal val="#ppt_y"/>
                                          </p:val>
                                        </p:tav>
                                      </p:tavLst>
                                    </p:anim>
                                  </p:childTnLst>
                                </p:cTn>
                              </p:par>
                              <p:par>
                                <p:cTn id="139" presetID="2" presetClass="entr" presetSubtype="4" fill="hold" nodeType="withEffect">
                                  <p:stCondLst>
                                    <p:cond delay="0"/>
                                  </p:stCondLst>
                                  <p:childTnLst>
                                    <p:set>
                                      <p:cBhvr>
                                        <p:cTn id="140" dur="1" fill="hold">
                                          <p:stCondLst>
                                            <p:cond delay="0"/>
                                          </p:stCondLst>
                                        </p:cTn>
                                        <p:tgtEl>
                                          <p:spTgt spid="63"/>
                                        </p:tgtEl>
                                        <p:attrNameLst>
                                          <p:attrName>style.visibility</p:attrName>
                                        </p:attrNameLst>
                                      </p:cBhvr>
                                      <p:to>
                                        <p:strVal val="visible"/>
                                      </p:to>
                                    </p:set>
                                    <p:anim calcmode="lin" valueType="num">
                                      <p:cBhvr additive="base">
                                        <p:cTn id="141" dur="500" fill="hold"/>
                                        <p:tgtEl>
                                          <p:spTgt spid="63"/>
                                        </p:tgtEl>
                                        <p:attrNameLst>
                                          <p:attrName>ppt_x</p:attrName>
                                        </p:attrNameLst>
                                      </p:cBhvr>
                                      <p:tavLst>
                                        <p:tav tm="0">
                                          <p:val>
                                            <p:strVal val="#ppt_x"/>
                                          </p:val>
                                        </p:tav>
                                        <p:tav tm="100000">
                                          <p:val>
                                            <p:strVal val="#ppt_x"/>
                                          </p:val>
                                        </p:tav>
                                      </p:tavLst>
                                    </p:anim>
                                    <p:anim calcmode="lin" valueType="num">
                                      <p:cBhvr additive="base">
                                        <p:cTn id="142" dur="500" fill="hold"/>
                                        <p:tgtEl>
                                          <p:spTgt spid="63"/>
                                        </p:tgtEl>
                                        <p:attrNameLst>
                                          <p:attrName>ppt_y</p:attrName>
                                        </p:attrNameLst>
                                      </p:cBhvr>
                                      <p:tavLst>
                                        <p:tav tm="0">
                                          <p:val>
                                            <p:strVal val="1+#ppt_h/2"/>
                                          </p:val>
                                        </p:tav>
                                        <p:tav tm="100000">
                                          <p:val>
                                            <p:strVal val="#ppt_y"/>
                                          </p:val>
                                        </p:tav>
                                      </p:tavLst>
                                    </p:anim>
                                  </p:childTnLst>
                                </p:cTn>
                              </p:par>
                              <p:par>
                                <p:cTn id="143" presetID="2" presetClass="entr" presetSubtype="4" fill="hold" grpId="0" nodeType="withEffect">
                                  <p:stCondLst>
                                    <p:cond delay="0"/>
                                  </p:stCondLst>
                                  <p:childTnLst>
                                    <p:set>
                                      <p:cBhvr>
                                        <p:cTn id="144" dur="1" fill="hold">
                                          <p:stCondLst>
                                            <p:cond delay="0"/>
                                          </p:stCondLst>
                                        </p:cTn>
                                        <p:tgtEl>
                                          <p:spTgt spid="64"/>
                                        </p:tgtEl>
                                        <p:attrNameLst>
                                          <p:attrName>style.visibility</p:attrName>
                                        </p:attrNameLst>
                                      </p:cBhvr>
                                      <p:to>
                                        <p:strVal val="visible"/>
                                      </p:to>
                                    </p:set>
                                    <p:anim calcmode="lin" valueType="num">
                                      <p:cBhvr additive="base">
                                        <p:cTn id="145" dur="500" fill="hold"/>
                                        <p:tgtEl>
                                          <p:spTgt spid="64"/>
                                        </p:tgtEl>
                                        <p:attrNameLst>
                                          <p:attrName>ppt_x</p:attrName>
                                        </p:attrNameLst>
                                      </p:cBhvr>
                                      <p:tavLst>
                                        <p:tav tm="0">
                                          <p:val>
                                            <p:strVal val="#ppt_x"/>
                                          </p:val>
                                        </p:tav>
                                        <p:tav tm="100000">
                                          <p:val>
                                            <p:strVal val="#ppt_x"/>
                                          </p:val>
                                        </p:tav>
                                      </p:tavLst>
                                    </p:anim>
                                    <p:anim calcmode="lin" valueType="num">
                                      <p:cBhvr additive="base">
                                        <p:cTn id="146" dur="500" fill="hold"/>
                                        <p:tgtEl>
                                          <p:spTgt spid="64"/>
                                        </p:tgtEl>
                                        <p:attrNameLst>
                                          <p:attrName>ppt_y</p:attrName>
                                        </p:attrNameLst>
                                      </p:cBhvr>
                                      <p:tavLst>
                                        <p:tav tm="0">
                                          <p:val>
                                            <p:strVal val="1+#ppt_h/2"/>
                                          </p:val>
                                        </p:tav>
                                        <p:tav tm="100000">
                                          <p:val>
                                            <p:strVal val="#ppt_y"/>
                                          </p:val>
                                        </p:tav>
                                      </p:tavLst>
                                    </p:anim>
                                  </p:childTnLst>
                                </p:cTn>
                              </p:par>
                            </p:childTnLst>
                          </p:cTn>
                        </p:par>
                      </p:childTnLst>
                    </p:cTn>
                  </p:par>
                  <p:par>
                    <p:cTn id="147" fill="hold">
                      <p:stCondLst>
                        <p:cond delay="indefinite"/>
                      </p:stCondLst>
                      <p:childTnLst>
                        <p:par>
                          <p:cTn id="148" fill="hold">
                            <p:stCondLst>
                              <p:cond delay="0"/>
                            </p:stCondLst>
                            <p:childTnLst>
                              <p:par>
                                <p:cTn id="149" presetID="2" presetClass="entr" presetSubtype="4" fill="hold" grpId="0" nodeType="clickEffect">
                                  <p:stCondLst>
                                    <p:cond delay="0"/>
                                  </p:stCondLst>
                                  <p:childTnLst>
                                    <p:set>
                                      <p:cBhvr>
                                        <p:cTn id="150" dur="1" fill="hold">
                                          <p:stCondLst>
                                            <p:cond delay="0"/>
                                          </p:stCondLst>
                                        </p:cTn>
                                        <p:tgtEl>
                                          <p:spTgt spid="12"/>
                                        </p:tgtEl>
                                        <p:attrNameLst>
                                          <p:attrName>style.visibility</p:attrName>
                                        </p:attrNameLst>
                                      </p:cBhvr>
                                      <p:to>
                                        <p:strVal val="visible"/>
                                      </p:to>
                                    </p:set>
                                    <p:anim calcmode="lin" valueType="num">
                                      <p:cBhvr additive="base">
                                        <p:cTn id="151" dur="500" fill="hold"/>
                                        <p:tgtEl>
                                          <p:spTgt spid="12"/>
                                        </p:tgtEl>
                                        <p:attrNameLst>
                                          <p:attrName>ppt_x</p:attrName>
                                        </p:attrNameLst>
                                      </p:cBhvr>
                                      <p:tavLst>
                                        <p:tav tm="0">
                                          <p:val>
                                            <p:strVal val="#ppt_x"/>
                                          </p:val>
                                        </p:tav>
                                        <p:tav tm="100000">
                                          <p:val>
                                            <p:strVal val="#ppt_x"/>
                                          </p:val>
                                        </p:tav>
                                      </p:tavLst>
                                    </p:anim>
                                    <p:anim calcmode="lin" valueType="num">
                                      <p:cBhvr additive="base">
                                        <p:cTn id="152" dur="500" fill="hold"/>
                                        <p:tgtEl>
                                          <p:spTgt spid="12"/>
                                        </p:tgtEl>
                                        <p:attrNameLst>
                                          <p:attrName>ppt_y</p:attrName>
                                        </p:attrNameLst>
                                      </p:cBhvr>
                                      <p:tavLst>
                                        <p:tav tm="0">
                                          <p:val>
                                            <p:strVal val="1+#ppt_h/2"/>
                                          </p:val>
                                        </p:tav>
                                        <p:tav tm="100000">
                                          <p:val>
                                            <p:strVal val="#ppt_y"/>
                                          </p:val>
                                        </p:tav>
                                      </p:tavLst>
                                    </p:anim>
                                  </p:childTnLst>
                                </p:cTn>
                              </p:par>
                              <p:par>
                                <p:cTn id="153" presetID="2" presetClass="entr" presetSubtype="4" fill="hold" nodeType="withEffect">
                                  <p:stCondLst>
                                    <p:cond delay="0"/>
                                  </p:stCondLst>
                                  <p:childTnLst>
                                    <p:set>
                                      <p:cBhvr>
                                        <p:cTn id="154" dur="1" fill="hold">
                                          <p:stCondLst>
                                            <p:cond delay="0"/>
                                          </p:stCondLst>
                                        </p:cTn>
                                        <p:tgtEl>
                                          <p:spTgt spid="82"/>
                                        </p:tgtEl>
                                        <p:attrNameLst>
                                          <p:attrName>style.visibility</p:attrName>
                                        </p:attrNameLst>
                                      </p:cBhvr>
                                      <p:to>
                                        <p:strVal val="visible"/>
                                      </p:to>
                                    </p:set>
                                    <p:anim calcmode="lin" valueType="num">
                                      <p:cBhvr additive="base">
                                        <p:cTn id="155" dur="500" fill="hold"/>
                                        <p:tgtEl>
                                          <p:spTgt spid="82"/>
                                        </p:tgtEl>
                                        <p:attrNameLst>
                                          <p:attrName>ppt_x</p:attrName>
                                        </p:attrNameLst>
                                      </p:cBhvr>
                                      <p:tavLst>
                                        <p:tav tm="0">
                                          <p:val>
                                            <p:strVal val="#ppt_x"/>
                                          </p:val>
                                        </p:tav>
                                        <p:tav tm="100000">
                                          <p:val>
                                            <p:strVal val="#ppt_x"/>
                                          </p:val>
                                        </p:tav>
                                      </p:tavLst>
                                    </p:anim>
                                    <p:anim calcmode="lin" valueType="num">
                                      <p:cBhvr additive="base">
                                        <p:cTn id="156" dur="500" fill="hold"/>
                                        <p:tgtEl>
                                          <p:spTgt spid="82"/>
                                        </p:tgtEl>
                                        <p:attrNameLst>
                                          <p:attrName>ppt_y</p:attrName>
                                        </p:attrNameLst>
                                      </p:cBhvr>
                                      <p:tavLst>
                                        <p:tav tm="0">
                                          <p:val>
                                            <p:strVal val="1+#ppt_h/2"/>
                                          </p:val>
                                        </p:tav>
                                        <p:tav tm="100000">
                                          <p:val>
                                            <p:strVal val="#ppt_y"/>
                                          </p:val>
                                        </p:tav>
                                      </p:tavLst>
                                    </p:anim>
                                  </p:childTnLst>
                                </p:cTn>
                              </p:par>
                            </p:childTnLst>
                          </p:cTn>
                        </p:par>
                      </p:childTnLst>
                    </p:cTn>
                  </p:par>
                  <p:par>
                    <p:cTn id="157" fill="hold">
                      <p:stCondLst>
                        <p:cond delay="indefinite"/>
                      </p:stCondLst>
                      <p:childTnLst>
                        <p:par>
                          <p:cTn id="158" fill="hold">
                            <p:stCondLst>
                              <p:cond delay="0"/>
                            </p:stCondLst>
                            <p:childTnLst>
                              <p:par>
                                <p:cTn id="159" presetID="2" presetClass="entr" presetSubtype="4" fill="hold" nodeType="clickEffect">
                                  <p:stCondLst>
                                    <p:cond delay="0"/>
                                  </p:stCondLst>
                                  <p:childTnLst>
                                    <p:set>
                                      <p:cBhvr>
                                        <p:cTn id="160" dur="1" fill="hold">
                                          <p:stCondLst>
                                            <p:cond delay="0"/>
                                          </p:stCondLst>
                                        </p:cTn>
                                        <p:tgtEl>
                                          <p:spTgt spid="84"/>
                                        </p:tgtEl>
                                        <p:attrNameLst>
                                          <p:attrName>style.visibility</p:attrName>
                                        </p:attrNameLst>
                                      </p:cBhvr>
                                      <p:to>
                                        <p:strVal val="visible"/>
                                      </p:to>
                                    </p:set>
                                    <p:anim calcmode="lin" valueType="num">
                                      <p:cBhvr additive="base">
                                        <p:cTn id="161" dur="500" fill="hold"/>
                                        <p:tgtEl>
                                          <p:spTgt spid="84"/>
                                        </p:tgtEl>
                                        <p:attrNameLst>
                                          <p:attrName>ppt_x</p:attrName>
                                        </p:attrNameLst>
                                      </p:cBhvr>
                                      <p:tavLst>
                                        <p:tav tm="0">
                                          <p:val>
                                            <p:strVal val="#ppt_x"/>
                                          </p:val>
                                        </p:tav>
                                        <p:tav tm="100000">
                                          <p:val>
                                            <p:strVal val="#ppt_x"/>
                                          </p:val>
                                        </p:tav>
                                      </p:tavLst>
                                    </p:anim>
                                    <p:anim calcmode="lin" valueType="num">
                                      <p:cBhvr additive="base">
                                        <p:cTn id="162" dur="500" fill="hold"/>
                                        <p:tgtEl>
                                          <p:spTgt spid="84"/>
                                        </p:tgtEl>
                                        <p:attrNameLst>
                                          <p:attrName>ppt_y</p:attrName>
                                        </p:attrNameLst>
                                      </p:cBhvr>
                                      <p:tavLst>
                                        <p:tav tm="0">
                                          <p:val>
                                            <p:strVal val="1+#ppt_h/2"/>
                                          </p:val>
                                        </p:tav>
                                        <p:tav tm="100000">
                                          <p:val>
                                            <p:strVal val="#ppt_y"/>
                                          </p:val>
                                        </p:tav>
                                      </p:tavLst>
                                    </p:anim>
                                  </p:childTnLst>
                                </p:cTn>
                              </p:par>
                              <p:par>
                                <p:cTn id="163" presetID="2" presetClass="entr" presetSubtype="4" fill="hold" grpId="0" nodeType="withEffect">
                                  <p:stCondLst>
                                    <p:cond delay="0"/>
                                  </p:stCondLst>
                                  <p:childTnLst>
                                    <p:set>
                                      <p:cBhvr>
                                        <p:cTn id="164" dur="1" fill="hold">
                                          <p:stCondLst>
                                            <p:cond delay="0"/>
                                          </p:stCondLst>
                                        </p:cTn>
                                        <p:tgtEl>
                                          <p:spTgt spid="89"/>
                                        </p:tgtEl>
                                        <p:attrNameLst>
                                          <p:attrName>style.visibility</p:attrName>
                                        </p:attrNameLst>
                                      </p:cBhvr>
                                      <p:to>
                                        <p:strVal val="visible"/>
                                      </p:to>
                                    </p:set>
                                    <p:anim calcmode="lin" valueType="num">
                                      <p:cBhvr additive="base">
                                        <p:cTn id="165" dur="500" fill="hold"/>
                                        <p:tgtEl>
                                          <p:spTgt spid="89"/>
                                        </p:tgtEl>
                                        <p:attrNameLst>
                                          <p:attrName>ppt_x</p:attrName>
                                        </p:attrNameLst>
                                      </p:cBhvr>
                                      <p:tavLst>
                                        <p:tav tm="0">
                                          <p:val>
                                            <p:strVal val="#ppt_x"/>
                                          </p:val>
                                        </p:tav>
                                        <p:tav tm="100000">
                                          <p:val>
                                            <p:strVal val="#ppt_x"/>
                                          </p:val>
                                        </p:tav>
                                      </p:tavLst>
                                    </p:anim>
                                    <p:anim calcmode="lin" valueType="num">
                                      <p:cBhvr additive="base">
                                        <p:cTn id="166" dur="500" fill="hold"/>
                                        <p:tgtEl>
                                          <p:spTgt spid="89"/>
                                        </p:tgtEl>
                                        <p:attrNameLst>
                                          <p:attrName>ppt_y</p:attrName>
                                        </p:attrNameLst>
                                      </p:cBhvr>
                                      <p:tavLst>
                                        <p:tav tm="0">
                                          <p:val>
                                            <p:strVal val="1+#ppt_h/2"/>
                                          </p:val>
                                        </p:tav>
                                        <p:tav tm="100000">
                                          <p:val>
                                            <p:strVal val="#ppt_y"/>
                                          </p:val>
                                        </p:tav>
                                      </p:tavLst>
                                    </p:anim>
                                  </p:childTnLst>
                                </p:cTn>
                              </p:par>
                              <p:par>
                                <p:cTn id="167" presetID="2" presetClass="entr" presetSubtype="4" fill="hold" grpId="0" nodeType="withEffect">
                                  <p:stCondLst>
                                    <p:cond delay="0"/>
                                  </p:stCondLst>
                                  <p:childTnLst>
                                    <p:set>
                                      <p:cBhvr>
                                        <p:cTn id="168" dur="1" fill="hold">
                                          <p:stCondLst>
                                            <p:cond delay="0"/>
                                          </p:stCondLst>
                                        </p:cTn>
                                        <p:tgtEl>
                                          <p:spTgt spid="90"/>
                                        </p:tgtEl>
                                        <p:attrNameLst>
                                          <p:attrName>style.visibility</p:attrName>
                                        </p:attrNameLst>
                                      </p:cBhvr>
                                      <p:to>
                                        <p:strVal val="visible"/>
                                      </p:to>
                                    </p:set>
                                    <p:anim calcmode="lin" valueType="num">
                                      <p:cBhvr additive="base">
                                        <p:cTn id="169" dur="500" fill="hold"/>
                                        <p:tgtEl>
                                          <p:spTgt spid="90"/>
                                        </p:tgtEl>
                                        <p:attrNameLst>
                                          <p:attrName>ppt_x</p:attrName>
                                        </p:attrNameLst>
                                      </p:cBhvr>
                                      <p:tavLst>
                                        <p:tav tm="0">
                                          <p:val>
                                            <p:strVal val="#ppt_x"/>
                                          </p:val>
                                        </p:tav>
                                        <p:tav tm="100000">
                                          <p:val>
                                            <p:strVal val="#ppt_x"/>
                                          </p:val>
                                        </p:tav>
                                      </p:tavLst>
                                    </p:anim>
                                    <p:anim calcmode="lin" valueType="num">
                                      <p:cBhvr additive="base">
                                        <p:cTn id="170" dur="500" fill="hold"/>
                                        <p:tgtEl>
                                          <p:spTgt spid="90"/>
                                        </p:tgtEl>
                                        <p:attrNameLst>
                                          <p:attrName>ppt_y</p:attrName>
                                        </p:attrNameLst>
                                      </p:cBhvr>
                                      <p:tavLst>
                                        <p:tav tm="0">
                                          <p:val>
                                            <p:strVal val="1+#ppt_h/2"/>
                                          </p:val>
                                        </p:tav>
                                        <p:tav tm="100000">
                                          <p:val>
                                            <p:strVal val="#ppt_y"/>
                                          </p:val>
                                        </p:tav>
                                      </p:tavLst>
                                    </p:anim>
                                  </p:childTnLst>
                                </p:cTn>
                              </p:par>
                              <p:par>
                                <p:cTn id="171" presetID="2" presetClass="entr" presetSubtype="4" fill="hold" grpId="0" nodeType="withEffect">
                                  <p:stCondLst>
                                    <p:cond delay="0"/>
                                  </p:stCondLst>
                                  <p:childTnLst>
                                    <p:set>
                                      <p:cBhvr>
                                        <p:cTn id="172" dur="1" fill="hold">
                                          <p:stCondLst>
                                            <p:cond delay="0"/>
                                          </p:stCondLst>
                                        </p:cTn>
                                        <p:tgtEl>
                                          <p:spTgt spid="91"/>
                                        </p:tgtEl>
                                        <p:attrNameLst>
                                          <p:attrName>style.visibility</p:attrName>
                                        </p:attrNameLst>
                                      </p:cBhvr>
                                      <p:to>
                                        <p:strVal val="visible"/>
                                      </p:to>
                                    </p:set>
                                    <p:anim calcmode="lin" valueType="num">
                                      <p:cBhvr additive="base">
                                        <p:cTn id="173" dur="500" fill="hold"/>
                                        <p:tgtEl>
                                          <p:spTgt spid="91"/>
                                        </p:tgtEl>
                                        <p:attrNameLst>
                                          <p:attrName>ppt_x</p:attrName>
                                        </p:attrNameLst>
                                      </p:cBhvr>
                                      <p:tavLst>
                                        <p:tav tm="0">
                                          <p:val>
                                            <p:strVal val="#ppt_x"/>
                                          </p:val>
                                        </p:tav>
                                        <p:tav tm="100000">
                                          <p:val>
                                            <p:strVal val="#ppt_x"/>
                                          </p:val>
                                        </p:tav>
                                      </p:tavLst>
                                    </p:anim>
                                    <p:anim calcmode="lin" valueType="num">
                                      <p:cBhvr additive="base">
                                        <p:cTn id="174" dur="500" fill="hold"/>
                                        <p:tgtEl>
                                          <p:spTgt spid="91"/>
                                        </p:tgtEl>
                                        <p:attrNameLst>
                                          <p:attrName>ppt_y</p:attrName>
                                        </p:attrNameLst>
                                      </p:cBhvr>
                                      <p:tavLst>
                                        <p:tav tm="0">
                                          <p:val>
                                            <p:strVal val="1+#ppt_h/2"/>
                                          </p:val>
                                        </p:tav>
                                        <p:tav tm="100000">
                                          <p:val>
                                            <p:strVal val="#ppt_y"/>
                                          </p:val>
                                        </p:tav>
                                      </p:tavLst>
                                    </p:anim>
                                  </p:childTnLst>
                                </p:cTn>
                              </p:par>
                              <p:par>
                                <p:cTn id="175" presetID="2" presetClass="entr" presetSubtype="4" fill="hold" nodeType="withEffect">
                                  <p:stCondLst>
                                    <p:cond delay="0"/>
                                  </p:stCondLst>
                                  <p:childTnLst>
                                    <p:set>
                                      <p:cBhvr>
                                        <p:cTn id="176" dur="1" fill="hold">
                                          <p:stCondLst>
                                            <p:cond delay="0"/>
                                          </p:stCondLst>
                                        </p:cTn>
                                        <p:tgtEl>
                                          <p:spTgt spid="88"/>
                                        </p:tgtEl>
                                        <p:attrNameLst>
                                          <p:attrName>style.visibility</p:attrName>
                                        </p:attrNameLst>
                                      </p:cBhvr>
                                      <p:to>
                                        <p:strVal val="visible"/>
                                      </p:to>
                                    </p:set>
                                    <p:anim calcmode="lin" valueType="num">
                                      <p:cBhvr additive="base">
                                        <p:cTn id="177" dur="500" fill="hold"/>
                                        <p:tgtEl>
                                          <p:spTgt spid="88"/>
                                        </p:tgtEl>
                                        <p:attrNameLst>
                                          <p:attrName>ppt_x</p:attrName>
                                        </p:attrNameLst>
                                      </p:cBhvr>
                                      <p:tavLst>
                                        <p:tav tm="0">
                                          <p:val>
                                            <p:strVal val="#ppt_x"/>
                                          </p:val>
                                        </p:tav>
                                        <p:tav tm="100000">
                                          <p:val>
                                            <p:strVal val="#ppt_x"/>
                                          </p:val>
                                        </p:tav>
                                      </p:tavLst>
                                    </p:anim>
                                    <p:anim calcmode="lin" valueType="num">
                                      <p:cBhvr additive="base">
                                        <p:cTn id="178" dur="500" fill="hold"/>
                                        <p:tgtEl>
                                          <p:spTgt spid="88"/>
                                        </p:tgtEl>
                                        <p:attrNameLst>
                                          <p:attrName>ppt_y</p:attrName>
                                        </p:attrNameLst>
                                      </p:cBhvr>
                                      <p:tavLst>
                                        <p:tav tm="0">
                                          <p:val>
                                            <p:strVal val="1+#ppt_h/2"/>
                                          </p:val>
                                        </p:tav>
                                        <p:tav tm="100000">
                                          <p:val>
                                            <p:strVal val="#ppt_y"/>
                                          </p:val>
                                        </p:tav>
                                      </p:tavLst>
                                    </p:anim>
                                  </p:childTnLst>
                                </p:cTn>
                              </p:par>
                              <p:par>
                                <p:cTn id="179" presetID="2" presetClass="entr" presetSubtype="4" fill="hold" nodeType="withEffect">
                                  <p:stCondLst>
                                    <p:cond delay="0"/>
                                  </p:stCondLst>
                                  <p:childTnLst>
                                    <p:set>
                                      <p:cBhvr>
                                        <p:cTn id="180" dur="1" fill="hold">
                                          <p:stCondLst>
                                            <p:cond delay="0"/>
                                          </p:stCondLst>
                                        </p:cTn>
                                        <p:tgtEl>
                                          <p:spTgt spid="95"/>
                                        </p:tgtEl>
                                        <p:attrNameLst>
                                          <p:attrName>style.visibility</p:attrName>
                                        </p:attrNameLst>
                                      </p:cBhvr>
                                      <p:to>
                                        <p:strVal val="visible"/>
                                      </p:to>
                                    </p:set>
                                    <p:anim calcmode="lin" valueType="num">
                                      <p:cBhvr additive="base">
                                        <p:cTn id="181" dur="500" fill="hold"/>
                                        <p:tgtEl>
                                          <p:spTgt spid="95"/>
                                        </p:tgtEl>
                                        <p:attrNameLst>
                                          <p:attrName>ppt_x</p:attrName>
                                        </p:attrNameLst>
                                      </p:cBhvr>
                                      <p:tavLst>
                                        <p:tav tm="0">
                                          <p:val>
                                            <p:strVal val="#ppt_x"/>
                                          </p:val>
                                        </p:tav>
                                        <p:tav tm="100000">
                                          <p:val>
                                            <p:strVal val="#ppt_x"/>
                                          </p:val>
                                        </p:tav>
                                      </p:tavLst>
                                    </p:anim>
                                    <p:anim calcmode="lin" valueType="num">
                                      <p:cBhvr additive="base">
                                        <p:cTn id="182" dur="500" fill="hold"/>
                                        <p:tgtEl>
                                          <p:spTgt spid="95"/>
                                        </p:tgtEl>
                                        <p:attrNameLst>
                                          <p:attrName>ppt_y</p:attrName>
                                        </p:attrNameLst>
                                      </p:cBhvr>
                                      <p:tavLst>
                                        <p:tav tm="0">
                                          <p:val>
                                            <p:strVal val="1+#ppt_h/2"/>
                                          </p:val>
                                        </p:tav>
                                        <p:tav tm="100000">
                                          <p:val>
                                            <p:strVal val="#ppt_y"/>
                                          </p:val>
                                        </p:tav>
                                      </p:tavLst>
                                    </p:anim>
                                  </p:childTnLst>
                                </p:cTn>
                              </p:par>
                              <p:par>
                                <p:cTn id="183" presetID="2" presetClass="entr" presetSubtype="4" fill="hold" nodeType="withEffect">
                                  <p:stCondLst>
                                    <p:cond delay="0"/>
                                  </p:stCondLst>
                                  <p:childTnLst>
                                    <p:set>
                                      <p:cBhvr>
                                        <p:cTn id="184" dur="1" fill="hold">
                                          <p:stCondLst>
                                            <p:cond delay="0"/>
                                          </p:stCondLst>
                                        </p:cTn>
                                        <p:tgtEl>
                                          <p:spTgt spid="96"/>
                                        </p:tgtEl>
                                        <p:attrNameLst>
                                          <p:attrName>style.visibility</p:attrName>
                                        </p:attrNameLst>
                                      </p:cBhvr>
                                      <p:to>
                                        <p:strVal val="visible"/>
                                      </p:to>
                                    </p:set>
                                    <p:anim calcmode="lin" valueType="num">
                                      <p:cBhvr additive="base">
                                        <p:cTn id="185" dur="500" fill="hold"/>
                                        <p:tgtEl>
                                          <p:spTgt spid="96"/>
                                        </p:tgtEl>
                                        <p:attrNameLst>
                                          <p:attrName>ppt_x</p:attrName>
                                        </p:attrNameLst>
                                      </p:cBhvr>
                                      <p:tavLst>
                                        <p:tav tm="0">
                                          <p:val>
                                            <p:strVal val="#ppt_x"/>
                                          </p:val>
                                        </p:tav>
                                        <p:tav tm="100000">
                                          <p:val>
                                            <p:strVal val="#ppt_x"/>
                                          </p:val>
                                        </p:tav>
                                      </p:tavLst>
                                    </p:anim>
                                    <p:anim calcmode="lin" valueType="num">
                                      <p:cBhvr additive="base">
                                        <p:cTn id="186" dur="500" fill="hold"/>
                                        <p:tgtEl>
                                          <p:spTgt spid="9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9" grpId="0"/>
      <p:bldP spid="28" grpId="0"/>
      <p:bldP spid="12" grpId="0"/>
      <p:bldP spid="2" grpId="0" animBg="1"/>
      <p:bldP spid="3" grpId="0" animBg="1"/>
      <p:bldP spid="26" grpId="0" animBg="1"/>
      <p:bldP spid="27" grpId="0"/>
      <p:bldP spid="29" grpId="0" animBg="1"/>
      <p:bldP spid="46" grpId="0"/>
      <p:bldP spid="49" grpId="0"/>
      <p:bldP spid="50" grpId="0" animBg="1"/>
      <p:bldP spid="51" grpId="0" animBg="1"/>
      <p:bldP spid="55" grpId="0" animBg="1"/>
      <p:bldP spid="56" grpId="0"/>
      <p:bldP spid="57" grpId="0" animBg="1"/>
      <p:bldP spid="62" grpId="0"/>
      <p:bldP spid="64" grpId="0"/>
      <p:bldP spid="89" grpId="0"/>
      <p:bldP spid="90" grpId="0"/>
      <p:bldP spid="9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タイトル 1"/>
          <p:cNvSpPr>
            <a:spLocks noGrp="1"/>
          </p:cNvSpPr>
          <p:nvPr>
            <p:ph type="title"/>
          </p:nvPr>
        </p:nvSpPr>
        <p:spPr/>
        <p:txBody>
          <a:bodyPr/>
          <a:lstStyle/>
          <a:p>
            <a:pPr eaLnBrk="1" hangingPunct="1"/>
            <a:r>
              <a:rPr lang="en-US" altLang="ja-JP" dirty="0"/>
              <a:t>1. </a:t>
            </a:r>
            <a:r>
              <a:rPr lang="ja-JP" altLang="en-US" dirty="0"/>
              <a:t>熱力学誕生前夜</a:t>
            </a:r>
          </a:p>
        </p:txBody>
      </p:sp>
      <p:sp>
        <p:nvSpPr>
          <p:cNvPr id="6155" name="スライド番号プレースホルダー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a:buBlip>
                <a:blip r:embed="rId2"/>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9pPr>
          </a:lstStyle>
          <a:p>
            <a:pPr>
              <a:lnSpc>
                <a:spcPct val="100000"/>
              </a:lnSpc>
              <a:spcBef>
                <a:spcPct val="0"/>
              </a:spcBef>
              <a:spcAft>
                <a:spcPct val="0"/>
              </a:spcAft>
              <a:buClrTx/>
              <a:buFontTx/>
              <a:buNone/>
            </a:pPr>
            <a:fld id="{BDCDC8F8-78A8-4677-A59B-900A672EDA56}" type="slidenum">
              <a:rPr kumimoji="0" lang="ja-JP" altLang="en-US" smtClean="0">
                <a:solidFill>
                  <a:schemeClr val="tx1"/>
                </a:solidFill>
              </a:rPr>
              <a:pPr>
                <a:lnSpc>
                  <a:spcPct val="100000"/>
                </a:lnSpc>
                <a:spcBef>
                  <a:spcPct val="0"/>
                </a:spcBef>
                <a:spcAft>
                  <a:spcPct val="0"/>
                </a:spcAft>
                <a:buClrTx/>
                <a:buFontTx/>
                <a:buNone/>
              </a:pPr>
              <a:t>7</a:t>
            </a:fld>
            <a:endParaRPr kumimoji="0" lang="ja-JP" altLang="en-US">
              <a:solidFill>
                <a:schemeClr val="tx1"/>
              </a:solidFill>
            </a:endParaRPr>
          </a:p>
        </p:txBody>
      </p:sp>
      <p:sp>
        <p:nvSpPr>
          <p:cNvPr id="16" name="Text Box 4">
            <a:extLst>
              <a:ext uri="{FF2B5EF4-FFF2-40B4-BE49-F238E27FC236}">
                <a16:creationId xmlns:a16="http://schemas.microsoft.com/office/drawing/2014/main" id="{464CA9D7-57D5-4A4E-A43C-3158058F1B69}"/>
              </a:ext>
            </a:extLst>
          </p:cNvPr>
          <p:cNvSpPr txBox="1">
            <a:spLocks noChangeArrowheads="1"/>
          </p:cNvSpPr>
          <p:nvPr/>
        </p:nvSpPr>
        <p:spPr bwMode="auto">
          <a:xfrm>
            <a:off x="0" y="747713"/>
            <a:ext cx="336804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defRPr/>
            </a:pPr>
            <a:r>
              <a:rPr lang="ja-JP" altLang="en-US" sz="2800" dirty="0">
                <a:latin typeface="+mj-ea"/>
                <a:ea typeface="+mj-ea"/>
              </a:rPr>
              <a:t>イギリスの紡績業</a:t>
            </a:r>
            <a:endParaRPr lang="en-US" altLang="ja-JP" sz="2800" dirty="0">
              <a:latin typeface="+mj-ea"/>
              <a:ea typeface="+mj-ea"/>
            </a:endParaRPr>
          </a:p>
          <a:p>
            <a:pPr>
              <a:defRPr/>
            </a:pPr>
            <a:r>
              <a:rPr lang="ja-JP" altLang="en-US" sz="2800" dirty="0">
                <a:latin typeface="+mj-ea"/>
                <a:ea typeface="+mj-ea"/>
              </a:rPr>
              <a:t>⇒毛織物・麻織物</a:t>
            </a:r>
            <a:endParaRPr lang="en-US" altLang="ja-JP" sz="2800" dirty="0">
              <a:latin typeface="+mj-ea"/>
              <a:ea typeface="+mj-ea"/>
            </a:endParaRPr>
          </a:p>
        </p:txBody>
      </p:sp>
      <p:pic>
        <p:nvPicPr>
          <p:cNvPr id="5" name="図 4">
            <a:extLst>
              <a:ext uri="{FF2B5EF4-FFF2-40B4-BE49-F238E27FC236}">
                <a16:creationId xmlns:a16="http://schemas.microsoft.com/office/drawing/2014/main" id="{4C02C9CB-B261-4827-BB1A-D612BA9B32E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4150" y="3176118"/>
            <a:ext cx="2071370" cy="3148482"/>
          </a:xfrm>
          <a:prstGeom prst="rect">
            <a:avLst/>
          </a:prstGeom>
        </p:spPr>
      </p:pic>
      <p:sp>
        <p:nvSpPr>
          <p:cNvPr id="65" name="Text Box 4">
            <a:extLst>
              <a:ext uri="{FF2B5EF4-FFF2-40B4-BE49-F238E27FC236}">
                <a16:creationId xmlns:a16="http://schemas.microsoft.com/office/drawing/2014/main" id="{F7E13C7B-3CE8-4440-BDE1-AE8BDBD4693A}"/>
              </a:ext>
            </a:extLst>
          </p:cNvPr>
          <p:cNvSpPr txBox="1">
            <a:spLocks noChangeArrowheads="1"/>
          </p:cNvSpPr>
          <p:nvPr/>
        </p:nvSpPr>
        <p:spPr bwMode="auto">
          <a:xfrm>
            <a:off x="-38418" y="1791123"/>
            <a:ext cx="3794760"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defRPr/>
            </a:pPr>
            <a:r>
              <a:rPr lang="ja-JP" altLang="en-US" sz="2800" dirty="0">
                <a:latin typeface="+mj-ea"/>
                <a:ea typeface="+mj-ea"/>
              </a:rPr>
              <a:t>気候風土の汎用性に欠け、毛織物の必要な地域は限られた。</a:t>
            </a:r>
            <a:endParaRPr lang="en-US" altLang="ja-JP" sz="2800" dirty="0">
              <a:latin typeface="+mj-ea"/>
              <a:ea typeface="+mj-ea"/>
            </a:endParaRPr>
          </a:p>
        </p:txBody>
      </p:sp>
      <p:sp>
        <p:nvSpPr>
          <p:cNvPr id="66" name="正方形/長方形 1">
            <a:extLst>
              <a:ext uri="{FF2B5EF4-FFF2-40B4-BE49-F238E27FC236}">
                <a16:creationId xmlns:a16="http://schemas.microsoft.com/office/drawing/2014/main" id="{2E19B796-B33E-44DB-816C-3C5654804509}"/>
              </a:ext>
            </a:extLst>
          </p:cNvPr>
          <p:cNvSpPr>
            <a:spLocks noChangeArrowheads="1"/>
          </p:cNvSpPr>
          <p:nvPr/>
        </p:nvSpPr>
        <p:spPr bwMode="gray">
          <a:xfrm>
            <a:off x="-7938" y="6373813"/>
            <a:ext cx="9144001" cy="484187"/>
          </a:xfrm>
          <a:prstGeom prst="rect">
            <a:avLst/>
          </a:prstGeom>
          <a:solidFill>
            <a:schemeClr val="bg1"/>
          </a:solidFill>
          <a:ln w="9525" algn="ctr">
            <a:solidFill>
              <a:schemeClr val="bg1"/>
            </a:solidFill>
            <a:miter lim="800000"/>
            <a:headEnd/>
            <a:tailEnd/>
          </a:ln>
        </p:spPr>
        <p:txBody>
          <a:bodyPr wrap="none" anchor="ctr"/>
          <a:lstStyle>
            <a:lvl1pPr>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a:buBlip>
                <a:blip r:embed="rId2"/>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9pPr>
          </a:lstStyle>
          <a:p>
            <a:pPr algn="ctr" eaLnBrk="1" hangingPunct="1">
              <a:lnSpc>
                <a:spcPct val="100000"/>
              </a:lnSpc>
              <a:spcBef>
                <a:spcPct val="0"/>
              </a:spcBef>
              <a:spcAft>
                <a:spcPct val="0"/>
              </a:spcAft>
              <a:buClrTx/>
              <a:buFontTx/>
              <a:buNone/>
            </a:pPr>
            <a:endParaRPr lang="ja-JP" altLang="en-US" sz="1800">
              <a:solidFill>
                <a:schemeClr val="tx1"/>
              </a:solidFill>
              <a:latin typeface="Calibri" pitchFamily="34" charset="0"/>
            </a:endParaRPr>
          </a:p>
        </p:txBody>
      </p:sp>
      <p:cxnSp>
        <p:nvCxnSpPr>
          <p:cNvPr id="7" name="直線矢印コネクタ 6">
            <a:extLst>
              <a:ext uri="{FF2B5EF4-FFF2-40B4-BE49-F238E27FC236}">
                <a16:creationId xmlns:a16="http://schemas.microsoft.com/office/drawing/2014/main" id="{1FBB1A68-4940-4278-9CDB-E46E216FF480}"/>
              </a:ext>
            </a:extLst>
          </p:cNvPr>
          <p:cNvCxnSpPr/>
          <p:nvPr/>
        </p:nvCxnSpPr>
        <p:spPr bwMode="auto">
          <a:xfrm>
            <a:off x="2545080" y="4147339"/>
            <a:ext cx="1005840" cy="0"/>
          </a:xfrm>
          <a:prstGeom prst="straightConnector1">
            <a:avLst/>
          </a:prstGeom>
          <a:gradFill rotWithShape="0">
            <a:gsLst>
              <a:gs pos="0">
                <a:srgbClr val="FFFFFF"/>
              </a:gs>
              <a:gs pos="100000">
                <a:srgbClr val="C8C8C8"/>
              </a:gs>
            </a:gsLst>
            <a:lin ang="5400000" scaled="1"/>
          </a:gradFill>
          <a:ln w="76200" cap="flat" cmpd="sng" algn="ctr">
            <a:solidFill>
              <a:srgbClr val="FF0000"/>
            </a:solidFill>
            <a:prstDash val="solid"/>
            <a:round/>
            <a:headEnd type="none" w="med" len="med"/>
            <a:tailEnd type="triangle"/>
          </a:ln>
          <a:effectLst/>
        </p:spPr>
      </p:cxnSp>
      <p:sp>
        <p:nvSpPr>
          <p:cNvPr id="67" name="Text Box 4">
            <a:extLst>
              <a:ext uri="{FF2B5EF4-FFF2-40B4-BE49-F238E27FC236}">
                <a16:creationId xmlns:a16="http://schemas.microsoft.com/office/drawing/2014/main" id="{4AF0ED4E-153B-4D60-AC99-BB34C84D0149}"/>
              </a:ext>
            </a:extLst>
          </p:cNvPr>
          <p:cNvSpPr txBox="1">
            <a:spLocks noChangeArrowheads="1"/>
          </p:cNvSpPr>
          <p:nvPr/>
        </p:nvSpPr>
        <p:spPr bwMode="auto">
          <a:xfrm>
            <a:off x="3945573" y="796926"/>
            <a:ext cx="379476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defRPr/>
            </a:pPr>
            <a:r>
              <a:rPr lang="ja-JP" altLang="en-US" sz="2800" dirty="0">
                <a:latin typeface="+mj-ea"/>
                <a:ea typeface="+mj-ea"/>
              </a:rPr>
              <a:t>インドの植民地支配</a:t>
            </a:r>
            <a:endParaRPr lang="en-US" altLang="ja-JP" sz="2800" dirty="0">
              <a:latin typeface="+mj-ea"/>
              <a:ea typeface="+mj-ea"/>
            </a:endParaRPr>
          </a:p>
        </p:txBody>
      </p:sp>
      <p:sp>
        <p:nvSpPr>
          <p:cNvPr id="68" name="Text Box 4">
            <a:extLst>
              <a:ext uri="{FF2B5EF4-FFF2-40B4-BE49-F238E27FC236}">
                <a16:creationId xmlns:a16="http://schemas.microsoft.com/office/drawing/2014/main" id="{848B3903-77B9-48F1-8DFA-C3DD52CF4FF2}"/>
              </a:ext>
            </a:extLst>
          </p:cNvPr>
          <p:cNvSpPr txBox="1">
            <a:spLocks noChangeArrowheads="1"/>
          </p:cNvSpPr>
          <p:nvPr/>
        </p:nvSpPr>
        <p:spPr bwMode="auto">
          <a:xfrm>
            <a:off x="3998595" y="1223923"/>
            <a:ext cx="379476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defRPr/>
            </a:pPr>
            <a:r>
              <a:rPr lang="ja-JP" altLang="en-US" sz="2800" dirty="0">
                <a:latin typeface="+mj-ea"/>
                <a:ea typeface="+mj-ea"/>
              </a:rPr>
              <a:t>東インド会社の設立</a:t>
            </a:r>
            <a:endParaRPr lang="en-US" altLang="ja-JP" sz="2800" dirty="0">
              <a:latin typeface="+mj-ea"/>
              <a:ea typeface="+mj-ea"/>
            </a:endParaRPr>
          </a:p>
        </p:txBody>
      </p:sp>
      <p:sp>
        <p:nvSpPr>
          <p:cNvPr id="69" name="Text Box 4">
            <a:extLst>
              <a:ext uri="{FF2B5EF4-FFF2-40B4-BE49-F238E27FC236}">
                <a16:creationId xmlns:a16="http://schemas.microsoft.com/office/drawing/2014/main" id="{BD6F76E8-271F-465A-BF78-2F2F33314EB5}"/>
              </a:ext>
            </a:extLst>
          </p:cNvPr>
          <p:cNvSpPr txBox="1">
            <a:spLocks noChangeArrowheads="1"/>
          </p:cNvSpPr>
          <p:nvPr/>
        </p:nvSpPr>
        <p:spPr bwMode="auto">
          <a:xfrm>
            <a:off x="3945573" y="4147339"/>
            <a:ext cx="379476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defRPr/>
            </a:pPr>
            <a:r>
              <a:rPr lang="ja-JP" altLang="en-US" sz="2800" dirty="0">
                <a:latin typeface="+mj-ea"/>
                <a:ea typeface="+mj-ea"/>
              </a:rPr>
              <a:t>綿織物の紡績の必要性</a:t>
            </a:r>
            <a:endParaRPr lang="en-US" altLang="ja-JP" sz="2800" dirty="0">
              <a:latin typeface="+mj-ea"/>
              <a:ea typeface="+mj-ea"/>
            </a:endParaRPr>
          </a:p>
        </p:txBody>
      </p:sp>
      <p:pic>
        <p:nvPicPr>
          <p:cNvPr id="11" name="図 10">
            <a:extLst>
              <a:ext uri="{FF2B5EF4-FFF2-40B4-BE49-F238E27FC236}">
                <a16:creationId xmlns:a16="http://schemas.microsoft.com/office/drawing/2014/main" id="{5E0E89F3-F53D-4304-8EB8-2E0F5E2CF1B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52253" y="1732240"/>
            <a:ext cx="3373596" cy="2376852"/>
          </a:xfrm>
          <a:prstGeom prst="rect">
            <a:avLst/>
          </a:prstGeom>
        </p:spPr>
      </p:pic>
      <p:pic>
        <p:nvPicPr>
          <p:cNvPr id="20" name="図 19">
            <a:extLst>
              <a:ext uri="{FF2B5EF4-FFF2-40B4-BE49-F238E27FC236}">
                <a16:creationId xmlns:a16="http://schemas.microsoft.com/office/drawing/2014/main" id="{F4DD5E7A-B339-401F-9DA2-BE22C35150E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52253" y="4670559"/>
            <a:ext cx="2836228" cy="2023176"/>
          </a:xfrm>
          <a:prstGeom prst="rect">
            <a:avLst/>
          </a:prstGeom>
        </p:spPr>
      </p:pic>
    </p:spTree>
    <p:extLst>
      <p:ext uri="{BB962C8B-B14F-4D97-AF65-F5344CB8AC3E}">
        <p14:creationId xmlns:p14="http://schemas.microsoft.com/office/powerpoint/2010/main" val="1860560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5"/>
                                        </p:tgtEl>
                                        <p:attrNameLst>
                                          <p:attrName>style.visibility</p:attrName>
                                        </p:attrNameLst>
                                      </p:cBhvr>
                                      <p:to>
                                        <p:strVal val="visible"/>
                                      </p:to>
                                    </p:set>
                                    <p:anim calcmode="lin" valueType="num">
                                      <p:cBhvr additive="base">
                                        <p:cTn id="13" dur="500" fill="hold"/>
                                        <p:tgtEl>
                                          <p:spTgt spid="65"/>
                                        </p:tgtEl>
                                        <p:attrNameLst>
                                          <p:attrName>ppt_x</p:attrName>
                                        </p:attrNameLst>
                                      </p:cBhvr>
                                      <p:tavLst>
                                        <p:tav tm="0">
                                          <p:val>
                                            <p:strVal val="#ppt_x"/>
                                          </p:val>
                                        </p:tav>
                                        <p:tav tm="100000">
                                          <p:val>
                                            <p:strVal val="#ppt_x"/>
                                          </p:val>
                                        </p:tav>
                                      </p:tavLst>
                                    </p:anim>
                                    <p:anim calcmode="lin" valueType="num">
                                      <p:cBhvr additive="base">
                                        <p:cTn id="14" dur="500" fill="hold"/>
                                        <p:tgtEl>
                                          <p:spTgt spid="65"/>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ppt_x"/>
                                          </p:val>
                                        </p:tav>
                                        <p:tav tm="100000">
                                          <p:val>
                                            <p:strVal val="#ppt_x"/>
                                          </p:val>
                                        </p:tav>
                                      </p:tavLst>
                                    </p:anim>
                                    <p:anim calcmode="lin" valueType="num">
                                      <p:cBhvr additive="base">
                                        <p:cTn id="1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additive="base">
                                        <p:cTn id="23" dur="500" fill="hold"/>
                                        <p:tgtEl>
                                          <p:spTgt spid="7"/>
                                        </p:tgtEl>
                                        <p:attrNameLst>
                                          <p:attrName>ppt_x</p:attrName>
                                        </p:attrNameLst>
                                      </p:cBhvr>
                                      <p:tavLst>
                                        <p:tav tm="0">
                                          <p:val>
                                            <p:strVal val="#ppt_x"/>
                                          </p:val>
                                        </p:tav>
                                        <p:tav tm="100000">
                                          <p:val>
                                            <p:strVal val="#ppt_x"/>
                                          </p:val>
                                        </p:tav>
                                      </p:tavLst>
                                    </p:anim>
                                    <p:anim calcmode="lin" valueType="num">
                                      <p:cBhvr additive="base">
                                        <p:cTn id="2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67"/>
                                        </p:tgtEl>
                                        <p:attrNameLst>
                                          <p:attrName>style.visibility</p:attrName>
                                        </p:attrNameLst>
                                      </p:cBhvr>
                                      <p:to>
                                        <p:strVal val="visible"/>
                                      </p:to>
                                    </p:set>
                                    <p:anim calcmode="lin" valueType="num">
                                      <p:cBhvr additive="base">
                                        <p:cTn id="29" dur="500" fill="hold"/>
                                        <p:tgtEl>
                                          <p:spTgt spid="67"/>
                                        </p:tgtEl>
                                        <p:attrNameLst>
                                          <p:attrName>ppt_x</p:attrName>
                                        </p:attrNameLst>
                                      </p:cBhvr>
                                      <p:tavLst>
                                        <p:tav tm="0">
                                          <p:val>
                                            <p:strVal val="#ppt_x"/>
                                          </p:val>
                                        </p:tav>
                                        <p:tav tm="100000">
                                          <p:val>
                                            <p:strVal val="#ppt_x"/>
                                          </p:val>
                                        </p:tav>
                                      </p:tavLst>
                                    </p:anim>
                                    <p:anim calcmode="lin" valueType="num">
                                      <p:cBhvr additive="base">
                                        <p:cTn id="30" dur="500" fill="hold"/>
                                        <p:tgtEl>
                                          <p:spTgt spid="67"/>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68"/>
                                        </p:tgtEl>
                                        <p:attrNameLst>
                                          <p:attrName>style.visibility</p:attrName>
                                        </p:attrNameLst>
                                      </p:cBhvr>
                                      <p:to>
                                        <p:strVal val="visible"/>
                                      </p:to>
                                    </p:set>
                                    <p:anim calcmode="lin" valueType="num">
                                      <p:cBhvr additive="base">
                                        <p:cTn id="33" dur="500" fill="hold"/>
                                        <p:tgtEl>
                                          <p:spTgt spid="68"/>
                                        </p:tgtEl>
                                        <p:attrNameLst>
                                          <p:attrName>ppt_x</p:attrName>
                                        </p:attrNameLst>
                                      </p:cBhvr>
                                      <p:tavLst>
                                        <p:tav tm="0">
                                          <p:val>
                                            <p:strVal val="#ppt_x"/>
                                          </p:val>
                                        </p:tav>
                                        <p:tav tm="100000">
                                          <p:val>
                                            <p:strVal val="#ppt_x"/>
                                          </p:val>
                                        </p:tav>
                                      </p:tavLst>
                                    </p:anim>
                                    <p:anim calcmode="lin" valueType="num">
                                      <p:cBhvr additive="base">
                                        <p:cTn id="34" dur="500" fill="hold"/>
                                        <p:tgtEl>
                                          <p:spTgt spid="68"/>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69"/>
                                        </p:tgtEl>
                                        <p:attrNameLst>
                                          <p:attrName>style.visibility</p:attrName>
                                        </p:attrNameLst>
                                      </p:cBhvr>
                                      <p:to>
                                        <p:strVal val="visible"/>
                                      </p:to>
                                    </p:set>
                                    <p:anim calcmode="lin" valueType="num">
                                      <p:cBhvr additive="base">
                                        <p:cTn id="43" dur="500" fill="hold"/>
                                        <p:tgtEl>
                                          <p:spTgt spid="69"/>
                                        </p:tgtEl>
                                        <p:attrNameLst>
                                          <p:attrName>ppt_x</p:attrName>
                                        </p:attrNameLst>
                                      </p:cBhvr>
                                      <p:tavLst>
                                        <p:tav tm="0">
                                          <p:val>
                                            <p:strVal val="#ppt_x"/>
                                          </p:val>
                                        </p:tav>
                                        <p:tav tm="100000">
                                          <p:val>
                                            <p:strVal val="#ppt_x"/>
                                          </p:val>
                                        </p:tav>
                                      </p:tavLst>
                                    </p:anim>
                                    <p:anim calcmode="lin" valueType="num">
                                      <p:cBhvr additive="base">
                                        <p:cTn id="44" dur="500" fill="hold"/>
                                        <p:tgtEl>
                                          <p:spTgt spid="69"/>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20"/>
                                        </p:tgtEl>
                                        <p:attrNameLst>
                                          <p:attrName>style.visibility</p:attrName>
                                        </p:attrNameLst>
                                      </p:cBhvr>
                                      <p:to>
                                        <p:strVal val="visible"/>
                                      </p:to>
                                    </p:set>
                                    <p:anim calcmode="lin" valueType="num">
                                      <p:cBhvr additive="base">
                                        <p:cTn id="47" dur="500" fill="hold"/>
                                        <p:tgtEl>
                                          <p:spTgt spid="20"/>
                                        </p:tgtEl>
                                        <p:attrNameLst>
                                          <p:attrName>ppt_x</p:attrName>
                                        </p:attrNameLst>
                                      </p:cBhvr>
                                      <p:tavLst>
                                        <p:tav tm="0">
                                          <p:val>
                                            <p:strVal val="#ppt_x"/>
                                          </p:val>
                                        </p:tav>
                                        <p:tav tm="100000">
                                          <p:val>
                                            <p:strVal val="#ppt_x"/>
                                          </p:val>
                                        </p:tav>
                                      </p:tavLst>
                                    </p:anim>
                                    <p:anim calcmode="lin" valueType="num">
                                      <p:cBhvr additive="base">
                                        <p:cTn id="48"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65" grpId="0"/>
      <p:bldP spid="67" grpId="0"/>
      <p:bldP spid="68" grpId="0"/>
      <p:bldP spid="6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正方形/長方形 1">
            <a:extLst>
              <a:ext uri="{FF2B5EF4-FFF2-40B4-BE49-F238E27FC236}">
                <a16:creationId xmlns:a16="http://schemas.microsoft.com/office/drawing/2014/main" id="{BAA6126A-7D42-4EBC-A156-C7161230D36F}"/>
              </a:ext>
            </a:extLst>
          </p:cNvPr>
          <p:cNvSpPr>
            <a:spLocks noChangeArrowheads="1"/>
          </p:cNvSpPr>
          <p:nvPr/>
        </p:nvSpPr>
        <p:spPr bwMode="gray">
          <a:xfrm>
            <a:off x="-7938" y="6373813"/>
            <a:ext cx="9144001" cy="484187"/>
          </a:xfrm>
          <a:prstGeom prst="rect">
            <a:avLst/>
          </a:prstGeom>
          <a:solidFill>
            <a:schemeClr val="bg1"/>
          </a:solidFill>
          <a:ln w="9525" algn="ctr">
            <a:solidFill>
              <a:schemeClr val="bg1"/>
            </a:solidFill>
            <a:miter lim="800000"/>
            <a:headEnd/>
            <a:tailEnd/>
          </a:ln>
        </p:spPr>
        <p:txBody>
          <a:bodyPr wrap="none" anchor="ctr"/>
          <a:lstStyle>
            <a:lvl1pPr>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a:buBlip>
                <a:blip r:embed="rId2"/>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9pPr>
          </a:lstStyle>
          <a:p>
            <a:pPr algn="ctr" eaLnBrk="1" hangingPunct="1">
              <a:lnSpc>
                <a:spcPct val="100000"/>
              </a:lnSpc>
              <a:spcBef>
                <a:spcPct val="0"/>
              </a:spcBef>
              <a:spcAft>
                <a:spcPct val="0"/>
              </a:spcAft>
              <a:buClrTx/>
              <a:buFontTx/>
              <a:buNone/>
            </a:pPr>
            <a:endParaRPr lang="ja-JP" altLang="en-US" sz="1800">
              <a:solidFill>
                <a:schemeClr val="tx1"/>
              </a:solidFill>
              <a:latin typeface="Calibri" pitchFamily="34" charset="0"/>
            </a:endParaRPr>
          </a:p>
        </p:txBody>
      </p:sp>
      <p:sp>
        <p:nvSpPr>
          <p:cNvPr id="6147" name="タイトル 1"/>
          <p:cNvSpPr>
            <a:spLocks noGrp="1"/>
          </p:cNvSpPr>
          <p:nvPr>
            <p:ph type="title"/>
          </p:nvPr>
        </p:nvSpPr>
        <p:spPr/>
        <p:txBody>
          <a:bodyPr/>
          <a:lstStyle/>
          <a:p>
            <a:pPr eaLnBrk="1" hangingPunct="1"/>
            <a:r>
              <a:rPr lang="en-US" altLang="ja-JP" dirty="0"/>
              <a:t>1. </a:t>
            </a:r>
            <a:r>
              <a:rPr lang="ja-JP" altLang="en-US" dirty="0"/>
              <a:t>熱力学誕生前夜</a:t>
            </a:r>
          </a:p>
        </p:txBody>
      </p:sp>
      <p:sp>
        <p:nvSpPr>
          <p:cNvPr id="6155" name="スライド番号プレースホルダー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a:buBlip>
                <a:blip r:embed="rId2"/>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9pPr>
          </a:lstStyle>
          <a:p>
            <a:pPr>
              <a:lnSpc>
                <a:spcPct val="100000"/>
              </a:lnSpc>
              <a:spcBef>
                <a:spcPct val="0"/>
              </a:spcBef>
              <a:spcAft>
                <a:spcPct val="0"/>
              </a:spcAft>
              <a:buClrTx/>
              <a:buFontTx/>
              <a:buNone/>
            </a:pPr>
            <a:fld id="{BDCDC8F8-78A8-4677-A59B-900A672EDA56}" type="slidenum">
              <a:rPr kumimoji="0" lang="ja-JP" altLang="en-US" smtClean="0">
                <a:solidFill>
                  <a:schemeClr val="tx1"/>
                </a:solidFill>
              </a:rPr>
              <a:pPr>
                <a:lnSpc>
                  <a:spcPct val="100000"/>
                </a:lnSpc>
                <a:spcBef>
                  <a:spcPct val="0"/>
                </a:spcBef>
                <a:spcAft>
                  <a:spcPct val="0"/>
                </a:spcAft>
                <a:buClrTx/>
                <a:buFontTx/>
                <a:buNone/>
              </a:pPr>
              <a:t>8</a:t>
            </a:fld>
            <a:endParaRPr kumimoji="0" lang="ja-JP" altLang="en-US">
              <a:solidFill>
                <a:schemeClr val="tx1"/>
              </a:solidFill>
            </a:endParaRPr>
          </a:p>
        </p:txBody>
      </p:sp>
      <p:sp>
        <p:nvSpPr>
          <p:cNvPr id="16" name="Text Box 4">
            <a:extLst>
              <a:ext uri="{FF2B5EF4-FFF2-40B4-BE49-F238E27FC236}">
                <a16:creationId xmlns:a16="http://schemas.microsoft.com/office/drawing/2014/main" id="{464CA9D7-57D5-4A4E-A43C-3158058F1B69}"/>
              </a:ext>
            </a:extLst>
          </p:cNvPr>
          <p:cNvSpPr txBox="1">
            <a:spLocks noChangeArrowheads="1"/>
          </p:cNvSpPr>
          <p:nvPr/>
        </p:nvSpPr>
        <p:spPr bwMode="auto">
          <a:xfrm>
            <a:off x="-72232" y="3469253"/>
            <a:ext cx="9288463"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defRPr/>
            </a:pPr>
            <a:r>
              <a:rPr lang="ja-JP" altLang="en-US" sz="2800" dirty="0">
                <a:latin typeface="+mj-ea"/>
                <a:ea typeface="+mj-ea"/>
              </a:rPr>
              <a:t>・ジェニー紡績機</a:t>
            </a:r>
            <a:r>
              <a:rPr lang="en-US" altLang="ja-JP" sz="2800" dirty="0">
                <a:latin typeface="+mj-ea"/>
                <a:ea typeface="+mj-ea"/>
              </a:rPr>
              <a:t>: </a:t>
            </a:r>
            <a:r>
              <a:rPr lang="ja-JP" altLang="en-US" sz="2800" dirty="0">
                <a:latin typeface="+mj-ea"/>
                <a:ea typeface="+mj-ea"/>
              </a:rPr>
              <a:t>ジェームス・ハーグリーブスの発明</a:t>
            </a:r>
            <a:r>
              <a:rPr lang="en-US" altLang="ja-JP" sz="2800" dirty="0">
                <a:latin typeface="+mj-ea"/>
                <a:ea typeface="+mj-ea"/>
              </a:rPr>
              <a:t>(1764</a:t>
            </a:r>
            <a:r>
              <a:rPr lang="ja-JP" altLang="en-US" sz="2800" dirty="0">
                <a:latin typeface="+mj-ea"/>
                <a:ea typeface="+mj-ea"/>
              </a:rPr>
              <a:t>年</a:t>
            </a:r>
            <a:r>
              <a:rPr lang="en-US" altLang="ja-JP" sz="2800" dirty="0">
                <a:latin typeface="+mj-ea"/>
                <a:ea typeface="+mj-ea"/>
              </a:rPr>
              <a:t>)</a:t>
            </a:r>
          </a:p>
        </p:txBody>
      </p:sp>
      <p:pic>
        <p:nvPicPr>
          <p:cNvPr id="3" name="図 2">
            <a:extLst>
              <a:ext uri="{FF2B5EF4-FFF2-40B4-BE49-F238E27FC236}">
                <a16:creationId xmlns:a16="http://schemas.microsoft.com/office/drawing/2014/main" id="{A0F75F8B-039F-4061-B892-A4214DB12F8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7883" y="3996586"/>
            <a:ext cx="2269089" cy="1871999"/>
          </a:xfrm>
          <a:prstGeom prst="rect">
            <a:avLst/>
          </a:prstGeom>
        </p:spPr>
      </p:pic>
      <p:pic>
        <p:nvPicPr>
          <p:cNvPr id="6" name="図 5">
            <a:extLst>
              <a:ext uri="{FF2B5EF4-FFF2-40B4-BE49-F238E27FC236}">
                <a16:creationId xmlns:a16="http://schemas.microsoft.com/office/drawing/2014/main" id="{48D739D6-A7FE-4AB9-BD90-B8056EFE101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83170" y="3919499"/>
            <a:ext cx="1620705" cy="1981229"/>
          </a:xfrm>
          <a:prstGeom prst="rect">
            <a:avLst/>
          </a:prstGeom>
        </p:spPr>
      </p:pic>
      <p:sp>
        <p:nvSpPr>
          <p:cNvPr id="18" name="テキスト ボックス 2">
            <a:extLst>
              <a:ext uri="{FF2B5EF4-FFF2-40B4-BE49-F238E27FC236}">
                <a16:creationId xmlns:a16="http://schemas.microsoft.com/office/drawing/2014/main" id="{4770C65E-7CAE-4277-9374-024D4E5F2861}"/>
              </a:ext>
            </a:extLst>
          </p:cNvPr>
          <p:cNvSpPr txBox="1">
            <a:spLocks noChangeArrowheads="1"/>
          </p:cNvSpPr>
          <p:nvPr/>
        </p:nvSpPr>
        <p:spPr bwMode="auto">
          <a:xfrm>
            <a:off x="5755672" y="4977398"/>
            <a:ext cx="2820003"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a:buBlip>
                <a:blip r:embed="rId2"/>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9pPr>
          </a:lstStyle>
          <a:p>
            <a:pPr eaLnBrk="1" hangingPunct="1">
              <a:lnSpc>
                <a:spcPct val="100000"/>
              </a:lnSpc>
              <a:spcBef>
                <a:spcPct val="0"/>
              </a:spcBef>
              <a:spcAft>
                <a:spcPct val="0"/>
              </a:spcAft>
              <a:buClrTx/>
              <a:buFontTx/>
              <a:buNone/>
            </a:pPr>
            <a:r>
              <a:rPr lang="ja-JP" altLang="en-US" sz="1800" dirty="0">
                <a:solidFill>
                  <a:schemeClr val="tx1"/>
                </a:solidFill>
                <a:latin typeface="Calibri" pitchFamily="34" charset="0"/>
              </a:rPr>
              <a:t>ジェームス・ハーグリーブス</a:t>
            </a:r>
            <a:endParaRPr lang="en-US" altLang="ja-JP" sz="1800" dirty="0">
              <a:solidFill>
                <a:schemeClr val="tx1"/>
              </a:solidFill>
              <a:latin typeface="Calibri" pitchFamily="34" charset="0"/>
            </a:endParaRPr>
          </a:p>
          <a:p>
            <a:pPr eaLnBrk="1" hangingPunct="1">
              <a:lnSpc>
                <a:spcPct val="100000"/>
              </a:lnSpc>
              <a:spcBef>
                <a:spcPct val="0"/>
              </a:spcBef>
              <a:spcAft>
                <a:spcPct val="0"/>
              </a:spcAft>
              <a:buClrTx/>
              <a:buFontTx/>
              <a:buNone/>
            </a:pPr>
            <a:r>
              <a:rPr lang="en-US" altLang="ja-JP" sz="1800" dirty="0">
                <a:solidFill>
                  <a:schemeClr val="tx1"/>
                </a:solidFill>
                <a:latin typeface="Calibri" pitchFamily="34" charset="0"/>
              </a:rPr>
              <a:t>(James Hargreaves)</a:t>
            </a:r>
          </a:p>
          <a:p>
            <a:pPr eaLnBrk="1" hangingPunct="1">
              <a:lnSpc>
                <a:spcPct val="100000"/>
              </a:lnSpc>
              <a:spcBef>
                <a:spcPct val="0"/>
              </a:spcBef>
              <a:spcAft>
                <a:spcPct val="0"/>
              </a:spcAft>
              <a:buClrTx/>
              <a:buFontTx/>
              <a:buNone/>
            </a:pPr>
            <a:r>
              <a:rPr lang="en-US" altLang="ja-JP" sz="1800" dirty="0">
                <a:solidFill>
                  <a:schemeClr val="tx1"/>
                </a:solidFill>
                <a:latin typeface="Calibri" pitchFamily="34" charset="0"/>
              </a:rPr>
              <a:t>1720?-1778</a:t>
            </a:r>
            <a:endParaRPr lang="ja-JP" altLang="en-US" sz="1800" dirty="0">
              <a:solidFill>
                <a:schemeClr val="tx1"/>
              </a:solidFill>
              <a:latin typeface="Calibri" pitchFamily="34" charset="0"/>
            </a:endParaRPr>
          </a:p>
        </p:txBody>
      </p:sp>
      <p:sp>
        <p:nvSpPr>
          <p:cNvPr id="19" name="Text Box 4">
            <a:extLst>
              <a:ext uri="{FF2B5EF4-FFF2-40B4-BE49-F238E27FC236}">
                <a16:creationId xmlns:a16="http://schemas.microsoft.com/office/drawing/2014/main" id="{81EA3AFE-24C1-4464-843A-7650320D6C34}"/>
              </a:ext>
            </a:extLst>
          </p:cNvPr>
          <p:cNvSpPr txBox="1">
            <a:spLocks noChangeArrowheads="1"/>
          </p:cNvSpPr>
          <p:nvPr/>
        </p:nvSpPr>
        <p:spPr bwMode="auto">
          <a:xfrm>
            <a:off x="23811" y="5884778"/>
            <a:ext cx="9136063"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defRPr/>
            </a:pPr>
            <a:r>
              <a:rPr lang="ja-JP" altLang="en-US" sz="2800" dirty="0">
                <a:latin typeface="+mj-ea"/>
                <a:ea typeface="+mj-ea"/>
              </a:rPr>
              <a:t>人力で</a:t>
            </a:r>
            <a:r>
              <a:rPr lang="en-US" altLang="ja-JP" sz="2800" dirty="0">
                <a:latin typeface="+mj-ea"/>
                <a:ea typeface="+mj-ea"/>
              </a:rPr>
              <a:t>1</a:t>
            </a:r>
            <a:r>
              <a:rPr lang="ja-JP" altLang="en-US" sz="2800" dirty="0">
                <a:latin typeface="+mj-ea"/>
                <a:ea typeface="+mj-ea"/>
              </a:rPr>
              <a:t>人が多数</a:t>
            </a:r>
            <a:r>
              <a:rPr lang="en-US" altLang="ja-JP" sz="2800" dirty="0">
                <a:latin typeface="+mj-ea"/>
                <a:ea typeface="+mj-ea"/>
              </a:rPr>
              <a:t>(</a:t>
            </a:r>
            <a:r>
              <a:rPr lang="ja-JP" altLang="en-US" sz="2800" dirty="0">
                <a:latin typeface="+mj-ea"/>
                <a:ea typeface="+mj-ea"/>
              </a:rPr>
              <a:t>初期</a:t>
            </a:r>
            <a:r>
              <a:rPr lang="en-US" altLang="ja-JP" sz="2800" dirty="0">
                <a:latin typeface="+mj-ea"/>
                <a:ea typeface="+mj-ea"/>
              </a:rPr>
              <a:t>6-7</a:t>
            </a:r>
            <a:r>
              <a:rPr lang="ja-JP" altLang="en-US" sz="2800" dirty="0">
                <a:latin typeface="+mj-ea"/>
                <a:ea typeface="+mj-ea"/>
              </a:rPr>
              <a:t>本、後に</a:t>
            </a:r>
            <a:r>
              <a:rPr lang="en-US" altLang="ja-JP" sz="2800" dirty="0">
                <a:latin typeface="+mj-ea"/>
                <a:ea typeface="+mj-ea"/>
              </a:rPr>
              <a:t>80</a:t>
            </a:r>
            <a:r>
              <a:rPr lang="ja-JP" altLang="en-US" sz="2800" dirty="0">
                <a:latin typeface="+mj-ea"/>
                <a:ea typeface="+mj-ea"/>
              </a:rPr>
              <a:t>本</a:t>
            </a:r>
            <a:r>
              <a:rPr lang="en-US" altLang="ja-JP" sz="2800" dirty="0">
                <a:latin typeface="+mj-ea"/>
                <a:ea typeface="+mj-ea"/>
              </a:rPr>
              <a:t>)</a:t>
            </a:r>
            <a:r>
              <a:rPr lang="ja-JP" altLang="en-US" sz="2800" dirty="0">
                <a:latin typeface="+mj-ea"/>
                <a:ea typeface="+mj-ea"/>
              </a:rPr>
              <a:t>の紡錘を回転</a:t>
            </a:r>
            <a:endParaRPr lang="en-US" altLang="ja-JP" sz="2800" dirty="0">
              <a:latin typeface="+mj-ea"/>
              <a:ea typeface="+mj-ea"/>
            </a:endParaRPr>
          </a:p>
        </p:txBody>
      </p:sp>
      <p:sp>
        <p:nvSpPr>
          <p:cNvPr id="21" name="Text Box 4">
            <a:extLst>
              <a:ext uri="{FF2B5EF4-FFF2-40B4-BE49-F238E27FC236}">
                <a16:creationId xmlns:a16="http://schemas.microsoft.com/office/drawing/2014/main" id="{6946242C-D5C8-416D-9D5E-6A5D51E1B55B}"/>
              </a:ext>
            </a:extLst>
          </p:cNvPr>
          <p:cNvSpPr txBox="1">
            <a:spLocks noChangeArrowheads="1"/>
          </p:cNvSpPr>
          <p:nvPr/>
        </p:nvSpPr>
        <p:spPr bwMode="auto">
          <a:xfrm>
            <a:off x="7937" y="6350973"/>
            <a:ext cx="6759258"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defRPr/>
            </a:pPr>
            <a:r>
              <a:rPr lang="ja-JP" altLang="en-US" sz="2800" dirty="0">
                <a:latin typeface="+mj-ea"/>
                <a:ea typeface="+mj-ea"/>
              </a:rPr>
              <a:t>⇒糸を生産する所要時間を大幅に短縮</a:t>
            </a:r>
            <a:endParaRPr lang="en-US" altLang="ja-JP" sz="2800" dirty="0">
              <a:latin typeface="+mj-ea"/>
              <a:ea typeface="+mj-ea"/>
            </a:endParaRPr>
          </a:p>
        </p:txBody>
      </p:sp>
      <p:sp>
        <p:nvSpPr>
          <p:cNvPr id="11" name="Text Box 4">
            <a:extLst>
              <a:ext uri="{FF2B5EF4-FFF2-40B4-BE49-F238E27FC236}">
                <a16:creationId xmlns:a16="http://schemas.microsoft.com/office/drawing/2014/main" id="{E13E4A78-EA46-4630-9939-19DD4B48440D}"/>
              </a:ext>
            </a:extLst>
          </p:cNvPr>
          <p:cNvSpPr txBox="1">
            <a:spLocks noChangeArrowheads="1"/>
          </p:cNvSpPr>
          <p:nvPr/>
        </p:nvSpPr>
        <p:spPr bwMode="auto">
          <a:xfrm>
            <a:off x="-7938" y="840994"/>
            <a:ext cx="9136063"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defRPr/>
            </a:pPr>
            <a:r>
              <a:rPr lang="ja-JP" altLang="en-US" sz="2800" dirty="0">
                <a:latin typeface="+mj-ea"/>
                <a:ea typeface="+mj-ea"/>
              </a:rPr>
              <a:t>・ジョン・ケイによる飛び杼</a:t>
            </a:r>
            <a:r>
              <a:rPr lang="en-US" altLang="ja-JP" sz="2800" dirty="0">
                <a:latin typeface="+mj-ea"/>
                <a:ea typeface="+mj-ea"/>
              </a:rPr>
              <a:t>(wheeled shuttle)</a:t>
            </a:r>
            <a:r>
              <a:rPr lang="ja-JP" altLang="en-US" sz="2800" dirty="0">
                <a:latin typeface="+mj-ea"/>
                <a:ea typeface="+mj-ea"/>
              </a:rPr>
              <a:t>の発明</a:t>
            </a:r>
            <a:r>
              <a:rPr lang="en-US" altLang="ja-JP" sz="2800" dirty="0">
                <a:latin typeface="+mj-ea"/>
                <a:ea typeface="+mj-ea"/>
              </a:rPr>
              <a:t>(1733</a:t>
            </a:r>
            <a:r>
              <a:rPr lang="ja-JP" altLang="en-US" sz="2800" dirty="0">
                <a:latin typeface="+mj-ea"/>
                <a:ea typeface="+mj-ea"/>
              </a:rPr>
              <a:t>年</a:t>
            </a:r>
            <a:r>
              <a:rPr lang="en-US" altLang="ja-JP" sz="2800" dirty="0">
                <a:latin typeface="+mj-ea"/>
                <a:ea typeface="+mj-ea"/>
              </a:rPr>
              <a:t>)</a:t>
            </a:r>
          </a:p>
        </p:txBody>
      </p:sp>
      <p:pic>
        <p:nvPicPr>
          <p:cNvPr id="4" name="図 3">
            <a:extLst>
              <a:ext uri="{FF2B5EF4-FFF2-40B4-BE49-F238E27FC236}">
                <a16:creationId xmlns:a16="http://schemas.microsoft.com/office/drawing/2014/main" id="{8BF0332B-B892-48AB-A4D5-613A99BF449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42428" y="1387054"/>
            <a:ext cx="3655776" cy="901758"/>
          </a:xfrm>
          <a:prstGeom prst="rect">
            <a:avLst/>
          </a:prstGeom>
        </p:spPr>
      </p:pic>
      <p:pic>
        <p:nvPicPr>
          <p:cNvPr id="7" name="図 6">
            <a:extLst>
              <a:ext uri="{FF2B5EF4-FFF2-40B4-BE49-F238E27FC236}">
                <a16:creationId xmlns:a16="http://schemas.microsoft.com/office/drawing/2014/main" id="{569041EB-D62E-4CBC-B11A-D46495B98BD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8642" y="1295435"/>
            <a:ext cx="1209675" cy="2038350"/>
          </a:xfrm>
          <a:prstGeom prst="rect">
            <a:avLst/>
          </a:prstGeom>
        </p:spPr>
      </p:pic>
      <p:sp>
        <p:nvSpPr>
          <p:cNvPr id="17" name="テキスト ボックス 2">
            <a:extLst>
              <a:ext uri="{FF2B5EF4-FFF2-40B4-BE49-F238E27FC236}">
                <a16:creationId xmlns:a16="http://schemas.microsoft.com/office/drawing/2014/main" id="{CF764B47-0073-4E77-BF27-3F2B11E663FC}"/>
              </a:ext>
            </a:extLst>
          </p:cNvPr>
          <p:cNvSpPr txBox="1">
            <a:spLocks noChangeArrowheads="1"/>
          </p:cNvSpPr>
          <p:nvPr/>
        </p:nvSpPr>
        <p:spPr bwMode="auto">
          <a:xfrm>
            <a:off x="1977564" y="2356643"/>
            <a:ext cx="1298753"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a:buBlip>
                <a:blip r:embed="rId2"/>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9pPr>
          </a:lstStyle>
          <a:p>
            <a:pPr eaLnBrk="1" hangingPunct="1">
              <a:lnSpc>
                <a:spcPct val="100000"/>
              </a:lnSpc>
              <a:spcBef>
                <a:spcPct val="0"/>
              </a:spcBef>
              <a:spcAft>
                <a:spcPct val="0"/>
              </a:spcAft>
              <a:buClrTx/>
              <a:buFontTx/>
              <a:buNone/>
            </a:pPr>
            <a:r>
              <a:rPr lang="ja-JP" altLang="en-US" sz="1800" dirty="0">
                <a:solidFill>
                  <a:schemeClr val="tx1"/>
                </a:solidFill>
                <a:latin typeface="Calibri" pitchFamily="34" charset="0"/>
              </a:rPr>
              <a:t>ジョン・ケイ</a:t>
            </a:r>
            <a:endParaRPr lang="en-US" altLang="ja-JP" sz="1800" dirty="0">
              <a:solidFill>
                <a:schemeClr val="tx1"/>
              </a:solidFill>
              <a:latin typeface="Calibri" pitchFamily="34" charset="0"/>
            </a:endParaRPr>
          </a:p>
          <a:p>
            <a:pPr eaLnBrk="1" hangingPunct="1">
              <a:lnSpc>
                <a:spcPct val="100000"/>
              </a:lnSpc>
              <a:spcBef>
                <a:spcPct val="0"/>
              </a:spcBef>
              <a:spcAft>
                <a:spcPct val="0"/>
              </a:spcAft>
              <a:buClrTx/>
              <a:buFontTx/>
              <a:buNone/>
            </a:pPr>
            <a:r>
              <a:rPr lang="en-US" altLang="ja-JP" sz="1800" dirty="0">
                <a:solidFill>
                  <a:schemeClr val="tx1"/>
                </a:solidFill>
                <a:latin typeface="Calibri" pitchFamily="34" charset="0"/>
              </a:rPr>
              <a:t>(John Kay)</a:t>
            </a:r>
          </a:p>
          <a:p>
            <a:pPr eaLnBrk="1" hangingPunct="1">
              <a:lnSpc>
                <a:spcPct val="100000"/>
              </a:lnSpc>
              <a:spcBef>
                <a:spcPct val="0"/>
              </a:spcBef>
              <a:spcAft>
                <a:spcPct val="0"/>
              </a:spcAft>
              <a:buClrTx/>
              <a:buFontTx/>
              <a:buNone/>
            </a:pPr>
            <a:r>
              <a:rPr lang="en-US" altLang="ja-JP" sz="1800" dirty="0">
                <a:solidFill>
                  <a:schemeClr val="tx1"/>
                </a:solidFill>
                <a:latin typeface="Calibri" pitchFamily="34" charset="0"/>
              </a:rPr>
              <a:t>1704-1780</a:t>
            </a:r>
            <a:endParaRPr lang="ja-JP" altLang="en-US" sz="1800" dirty="0">
              <a:solidFill>
                <a:schemeClr val="tx1"/>
              </a:solidFill>
              <a:latin typeface="Calibri" pitchFamily="34" charset="0"/>
            </a:endParaRPr>
          </a:p>
        </p:txBody>
      </p:sp>
      <p:sp>
        <p:nvSpPr>
          <p:cNvPr id="20" name="Text Box 4">
            <a:extLst>
              <a:ext uri="{FF2B5EF4-FFF2-40B4-BE49-F238E27FC236}">
                <a16:creationId xmlns:a16="http://schemas.microsoft.com/office/drawing/2014/main" id="{8F5EA7CD-0DE7-473D-AF43-6940A83BD178}"/>
              </a:ext>
            </a:extLst>
          </p:cNvPr>
          <p:cNvSpPr txBox="1">
            <a:spLocks noChangeArrowheads="1"/>
          </p:cNvSpPr>
          <p:nvPr/>
        </p:nvSpPr>
        <p:spPr bwMode="auto">
          <a:xfrm>
            <a:off x="3141663" y="2276698"/>
            <a:ext cx="5986462"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defRPr/>
            </a:pPr>
            <a:r>
              <a:rPr lang="ja-JP" altLang="en-US" sz="2800" dirty="0">
                <a:latin typeface="+mj-ea"/>
                <a:ea typeface="+mj-ea"/>
              </a:rPr>
              <a:t>経糸に緯糸を素早く通すことが可能。</a:t>
            </a:r>
            <a:endParaRPr lang="en-US" altLang="ja-JP" sz="2800" dirty="0">
              <a:latin typeface="+mj-ea"/>
              <a:ea typeface="+mj-ea"/>
            </a:endParaRPr>
          </a:p>
          <a:p>
            <a:pPr>
              <a:defRPr/>
            </a:pPr>
            <a:r>
              <a:rPr lang="ja-JP" altLang="en-US" sz="2800" dirty="0">
                <a:latin typeface="+mj-ea"/>
                <a:ea typeface="+mj-ea"/>
              </a:rPr>
              <a:t>杼をキャッチする助手が不要。</a:t>
            </a:r>
            <a:endParaRPr lang="en-US" altLang="ja-JP" sz="2800" dirty="0">
              <a:latin typeface="+mj-ea"/>
              <a:ea typeface="+mj-ea"/>
            </a:endParaRPr>
          </a:p>
        </p:txBody>
      </p:sp>
    </p:spTree>
    <p:extLst>
      <p:ext uri="{BB962C8B-B14F-4D97-AF65-F5344CB8AC3E}">
        <p14:creationId xmlns:p14="http://schemas.microsoft.com/office/powerpoint/2010/main" val="1110715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fill="hold"/>
                                        <p:tgtEl>
                                          <p:spTgt spid="4"/>
                                        </p:tgtEl>
                                        <p:attrNameLst>
                                          <p:attrName>ppt_x</p:attrName>
                                        </p:attrNameLst>
                                      </p:cBhvr>
                                      <p:tavLst>
                                        <p:tav tm="0">
                                          <p:val>
                                            <p:strVal val="#ppt_x"/>
                                          </p:val>
                                        </p:tav>
                                        <p:tav tm="100000">
                                          <p:val>
                                            <p:strVal val="#ppt_x"/>
                                          </p:val>
                                        </p:tav>
                                      </p:tavLst>
                                    </p:anim>
                                    <p:anim calcmode="lin" valueType="num">
                                      <p:cBhvr additive="base">
                                        <p:cTn id="18" dur="500" fill="hold"/>
                                        <p:tgtEl>
                                          <p:spTgt spid="4"/>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additive="base">
                                        <p:cTn id="21" dur="500" fill="hold"/>
                                        <p:tgtEl>
                                          <p:spTgt spid="17"/>
                                        </p:tgtEl>
                                        <p:attrNameLst>
                                          <p:attrName>ppt_x</p:attrName>
                                        </p:attrNameLst>
                                      </p:cBhvr>
                                      <p:tavLst>
                                        <p:tav tm="0">
                                          <p:val>
                                            <p:strVal val="#ppt_x"/>
                                          </p:val>
                                        </p:tav>
                                        <p:tav tm="100000">
                                          <p:val>
                                            <p:strVal val="#ppt_x"/>
                                          </p:val>
                                        </p:tav>
                                      </p:tavLst>
                                    </p:anim>
                                    <p:anim calcmode="lin" valueType="num">
                                      <p:cBhvr additive="base">
                                        <p:cTn id="22"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500" fill="hold"/>
                                        <p:tgtEl>
                                          <p:spTgt spid="20"/>
                                        </p:tgtEl>
                                        <p:attrNameLst>
                                          <p:attrName>ppt_x</p:attrName>
                                        </p:attrNameLst>
                                      </p:cBhvr>
                                      <p:tavLst>
                                        <p:tav tm="0">
                                          <p:val>
                                            <p:strVal val="#ppt_x"/>
                                          </p:val>
                                        </p:tav>
                                        <p:tav tm="100000">
                                          <p:val>
                                            <p:strVal val="#ppt_x"/>
                                          </p:val>
                                        </p:tav>
                                      </p:tavLst>
                                    </p:anim>
                                    <p:anim calcmode="lin" valueType="num">
                                      <p:cBhvr additive="base">
                                        <p:cTn id="28"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16"/>
                                        </p:tgtEl>
                                        <p:attrNameLst>
                                          <p:attrName>style.visibility</p:attrName>
                                        </p:attrNameLst>
                                      </p:cBhvr>
                                      <p:to>
                                        <p:strVal val="visible"/>
                                      </p:to>
                                    </p:set>
                                    <p:anim calcmode="lin" valueType="num">
                                      <p:cBhvr additive="base">
                                        <p:cTn id="33" dur="500" fill="hold"/>
                                        <p:tgtEl>
                                          <p:spTgt spid="16"/>
                                        </p:tgtEl>
                                        <p:attrNameLst>
                                          <p:attrName>ppt_x</p:attrName>
                                        </p:attrNameLst>
                                      </p:cBhvr>
                                      <p:tavLst>
                                        <p:tav tm="0">
                                          <p:val>
                                            <p:strVal val="#ppt_x"/>
                                          </p:val>
                                        </p:tav>
                                        <p:tav tm="100000">
                                          <p:val>
                                            <p:strVal val="#ppt_x"/>
                                          </p:val>
                                        </p:tav>
                                      </p:tavLst>
                                    </p:anim>
                                    <p:anim calcmode="lin" valueType="num">
                                      <p:cBhvr additive="base">
                                        <p:cTn id="34"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3"/>
                                        </p:tgtEl>
                                        <p:attrNameLst>
                                          <p:attrName>style.visibility</p:attrName>
                                        </p:attrNameLst>
                                      </p:cBhvr>
                                      <p:to>
                                        <p:strVal val="visible"/>
                                      </p:to>
                                    </p:set>
                                    <p:anim calcmode="lin" valueType="num">
                                      <p:cBhvr additive="base">
                                        <p:cTn id="39" dur="500" fill="hold"/>
                                        <p:tgtEl>
                                          <p:spTgt spid="3"/>
                                        </p:tgtEl>
                                        <p:attrNameLst>
                                          <p:attrName>ppt_x</p:attrName>
                                        </p:attrNameLst>
                                      </p:cBhvr>
                                      <p:tavLst>
                                        <p:tav tm="0">
                                          <p:val>
                                            <p:strVal val="#ppt_x"/>
                                          </p:val>
                                        </p:tav>
                                        <p:tav tm="100000">
                                          <p:val>
                                            <p:strVal val="#ppt_x"/>
                                          </p:val>
                                        </p:tav>
                                      </p:tavLst>
                                    </p:anim>
                                    <p:anim calcmode="lin" valueType="num">
                                      <p:cBhvr additive="base">
                                        <p:cTn id="40" dur="500" fill="hold"/>
                                        <p:tgtEl>
                                          <p:spTgt spid="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additive="base">
                                        <p:cTn id="43" dur="500" fill="hold"/>
                                        <p:tgtEl>
                                          <p:spTgt spid="6"/>
                                        </p:tgtEl>
                                        <p:attrNameLst>
                                          <p:attrName>ppt_x</p:attrName>
                                        </p:attrNameLst>
                                      </p:cBhvr>
                                      <p:tavLst>
                                        <p:tav tm="0">
                                          <p:val>
                                            <p:strVal val="#ppt_x"/>
                                          </p:val>
                                        </p:tav>
                                        <p:tav tm="100000">
                                          <p:val>
                                            <p:strVal val="#ppt_x"/>
                                          </p:val>
                                        </p:tav>
                                      </p:tavLst>
                                    </p:anim>
                                    <p:anim calcmode="lin" valueType="num">
                                      <p:cBhvr additive="base">
                                        <p:cTn id="44" dur="500" fill="hold"/>
                                        <p:tgtEl>
                                          <p:spTgt spid="6"/>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8"/>
                                        </p:tgtEl>
                                        <p:attrNameLst>
                                          <p:attrName>style.visibility</p:attrName>
                                        </p:attrNameLst>
                                      </p:cBhvr>
                                      <p:to>
                                        <p:strVal val="visible"/>
                                      </p:to>
                                    </p:set>
                                    <p:anim calcmode="lin" valueType="num">
                                      <p:cBhvr additive="base">
                                        <p:cTn id="47" dur="500" fill="hold"/>
                                        <p:tgtEl>
                                          <p:spTgt spid="18"/>
                                        </p:tgtEl>
                                        <p:attrNameLst>
                                          <p:attrName>ppt_x</p:attrName>
                                        </p:attrNameLst>
                                      </p:cBhvr>
                                      <p:tavLst>
                                        <p:tav tm="0">
                                          <p:val>
                                            <p:strVal val="#ppt_x"/>
                                          </p:val>
                                        </p:tav>
                                        <p:tav tm="100000">
                                          <p:val>
                                            <p:strVal val="#ppt_x"/>
                                          </p:val>
                                        </p:tav>
                                      </p:tavLst>
                                    </p:anim>
                                    <p:anim calcmode="lin" valueType="num">
                                      <p:cBhvr additive="base">
                                        <p:cTn id="4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additive="base">
                                        <p:cTn id="53" dur="500" fill="hold"/>
                                        <p:tgtEl>
                                          <p:spTgt spid="19"/>
                                        </p:tgtEl>
                                        <p:attrNameLst>
                                          <p:attrName>ppt_x</p:attrName>
                                        </p:attrNameLst>
                                      </p:cBhvr>
                                      <p:tavLst>
                                        <p:tav tm="0">
                                          <p:val>
                                            <p:strVal val="#ppt_x"/>
                                          </p:val>
                                        </p:tav>
                                        <p:tav tm="100000">
                                          <p:val>
                                            <p:strVal val="#ppt_x"/>
                                          </p:val>
                                        </p:tav>
                                      </p:tavLst>
                                    </p:anim>
                                    <p:anim calcmode="lin" valueType="num">
                                      <p:cBhvr additive="base">
                                        <p:cTn id="54" dur="500" fill="hold"/>
                                        <p:tgtEl>
                                          <p:spTgt spid="19"/>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21"/>
                                        </p:tgtEl>
                                        <p:attrNameLst>
                                          <p:attrName>style.visibility</p:attrName>
                                        </p:attrNameLst>
                                      </p:cBhvr>
                                      <p:to>
                                        <p:strVal val="visible"/>
                                      </p:to>
                                    </p:set>
                                    <p:anim calcmode="lin" valueType="num">
                                      <p:cBhvr additive="base">
                                        <p:cTn id="57" dur="500" fill="hold"/>
                                        <p:tgtEl>
                                          <p:spTgt spid="21"/>
                                        </p:tgtEl>
                                        <p:attrNameLst>
                                          <p:attrName>ppt_x</p:attrName>
                                        </p:attrNameLst>
                                      </p:cBhvr>
                                      <p:tavLst>
                                        <p:tav tm="0">
                                          <p:val>
                                            <p:strVal val="#ppt_x"/>
                                          </p:val>
                                        </p:tav>
                                        <p:tav tm="100000">
                                          <p:val>
                                            <p:strVal val="#ppt_x"/>
                                          </p:val>
                                        </p:tav>
                                      </p:tavLst>
                                    </p:anim>
                                    <p:anim calcmode="lin" valueType="num">
                                      <p:cBhvr additive="base">
                                        <p:cTn id="5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8" grpId="0"/>
      <p:bldP spid="19" grpId="0"/>
      <p:bldP spid="21" grpId="0"/>
      <p:bldP spid="11" grpId="0"/>
      <p:bldP spid="17" grpId="0"/>
      <p:bldP spid="2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正方形/長方形 1">
            <a:extLst>
              <a:ext uri="{FF2B5EF4-FFF2-40B4-BE49-F238E27FC236}">
                <a16:creationId xmlns:a16="http://schemas.microsoft.com/office/drawing/2014/main" id="{4F2C2852-58DA-4155-B036-F8815C06EE8E}"/>
              </a:ext>
            </a:extLst>
          </p:cNvPr>
          <p:cNvSpPr>
            <a:spLocks noChangeArrowheads="1"/>
          </p:cNvSpPr>
          <p:nvPr/>
        </p:nvSpPr>
        <p:spPr bwMode="gray">
          <a:xfrm>
            <a:off x="-7938" y="6373813"/>
            <a:ext cx="9144001" cy="484187"/>
          </a:xfrm>
          <a:prstGeom prst="rect">
            <a:avLst/>
          </a:prstGeom>
          <a:solidFill>
            <a:schemeClr val="bg1"/>
          </a:solidFill>
          <a:ln w="9525" algn="ctr">
            <a:solidFill>
              <a:schemeClr val="bg1"/>
            </a:solidFill>
            <a:miter lim="800000"/>
            <a:headEnd/>
            <a:tailEnd/>
          </a:ln>
        </p:spPr>
        <p:txBody>
          <a:bodyPr wrap="none" anchor="ctr"/>
          <a:lstStyle>
            <a:lvl1pPr>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a:buBlip>
                <a:blip r:embed="rId2"/>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9pPr>
          </a:lstStyle>
          <a:p>
            <a:pPr algn="ctr" eaLnBrk="1" hangingPunct="1">
              <a:lnSpc>
                <a:spcPct val="100000"/>
              </a:lnSpc>
              <a:spcBef>
                <a:spcPct val="0"/>
              </a:spcBef>
              <a:spcAft>
                <a:spcPct val="0"/>
              </a:spcAft>
              <a:buClrTx/>
              <a:buFontTx/>
              <a:buNone/>
            </a:pPr>
            <a:endParaRPr lang="ja-JP" altLang="en-US" sz="1800">
              <a:solidFill>
                <a:schemeClr val="tx1"/>
              </a:solidFill>
              <a:latin typeface="Calibri" pitchFamily="34" charset="0"/>
            </a:endParaRPr>
          </a:p>
        </p:txBody>
      </p:sp>
      <p:sp>
        <p:nvSpPr>
          <p:cNvPr id="6147" name="タイトル 1"/>
          <p:cNvSpPr>
            <a:spLocks noGrp="1"/>
          </p:cNvSpPr>
          <p:nvPr>
            <p:ph type="title"/>
          </p:nvPr>
        </p:nvSpPr>
        <p:spPr/>
        <p:txBody>
          <a:bodyPr/>
          <a:lstStyle/>
          <a:p>
            <a:pPr eaLnBrk="1" hangingPunct="1"/>
            <a:r>
              <a:rPr lang="en-US" altLang="ja-JP" dirty="0"/>
              <a:t>1. </a:t>
            </a:r>
            <a:r>
              <a:rPr lang="ja-JP" altLang="en-US" dirty="0"/>
              <a:t>熱力学誕生前夜</a:t>
            </a:r>
          </a:p>
        </p:txBody>
      </p:sp>
      <p:sp>
        <p:nvSpPr>
          <p:cNvPr id="6155" name="スライド番号プレースホルダー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a:buBlip>
                <a:blip r:embed="rId2"/>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9pPr>
          </a:lstStyle>
          <a:p>
            <a:pPr>
              <a:lnSpc>
                <a:spcPct val="100000"/>
              </a:lnSpc>
              <a:spcBef>
                <a:spcPct val="0"/>
              </a:spcBef>
              <a:spcAft>
                <a:spcPct val="0"/>
              </a:spcAft>
              <a:buClrTx/>
              <a:buFontTx/>
              <a:buNone/>
            </a:pPr>
            <a:fld id="{BDCDC8F8-78A8-4677-A59B-900A672EDA56}" type="slidenum">
              <a:rPr kumimoji="0" lang="ja-JP" altLang="en-US" smtClean="0">
                <a:solidFill>
                  <a:schemeClr val="tx1"/>
                </a:solidFill>
              </a:rPr>
              <a:pPr>
                <a:lnSpc>
                  <a:spcPct val="100000"/>
                </a:lnSpc>
                <a:spcBef>
                  <a:spcPct val="0"/>
                </a:spcBef>
                <a:spcAft>
                  <a:spcPct val="0"/>
                </a:spcAft>
                <a:buClrTx/>
                <a:buFontTx/>
                <a:buNone/>
              </a:pPr>
              <a:t>9</a:t>
            </a:fld>
            <a:endParaRPr kumimoji="0" lang="ja-JP" altLang="en-US">
              <a:solidFill>
                <a:schemeClr val="tx1"/>
              </a:solidFill>
            </a:endParaRPr>
          </a:p>
        </p:txBody>
      </p:sp>
      <p:sp>
        <p:nvSpPr>
          <p:cNvPr id="16" name="Text Box 4">
            <a:extLst>
              <a:ext uri="{FF2B5EF4-FFF2-40B4-BE49-F238E27FC236}">
                <a16:creationId xmlns:a16="http://schemas.microsoft.com/office/drawing/2014/main" id="{464CA9D7-57D5-4A4E-A43C-3158058F1B69}"/>
              </a:ext>
            </a:extLst>
          </p:cNvPr>
          <p:cNvSpPr txBox="1">
            <a:spLocks noChangeArrowheads="1"/>
          </p:cNvSpPr>
          <p:nvPr/>
        </p:nvSpPr>
        <p:spPr bwMode="auto">
          <a:xfrm>
            <a:off x="-1" y="747713"/>
            <a:ext cx="9136063"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defRPr/>
            </a:pPr>
            <a:r>
              <a:rPr lang="ja-JP" altLang="en-US" sz="2800" dirty="0">
                <a:latin typeface="+mj-ea"/>
                <a:ea typeface="+mj-ea"/>
              </a:rPr>
              <a:t>・リチャード・アークライトによる水力紡績機</a:t>
            </a:r>
            <a:r>
              <a:rPr lang="en-US" altLang="ja-JP" sz="2800" dirty="0">
                <a:latin typeface="+mj-ea"/>
                <a:ea typeface="+mj-ea"/>
              </a:rPr>
              <a:t>(1769</a:t>
            </a:r>
            <a:r>
              <a:rPr lang="ja-JP" altLang="en-US" sz="2800" dirty="0">
                <a:latin typeface="+mj-ea"/>
                <a:ea typeface="+mj-ea"/>
              </a:rPr>
              <a:t>年</a:t>
            </a:r>
            <a:r>
              <a:rPr lang="en-US" altLang="ja-JP" sz="2800" dirty="0">
                <a:latin typeface="+mj-ea"/>
                <a:ea typeface="+mj-ea"/>
              </a:rPr>
              <a:t>)</a:t>
            </a:r>
          </a:p>
        </p:txBody>
      </p:sp>
      <p:sp>
        <p:nvSpPr>
          <p:cNvPr id="18" name="テキスト ボックス 2">
            <a:extLst>
              <a:ext uri="{FF2B5EF4-FFF2-40B4-BE49-F238E27FC236}">
                <a16:creationId xmlns:a16="http://schemas.microsoft.com/office/drawing/2014/main" id="{4770C65E-7CAE-4277-9374-024D4E5F2861}"/>
              </a:ext>
            </a:extLst>
          </p:cNvPr>
          <p:cNvSpPr txBox="1">
            <a:spLocks noChangeArrowheads="1"/>
          </p:cNvSpPr>
          <p:nvPr/>
        </p:nvSpPr>
        <p:spPr bwMode="auto">
          <a:xfrm>
            <a:off x="427287" y="3382964"/>
            <a:ext cx="2408032"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a:buBlip>
                <a:blip r:embed="rId2"/>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9pPr>
          </a:lstStyle>
          <a:p>
            <a:pPr eaLnBrk="1" hangingPunct="1">
              <a:lnSpc>
                <a:spcPct val="100000"/>
              </a:lnSpc>
              <a:spcBef>
                <a:spcPct val="0"/>
              </a:spcBef>
              <a:spcAft>
                <a:spcPct val="0"/>
              </a:spcAft>
              <a:buClrTx/>
              <a:buFontTx/>
              <a:buNone/>
            </a:pPr>
            <a:r>
              <a:rPr lang="ja-JP" altLang="en-US" sz="1800" dirty="0">
                <a:solidFill>
                  <a:schemeClr val="tx1"/>
                </a:solidFill>
                <a:latin typeface="Calibri" pitchFamily="34" charset="0"/>
              </a:rPr>
              <a:t>リチャード・アークライト</a:t>
            </a:r>
            <a:endParaRPr lang="en-US" altLang="ja-JP" sz="1800" dirty="0">
              <a:solidFill>
                <a:schemeClr val="tx1"/>
              </a:solidFill>
              <a:latin typeface="Calibri" pitchFamily="34" charset="0"/>
            </a:endParaRPr>
          </a:p>
          <a:p>
            <a:pPr eaLnBrk="1" hangingPunct="1">
              <a:lnSpc>
                <a:spcPct val="100000"/>
              </a:lnSpc>
              <a:spcBef>
                <a:spcPct val="0"/>
              </a:spcBef>
              <a:spcAft>
                <a:spcPct val="0"/>
              </a:spcAft>
              <a:buClrTx/>
              <a:buFontTx/>
              <a:buNone/>
            </a:pPr>
            <a:r>
              <a:rPr lang="en-US" altLang="ja-JP" sz="1800" dirty="0">
                <a:solidFill>
                  <a:schemeClr val="tx1"/>
                </a:solidFill>
                <a:latin typeface="Calibri" pitchFamily="34" charset="0"/>
              </a:rPr>
              <a:t>(Richard Arkwright)</a:t>
            </a:r>
          </a:p>
          <a:p>
            <a:pPr eaLnBrk="1" hangingPunct="1">
              <a:lnSpc>
                <a:spcPct val="100000"/>
              </a:lnSpc>
              <a:spcBef>
                <a:spcPct val="0"/>
              </a:spcBef>
              <a:spcAft>
                <a:spcPct val="0"/>
              </a:spcAft>
              <a:buClrTx/>
              <a:buFontTx/>
              <a:buNone/>
            </a:pPr>
            <a:r>
              <a:rPr lang="en-US" altLang="ja-JP" sz="1800" dirty="0">
                <a:solidFill>
                  <a:schemeClr val="tx1"/>
                </a:solidFill>
                <a:latin typeface="Calibri" pitchFamily="34" charset="0"/>
              </a:rPr>
              <a:t>1732-1792</a:t>
            </a:r>
            <a:endParaRPr lang="ja-JP" altLang="en-US" sz="1800" dirty="0">
              <a:solidFill>
                <a:schemeClr val="tx1"/>
              </a:solidFill>
              <a:latin typeface="Calibri" pitchFamily="34" charset="0"/>
            </a:endParaRPr>
          </a:p>
        </p:txBody>
      </p:sp>
      <p:sp>
        <p:nvSpPr>
          <p:cNvPr id="19" name="Text Box 4">
            <a:extLst>
              <a:ext uri="{FF2B5EF4-FFF2-40B4-BE49-F238E27FC236}">
                <a16:creationId xmlns:a16="http://schemas.microsoft.com/office/drawing/2014/main" id="{81EA3AFE-24C1-4464-843A-7650320D6C34}"/>
              </a:ext>
            </a:extLst>
          </p:cNvPr>
          <p:cNvSpPr txBox="1">
            <a:spLocks noChangeArrowheads="1"/>
          </p:cNvSpPr>
          <p:nvPr/>
        </p:nvSpPr>
        <p:spPr bwMode="auto">
          <a:xfrm>
            <a:off x="7937" y="4306294"/>
            <a:ext cx="6880543"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defRPr/>
            </a:pPr>
            <a:r>
              <a:rPr lang="ja-JP" altLang="en-US" sz="2800" dirty="0">
                <a:latin typeface="+mj-ea"/>
                <a:ea typeface="+mj-ea"/>
              </a:rPr>
              <a:t>撚糸が強力になり、綿布の大量生産を実現</a:t>
            </a:r>
            <a:endParaRPr lang="en-US" altLang="ja-JP" sz="2800" dirty="0">
              <a:latin typeface="+mj-ea"/>
              <a:ea typeface="+mj-ea"/>
            </a:endParaRPr>
          </a:p>
        </p:txBody>
      </p:sp>
      <p:pic>
        <p:nvPicPr>
          <p:cNvPr id="4" name="図 3">
            <a:extLst>
              <a:ext uri="{FF2B5EF4-FFF2-40B4-BE49-F238E27FC236}">
                <a16:creationId xmlns:a16="http://schemas.microsoft.com/office/drawing/2014/main" id="{7307FE7B-7290-4EE8-A2F5-40E5003813F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2256" y="1311716"/>
            <a:ext cx="1658984" cy="2058648"/>
          </a:xfrm>
          <a:prstGeom prst="rect">
            <a:avLst/>
          </a:prstGeom>
        </p:spPr>
      </p:pic>
      <p:pic>
        <p:nvPicPr>
          <p:cNvPr id="7" name="図 6">
            <a:extLst>
              <a:ext uri="{FF2B5EF4-FFF2-40B4-BE49-F238E27FC236}">
                <a16:creationId xmlns:a16="http://schemas.microsoft.com/office/drawing/2014/main" id="{1A617B52-B41D-468B-AD38-A18BCD1CC68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71692" y="1311716"/>
            <a:ext cx="1828800" cy="2944368"/>
          </a:xfrm>
          <a:prstGeom prst="rect">
            <a:avLst/>
          </a:prstGeom>
        </p:spPr>
      </p:pic>
      <p:pic>
        <p:nvPicPr>
          <p:cNvPr id="11" name="図 10">
            <a:extLst>
              <a:ext uri="{FF2B5EF4-FFF2-40B4-BE49-F238E27FC236}">
                <a16:creationId xmlns:a16="http://schemas.microsoft.com/office/drawing/2014/main" id="{8A0ECEEA-CBF7-4285-92CB-506BBB8BF5D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53769" y="1321144"/>
            <a:ext cx="2532969" cy="2956542"/>
          </a:xfrm>
          <a:prstGeom prst="rect">
            <a:avLst/>
          </a:prstGeom>
        </p:spPr>
      </p:pic>
      <p:sp>
        <p:nvSpPr>
          <p:cNvPr id="20" name="Text Box 4">
            <a:extLst>
              <a:ext uri="{FF2B5EF4-FFF2-40B4-BE49-F238E27FC236}">
                <a16:creationId xmlns:a16="http://schemas.microsoft.com/office/drawing/2014/main" id="{48073D6C-7722-4C87-99A4-CFF449E78C07}"/>
              </a:ext>
            </a:extLst>
          </p:cNvPr>
          <p:cNvSpPr txBox="1">
            <a:spLocks noChangeArrowheads="1"/>
          </p:cNvSpPr>
          <p:nvPr/>
        </p:nvSpPr>
        <p:spPr bwMode="auto">
          <a:xfrm>
            <a:off x="7937" y="4873098"/>
            <a:ext cx="6880543"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defRPr/>
            </a:pPr>
            <a:r>
              <a:rPr lang="ja-JP" altLang="en-US" sz="2800" dirty="0">
                <a:latin typeface="+mj-ea"/>
                <a:ea typeface="+mj-ea"/>
              </a:rPr>
              <a:t>水力を動力源とするための傾斜落差</a:t>
            </a:r>
            <a:endParaRPr lang="en-US" altLang="ja-JP" sz="2800" dirty="0">
              <a:latin typeface="+mj-ea"/>
              <a:ea typeface="+mj-ea"/>
            </a:endParaRPr>
          </a:p>
          <a:p>
            <a:pPr>
              <a:defRPr/>
            </a:pPr>
            <a:r>
              <a:rPr lang="ja-JP" altLang="en-US" sz="2800" dirty="0">
                <a:latin typeface="+mj-ea"/>
                <a:ea typeface="+mj-ea"/>
              </a:rPr>
              <a:t>⇒マンチェスターで綿工業が栄えた。</a:t>
            </a:r>
            <a:endParaRPr lang="en-US" altLang="ja-JP" sz="2800" dirty="0">
              <a:latin typeface="+mj-ea"/>
              <a:ea typeface="+mj-ea"/>
            </a:endParaRPr>
          </a:p>
        </p:txBody>
      </p:sp>
      <p:sp>
        <p:nvSpPr>
          <p:cNvPr id="22" name="Text Box 4">
            <a:extLst>
              <a:ext uri="{FF2B5EF4-FFF2-40B4-BE49-F238E27FC236}">
                <a16:creationId xmlns:a16="http://schemas.microsoft.com/office/drawing/2014/main" id="{542EE23D-978B-4E14-B95B-327A626C1792}"/>
              </a:ext>
            </a:extLst>
          </p:cNvPr>
          <p:cNvSpPr txBox="1">
            <a:spLocks noChangeArrowheads="1"/>
          </p:cNvSpPr>
          <p:nvPr/>
        </p:nvSpPr>
        <p:spPr bwMode="auto">
          <a:xfrm>
            <a:off x="7937" y="5941271"/>
            <a:ext cx="6880543"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defRPr/>
            </a:pPr>
            <a:r>
              <a:rPr lang="ja-JP" altLang="en-US" sz="2800" dirty="0">
                <a:latin typeface="+mj-ea"/>
                <a:ea typeface="+mj-ea"/>
              </a:rPr>
              <a:t>工業化に伴い石炭の消費量が増大</a:t>
            </a:r>
            <a:endParaRPr lang="en-US" altLang="ja-JP" sz="2800" dirty="0">
              <a:latin typeface="+mj-ea"/>
              <a:ea typeface="+mj-ea"/>
            </a:endParaRPr>
          </a:p>
          <a:p>
            <a:pPr>
              <a:defRPr/>
            </a:pPr>
            <a:r>
              <a:rPr lang="ja-JP" altLang="en-US" sz="2800" dirty="0">
                <a:latin typeface="+mj-ea"/>
                <a:ea typeface="+mj-ea"/>
              </a:rPr>
              <a:t>⇒蒸気機関の発端</a:t>
            </a:r>
            <a:endParaRPr lang="en-US" altLang="ja-JP" sz="2800" dirty="0">
              <a:latin typeface="+mj-ea"/>
              <a:ea typeface="+mj-ea"/>
            </a:endParaRPr>
          </a:p>
        </p:txBody>
      </p:sp>
    </p:spTree>
    <p:extLst>
      <p:ext uri="{BB962C8B-B14F-4D97-AF65-F5344CB8AC3E}">
        <p14:creationId xmlns:p14="http://schemas.microsoft.com/office/powerpoint/2010/main" val="1680660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18"/>
                                        </p:tgtEl>
                                        <p:attrNameLst>
                                          <p:attrName>style.visibility</p:attrName>
                                        </p:attrNameLst>
                                      </p:cBhvr>
                                      <p:to>
                                        <p:strVal val="visible"/>
                                      </p:to>
                                    </p:set>
                                    <p:anim calcmode="lin" valueType="num">
                                      <p:cBhvr additive="base">
                                        <p:cTn id="17" dur="500" fill="hold"/>
                                        <p:tgtEl>
                                          <p:spTgt spid="18"/>
                                        </p:tgtEl>
                                        <p:attrNameLst>
                                          <p:attrName>ppt_x</p:attrName>
                                        </p:attrNameLst>
                                      </p:cBhvr>
                                      <p:tavLst>
                                        <p:tav tm="0">
                                          <p:val>
                                            <p:strVal val="#ppt_x"/>
                                          </p:val>
                                        </p:tav>
                                        <p:tav tm="100000">
                                          <p:val>
                                            <p:strVal val="#ppt_x"/>
                                          </p:val>
                                        </p:tav>
                                      </p:tavLst>
                                    </p:anim>
                                    <p:anim calcmode="lin" valueType="num">
                                      <p:cBhvr additive="base">
                                        <p:cTn id="18" dur="500" fill="hold"/>
                                        <p:tgtEl>
                                          <p:spTgt spid="18"/>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fill="hold"/>
                                        <p:tgtEl>
                                          <p:spTgt spid="7"/>
                                        </p:tgtEl>
                                        <p:attrNameLst>
                                          <p:attrName>ppt_x</p:attrName>
                                        </p:attrNameLst>
                                      </p:cBhvr>
                                      <p:tavLst>
                                        <p:tav tm="0">
                                          <p:val>
                                            <p:strVal val="#ppt_x"/>
                                          </p:val>
                                        </p:tav>
                                        <p:tav tm="100000">
                                          <p:val>
                                            <p:strVal val="#ppt_x"/>
                                          </p:val>
                                        </p:tav>
                                      </p:tavLst>
                                    </p:anim>
                                    <p:anim calcmode="lin" valueType="num">
                                      <p:cBhvr additive="base">
                                        <p:cTn id="2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additive="base">
                                        <p:cTn id="27" dur="500" fill="hold"/>
                                        <p:tgtEl>
                                          <p:spTgt spid="19"/>
                                        </p:tgtEl>
                                        <p:attrNameLst>
                                          <p:attrName>ppt_x</p:attrName>
                                        </p:attrNameLst>
                                      </p:cBhvr>
                                      <p:tavLst>
                                        <p:tav tm="0">
                                          <p:val>
                                            <p:strVal val="#ppt_x"/>
                                          </p:val>
                                        </p:tav>
                                        <p:tav tm="100000">
                                          <p:val>
                                            <p:strVal val="#ppt_x"/>
                                          </p:val>
                                        </p:tav>
                                      </p:tavLst>
                                    </p:anim>
                                    <p:anim calcmode="lin" valueType="num">
                                      <p:cBhvr additive="base">
                                        <p:cTn id="2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additive="base">
                                        <p:cTn id="33" dur="500" fill="hold"/>
                                        <p:tgtEl>
                                          <p:spTgt spid="20"/>
                                        </p:tgtEl>
                                        <p:attrNameLst>
                                          <p:attrName>ppt_x</p:attrName>
                                        </p:attrNameLst>
                                      </p:cBhvr>
                                      <p:tavLst>
                                        <p:tav tm="0">
                                          <p:val>
                                            <p:strVal val="#ppt_x"/>
                                          </p:val>
                                        </p:tav>
                                        <p:tav tm="100000">
                                          <p:val>
                                            <p:strVal val="#ppt_x"/>
                                          </p:val>
                                        </p:tav>
                                      </p:tavLst>
                                    </p:anim>
                                    <p:anim calcmode="lin" valueType="num">
                                      <p:cBhvr additive="base">
                                        <p:cTn id="34" dur="500" fill="hold"/>
                                        <p:tgtEl>
                                          <p:spTgt spid="20"/>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additive="base">
                                        <p:cTn id="43" dur="500" fill="hold"/>
                                        <p:tgtEl>
                                          <p:spTgt spid="22"/>
                                        </p:tgtEl>
                                        <p:attrNameLst>
                                          <p:attrName>ppt_x</p:attrName>
                                        </p:attrNameLst>
                                      </p:cBhvr>
                                      <p:tavLst>
                                        <p:tav tm="0">
                                          <p:val>
                                            <p:strVal val="#ppt_x"/>
                                          </p:val>
                                        </p:tav>
                                        <p:tav tm="100000">
                                          <p:val>
                                            <p:strVal val="#ppt_x"/>
                                          </p:val>
                                        </p:tav>
                                      </p:tavLst>
                                    </p:anim>
                                    <p:anim calcmode="lin" valueType="num">
                                      <p:cBhvr additive="base">
                                        <p:cTn id="44"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8" grpId="0"/>
      <p:bldP spid="19" grpId="0"/>
      <p:bldP spid="20" grpId="0"/>
      <p:bldP spid="22" grpId="0"/>
    </p:bldLst>
  </p:timing>
</p:sld>
</file>

<file path=ppt/tags/tag1.xml><?xml version="1.0" encoding="utf-8"?>
<p:tagLst xmlns:a="http://schemas.openxmlformats.org/drawingml/2006/main" xmlns:r="http://schemas.openxmlformats.org/officeDocument/2006/relationships" xmlns:p="http://schemas.openxmlformats.org/presentationml/2006/main">
  <p:tag name="OUTPUTDPI" val="1200"/>
  <p:tag name="ORIGINALHEIGHT" val="125.2343"/>
  <p:tag name="ORIGINALWIDTH" val="614.1732"/>
  <p:tag name="LATEXADDIN" val="\documentclass{article}&#10;\usepackage{amsmath}&#10;\pagestyle{empty}&#10;\begin{document}&#10;$$ W_3 = p V \textrm{[J]} $$&#10;\end{document}"/>
  <p:tag name="IGUANATEXSIZE" val="20"/>
  <p:tag name="IGUANATEXCURSOR" val="92"/>
  <p:tag name="TRANSPARENCY" val="True"/>
  <p:tag name="FILENAME" val=""/>
  <p:tag name="LATEXENGINEID" val="0"/>
  <p:tag name="TEMPFOLDER" val="C:\Users\azumat1976\Documents\iguana_tmp\"/>
  <p:tag name="LATEXFORMHEIGHT" val="312"/>
  <p:tag name="LATEXFORMWIDTH" val="384"/>
  <p:tag name="LATEXFORMWRAP" val="True"/>
  <p:tag name="BITMAPVECTOR" val="0"/>
</p:tagLst>
</file>

<file path=ppt/tags/tag10.xml><?xml version="1.0" encoding="utf-8"?>
<p:tagLst xmlns:a="http://schemas.openxmlformats.org/drawingml/2006/main" xmlns:r="http://schemas.openxmlformats.org/officeDocument/2006/relationships" xmlns:p="http://schemas.openxmlformats.org/presentationml/2006/main">
  <p:tag name="OUTPUTDPI" val="1200"/>
  <p:tag name="ORIGINALHEIGHT" val="111.7361"/>
  <p:tag name="ORIGINALWIDTH" val="834.6457"/>
  <p:tag name="LATEXADDIN" val="\documentclass{article}&#10;\usepackage{amsmath}&#10;\pagestyle{empty}&#10;\begin{document}&#10;$$ dQ=dU+dW $$&#10;\end{document}"/>
  <p:tag name="IGUANATEXSIZE" val="20"/>
  <p:tag name="IGUANATEXCURSOR" val="89"/>
  <p:tag name="TRANSPARENCY" val="True"/>
  <p:tag name="FILENAME" val=""/>
  <p:tag name="LATEXENGINEID" val="0"/>
  <p:tag name="TEMPFOLDER" val="C:\Users\azumat1976\Documents\iguana_tmp\"/>
  <p:tag name="LATEXFORMHEIGHT" val="312"/>
  <p:tag name="LATEXFORMWIDTH" val="384"/>
  <p:tag name="LATEXFORMWRAP" val="True"/>
  <p:tag name="BITMAPVECTOR" val="0"/>
</p:tagLst>
</file>

<file path=ppt/tags/tag11.xml><?xml version="1.0" encoding="utf-8"?>
<p:tagLst xmlns:a="http://schemas.openxmlformats.org/drawingml/2006/main" xmlns:r="http://schemas.openxmlformats.org/officeDocument/2006/relationships" xmlns:p="http://schemas.openxmlformats.org/presentationml/2006/main">
  <p:tag name="OUTPUTDPI" val="1200"/>
  <p:tag name="ORIGINALHEIGHT" val="442.4447"/>
  <p:tag name="ORIGINALWIDTH" val="1551.556"/>
  <p:tag name="LATEXADDIN" val="\documentclass{article}&#10;\usepackage{amsmath}&#10;\pagestyle{empty}&#10;\begin{document}&#10;$$ dQ = \underbrace{nc_V dT}_{=dU} + \underbrace{\frac{nRT}{V} dV}_{=dW=pdV} = 0 $$&#10;\end{document}"/>
  <p:tag name="IGUANATEXSIZE" val="20"/>
  <p:tag name="IGUANATEXCURSOR" val="102"/>
  <p:tag name="TRANSPARENCY" val="True"/>
  <p:tag name="FILENAME" val=""/>
  <p:tag name="LATEXENGINEID" val="0"/>
  <p:tag name="TEMPFOLDER" val="C:\Users\azumat1976\Documents\iguana_tmp\"/>
  <p:tag name="LATEXFORMHEIGHT" val="312"/>
  <p:tag name="LATEXFORMWIDTH" val="384"/>
  <p:tag name="LATEXFORMWRAP" val="True"/>
  <p:tag name="BITMAPVECTOR" val="0"/>
</p:tagLst>
</file>

<file path=ppt/tags/tag12.xml><?xml version="1.0" encoding="utf-8"?>
<p:tagLst xmlns:a="http://schemas.openxmlformats.org/drawingml/2006/main" xmlns:r="http://schemas.openxmlformats.org/officeDocument/2006/relationships" xmlns:p="http://schemas.openxmlformats.org/presentationml/2006/main">
  <p:tag name="OUTPUTDPI" val="1200"/>
  <p:tag name="ORIGINALHEIGHT" val="277.4653"/>
  <p:tag name="ORIGINALWIDTH" val="2991.376"/>
  <p:tag name="LATEXADDIN" val="\documentclass{article}&#10;\usepackage{amsmath}&#10;\pagestyle{empty}&#10;\begin{document}&#10;$$ \int c_V \frac{dT}{T} + \int R \frac{dV}{V}= c_V \log T + R \log V + \textrm{(const.)}=0$$&#10;\end{document}"/>
  <p:tag name="IGUANATEXSIZE" val="20"/>
  <p:tag name="IGUANATEXCURSOR" val="141"/>
  <p:tag name="TRANSPARENCY" val="True"/>
  <p:tag name="FILENAME" val=""/>
  <p:tag name="LATEXENGINEID" val="0"/>
  <p:tag name="TEMPFOLDER" val="C:\Users\azumat1976\Documents\iguana_tmp\"/>
  <p:tag name="LATEXFORMHEIGHT" val="312"/>
  <p:tag name="LATEXFORMWIDTH" val="384"/>
  <p:tag name="LATEXFORMWRAP" val="True"/>
  <p:tag name="BITMAPVECTOR" val="0"/>
</p:tagLst>
</file>

<file path=ppt/tags/tag13.xml><?xml version="1.0" encoding="utf-8"?>
<p:tagLst xmlns:a="http://schemas.openxmlformats.org/drawingml/2006/main" xmlns:r="http://schemas.openxmlformats.org/officeDocument/2006/relationships" xmlns:p="http://schemas.openxmlformats.org/presentationml/2006/main">
  <p:tag name="OUTPUTDPI" val="1200"/>
  <p:tag name="ORIGINALHEIGHT" val="424.4469"/>
  <p:tag name="ORIGINALWIDTH" val="1780.277"/>
  <p:tag name="LATEXADDIN" val="\documentclass{article}&#10;\usepackage{amsmath}&#10;\pagestyle{empty}&#10;\begin{document}&#10;$$ \underbrace{\frac{pV}{nR}}_{=T} V^{R/c_V} = \frac{1}{nR} p V^{(R+c_V)/c_V}= $$&#10;\end{document}"/>
  <p:tag name="IGUANATEXSIZE" val="20"/>
  <p:tag name="IGUANATEXCURSOR" val="83"/>
  <p:tag name="TRANSPARENCY" val="True"/>
  <p:tag name="FILENAME" val=""/>
  <p:tag name="LATEXENGINEID" val="0"/>
  <p:tag name="TEMPFOLDER" val="C:\Users\azumat1976\Documents\iguana_tmp\"/>
  <p:tag name="LATEXFORMHEIGHT" val="312"/>
  <p:tag name="LATEXFORMWIDTH" val="384"/>
  <p:tag name="LATEXFORMWRAP" val="True"/>
  <p:tag name="BITMAPVECTOR" val="0"/>
</p:tagLst>
</file>

<file path=ppt/tags/tag14.xml><?xml version="1.0" encoding="utf-8"?>
<p:tagLst xmlns:a="http://schemas.openxmlformats.org/drawingml/2006/main" xmlns:r="http://schemas.openxmlformats.org/officeDocument/2006/relationships" xmlns:p="http://schemas.openxmlformats.org/presentationml/2006/main">
  <p:tag name="OUTPUTDPI" val="1200"/>
  <p:tag name="ORIGINALHEIGHT" val="113.9857"/>
  <p:tag name="ORIGINALWIDTH" val="355.4556"/>
  <p:tag name="LATEXADDIN" val="\documentclass{article}&#10;\usepackage{amsmath}&#10;\pagestyle{empty}&#10;\begin{document}&#10;$$ pV^{\gamma}= $$&#10;\end{document}"/>
  <p:tag name="IGUANATEXSIZE" val="20"/>
  <p:tag name="IGUANATEXCURSOR" val="95"/>
  <p:tag name="TRANSPARENCY" val="True"/>
  <p:tag name="FILENAME" val=""/>
  <p:tag name="LATEXENGINEID" val="0"/>
  <p:tag name="TEMPFOLDER" val="C:\Users\azumat1976\Documents\iguana_tmp\"/>
  <p:tag name="LATEXFORMHEIGHT" val="312"/>
  <p:tag name="LATEXFORMWIDTH" val="384"/>
  <p:tag name="LATEXFORMWRAP" val="True"/>
  <p:tag name="BITMAPVECTOR" val="0"/>
</p:tagLst>
</file>

<file path=ppt/tags/tag15.xml><?xml version="1.0" encoding="utf-8"?>
<p:tagLst xmlns:a="http://schemas.openxmlformats.org/drawingml/2006/main" xmlns:r="http://schemas.openxmlformats.org/officeDocument/2006/relationships" xmlns:p="http://schemas.openxmlformats.org/presentationml/2006/main">
  <p:tag name="OUTPUTDPI" val="1200"/>
  <p:tag name="ORIGINALHEIGHT" val="244.4695"/>
  <p:tag name="ORIGINALWIDTH" val="391.4511"/>
  <p:tag name="LATEXADDIN" val="\documentclass{article}&#10;\usepackage{amsmath}&#10;\pagestyle{empty}&#10;\begin{document}&#10;$$ \gamma = \frac{c_p}{c_V} $$&#10;\end{document}"/>
  <p:tag name="IGUANATEXSIZE" val="20"/>
  <p:tag name="IGUANATEXCURSOR" val="106"/>
  <p:tag name="TRANSPARENCY" val="True"/>
  <p:tag name="FILENAME" val=""/>
  <p:tag name="LATEXENGINEID" val="0"/>
  <p:tag name="TEMPFOLDER" val="C:\Users\azumat1976\Documents\iguana_tmp\"/>
  <p:tag name="LATEXFORMHEIGHT" val="312"/>
  <p:tag name="LATEXFORMWIDTH" val="384"/>
  <p:tag name="LATEXFORMWRAP" val="True"/>
  <p:tag name="BITMAPVECTOR" val="0"/>
</p:tagLst>
</file>

<file path=ppt/tags/tag16.xml><?xml version="1.0" encoding="utf-8"?>
<p:tagLst xmlns:a="http://schemas.openxmlformats.org/drawingml/2006/main" xmlns:r="http://schemas.openxmlformats.org/officeDocument/2006/relationships" xmlns:p="http://schemas.openxmlformats.org/presentationml/2006/main">
  <p:tag name="OUTPUTDPI" val="1200"/>
  <p:tag name="ORIGINALHEIGHT" val="140.9824"/>
  <p:tag name="ORIGINALWIDTH" val="3843.27"/>
  <p:tag name="LATEXADDIN" val="\documentclass{article}&#10;\usepackage{amsmath}&#10;\pagestyle{empty}&#10;\begin{document}&#10;$$ PV= (2-t)(1+t)P_0 V_0 = (-t^2+t+2) nRT_0 \Rightarrow T_{\textrm{D}} = (-t^2+t+2) T_0 $$&#10;\end{document}"/>
  <p:tag name="IGUANATEXSIZE" val="20"/>
  <p:tag name="IGUANATEXCURSOR" val="167"/>
  <p:tag name="TRANSPARENCY" val="True"/>
  <p:tag name="FILENAME" val=""/>
  <p:tag name="LATEXENGINEID" val="0"/>
  <p:tag name="TEMPFOLDER" val="C:\Users\azumat1976\Documents\iguana_tmp\"/>
  <p:tag name="LATEXFORMHEIGHT" val="312"/>
  <p:tag name="LATEXFORMWIDTH" val="384"/>
  <p:tag name="LATEXFORMWRAP" val="True"/>
  <p:tag name="BITMAPVECTOR" val="0"/>
</p:tagLst>
</file>

<file path=ppt/tags/tag17.xml><?xml version="1.0" encoding="utf-8"?>
<p:tagLst xmlns:a="http://schemas.openxmlformats.org/drawingml/2006/main" xmlns:r="http://schemas.openxmlformats.org/officeDocument/2006/relationships" xmlns:p="http://schemas.openxmlformats.org/presentationml/2006/main">
  <p:tag name="OUTPUTDPI" val="1200"/>
  <p:tag name="ORIGINALHEIGHT" val="252.7184"/>
  <p:tag name="ORIGINALWIDTH" val="2300.712"/>
  <p:tag name="LATEXADDIN" val="\documentclass{article}&#10;\usepackage{amsmath}&#10;\pagestyle{empty}&#10;\begin{document}&#10;$$ dU = \frac{3}{2} nR (T_{\textrm{D}}-T_{\textrm{B}})=\frac{1}{2}(-3t^2+3t)nRT_0  $$&#10;\end{document}"/>
  <p:tag name="IGUANATEXSIZE" val="20"/>
  <p:tag name="IGUANATEXCURSOR" val="161"/>
  <p:tag name="TRANSPARENCY" val="True"/>
  <p:tag name="FILENAME" val=""/>
  <p:tag name="LATEXENGINEID" val="0"/>
  <p:tag name="TEMPFOLDER" val="C:\Users\azumat1976\Documents\iguana_tmp\"/>
  <p:tag name="LATEXFORMHEIGHT" val="312"/>
  <p:tag name="LATEXFORMWIDTH" val="384"/>
  <p:tag name="LATEXFORMWRAP" val="True"/>
  <p:tag name="BITMAPVECTOR" val="0"/>
</p:tagLst>
</file>

<file path=ppt/tags/tag18.xml><?xml version="1.0" encoding="utf-8"?>
<p:tagLst xmlns:a="http://schemas.openxmlformats.org/drawingml/2006/main" xmlns:r="http://schemas.openxmlformats.org/officeDocument/2006/relationships" xmlns:p="http://schemas.openxmlformats.org/presentationml/2006/main">
  <p:tag name="OUTPUTDPI" val="1200"/>
  <p:tag name="ORIGINALHEIGHT" val="89.23882"/>
  <p:tag name="ORIGINALWIDTH" val="319.4601"/>
  <p:tag name="LATEXADDIN" val="\documentclass{article}&#10;\usepackage{amsmath}&#10;\pagestyle{empty}&#10;\begin{document}&#10;$$ dW = $$&#10;\end{document}"/>
  <p:tag name="IGUANATEXSIZE" val="20"/>
  <p:tag name="IGUANATEXCURSOR" val="87"/>
  <p:tag name="TRANSPARENCY" val="True"/>
  <p:tag name="FILENAME" val=""/>
  <p:tag name="LATEXENGINEID" val="0"/>
  <p:tag name="TEMPFOLDER" val="C:\Users\azumat1976\Documents\iguana_tmp\"/>
  <p:tag name="LATEXFORMHEIGHT" val="312"/>
  <p:tag name="LATEXFORMWIDTH" val="384"/>
  <p:tag name="LATEXFORMWRAP" val="True"/>
  <p:tag name="BITMAPVECTOR" val="0"/>
</p:tagLst>
</file>

<file path=ppt/tags/tag19.xml><?xml version="1.0" encoding="utf-8"?>
<p:tagLst xmlns:a="http://schemas.openxmlformats.org/drawingml/2006/main" xmlns:r="http://schemas.openxmlformats.org/officeDocument/2006/relationships" xmlns:p="http://schemas.openxmlformats.org/presentationml/2006/main">
  <p:tag name="OUTPUTDPI" val="1200"/>
  <p:tag name="ORIGINALHEIGHT" val="252.7184"/>
  <p:tag name="ORIGINALWIDTH" val="1058.868"/>
  <p:tag name="LATEXADDIN" val="\documentclass{article}&#10;\usepackage{amsmath}&#10;\pagestyle{empty}&#10;\begin{document}&#10;$$ =\frac{1}{2} (-t^2+4t) nRT_0 $$&#10;\end{document}"/>
  <p:tag name="IGUANATEXSIZE" val="20"/>
  <p:tag name="IGUANATEXCURSOR" val="84"/>
  <p:tag name="TRANSPARENCY" val="True"/>
  <p:tag name="FILENAME" val=""/>
  <p:tag name="LATEXENGINEID" val="0"/>
  <p:tag name="TEMPFOLDER" val="C:\Users\azumat1976\Documents\iguana_tmp\"/>
  <p:tag name="LATEXFORMHEIGHT" val="312"/>
  <p:tag name="LATEXFORMWIDTH" val="384"/>
  <p:tag name="LATEXFORMWRAP" val="True"/>
  <p:tag name="BITMAPVECTOR" val="0"/>
</p:tagLst>
</file>

<file path=ppt/tags/tag2.xml><?xml version="1.0" encoding="utf-8"?>
<p:tagLst xmlns:a="http://schemas.openxmlformats.org/drawingml/2006/main" xmlns:r="http://schemas.openxmlformats.org/officeDocument/2006/relationships" xmlns:p="http://schemas.openxmlformats.org/presentationml/2006/main">
  <p:tag name="OUTPUTDPI" val="1200"/>
  <p:tag name="ORIGINALHEIGHT" val="140.9824"/>
  <p:tag name="ORIGINALWIDTH" val="716.1605"/>
  <p:tag name="LATEXADDIN" val="\documentclass{article}&#10;\usepackage{amsmath}&#10;\pagestyle{empty}&#10;\begin{document}&#10;$$ V = \ell r^2 \pi \textrm{[m$^3$]} $$&#10;\end{document}"/>
  <p:tag name="IGUANATEXSIZE" val="20"/>
  <p:tag name="IGUANATEXCURSOR" val="99"/>
  <p:tag name="TRANSPARENCY" val="True"/>
  <p:tag name="FILENAME" val=""/>
  <p:tag name="LATEXENGINEID" val="0"/>
  <p:tag name="TEMPFOLDER" val="C:\Users\azumat1976\Documents\iguana_tmp\"/>
  <p:tag name="LATEXFORMHEIGHT" val="312"/>
  <p:tag name="LATEXFORMWIDTH" val="384"/>
  <p:tag name="LATEXFORMWRAP" val="True"/>
  <p:tag name="BITMAPVECTOR" val="0"/>
</p:tagLst>
</file>

<file path=ppt/tags/tag20.xml><?xml version="1.0" encoding="utf-8"?>
<p:tagLst xmlns:a="http://schemas.openxmlformats.org/drawingml/2006/main" xmlns:r="http://schemas.openxmlformats.org/officeDocument/2006/relationships" xmlns:p="http://schemas.openxmlformats.org/presentationml/2006/main">
  <p:tag name="OUTPUTDPI" val="1200"/>
  <p:tag name="ORIGINALHEIGHT" val="252.7184"/>
  <p:tag name="ORIGINALWIDTH" val="2001.5"/>
  <p:tag name="LATEXADDIN" val="\documentclass{article}&#10;\usepackage{amsmath}&#10;\pagestyle{empty}&#10;\begin{document}&#10;$$ dQ=dU+dW=\frac{1}{2} (-4t^2+7t) nRT_0 $$&#10;\end{document}"/>
  <p:tag name="IGUANATEXSIZE" val="20"/>
  <p:tag name="IGUANATEXCURSOR" val="120"/>
  <p:tag name="TRANSPARENCY" val="True"/>
  <p:tag name="FILENAME" val=""/>
  <p:tag name="LATEXENGINEID" val="0"/>
  <p:tag name="TEMPFOLDER" val="C:\Users\azumat1976\Documents\iguana_tmp\"/>
  <p:tag name="LATEXFORMHEIGHT" val="312"/>
  <p:tag name="LATEXFORMWIDTH" val="384"/>
  <p:tag name="LATEXFORMWRAP" val="True"/>
  <p:tag name="BITMAPVECTOR" val="0"/>
</p:tagLst>
</file>

<file path=ppt/tags/tag21.xml><?xml version="1.0" encoding="utf-8"?>
<p:tagLst xmlns:a="http://schemas.openxmlformats.org/drawingml/2006/main" xmlns:r="http://schemas.openxmlformats.org/officeDocument/2006/relationships" xmlns:p="http://schemas.openxmlformats.org/presentationml/2006/main">
  <p:tag name="OUTPUTDPI" val="1200"/>
  <p:tag name="ORIGINALHEIGHT" val="125.2343"/>
  <p:tag name="ORIGINALWIDTH" val="331.4586"/>
  <p:tag name="LATEXADDIN" val="\documentclass{article}&#10;\usepackage{amsmath}&#10;\pagestyle{empty}&#10;\begin{document}&#10;$$ T_{\textrm{D}}/T_0 $$&#10;\end{document}"/>
  <p:tag name="IGUANATEXSIZE" val="20"/>
  <p:tag name="IGUANATEXCURSOR" val="101"/>
  <p:tag name="TRANSPARENCY" val="True"/>
  <p:tag name="FILENAME" val=""/>
  <p:tag name="LATEXENGINEID" val="0"/>
  <p:tag name="TEMPFOLDER" val="C:\Users\azumat1976\Documents\iguana_tmp\"/>
  <p:tag name="LATEXFORMHEIGHT" val="312"/>
  <p:tag name="LATEXFORMWIDTH" val="384"/>
  <p:tag name="LATEXFORMWRAP" val="True"/>
  <p:tag name="BITMAPVECTOR" val="0"/>
</p:tagLst>
</file>

<file path=ppt/tags/tag22.xml><?xml version="1.0" encoding="utf-8"?>
<p:tagLst xmlns:a="http://schemas.openxmlformats.org/drawingml/2006/main" xmlns:r="http://schemas.openxmlformats.org/officeDocument/2006/relationships" xmlns:p="http://schemas.openxmlformats.org/presentationml/2006/main">
  <p:tag name="OUTPUTDPI" val="1200"/>
  <p:tag name="ORIGINALHEIGHT" val="125.2343"/>
  <p:tag name="ORIGINALWIDTH" val="509.1864"/>
  <p:tag name="LATEXADDIN" val="\documentclass{article}&#10;\usepackage{amsmath}&#10;\pagestyle{empty}&#10;\begin{document}&#10;$$ dQ/nRT_0 $$&#10;\end{document}"/>
  <p:tag name="IGUANATEXSIZE" val="20"/>
  <p:tag name="IGUANATEXCURSOR" val="85"/>
  <p:tag name="TRANSPARENCY" val="True"/>
  <p:tag name="FILENAME" val=""/>
  <p:tag name="LATEXENGINEID" val="0"/>
  <p:tag name="TEMPFOLDER" val="C:\Users\azumat1976\Documents\iguana_tmp\"/>
  <p:tag name="LATEXFORMHEIGHT" val="312"/>
  <p:tag name="LATEXFORMWIDTH" val="384"/>
  <p:tag name="LATEXFORMWRAP" val="True"/>
  <p:tag name="BITMAPVECTOR" val="0"/>
</p:tagLst>
</file>

<file path=ppt/tags/tag23.xml><?xml version="1.0" encoding="utf-8"?>
<p:tagLst xmlns:a="http://schemas.openxmlformats.org/drawingml/2006/main" xmlns:r="http://schemas.openxmlformats.org/officeDocument/2006/relationships" xmlns:p="http://schemas.openxmlformats.org/presentationml/2006/main">
  <p:tag name="OUTPUTDPI" val="1200"/>
  <p:tag name="ORIGINALHEIGHT" val="373.4533"/>
  <p:tag name="ORIGINALWIDTH" val="1546.307"/>
  <p:tag name="LATEXADDIN" val="\documentclass{article}&#10;\usepackage{amsmath}&#10;\pagestyle{empty}&#10;\begin{document}&#10;$$ T_{\textrm{D}} = \left\{ - \left( t - \frac{1}{2} \right)^2 + \frac{9}{4} \right\} T_0 $$&#10;\end{document}"/>
  <p:tag name="IGUANATEXSIZE" val="20"/>
  <p:tag name="IGUANATEXCURSOR" val="142"/>
  <p:tag name="TRANSPARENCY" val="True"/>
  <p:tag name="FILENAME" val=""/>
  <p:tag name="LATEXENGINEID" val="0"/>
  <p:tag name="TEMPFOLDER" val="C:\Users\azumat1976\Documents\iguana_tmp\"/>
  <p:tag name="LATEXFORMHEIGHT" val="312"/>
  <p:tag name="LATEXFORMWIDTH" val="384"/>
  <p:tag name="LATEXFORMWRAP" val="True"/>
  <p:tag name="BITMAPVECTOR" val="0"/>
</p:tagLst>
</file>

<file path=ppt/tags/tag24.xml><?xml version="1.0" encoding="utf-8"?>
<p:tagLst xmlns:a="http://schemas.openxmlformats.org/drawingml/2006/main" xmlns:r="http://schemas.openxmlformats.org/officeDocument/2006/relationships" xmlns:p="http://schemas.openxmlformats.org/presentationml/2006/main">
  <p:tag name="OUTPUTDPI" val="1200"/>
  <p:tag name="ORIGINALHEIGHT" val="373.4533"/>
  <p:tag name="ORIGINALWIDTH" val="1848.519"/>
  <p:tag name="LATEXADDIN" val="\documentclass{article}&#10;\usepackage{amsmath}&#10;\pagestyle{empty}&#10;\begin{document}&#10;$$ dQ= \left\{ -2  \left( t - \frac{7}{8} \right)^2 + \frac{49}{32} \right\} nRT_0 $$&#10;\end{document}"/>
  <p:tag name="IGUANATEXSIZE" val="20"/>
  <p:tag name="IGUANATEXCURSOR" val="148"/>
  <p:tag name="TRANSPARENCY" val="True"/>
  <p:tag name="FILENAME" val=""/>
  <p:tag name="LATEXENGINEID" val="0"/>
  <p:tag name="TEMPFOLDER" val="C:\Users\azumat1976\Documents\iguana_tmp\"/>
  <p:tag name="LATEXFORMHEIGHT" val="312"/>
  <p:tag name="LATEXFORMWIDTH" val="384"/>
  <p:tag name="LATEXFORMWRAP" val="True"/>
  <p:tag name="BITMAPVECTOR" val="0"/>
</p:tagLst>
</file>

<file path=ppt/tags/tag25.xml><?xml version="1.0" encoding="utf-8"?>
<p:tagLst xmlns:a="http://schemas.openxmlformats.org/drawingml/2006/main" xmlns:r="http://schemas.openxmlformats.org/officeDocument/2006/relationships" xmlns:p="http://schemas.openxmlformats.org/presentationml/2006/main">
  <p:tag name="OUTPUTDPI" val="1200"/>
  <p:tag name="ORIGINALHEIGHT" val="299.2126"/>
  <p:tag name="ORIGINALWIDTH" val="1767.529"/>
  <p:tag name="LATEXADDIN" val="\documentclass{article}&#10;\usepackage{amsmath}&#10;\pagestyle{empty}&#10;\begin{document}&#10;$$ Q=\left( \frac{3}{2} + \frac{49}{32} \right) nRT_0 = \frac{97}{32}nRT_0 $$&#10;\end{document}"/>
  <p:tag name="IGUANATEXSIZE" val="20"/>
  <p:tag name="IGUANATEXCURSOR" val="120"/>
  <p:tag name="TRANSPARENCY" val="True"/>
  <p:tag name="FILENAME" val=""/>
  <p:tag name="LATEXENGINEID" val="0"/>
  <p:tag name="TEMPFOLDER" val="C:\Users\azumat1976\Documents\iguana_tmp\"/>
  <p:tag name="LATEXFORMHEIGHT" val="312"/>
  <p:tag name="LATEXFORMWIDTH" val="384"/>
  <p:tag name="LATEXFORMWRAP" val="True"/>
  <p:tag name="BITMAPVECTOR" val="0"/>
</p:tagLst>
</file>

<file path=ppt/tags/tag26.xml><?xml version="1.0" encoding="utf-8"?>
<p:tagLst xmlns:a="http://schemas.openxmlformats.org/drawingml/2006/main" xmlns:r="http://schemas.openxmlformats.org/officeDocument/2006/relationships" xmlns:p="http://schemas.openxmlformats.org/presentationml/2006/main">
  <p:tag name="OUTPUTDPI" val="1200"/>
  <p:tag name="ORIGINALHEIGHT" val="252.7184"/>
  <p:tag name="ORIGINALWIDTH" val="674.1658"/>
  <p:tag name="LATEXADDIN" val="\documentclass{article}&#10;\usepackage{amsmath}&#10;\pagestyle{empty}&#10;\begin{document}&#10;$$ W= \frac{1}{2} nRT_0 $$&#10;\end{document}"/>
  <p:tag name="IGUANATEXSIZE" val="20"/>
  <p:tag name="IGUANATEXCURSOR" val="103"/>
  <p:tag name="TRANSPARENCY" val="True"/>
  <p:tag name="FILENAME" val=""/>
  <p:tag name="LATEXENGINEID" val="0"/>
  <p:tag name="TEMPFOLDER" val="C:\Users\azumat1976\Documents\iguana_tmp\"/>
  <p:tag name="LATEXFORMHEIGHT" val="312"/>
  <p:tag name="LATEXFORMWIDTH" val="384"/>
  <p:tag name="LATEXFORMWRAP" val="True"/>
  <p:tag name="BITMAPVECTOR" val="0"/>
</p:tagLst>
</file>

<file path=ppt/tags/tag27.xml><?xml version="1.0" encoding="utf-8"?>
<p:tagLst xmlns:a="http://schemas.openxmlformats.org/drawingml/2006/main" xmlns:r="http://schemas.openxmlformats.org/officeDocument/2006/relationships" xmlns:p="http://schemas.openxmlformats.org/presentationml/2006/main">
  <p:tag name="OUTPUTDPI" val="1200"/>
  <p:tag name="ORIGINALHEIGHT" val="278.2152"/>
  <p:tag name="ORIGINALWIDTH" val="699.6625"/>
  <p:tag name="LATEXADDIN" val="\documentclass{article}&#10;\usepackage{amsmath}&#10;\pagestyle{empty}&#10;\begin{document}&#10;$$ \eta = \frac{W}{Q} = \frac{16}{97} $$&#10;\end{document}"/>
  <p:tag name="IGUANATEXSIZE" val="20"/>
  <p:tag name="IGUANATEXCURSOR" val="112"/>
  <p:tag name="TRANSPARENCY" val="True"/>
  <p:tag name="FILENAME" val=""/>
  <p:tag name="LATEXENGINEID" val="0"/>
  <p:tag name="TEMPFOLDER" val="C:\Users\azumat1976\Documents\iguana_tmp\"/>
  <p:tag name="LATEXFORMHEIGHT" val="312"/>
  <p:tag name="LATEXFORMWIDTH" val="384"/>
  <p:tag name="LATEXFORMWRAP" val="True"/>
  <p:tag name="BITMAPVECTOR" val="0"/>
</p:tagLst>
</file>

<file path=ppt/tags/tag28.xml><?xml version="1.0" encoding="utf-8"?>
<p:tagLst xmlns:a="http://schemas.openxmlformats.org/drawingml/2006/main" xmlns:r="http://schemas.openxmlformats.org/officeDocument/2006/relationships" xmlns:p="http://schemas.openxmlformats.org/presentationml/2006/main">
  <p:tag name="OUTPUTDPI" val="1200"/>
  <p:tag name="ORIGINALHEIGHT" val="257.2179"/>
  <p:tag name="ORIGINALWIDTH" val="379.4526"/>
  <p:tag name="LATEXADDIN" val="\documentclass{article}&#10;\usepackage{amsmath}&#10;\pagestyle{empty}&#10;\begin{document}&#10;$$ v = \frac{dx}{dt} $$&#10;\end{document}"/>
  <p:tag name="IGUANATEXSIZE" val="20"/>
  <p:tag name="IGUANATEXCURSOR" val="100"/>
  <p:tag name="TRANSPARENCY" val="True"/>
  <p:tag name="FILENAME" val=""/>
  <p:tag name="LATEXENGINEID" val="0"/>
  <p:tag name="TEMPFOLDER" val="C:\Users\azumat1976\Documents\iguana_tmp\"/>
  <p:tag name="LATEXFORMHEIGHT" val="312"/>
  <p:tag name="LATEXFORMWIDTH" val="384"/>
  <p:tag name="LATEXFORMWRAP" val="True"/>
  <p:tag name="BITMAPVECTOR" val="0"/>
</p:tagLst>
</file>

<file path=ppt/tags/tag29.xml><?xml version="1.0" encoding="utf-8"?>
<p:tagLst xmlns:a="http://schemas.openxmlformats.org/drawingml/2006/main" xmlns:r="http://schemas.openxmlformats.org/officeDocument/2006/relationships" xmlns:p="http://schemas.openxmlformats.org/presentationml/2006/main">
  <p:tag name="OUTPUTDPI" val="1200"/>
  <p:tag name="ORIGINALHEIGHT" val="274.4657"/>
  <p:tag name="ORIGINALWIDTH" val="434.1957"/>
  <p:tag name="LATEXADDIN" val="\documentclass{article}&#10;\usepackage{amsmath}&#10;\pagestyle{empty}&#10;\begin{document}&#10;$$ a = \frac{d^2 x}{dt^2} $$&#10;\end{document}"/>
  <p:tag name="IGUANATEXSIZE" val="20"/>
  <p:tag name="IGUANATEXCURSOR" val="105"/>
  <p:tag name="TRANSPARENCY" val="True"/>
  <p:tag name="FILENAME" val=""/>
  <p:tag name="LATEXENGINEID" val="0"/>
  <p:tag name="TEMPFOLDER" val="C:\Users\azumat1976\Documents\iguana_tmp\"/>
  <p:tag name="LATEXFORMHEIGHT" val="312"/>
  <p:tag name="LATEXFORMWIDTH" val="384"/>
  <p:tag name="LATEXFORMWRAP" val="True"/>
  <p:tag name="BITMAPVECTOR" val="0"/>
</p:tagLst>
</file>

<file path=ppt/tags/tag3.xml><?xml version="1.0" encoding="utf-8"?>
<p:tagLst xmlns:a="http://schemas.openxmlformats.org/drawingml/2006/main" xmlns:r="http://schemas.openxmlformats.org/officeDocument/2006/relationships" xmlns:p="http://schemas.openxmlformats.org/presentationml/2006/main">
  <p:tag name="OUTPUTDPI" val="1200"/>
  <p:tag name="ORIGINALHEIGHT" val="317.2103"/>
  <p:tag name="ORIGINALWIDTH" val="1604.049"/>
  <p:tag name="LATEXADDIN" val="\documentclass{article}&#10;\usepackage{amsmath}&#10;\pagestyle{empty}&#10;\begin{document}&#10;$$ S = (\underbrace{2 \times r^2 \pi}_{\textrm{top/bottom}} + \underbrace{2 r \pi \times \ell}_{\textrm{side}} ) \textrm{[m$^2$]} $$&#10;\end{document}"/>
  <p:tag name="IGUANATEXSIZE" val="20"/>
  <p:tag name="IGUANATEXCURSOR" val="137"/>
  <p:tag name="TRANSPARENCY" val="True"/>
  <p:tag name="FILENAME" val=""/>
  <p:tag name="LATEXENGINEID" val="0"/>
  <p:tag name="TEMPFOLDER" val="C:\Users\azumat1976\Documents\iguana_tmp\"/>
  <p:tag name="LATEXFORMHEIGHT" val="312"/>
  <p:tag name="LATEXFORMWIDTH" val="384"/>
  <p:tag name="LATEXFORMWRAP" val="True"/>
  <p:tag name="BITMAPVECTOR" val="0"/>
</p:tagLst>
</file>

<file path=ppt/tags/tag30.xml><?xml version="1.0" encoding="utf-8"?>
<p:tagLst xmlns:a="http://schemas.openxmlformats.org/drawingml/2006/main" xmlns:r="http://schemas.openxmlformats.org/officeDocument/2006/relationships" xmlns:p="http://schemas.openxmlformats.org/presentationml/2006/main">
  <p:tag name="OUTPUTDPI" val="1200"/>
  <p:tag name="ORIGINALHEIGHT" val="287.2141"/>
  <p:tag name="ORIGINALWIDTH" val="1338.583"/>
  <p:tag name="LATEXADDIN" val="\documentclass{article}&#10;\usepackage{amsmath}&#10;\pagestyle{empty}&#10;\begin{document}&#10;$$ v \to \frac{dx}{d(-t)} = - \frac{dx}{dt}=-v$$&#10;\end{document}"/>
  <p:tag name="IGUANATEXSIZE" val="20"/>
  <p:tag name="IGUANATEXCURSOR" val="126"/>
  <p:tag name="TRANSPARENCY" val="True"/>
  <p:tag name="FILENAME" val=""/>
  <p:tag name="LATEXENGINEID" val="0"/>
  <p:tag name="TEMPFOLDER" val="C:\Users\azumat1976\Documents\iguana_tmp\"/>
  <p:tag name="LATEXFORMHEIGHT" val="312"/>
  <p:tag name="LATEXFORMWIDTH" val="384"/>
  <p:tag name="LATEXFORMWRAP" val="True"/>
  <p:tag name="BITMAPVECTOR" val="0"/>
</p:tagLst>
</file>

<file path=ppt/tags/tag31.xml><?xml version="1.0" encoding="utf-8"?>
<p:tagLst xmlns:a="http://schemas.openxmlformats.org/drawingml/2006/main" xmlns:r="http://schemas.openxmlformats.org/officeDocument/2006/relationships" xmlns:p="http://schemas.openxmlformats.org/presentationml/2006/main">
  <p:tag name="OUTPUTDPI" val="1200"/>
  <p:tag name="ORIGINALHEIGHT" val="304.462"/>
  <p:tag name="ORIGINALWIDTH" val="1259.843"/>
  <p:tag name="LATEXADDIN" val="\documentclass{article}&#10;\usepackage{amsmath}&#10;\pagestyle{empty}&#10;\begin{document}&#10;$$ a \to \frac{d^2x}{d (-t)^2} = \frac{d^2 x}{dt^2} = a $$&#10;\end{document}"/>
  <p:tag name="IGUANATEXSIZE" val="20"/>
  <p:tag name="IGUANATEXCURSOR" val="135"/>
  <p:tag name="TRANSPARENCY" val="True"/>
  <p:tag name="FILENAME" val=""/>
  <p:tag name="LATEXENGINEID" val="0"/>
  <p:tag name="TEMPFOLDER" val="C:\Users\azumat1976\Documents\iguana_tmp\"/>
  <p:tag name="LATEXFORMHEIGHT" val="312"/>
  <p:tag name="LATEXFORMWIDTH" val="384"/>
  <p:tag name="LATEXFORMWRAP" val="True"/>
  <p:tag name="BITMAPVECTOR" val="0"/>
</p:tagLst>
</file>

<file path=ppt/tags/tag32.xml><?xml version="1.0" encoding="utf-8"?>
<p:tagLst xmlns:a="http://schemas.openxmlformats.org/drawingml/2006/main" xmlns:r="http://schemas.openxmlformats.org/officeDocument/2006/relationships" xmlns:p="http://schemas.openxmlformats.org/presentationml/2006/main">
  <p:tag name="OUTPUTDPI" val="1200"/>
  <p:tag name="ORIGINALHEIGHT" val="286.4642"/>
  <p:tag name="ORIGINALWIDTH" val="641.9197"/>
  <p:tag name="LATEXADDIN" val="\documentclass{article}&#10;\usepackage{amsmath}&#10;\pagestyle{empty}&#10;\begin{document}&#10;$$ \eta = 1 - \frac{Q_{-}}{Q_{+}} $$&#10;\end{document}"/>
  <p:tag name="IGUANATEXSIZE" val="20"/>
  <p:tag name="IGUANATEXCURSOR" val="112"/>
  <p:tag name="TRANSPARENCY" val="True"/>
  <p:tag name="FILENAME" val=""/>
  <p:tag name="LATEXENGINEID" val="0"/>
  <p:tag name="TEMPFOLDER" val="C:\Users\azumat1976\Documents\iguana_tmp\"/>
  <p:tag name="LATEXFORMHEIGHT" val="312"/>
  <p:tag name="LATEXFORMWIDTH" val="384"/>
  <p:tag name="LATEXFORMWRAP" val="True"/>
  <p:tag name="BITMAPVECTOR" val="0"/>
</p:tagLst>
</file>

<file path=ppt/tags/tag33.xml><?xml version="1.0" encoding="utf-8"?>
<p:tagLst xmlns:a="http://schemas.openxmlformats.org/drawingml/2006/main" xmlns:r="http://schemas.openxmlformats.org/officeDocument/2006/relationships" xmlns:p="http://schemas.openxmlformats.org/presentationml/2006/main">
  <p:tag name="OUTPUTDPI" val="1200"/>
  <p:tag name="ORIGINALHEIGHT" val="310.4612"/>
  <p:tag name="ORIGINALWIDTH" val="676.4154"/>
  <p:tag name="LATEXADDIN" val="\documentclass{article}&#10;\usepackage{amsmath}&#10;\pagestyle{empty}&#10;\begin{document}&#10;$$ \eta' = 1 - \frac{Q'_{-}}{Q'_{+}} $$&#10;\end{document}"/>
  <p:tag name="IGUANATEXSIZE" val="20"/>
  <p:tag name="IGUANATEXCURSOR" val="111"/>
  <p:tag name="TRANSPARENCY" val="True"/>
  <p:tag name="FILENAME" val=""/>
  <p:tag name="LATEXENGINEID" val="0"/>
  <p:tag name="TEMPFOLDER" val="C:\Users\azumat1976\Documents\iguana_tmp\"/>
  <p:tag name="LATEXFORMHEIGHT" val="312"/>
  <p:tag name="LATEXFORMWIDTH" val="384"/>
  <p:tag name="LATEXFORMWRAP" val="True"/>
  <p:tag name="BITMAPVECTOR" val="0"/>
</p:tagLst>
</file>

<file path=ppt/tags/tag34.xml><?xml version="1.0" encoding="utf-8"?>
<p:tagLst xmlns:a="http://schemas.openxmlformats.org/drawingml/2006/main" xmlns:r="http://schemas.openxmlformats.org/officeDocument/2006/relationships" xmlns:p="http://schemas.openxmlformats.org/presentationml/2006/main">
  <p:tag name="OUTPUTDPI" val="1200"/>
  <p:tag name="ORIGINALHEIGHT" val="310.4612"/>
  <p:tag name="ORIGINALWIDTH" val="1106.862"/>
  <p:tag name="LATEXADDIN" val="\documentclass{article}&#10;\usepackage{amsmath}&#10;\pagestyle{empty}&#10;\begin{document}&#10;$$ \Rightarrow  \frac{Q_{-}}{Q_{+}} \leq \frac{Q'_{-}}{Q_{+}}=\frac{Q'_{-}}{Q'_{+}} $$&#10;\end{document}"/>
  <p:tag name="IGUANATEXSIZE" val="20"/>
  <p:tag name="IGUANATEXCURSOR" val="120"/>
  <p:tag name="TRANSPARENCY" val="True"/>
  <p:tag name="FILENAME" val=""/>
  <p:tag name="LATEXENGINEID" val="0"/>
  <p:tag name="TEMPFOLDER" val="C:\Users\azumat1976\Documents\iguana_tmp\"/>
  <p:tag name="LATEXFORMHEIGHT" val="312"/>
  <p:tag name="LATEXFORMWIDTH" val="384"/>
  <p:tag name="LATEXFORMWRAP" val="True"/>
  <p:tag name="BITMAPVECTOR" val="0"/>
</p:tagLst>
</file>

<file path=ppt/tags/tag35.xml><?xml version="1.0" encoding="utf-8"?>
<p:tagLst xmlns:a="http://schemas.openxmlformats.org/drawingml/2006/main" xmlns:r="http://schemas.openxmlformats.org/officeDocument/2006/relationships" xmlns:p="http://schemas.openxmlformats.org/presentationml/2006/main">
  <p:tag name="OUTPUTDPI" val="1200"/>
  <p:tag name="ORIGINALHEIGHT" val="310.4612"/>
  <p:tag name="ORIGINALWIDTH" val="1656.543"/>
  <p:tag name="LATEXADDIN" val="\documentclass{article}&#10;\usepackage{amsmath}&#10;\pagestyle{empty}&#10;\begin{document}&#10;$$ \Rightarrow  \eta = 1 - \frac{Q_{-}}{Q_{+}} \geq  \eta' =1 - \frac{Q'_{-}}{Q'_{+}} $$&#10;\end{document}"/>
  <p:tag name="IGUANATEXSIZE" val="20"/>
  <p:tag name="IGUANATEXCURSOR" val="129"/>
  <p:tag name="TRANSPARENCY" val="True"/>
  <p:tag name="FILENAME" val=""/>
  <p:tag name="LATEXENGINEID" val="0"/>
  <p:tag name="TEMPFOLDER" val="C:\Users\azumat1976\Documents\iguana_tmp\"/>
  <p:tag name="LATEXFORMHEIGHT" val="312"/>
  <p:tag name="LATEXFORMWIDTH" val="384"/>
  <p:tag name="LATEXFORMWRAP" val="True"/>
  <p:tag name="BITMAPVECTOR" val="0"/>
</p:tagLst>
</file>

<file path=ppt/tags/tag36.xml><?xml version="1.0" encoding="utf-8"?>
<p:tagLst xmlns:a="http://schemas.openxmlformats.org/drawingml/2006/main" xmlns:r="http://schemas.openxmlformats.org/officeDocument/2006/relationships" xmlns:p="http://schemas.openxmlformats.org/presentationml/2006/main">
  <p:tag name="OUTPUTDPI" val="1200"/>
  <p:tag name="ORIGINALHEIGHT" val="982.3771"/>
  <p:tag name="ORIGINALWIDTH" val="2196.475"/>
  <p:tag name="LATEXADDIN" val="\documentclass{article}&#10;\usepackage{amsmath}&#10;\pagestyle{empty}&#10;\begin{document}&#10;\begin{eqnarray}&#10; Q_{\textrm{A} \to \textrm{B}} &amp;=&amp; \underbrace{U_{\textrm{A}\to\textrm{B}}}_{=0} + W_{\textrm{A} \to \textrm{B}} \nonumber \\&#10;&amp; &amp; \hspace*{-15mm} = \int^{V_2}_{V_1} \frac{nRT_{2}}{V} dV = \left[ nRT_{2} \log |V| \right]^{V=V_2}_{V=V_1} \nonumber \\&#10;&amp; &amp; \hspace*{-15mm} = nRT_2 \log \frac{V_2}{V_1} \nonumber &#10;\end{eqnarray}&#10;\end{document}"/>
  <p:tag name="IGUANATEXSIZE" val="20"/>
  <p:tag name="IGUANATEXCURSOR" val="366"/>
  <p:tag name="TRANSPARENCY" val="True"/>
  <p:tag name="FILENAME" val=""/>
  <p:tag name="LATEXENGINEID" val="0"/>
  <p:tag name="TEMPFOLDER" val="C:\Users\azumat1976\Documents\iguana_tmp\"/>
  <p:tag name="LATEXFORMHEIGHT" val="312"/>
  <p:tag name="LATEXFORMWIDTH" val="384"/>
  <p:tag name="LATEXFORMWRAP" val="True"/>
  <p:tag name="BITMAPVECTOR" val="0"/>
</p:tagLst>
</file>

<file path=ppt/tags/tag37.xml><?xml version="1.0" encoding="utf-8"?>
<p:tagLst xmlns:a="http://schemas.openxmlformats.org/drawingml/2006/main" xmlns:r="http://schemas.openxmlformats.org/officeDocument/2006/relationships" xmlns:p="http://schemas.openxmlformats.org/presentationml/2006/main">
  <p:tag name="OUTPUTDPI" val="1200"/>
  <p:tag name="ORIGINALHEIGHT" val="111.7361"/>
  <p:tag name="ORIGINALWIDTH" val="1575.553"/>
  <p:tag name="LATEXADDIN" val="\documentclass{article}&#10;\usepackage{amsmath}&#10;\pagestyle{empty}&#10;\begin{document}&#10;$$ Q_{\textrm{B} \to \textrm{C}} = U_{\textrm{B} \to \textrm{C}} + W_{\textrm{B} \to \textrm{C}}=0 $$&#10;\end{document}"/>
  <p:tag name="IGUANATEXSIZE" val="20"/>
  <p:tag name="IGUANATEXCURSOR" val="178"/>
  <p:tag name="TRANSPARENCY" val="True"/>
  <p:tag name="FILENAME" val=""/>
  <p:tag name="LATEXENGINEID" val="0"/>
  <p:tag name="TEMPFOLDER" val="C:\Users\azumat1976\Documents\iguana_tmp\"/>
  <p:tag name="LATEXFORMHEIGHT" val="312"/>
  <p:tag name="LATEXFORMWIDTH" val="384"/>
  <p:tag name="LATEXFORMWRAP" val="True"/>
  <p:tag name="BITMAPVECTOR" val="0"/>
</p:tagLst>
</file>

<file path=ppt/tags/tag38.xml><?xml version="1.0" encoding="utf-8"?>
<p:tagLst xmlns:a="http://schemas.openxmlformats.org/drawingml/2006/main" xmlns:r="http://schemas.openxmlformats.org/officeDocument/2006/relationships" xmlns:p="http://schemas.openxmlformats.org/presentationml/2006/main">
  <p:tag name="OUTPUTDPI" val="1200"/>
  <p:tag name="ORIGINALHEIGHT" val="397.4503"/>
  <p:tag name="ORIGINALWIDTH" val="3172.103"/>
  <p:tag name="LATEXADDIN" val="\documentclass{article}&#10;\usepackage{amsmath}&#10;\pagestyle{empty}&#10;\begin{document}&#10;\begin{eqnarray}&#10; Q_{\textrm{C} \to \textrm{D}} = \underbrace{U_{\textrm{C}\to\textrm{D}}}_{=0} + W_{\textrm{C} \to \textrm{D}} = \int^{V'_1}_{V'_2} \frac{nRT_1}{V} dV =  - nRT_1 \log \frac{V'_2}{V'_1} \nonumber &#10;\end{eqnarray}&#10;\end{document}"/>
  <p:tag name="IGUANATEXSIZE" val="20"/>
  <p:tag name="IGUANATEXCURSOR" val="250"/>
  <p:tag name="TRANSPARENCY" val="True"/>
  <p:tag name="FILENAME" val=""/>
  <p:tag name="LATEXENGINEID" val="0"/>
  <p:tag name="TEMPFOLDER" val="C:\Users\azumat1976\Documents\iguana_tmp\"/>
  <p:tag name="LATEXFORMHEIGHT" val="312"/>
  <p:tag name="LATEXFORMWIDTH" val="384"/>
  <p:tag name="LATEXFORMWRAP" val="True"/>
  <p:tag name="BITMAPVECTOR" val="0"/>
</p:tagLst>
</file>

<file path=ppt/tags/tag39.xml><?xml version="1.0" encoding="utf-8"?>
<p:tagLst xmlns:a="http://schemas.openxmlformats.org/drawingml/2006/main" xmlns:r="http://schemas.openxmlformats.org/officeDocument/2006/relationships" xmlns:p="http://schemas.openxmlformats.org/presentationml/2006/main">
  <p:tag name="OUTPUTDPI" val="1200"/>
  <p:tag name="ORIGINALHEIGHT" val="290.2137"/>
  <p:tag name="ORIGINALWIDTH" val="1761.53"/>
  <p:tag name="LATEXADDIN" val="\documentclass{article}&#10;\usepackage{amsmath}&#10;\pagestyle{empty}&#10;\begin{document}&#10;$$ Q_{\textrm{D} \to \textrm{A}} = \underbrace{U_{\textrm{D} \to \textrm{A}}}_{=-U_{\textrm{B} \to \textrm{C}}} + \underbrace{W_{\textrm{D} \to \textrm{A}}}_{=-W_{\textrm{B} \to \textrm{C}}}=0 $$&#10;\end{document}"/>
  <p:tag name="IGUANATEXSIZE" val="20"/>
  <p:tag name="IGUANATEXCURSOR" val="190"/>
  <p:tag name="TRANSPARENCY" val="True"/>
  <p:tag name="FILENAME" val=""/>
  <p:tag name="LATEXENGINEID" val="0"/>
  <p:tag name="TEMPFOLDER" val="C:\Users\azumat1976\Documents\iguana_tmp\"/>
  <p:tag name="LATEXFORMHEIGHT" val="312"/>
  <p:tag name="LATEXFORMWIDTH" val="384"/>
  <p:tag name="LATEXFORMWRAP" val="True"/>
  <p:tag name="BITMAPVECTOR" val="0"/>
</p:tagLst>
</file>

<file path=ppt/tags/tag4.xml><?xml version="1.0" encoding="utf-8"?>
<p:tagLst xmlns:a="http://schemas.openxmlformats.org/drawingml/2006/main" xmlns:r="http://schemas.openxmlformats.org/officeDocument/2006/relationships" xmlns:p="http://schemas.openxmlformats.org/presentationml/2006/main">
  <p:tag name="OUTPUTDPI" val="1200"/>
  <p:tag name="ORIGINALHEIGHT" val="140.9824"/>
  <p:tag name="ORIGINALWIDTH" val="722.1597"/>
  <p:tag name="LATEXADDIN" val="\documentclass{article}&#10;\usepackage{amsmath}&#10;\pagestyle{empty}&#10;\begin{document}&#10;$$ c \textrm{[J/(m$^3 \times$ K)]} $$&#10;\end{document}"/>
  <p:tag name="IGUANATEXSIZE" val="28"/>
  <p:tag name="IGUANATEXCURSOR" val="109"/>
  <p:tag name="TRANSPARENCY" val="True"/>
  <p:tag name="FILENAME" val=""/>
  <p:tag name="LATEXENGINEID" val="0"/>
  <p:tag name="TEMPFOLDER" val="C:\Users\azumat1976\Documents\iguana_tmp\"/>
  <p:tag name="LATEXFORMHEIGHT" val="312"/>
  <p:tag name="LATEXFORMWIDTH" val="384"/>
  <p:tag name="LATEXFORMWRAP" val="True"/>
  <p:tag name="BITMAPVECTOR" val="0"/>
</p:tagLst>
</file>

<file path=ppt/tags/tag40.xml><?xml version="1.0" encoding="utf-8"?>
<p:tagLst xmlns:a="http://schemas.openxmlformats.org/drawingml/2006/main" xmlns:r="http://schemas.openxmlformats.org/officeDocument/2006/relationships" xmlns:p="http://schemas.openxmlformats.org/presentationml/2006/main">
  <p:tag name="OUTPUTDPI" val="1200"/>
  <p:tag name="ORIGINALHEIGHT" val="272.9659"/>
  <p:tag name="ORIGINALWIDTH" val="641.9197"/>
  <p:tag name="LATEXADDIN" val="\documentclass{article}&#10;\usepackage{amsmath}&#10;\pagestyle{empty}&#10;\begin{document}&#10;$$ nRT_2 \log \frac{V_2}{V_1} $$&#10;\end{document}"/>
  <p:tag name="IGUANATEXSIZE" val="20"/>
  <p:tag name="IGUANATEXCURSOR" val="108"/>
  <p:tag name="TRANSPARENCY" val="True"/>
  <p:tag name="FILENAME" val=""/>
  <p:tag name="LATEXENGINEID" val="0"/>
  <p:tag name="TEMPFOLDER" val="C:\Users\azumat1976\Documents\iguana_tmp\"/>
  <p:tag name="LATEXFORMHEIGHT" val="360.75"/>
  <p:tag name="LATEXFORMWIDTH" val="384"/>
  <p:tag name="LATEXFORMWRAP" val="True"/>
  <p:tag name="BITMAPVECTOR" val="0"/>
</p:tagLst>
</file>

<file path=ppt/tags/tag41.xml><?xml version="1.0" encoding="utf-8"?>
<p:tagLst xmlns:a="http://schemas.openxmlformats.org/drawingml/2006/main" xmlns:r="http://schemas.openxmlformats.org/officeDocument/2006/relationships" xmlns:p="http://schemas.openxmlformats.org/presentationml/2006/main">
  <p:tag name="OUTPUTDPI" val="1200"/>
  <p:tag name="ORIGINALHEIGHT" val="272.9659"/>
  <p:tag name="ORIGINALWIDTH" val="641.9197"/>
  <p:tag name="LATEXADDIN" val="\documentclass{article}&#10;\usepackage{amsmath}&#10;\pagestyle{empty}&#10;\begin{document}&#10;$$ nRT_2 \log \frac{V_2}{V_1} $$&#10;\end{document}"/>
  <p:tag name="IGUANATEXSIZE" val="20"/>
  <p:tag name="IGUANATEXCURSOR" val="108"/>
  <p:tag name="TRANSPARENCY" val="True"/>
  <p:tag name="FILENAME" val=""/>
  <p:tag name="LATEXENGINEID" val="0"/>
  <p:tag name="TEMPFOLDER" val="C:\Users\azumat1976\Documents\iguana_tmp\"/>
  <p:tag name="LATEXFORMHEIGHT" val="360.75"/>
  <p:tag name="LATEXFORMWIDTH" val="384"/>
  <p:tag name="LATEXFORMWRAP" val="True"/>
  <p:tag name="BITMAPVECTOR" val="0"/>
</p:tagLst>
</file>

<file path=ppt/tags/tag42.xml><?xml version="1.0" encoding="utf-8"?>
<p:tagLst xmlns:a="http://schemas.openxmlformats.org/drawingml/2006/main" xmlns:r="http://schemas.openxmlformats.org/officeDocument/2006/relationships" xmlns:p="http://schemas.openxmlformats.org/presentationml/2006/main">
  <p:tag name="OUTPUTDPI" val="1200"/>
  <p:tag name="ORIGINALHEIGHT" val="272.9659"/>
  <p:tag name="ORIGINALWIDTH" val="732.6584"/>
  <p:tag name="LATEXADDIN" val="\documentclass{article}&#10;\usepackage{amsmath}&#10;\pagestyle{empty}&#10;\begin{document}&#10;$$ -nRT_1 \log \frac{V_2}{V_1} $$&#10;\end{document}"/>
  <p:tag name="IGUANATEXSIZE" val="20"/>
  <p:tag name="IGUANATEXCURSOR" val="89"/>
  <p:tag name="TRANSPARENCY" val="True"/>
  <p:tag name="FILENAME" val=""/>
  <p:tag name="LATEXENGINEID" val="0"/>
  <p:tag name="TEMPFOLDER" val="C:\Users\azumat1976\Documents\iguana_tmp\"/>
  <p:tag name="LATEXFORMHEIGHT" val="360.75"/>
  <p:tag name="LATEXFORMWIDTH" val="384"/>
  <p:tag name="LATEXFORMWRAP" val="True"/>
  <p:tag name="BITMAPVECTOR" val="0"/>
</p:tagLst>
</file>

<file path=ppt/tags/tag43.xml><?xml version="1.0" encoding="utf-8"?>
<p:tagLst xmlns:a="http://schemas.openxmlformats.org/drawingml/2006/main" xmlns:r="http://schemas.openxmlformats.org/officeDocument/2006/relationships" xmlns:p="http://schemas.openxmlformats.org/presentationml/2006/main">
  <p:tag name="OUTPUTDPI" val="1200"/>
  <p:tag name="ORIGINALHEIGHT" val="272.9659"/>
  <p:tag name="ORIGINALWIDTH" val="732.6584"/>
  <p:tag name="LATEXADDIN" val="\documentclass{article}&#10;\usepackage{amsmath}&#10;\pagestyle{empty}&#10;\begin{document}&#10;$$ -nRT_1 \log \frac{V_2}{V_1} $$&#10;\end{document}"/>
  <p:tag name="IGUANATEXSIZE" val="20"/>
  <p:tag name="IGUANATEXCURSOR" val="89"/>
  <p:tag name="TRANSPARENCY" val="True"/>
  <p:tag name="FILENAME" val=""/>
  <p:tag name="LATEXENGINEID" val="0"/>
  <p:tag name="TEMPFOLDER" val="C:\Users\azumat1976\Documents\iguana_tmp\"/>
  <p:tag name="LATEXFORMHEIGHT" val="360.75"/>
  <p:tag name="LATEXFORMWIDTH" val="384"/>
  <p:tag name="LATEXFORMWRAP" val="True"/>
  <p:tag name="BITMAPVECTOR" val="0"/>
</p:tagLst>
</file>

<file path=ppt/tags/tag44.xml><?xml version="1.0" encoding="utf-8"?>
<p:tagLst xmlns:a="http://schemas.openxmlformats.org/drawingml/2006/main" xmlns:r="http://schemas.openxmlformats.org/officeDocument/2006/relationships" xmlns:p="http://schemas.openxmlformats.org/presentationml/2006/main">
  <p:tag name="OUTPUTDPI" val="1200"/>
  <p:tag name="ORIGINALHEIGHT" val="104.9868"/>
  <p:tag name="ORIGINALWIDTH" val="580.4274"/>
  <p:tag name="LATEXADDIN" val="\documentclass{article}&#10;\usepackage{amsmath}&#10;\pagestyle{empty}&#10;\begin{document}&#10;$$ W_{\textrm{B}\to \textrm{C}}&gt;0 $$&#10;\end{document}"/>
  <p:tag name="IGUANATEXSIZE" val="20"/>
  <p:tag name="IGUANATEXCURSOR" val="113"/>
  <p:tag name="TRANSPARENCY" val="True"/>
  <p:tag name="FILENAME" val=""/>
  <p:tag name="LATEXENGINEID" val="0"/>
  <p:tag name="TEMPFOLDER" val="C:\Users\azumat1976\Documents\iguana_tmp\"/>
  <p:tag name="LATEXFORMHEIGHT" val="312"/>
  <p:tag name="LATEXFORMWIDTH" val="384"/>
  <p:tag name="LATEXFORMWRAP" val="True"/>
  <p:tag name="BITMAPVECTOR" val="0"/>
</p:tagLst>
</file>

<file path=ppt/tags/tag45.xml><?xml version="1.0" encoding="utf-8"?>
<p:tagLst xmlns:a="http://schemas.openxmlformats.org/drawingml/2006/main" xmlns:r="http://schemas.openxmlformats.org/officeDocument/2006/relationships" xmlns:p="http://schemas.openxmlformats.org/presentationml/2006/main">
  <p:tag name="OUTPUTDPI" val="1200"/>
  <p:tag name="ORIGINALHEIGHT" val="104.9868"/>
  <p:tag name="ORIGINALWIDTH" val="437.9453"/>
  <p:tag name="LATEXADDIN" val="\documentclass{article}&#10;\usepackage{amsmath}&#10;\pagestyle{empty}&#10;\begin{document}&#10;$$ -W_{\textrm{B}\to \textrm{C}} $$&#10;\end{document}"/>
  <p:tag name="IGUANATEXSIZE" val="20"/>
  <p:tag name="IGUANATEXCURSOR" val="84"/>
  <p:tag name="TRANSPARENCY" val="True"/>
  <p:tag name="FILENAME" val=""/>
  <p:tag name="LATEXENGINEID" val="0"/>
  <p:tag name="TEMPFOLDER" val="C:\Users\azumat1976\Documents\iguana_tmp\"/>
  <p:tag name="LATEXFORMHEIGHT" val="312"/>
  <p:tag name="LATEXFORMWIDTH" val="384"/>
  <p:tag name="LATEXFORMWRAP" val="True"/>
  <p:tag name="BITMAPVECTOR" val="0"/>
</p:tagLst>
</file>

<file path=ppt/tags/tag46.xml><?xml version="1.0" encoding="utf-8"?>
<p:tagLst xmlns:a="http://schemas.openxmlformats.org/drawingml/2006/main" xmlns:r="http://schemas.openxmlformats.org/officeDocument/2006/relationships" xmlns:p="http://schemas.openxmlformats.org/presentationml/2006/main">
  <p:tag name="OUTPUTDPI" val="1200"/>
  <p:tag name="ORIGINALHEIGHT" val="104.9868"/>
  <p:tag name="ORIGINALWIDTH" val="979.3776"/>
  <p:tag name="LATEXADDIN" val="\documentclass{article}&#10;\usepackage{amsmath}&#10;\pagestyle{empty}&#10;\begin{document}&#10;$$ W_{\textrm{D}\to \textrm{A}} = - W_{\textrm{B} \to \textrm{C}} $$&#10;\end{document}"/>
  <p:tag name="IGUANATEXSIZE" val="20"/>
  <p:tag name="IGUANATEXCURSOR" val="144"/>
  <p:tag name="TRANSPARENCY" val="True"/>
  <p:tag name="FILENAME" val=""/>
  <p:tag name="LATEXENGINEID" val="0"/>
  <p:tag name="TEMPFOLDER" val="C:\Users\azumat1976\Documents\iguana_tmp\"/>
  <p:tag name="LATEXFORMHEIGHT" val="312"/>
  <p:tag name="LATEXFORMWIDTH" val="384"/>
  <p:tag name="LATEXFORMWRAP" val="True"/>
  <p:tag name="BITMAPVECTOR" val="0"/>
</p:tagLst>
</file>

<file path=ppt/tags/tag47.xml><?xml version="1.0" encoding="utf-8"?>
<p:tagLst xmlns:a="http://schemas.openxmlformats.org/drawingml/2006/main" xmlns:r="http://schemas.openxmlformats.org/officeDocument/2006/relationships" xmlns:p="http://schemas.openxmlformats.org/presentationml/2006/main">
  <p:tag name="OUTPUTDPI" val="1200"/>
  <p:tag name="ORIGINALHEIGHT" val="104.9868"/>
  <p:tag name="ORIGINALWIDTH" val="344.9568"/>
  <p:tag name="LATEXADDIN" val="\documentclass{article}&#10;\usepackage{amsmath}&#10;\pagestyle{empty}&#10;\begin{document}&#10;$$ W_{\textrm{B}\to \textrm{C}} $$&#10;\end{document}"/>
  <p:tag name="IGUANATEXSIZE" val="20"/>
  <p:tag name="IGUANATEXCURSOR" val="83"/>
  <p:tag name="TRANSPARENCY" val="True"/>
  <p:tag name="FILENAME" val=""/>
  <p:tag name="LATEXENGINEID" val="0"/>
  <p:tag name="TEMPFOLDER" val="C:\Users\azumat1976\Documents\iguana_tmp\"/>
  <p:tag name="LATEXFORMHEIGHT" val="312"/>
  <p:tag name="LATEXFORMWIDTH" val="384"/>
  <p:tag name="LATEXFORMWRAP" val="True"/>
  <p:tag name="BITMAPVECTOR" val="0"/>
</p:tagLst>
</file>

<file path=ppt/tags/tag48.xml><?xml version="1.0" encoding="utf-8"?>
<p:tagLst xmlns:a="http://schemas.openxmlformats.org/drawingml/2006/main" xmlns:r="http://schemas.openxmlformats.org/officeDocument/2006/relationships" xmlns:p="http://schemas.openxmlformats.org/presentationml/2006/main">
  <p:tag name="OUTPUTDPI" val="1200"/>
  <p:tag name="ORIGINALHEIGHT" val="167.2291"/>
  <p:tag name="ORIGINALWIDTH" val="2442.445"/>
  <p:tag name="LATEXADDIN" val="\documentclass{article}&#10;\usepackage{amsmath}&#10;\pagestyle{empty}&#10;\begin{document}&#10;$$ T_2 V_2^{R/c_V} = T_1 {V'_2}^{R/c_V}, \ \ T_2 V_1^{R/c_V} = T_1 {V'_1}^{R/c_V} $$&#10;\end{document}"/>
  <p:tag name="IGUANATEXSIZE" val="20"/>
  <p:tag name="IGUANATEXCURSOR" val="160"/>
  <p:tag name="TRANSPARENCY" val="True"/>
  <p:tag name="FILENAME" val=""/>
  <p:tag name="LATEXENGINEID" val="0"/>
  <p:tag name="TEMPFOLDER" val="C:\Users\azumat1976\Documents\iguana_tmp\"/>
  <p:tag name="LATEXFORMHEIGHT" val="312"/>
  <p:tag name="LATEXFORMWIDTH" val="384"/>
  <p:tag name="LATEXFORMWRAP" val="True"/>
  <p:tag name="BITMAPVECTOR" val="0"/>
</p:tagLst>
</file>

<file path=ppt/tags/tag49.xml><?xml version="1.0" encoding="utf-8"?>
<p:tagLst xmlns:a="http://schemas.openxmlformats.org/drawingml/2006/main" xmlns:r="http://schemas.openxmlformats.org/officeDocument/2006/relationships" xmlns:p="http://schemas.openxmlformats.org/presentationml/2006/main">
  <p:tag name="OUTPUTDPI" val="1200"/>
  <p:tag name="ORIGINALHEIGHT" val="278.2152"/>
  <p:tag name="ORIGINALWIDTH" val="1566.554"/>
  <p:tag name="LATEXADDIN" val="\documentclass{article}&#10;\usepackage{amsmath}&#10;\pagestyle{empty}&#10;\begin{document}&#10;$$ =\frac{W_{\textrm{A} \to \textrm{B}}+W_{\textrm{C} \to \textrm{D}}}{Q_{\textrm{A} \to \textrm{B}}} = 1 - \frac{T_1}{T_2} $$&#10;\end{document}"/>
  <p:tag name="IGUANATEXSIZE" val="20"/>
  <p:tag name="IGUANATEXCURSOR" val="203"/>
  <p:tag name="TRANSPARENCY" val="True"/>
  <p:tag name="FILENAME" val=""/>
  <p:tag name="LATEXENGINEID" val="0"/>
  <p:tag name="TEMPFOLDER" val="C:\Users\azumat1976\Documents\iguana_tmp\"/>
  <p:tag name="LATEXFORMHEIGHT" val="312"/>
  <p:tag name="LATEXFORMWIDTH" val="384"/>
  <p:tag name="LATEXFORMWRAP" val="True"/>
  <p:tag name="BITMAPVECTOR" val="0"/>
</p:tagLst>
</file>

<file path=ppt/tags/tag5.xml><?xml version="1.0" encoding="utf-8"?>
<p:tagLst xmlns:a="http://schemas.openxmlformats.org/drawingml/2006/main" xmlns:r="http://schemas.openxmlformats.org/officeDocument/2006/relationships" xmlns:p="http://schemas.openxmlformats.org/presentationml/2006/main">
  <p:tag name="OUTPUTDPI" val="1200"/>
  <p:tag name="ORIGINALHEIGHT" val="125.2343"/>
  <p:tag name="ORIGINALWIDTH" val="1367.079"/>
  <p:tag name="LATEXADDIN" val="\documentclass{article}&#10;\usepackage{amsmath}&#10;\pagestyle{empty}&#10;\begin{document}&#10;$$ W_2 = (100-40) \times acS \textrm{[J]} $$&#10;\end{document}"/>
  <p:tag name="IGUANATEXSIZE" val="20"/>
  <p:tag name="IGUANATEXCURSOR" val="106"/>
  <p:tag name="TRANSPARENCY" val="True"/>
  <p:tag name="FILENAME" val=""/>
  <p:tag name="LATEXENGINEID" val="0"/>
  <p:tag name="TEMPFOLDER" val="C:\Users\azumat1976\Documents\iguana_tmp\"/>
  <p:tag name="LATEXFORMHEIGHT" val="312"/>
  <p:tag name="LATEXFORMWIDTH" val="384"/>
  <p:tag name="LATEXFORMWRAP" val="True"/>
  <p:tag name="BITMAPVECTOR" val="0"/>
</p:tagLst>
</file>

<file path=ppt/tags/tag50.xml><?xml version="1.0" encoding="utf-8"?>
<p:tagLst xmlns:a="http://schemas.openxmlformats.org/drawingml/2006/main" xmlns:r="http://schemas.openxmlformats.org/officeDocument/2006/relationships" xmlns:p="http://schemas.openxmlformats.org/presentationml/2006/main">
  <p:tag name="OUTPUTDPI" val="1200"/>
  <p:tag name="ORIGINALHEIGHT" val="373.4533"/>
  <p:tag name="ORIGINALWIDTH" val="3601.05"/>
  <p:tag name="LATEXADDIN" val="\documentclass{article}&#10;\usepackage{amsmath}&#10;\pagestyle{empty}&#10;\begin{document}&#10;$$ \frac{W_{\textrm{C} \to \textrm{D}}}{-nRT_1} =  \log \frac{V'_2}{V'_1} = \log \left\{ V_2 \left( \frac{T_2}{T_1} \right)^{c_V/R} \div V_1 \left( \frac{T_2}{T_1}\right)^{c_V/R} \right\}&#10;= \log \frac{V_2}{V_1}$$&#10;\end{document}"/>
  <p:tag name="IGUANATEXSIZE" val="20"/>
  <p:tag name="IGUANATEXCURSOR" val="269"/>
  <p:tag name="TRANSPARENCY" val="True"/>
  <p:tag name="FILENAME" val=""/>
  <p:tag name="LATEXENGINEID" val="0"/>
  <p:tag name="TEMPFOLDER" val="C:\Users\azumat1976\Documents\iguana_tmp\"/>
  <p:tag name="LATEXFORMHEIGHT" val="312"/>
  <p:tag name="LATEXFORMWIDTH" val="384"/>
  <p:tag name="LATEXFORMWRAP" val="True"/>
  <p:tag name="BITMAPVECTOR" val="0"/>
</p:tagLst>
</file>

<file path=ppt/tags/tag51.xml><?xml version="1.0" encoding="utf-8"?>
<p:tagLst xmlns:a="http://schemas.openxmlformats.org/drawingml/2006/main" xmlns:r="http://schemas.openxmlformats.org/officeDocument/2006/relationships" xmlns:p="http://schemas.openxmlformats.org/presentationml/2006/main">
  <p:tag name="OUTPUTDPI" val="1200"/>
  <p:tag name="ORIGINALHEIGHT" val="286.4642"/>
  <p:tag name="ORIGINALWIDTH" val="641.9197"/>
  <p:tag name="LATEXADDIN" val="\documentclass{article}&#10;\usepackage{amsmath}&#10;\pagestyle{empty}&#10;\begin{document}&#10;$$ \eta = 1 - \frac{Q_{-}}{Q_{+}} $$&#10;\end{document}"/>
  <p:tag name="IGUANATEXSIZE" val="20"/>
  <p:tag name="IGUANATEXCURSOR" val="113"/>
  <p:tag name="TRANSPARENCY" val="True"/>
  <p:tag name="FILENAME" val=""/>
  <p:tag name="LATEXENGINEID" val="0"/>
  <p:tag name="TEMPFOLDER" val="C:\Users\azumat1976\Documents\iguana_tmp\"/>
  <p:tag name="LATEXFORMHEIGHT" val="312"/>
  <p:tag name="LATEXFORMWIDTH" val="384"/>
  <p:tag name="LATEXFORMWRAP" val="True"/>
  <p:tag name="BITMAPVECTOR" val="0"/>
</p:tagLst>
</file>

<file path=ppt/tags/tag52.xml><?xml version="1.0" encoding="utf-8"?>
<p:tagLst xmlns:a="http://schemas.openxmlformats.org/drawingml/2006/main" xmlns:r="http://schemas.openxmlformats.org/officeDocument/2006/relationships" xmlns:p="http://schemas.openxmlformats.org/presentationml/2006/main">
  <p:tag name="OUTPUTDPI" val="1200"/>
  <p:tag name="ORIGINALHEIGHT" val="359.955"/>
  <p:tag name="ORIGINALWIDTH" val="1463.067"/>
  <p:tag name="LATEXADDIN" val="\documentclass{article}&#10;\usepackage{amsmath}&#10;\pagestyle{empty}&#10;\begin{document}&#10;$$ \frac{Q_{+}^{(\ell)}}{Q_{-}^{(k)}} = \frac{1}{1-\eta_{\ell,k}} = f(\theta_{\ell},\theta_k) $$&#10;\end{document}"/>
  <p:tag name="IGUANATEXSIZE" val="20"/>
  <p:tag name="IGUANATEXCURSOR" val="172"/>
  <p:tag name="TRANSPARENCY" val="True"/>
  <p:tag name="FILENAME" val=""/>
  <p:tag name="LATEXENGINEID" val="0"/>
  <p:tag name="TEMPFOLDER" val="C:\Users\azumat1976\Documents\iguana_tmp\"/>
  <p:tag name="LATEXFORMHEIGHT" val="312"/>
  <p:tag name="LATEXFORMWIDTH" val="384"/>
  <p:tag name="LATEXFORMWRAP" val="True"/>
  <p:tag name="BITMAPVECTOR" val="0"/>
</p:tagLst>
</file>

<file path=ppt/tags/tag53.xml><?xml version="1.0" encoding="utf-8"?>
<p:tagLst xmlns:a="http://schemas.openxmlformats.org/drawingml/2006/main" xmlns:r="http://schemas.openxmlformats.org/officeDocument/2006/relationships" xmlns:p="http://schemas.openxmlformats.org/presentationml/2006/main">
  <p:tag name="OUTPUTDPI" val="1200"/>
  <p:tag name="ORIGINALHEIGHT" val="170.9787"/>
  <p:tag name="ORIGINALWIDTH" val="607.4241"/>
  <p:tag name="LATEXADDIN" val="\documentclass{article}&#10;\usepackage{amsmath}&#10;\pagestyle{empty}&#10;\begin{document}&#10;$$ Q_{+}^{(1)}=Q_{-}^{(1)}$$&#10;\end{document}"/>
  <p:tag name="IGUANATEXSIZE" val="20"/>
  <p:tag name="IGUANATEXCURSOR" val="106"/>
  <p:tag name="TRANSPARENCY" val="True"/>
  <p:tag name="FILENAME" val=""/>
  <p:tag name="LATEXENGINEID" val="0"/>
  <p:tag name="TEMPFOLDER" val="C:\Users\azumat1976\Documents\iguana_tmp\"/>
  <p:tag name="LATEXFORMHEIGHT" val="312"/>
  <p:tag name="LATEXFORMWIDTH" val="384"/>
  <p:tag name="LATEXFORMWRAP" val="True"/>
  <p:tag name="BITMAPVECTOR" val="0"/>
</p:tagLst>
</file>

<file path=ppt/tags/tag54.xml><?xml version="1.0" encoding="utf-8"?>
<p:tagLst xmlns:a="http://schemas.openxmlformats.org/drawingml/2006/main" xmlns:r="http://schemas.openxmlformats.org/officeDocument/2006/relationships" xmlns:p="http://schemas.openxmlformats.org/presentationml/2006/main">
  <p:tag name="OUTPUTDPI" val="1200"/>
  <p:tag name="ORIGINALHEIGHT" val="359.955"/>
  <p:tag name="ORIGINALWIDTH" val="2925.384"/>
  <p:tag name="LATEXADDIN" val="\documentclass{article}&#10;\usepackage{amsmath}&#10;\pagestyle{empty}&#10;\begin{document}&#10;$$ \frac{Q_{+}^{(2)}}{Q_{-}^{(0)}} = f(\theta_2,\theta_0) = \frac{Q_{+}^{(2)}}{Q_{-}^{(1)}} \times \frac{Q_{+}^{(1)}}{Q_{-}^{(0)}} = f(\theta_2,\theta_1) \times f(\theta_1,\theta_0) $$&#10;\end{document}"/>
  <p:tag name="IGUANATEXSIZE" val="20"/>
  <p:tag name="IGUANATEXCURSOR" val="261"/>
  <p:tag name="TRANSPARENCY" val="True"/>
  <p:tag name="FILENAME" val=""/>
  <p:tag name="LATEXENGINEID" val="0"/>
  <p:tag name="TEMPFOLDER" val="C:\Users\azumat1976\Documents\iguana_tmp\"/>
  <p:tag name="LATEXFORMHEIGHT" val="312"/>
  <p:tag name="LATEXFORMWIDTH" val="384"/>
  <p:tag name="LATEXFORMWRAP" val="True"/>
  <p:tag name="BITMAPVECTOR" val="0"/>
</p:tagLst>
</file>

<file path=ppt/tags/tag55.xml><?xml version="1.0" encoding="utf-8"?>
<p:tagLst xmlns:a="http://schemas.openxmlformats.org/drawingml/2006/main" xmlns:r="http://schemas.openxmlformats.org/officeDocument/2006/relationships" xmlns:p="http://schemas.openxmlformats.org/presentationml/2006/main">
  <p:tag name="OUTPUTDPI" val="1200"/>
  <p:tag name="ORIGINALHEIGHT" val="272.216"/>
  <p:tag name="ORIGINALWIDTH" val="847.3941"/>
  <p:tag name="LATEXADDIN" val="\documentclass{article}&#10;\usepackage{amsmath}&#10;\pagestyle{empty}&#10;\begin{document}&#10;$$ \eta_{\textrm{\tiny Carnot}} = 1 - \frac{T_1}{T_2} $$&#10;\end{document}"/>
  <p:tag name="IGUANATEXSIZE" val="20"/>
  <p:tag name="IGUANATEXCURSOR" val="103"/>
  <p:tag name="TRANSPARENCY" val="True"/>
  <p:tag name="FILENAME" val=""/>
  <p:tag name="LATEXENGINEID" val="0"/>
  <p:tag name="TEMPFOLDER" val="C:\Users\azumat1976\Documents\iguana_tmp\"/>
  <p:tag name="LATEXFORMHEIGHT" val="312"/>
  <p:tag name="LATEXFORMWIDTH" val="384"/>
  <p:tag name="LATEXFORMWRAP" val="True"/>
  <p:tag name="BITMAPVECTOR" val="0"/>
</p:tagLst>
</file>

<file path=ppt/tags/tag56.xml><?xml version="1.0" encoding="utf-8"?>
<p:tagLst xmlns:a="http://schemas.openxmlformats.org/drawingml/2006/main" xmlns:r="http://schemas.openxmlformats.org/officeDocument/2006/relationships" xmlns:p="http://schemas.openxmlformats.org/presentationml/2006/main">
  <p:tag name="OUTPUTDPI" val="1200"/>
  <p:tag name="ORIGINALHEIGHT" val="125.2343"/>
  <p:tag name="ORIGINALWIDTH" val="1045.369"/>
  <p:tag name="LATEXADDIN" val="\documentclass{article}&#10;\usepackage{amsmath}&#10;\pagestyle{empty}&#10;\begin{document}&#10;$$ g(\theta)=f(\theta,\theta_0) = \Theta $$&#10;\end{document}"/>
  <p:tag name="IGUANATEXSIZE" val="20"/>
  <p:tag name="IGUANATEXCURSOR" val="120"/>
  <p:tag name="TRANSPARENCY" val="True"/>
  <p:tag name="FILENAME" val=""/>
  <p:tag name="LATEXENGINEID" val="0"/>
  <p:tag name="TEMPFOLDER" val="C:\Users\azumat1976\Documents\iguana_tmp\"/>
  <p:tag name="LATEXFORMHEIGHT" val="312"/>
  <p:tag name="LATEXFORMWIDTH" val="384"/>
  <p:tag name="LATEXFORMWRAP" val="True"/>
  <p:tag name="BITMAPVECTOR" val="0"/>
</p:tagLst>
</file>

<file path=ppt/tags/tag57.xml><?xml version="1.0" encoding="utf-8"?>
<p:tagLst xmlns:a="http://schemas.openxmlformats.org/drawingml/2006/main" xmlns:r="http://schemas.openxmlformats.org/officeDocument/2006/relationships" xmlns:p="http://schemas.openxmlformats.org/presentationml/2006/main">
  <p:tag name="OUTPUTDPI" val="1200"/>
  <p:tag name="ORIGINALHEIGHT" val="275.9655"/>
  <p:tag name="ORIGINALWIDTH" val="1606.299"/>
  <p:tag name="LATEXADDIN" val="\documentclass{article}&#10;\usepackage{amsmath}&#10;\pagestyle{empty}&#10;\begin{document}&#10;$$ f(\theta_2,\theta_1)=\frac{\Theta_2}{\Theta_1} \Rightarrow \eta = 1 - \frac{\Theta_1}{\Theta_2} $$&#10;\end{document}"/>
  <p:tag name="IGUANATEXSIZE" val="20"/>
  <p:tag name="IGUANATEXCURSOR" val="171"/>
  <p:tag name="TRANSPARENCY" val="True"/>
  <p:tag name="FILENAME" val=""/>
  <p:tag name="LATEXENGINEID" val="0"/>
  <p:tag name="TEMPFOLDER" val="C:\Users\azumat1976\Documents\iguana_tmp\"/>
  <p:tag name="LATEXFORMHEIGHT" val="312"/>
  <p:tag name="LATEXFORMWIDTH" val="384"/>
  <p:tag name="LATEXFORMWRAP" val="True"/>
  <p:tag name="BITMAPVECTOR" val="0"/>
</p:tagLst>
</file>

<file path=ppt/tags/tag58.xml><?xml version="1.0" encoding="utf-8"?>
<p:tagLst xmlns:a="http://schemas.openxmlformats.org/drawingml/2006/main" xmlns:r="http://schemas.openxmlformats.org/officeDocument/2006/relationships" xmlns:p="http://schemas.openxmlformats.org/presentationml/2006/main">
  <p:tag name="OUTPUTDPI" val="1200"/>
  <p:tag name="ORIGINALHEIGHT" val="310.4612"/>
  <p:tag name="ORIGINALWIDTH" val="1751.781"/>
  <p:tag name="LATEXADDIN" val="\documentclass{article}&#10;\usepackage{amsmath}&#10;\pagestyle{empty}&#10;\begin{document}&#10;$$ \eta' = 1 - \frac{Q_{-}'}{Q_{+}'} \leq \eta_{\textrm{Carnot}} = 1 - \frac{T_1}{T_2} $$&#10;\end{document}"/>
  <p:tag name="IGUANATEXSIZE" val="20"/>
  <p:tag name="IGUANATEXCURSOR" val="113"/>
  <p:tag name="TRANSPARENCY" val="True"/>
  <p:tag name="FILENAME" val=""/>
  <p:tag name="LATEXENGINEID" val="0"/>
  <p:tag name="TEMPFOLDER" val="C:\Users\azumat1976\Documents\iguana_tmp\"/>
  <p:tag name="LATEXFORMHEIGHT" val="312"/>
  <p:tag name="LATEXFORMWIDTH" val="384"/>
  <p:tag name="LATEXFORMWRAP" val="True"/>
  <p:tag name="BITMAPVECTOR" val="0"/>
</p:tagLst>
</file>

<file path=ppt/tags/tag59.xml><?xml version="1.0" encoding="utf-8"?>
<p:tagLst xmlns:a="http://schemas.openxmlformats.org/drawingml/2006/main" xmlns:r="http://schemas.openxmlformats.org/officeDocument/2006/relationships" xmlns:p="http://schemas.openxmlformats.org/presentationml/2006/main">
  <p:tag name="OUTPUTDPI" val="1200"/>
  <p:tag name="ORIGINALHEIGHT" val="287.964"/>
  <p:tag name="ORIGINALWIDTH" val="2036.745"/>
  <p:tag name="LATEXADDIN" val="\documentclass{article}&#10;\usepackage{amsmath}&#10;\pagestyle{empty}&#10;\begin{document}&#10;$$ - \frac{Q_{-}'}{T_1} + \frac{Q_{+}'}{T_2} \stackrel{Q_1=-Q_{-}'&lt;0}{=} \frac{Q_1}{T_1} + \frac{Q_2}{T_2} \leq 0 $$&#10;\end{document}"/>
  <p:tag name="IGUANATEXSIZE" val="20"/>
  <p:tag name="IGUANATEXCURSOR" val="152"/>
  <p:tag name="TRANSPARENCY" val="True"/>
  <p:tag name="FILENAME" val=""/>
  <p:tag name="LATEXENGINEID" val="0"/>
  <p:tag name="TEMPFOLDER" val="C:\Users\azumat1976\Documents\iguana_tmp\"/>
  <p:tag name="LATEXFORMHEIGHT" val="312"/>
  <p:tag name="LATEXFORMWIDTH" val="384"/>
  <p:tag name="LATEXFORMWRAP" val="True"/>
  <p:tag name="BITMAPVECTOR" val="0"/>
</p:tagLst>
</file>

<file path=ppt/tags/tag6.xml><?xml version="1.0" encoding="utf-8"?>
<p:tagLst xmlns:a="http://schemas.openxmlformats.org/drawingml/2006/main" xmlns:r="http://schemas.openxmlformats.org/officeDocument/2006/relationships" xmlns:p="http://schemas.openxmlformats.org/presentationml/2006/main">
  <p:tag name="OUTPUTDPI" val="1200"/>
  <p:tag name="ORIGINALHEIGHT" val="145.4818"/>
  <p:tag name="ORIGINALWIDTH" val="1643.045"/>
  <p:tag name="LATEXADDIN" val="\documentclass{article}&#10;\usepackage{amsmath}&#10;\pagestyle{empty}&#10;\begin{document}&#10;$$ W_2 \to W_2 \varepsilon^2 \gg W_{1,3} \to W_{1,3} \varepsilon^3 $$&#10;\end{document}"/>
  <p:tag name="IGUANATEXSIZE" val="20"/>
  <p:tag name="IGUANATEXCURSOR" val="132"/>
  <p:tag name="TRANSPARENCY" val="True"/>
  <p:tag name="FILENAME" val=""/>
  <p:tag name="LATEXENGINEID" val="0"/>
  <p:tag name="TEMPFOLDER" val="C:\Users\azumat1976\Documents\iguana_tmp\"/>
  <p:tag name="LATEXFORMHEIGHT" val="312"/>
  <p:tag name="LATEXFORMWIDTH" val="384"/>
  <p:tag name="LATEXFORMWRAP" val="True"/>
  <p:tag name="BITMAPVECTOR" val="0"/>
</p:tagLst>
</file>

<file path=ppt/tags/tag60.xml><?xml version="1.0" encoding="utf-8"?>
<p:tagLst xmlns:a="http://schemas.openxmlformats.org/drawingml/2006/main" xmlns:r="http://schemas.openxmlformats.org/officeDocument/2006/relationships" xmlns:p="http://schemas.openxmlformats.org/presentationml/2006/main">
  <p:tag name="OUTPUTDPI" val="1200"/>
  <p:tag name="ORIGINALHEIGHT" val="330.7086"/>
  <p:tag name="ORIGINALWIDTH" val="1685.039"/>
  <p:tag name="LATEXADDIN" val="\documentclass{article}&#10;\usepackage{amsmath}&#10;\pagestyle{empty}&#10;\begin{document}&#10;$$ \frac{(-Q_0^{(k)})}{(-Q_k)} = \frac{T_0}{T_k} \Rightarrow Q_0^{(k)} = \frac{T_0}{T_k} Q_k $$&#10;\end{document}"/>
  <p:tag name="IGUANATEXSIZE" val="20"/>
  <p:tag name="IGUANATEXCURSOR" val="113"/>
  <p:tag name="TRANSPARENCY" val="True"/>
  <p:tag name="FILENAME" val=""/>
  <p:tag name="LATEXENGINEID" val="0"/>
  <p:tag name="TEMPFOLDER" val="C:\Users\azumat1976\Documents\iguana_tmp\"/>
  <p:tag name="LATEXFORMHEIGHT" val="312.75"/>
  <p:tag name="LATEXFORMWIDTH" val="384"/>
  <p:tag name="LATEXFORMWRAP" val="True"/>
  <p:tag name="BITMAPVECTOR" val="0"/>
</p:tagLst>
</file>

<file path=ppt/tags/tag61.xml><?xml version="1.0" encoding="utf-8"?>
<p:tagLst xmlns:a="http://schemas.openxmlformats.org/drawingml/2006/main" xmlns:r="http://schemas.openxmlformats.org/officeDocument/2006/relationships" xmlns:p="http://schemas.openxmlformats.org/presentationml/2006/main">
  <p:tag name="OUTPUTDPI" val="1200"/>
  <p:tag name="ORIGINALHEIGHT" val="344.207"/>
  <p:tag name="ORIGINALWIDTH" val="1928.009"/>
  <p:tag name="LATEXADDIN" val="\documentclass{article}&#10;\usepackage{amsmath}&#10;\pagestyle{empty}&#10;\begin{document}&#10;$$ W=Q=\sum_{k=1}^n Q_0^{(k)} = T_0 \sum_{k=1}^{n} \frac{Q_k}{T_k} \leq 0 $$&#10;\end{document}"/>
  <p:tag name="IGUANATEXSIZE" val="20"/>
  <p:tag name="IGUANATEXCURSOR" val="153"/>
  <p:tag name="TRANSPARENCY" val="True"/>
  <p:tag name="FILENAME" val=""/>
  <p:tag name="LATEXENGINEID" val="0"/>
  <p:tag name="TEMPFOLDER" val="C:\Users\azumat1976\Documents\iguana_tmp\"/>
  <p:tag name="LATEXFORMHEIGHT" val="312"/>
  <p:tag name="LATEXFORMWIDTH" val="384"/>
  <p:tag name="LATEXFORMWRAP" val="True"/>
  <p:tag name="BITMAPVECTOR" val="0"/>
</p:tagLst>
</file>

<file path=ppt/tags/tag62.xml><?xml version="1.0" encoding="utf-8"?>
<p:tagLst xmlns:a="http://schemas.openxmlformats.org/drawingml/2006/main" xmlns:r="http://schemas.openxmlformats.org/officeDocument/2006/relationships" xmlns:p="http://schemas.openxmlformats.org/presentationml/2006/main">
  <p:tag name="OUTPUTDPI" val="1200"/>
  <p:tag name="ORIGINALHEIGHT" val="344.207"/>
  <p:tag name="ORIGINALWIDTH" val="608.9238"/>
  <p:tag name="LATEXADDIN" val="\documentclass{article}&#10;\usepackage{amsmath}&#10;\pagestyle{empty}&#10;\begin{document}&#10;$$ \sum_{k=1}^n \frac{Q_k}{T_k} \leq 0 $$&#10;\end{document}"/>
  <p:tag name="IGUANATEXSIZE" val="20"/>
  <p:tag name="IGUANATEXCURSOR" val="111"/>
  <p:tag name="TRANSPARENCY" val="True"/>
  <p:tag name="FILENAME" val=""/>
  <p:tag name="LATEXENGINEID" val="0"/>
  <p:tag name="TEMPFOLDER" val="C:\Users\azumat1976\Documents\iguana_tmp\"/>
  <p:tag name="LATEXFORMHEIGHT" val="312"/>
  <p:tag name="LATEXFORMWIDTH" val="384"/>
  <p:tag name="LATEXFORMWRAP" val="True"/>
  <p:tag name="BITMAPVECTOR" val="0"/>
</p:tagLst>
</file>

<file path=ppt/tags/tag63.xml><?xml version="1.0" encoding="utf-8"?>
<p:tagLst xmlns:a="http://schemas.openxmlformats.org/drawingml/2006/main" xmlns:r="http://schemas.openxmlformats.org/officeDocument/2006/relationships" xmlns:p="http://schemas.openxmlformats.org/presentationml/2006/main">
  <p:tag name="OUTPUTDPI" val="1200"/>
  <p:tag name="ORIGINALHEIGHT" val="302.2122"/>
  <p:tag name="ORIGINALWIDTH" val="1774.278"/>
  <p:tag name="LATEXADDIN" val="\documentclass{article}&#10;\usepackage{amsmath}&#10;\pagestyle{empty}&#10;\begin{document}&#10;$$ \int_{\textrm{A}\to\textrm{P}\to\textrm{B}} \frac{dQ}{T} + \int_{\textrm{B}\to\textrm{Q} \to \textrm{A}} \frac{dQ}{T} = 0 $$&#10;\end{document}"/>
  <p:tag name="IGUANATEXSIZE" val="20"/>
  <p:tag name="IGUANATEXCURSOR" val="205"/>
  <p:tag name="TRANSPARENCY" val="True"/>
  <p:tag name="FILENAME" val=""/>
  <p:tag name="LATEXENGINEID" val="0"/>
  <p:tag name="TEMPFOLDER" val="C:\Users\azumat1976\Documents\iguana_tmp\"/>
  <p:tag name="LATEXFORMHEIGHT" val="312"/>
  <p:tag name="LATEXFORMWIDTH" val="384"/>
  <p:tag name="LATEXFORMWRAP" val="True"/>
  <p:tag name="BITMAPVECTOR" val="0"/>
</p:tagLst>
</file>

<file path=ppt/tags/tag64.xml><?xml version="1.0" encoding="utf-8"?>
<p:tagLst xmlns:a="http://schemas.openxmlformats.org/drawingml/2006/main" xmlns:r="http://schemas.openxmlformats.org/officeDocument/2006/relationships" xmlns:p="http://schemas.openxmlformats.org/presentationml/2006/main">
  <p:tag name="OUTPUTDPI" val="1200"/>
  <p:tag name="ORIGINALHEIGHT" val="302.2122"/>
  <p:tag name="ORIGINALWIDTH" val="2539.933"/>
  <p:tag name="LATEXADDIN" val="\documentclass{article}&#10;\usepackage{amsmath}&#10;\pagestyle{empty}&#10;\begin{document}&#10;$$ \int_{\textrm{A}\to\textrm{P}\to\textrm{B}} \frac{dQ}{T}  = - \int_{\textrm{B}\to\textrm{Q} \to \textrm{A}} \frac{dQ}{T} = \int_{\textrm{A} \to \textrm{Q} \to \textrm{B}} \frac{dQ}{T}$$&#10;\end{document}"/>
  <p:tag name="IGUANATEXSIZE" val="20"/>
  <p:tag name="IGUANATEXCURSOR" val="266"/>
  <p:tag name="TRANSPARENCY" val="True"/>
  <p:tag name="FILENAME" val=""/>
  <p:tag name="LATEXENGINEID" val="0"/>
  <p:tag name="TEMPFOLDER" val="C:\Users\azumat1976\Documents\iguana_tmp\"/>
  <p:tag name="LATEXFORMHEIGHT" val="312"/>
  <p:tag name="LATEXFORMWIDTH" val="384"/>
  <p:tag name="LATEXFORMWRAP" val="True"/>
  <p:tag name="BITMAPVECTOR" val="0"/>
</p:tagLst>
</file>

<file path=ppt/tags/tag65.xml><?xml version="1.0" encoding="utf-8"?>
<p:tagLst xmlns:a="http://schemas.openxmlformats.org/drawingml/2006/main" xmlns:r="http://schemas.openxmlformats.org/officeDocument/2006/relationships" xmlns:p="http://schemas.openxmlformats.org/presentationml/2006/main">
  <p:tag name="OUTPUTDPI" val="1200"/>
  <p:tag name="ORIGINALHEIGHT" val="302.2122"/>
  <p:tag name="ORIGINALWIDTH" val="1774.278"/>
  <p:tag name="LATEXADDIN" val="\documentclass{article}&#10;\usepackage{amsmath}&#10;\pagestyle{empty}&#10;\begin{document}&#10;$$ \int_{\textrm{A}\to\textrm{P}\to\textrm{B}} \frac{dQ}{T} + \int_{\textrm{B}\to\textrm{Q} \to \textrm{A}} \frac{dQ}{T} &lt; 0 $$&#10;\end{document}"/>
  <p:tag name="IGUANATEXSIZE" val="20"/>
  <p:tag name="IGUANATEXCURSOR" val="202"/>
  <p:tag name="TRANSPARENCY" val="True"/>
  <p:tag name="FILENAME" val=""/>
  <p:tag name="LATEXENGINEID" val="0"/>
  <p:tag name="TEMPFOLDER" val="C:\Users\azumat1976\Documents\iguana_tmp\"/>
  <p:tag name="LATEXFORMHEIGHT" val="312"/>
  <p:tag name="LATEXFORMWIDTH" val="384"/>
  <p:tag name="LATEXFORMWRAP" val="True"/>
  <p:tag name="BITMAPVECTOR" val="0"/>
</p:tagLst>
</file>

<file path=ppt/tags/tag66.xml><?xml version="1.0" encoding="utf-8"?>
<p:tagLst xmlns:a="http://schemas.openxmlformats.org/drawingml/2006/main" xmlns:r="http://schemas.openxmlformats.org/officeDocument/2006/relationships" xmlns:p="http://schemas.openxmlformats.org/presentationml/2006/main">
  <p:tag name="OUTPUTDPI" val="1200"/>
  <p:tag name="ORIGINALHEIGHT" val="302.2122"/>
  <p:tag name="ORIGINALWIDTH" val="2539.933"/>
  <p:tag name="LATEXADDIN" val="\documentclass{article}&#10;\usepackage{amsmath}&#10;\pagestyle{empty}&#10;\begin{document}&#10;$$ \int_{\textrm{A}\to\textrm{P}\to\textrm{B}} \frac{dQ}{T}  &lt; - \int_{\textrm{B}\to\textrm{Q} \to \textrm{A}} \frac{dQ}{T} = \int_{\textrm{A} \to \textrm{Q} \to \textrm{B}} \frac{dQ}{T}$$&#10;\end{document}"/>
  <p:tag name="IGUANATEXSIZE" val="20"/>
  <p:tag name="IGUANATEXCURSOR" val="142"/>
  <p:tag name="TRANSPARENCY" val="True"/>
  <p:tag name="FILENAME" val=""/>
  <p:tag name="LATEXENGINEID" val="0"/>
  <p:tag name="TEMPFOLDER" val="C:\Users\azumat1976\Documents\iguana_tmp\"/>
  <p:tag name="LATEXFORMHEIGHT" val="312"/>
  <p:tag name="LATEXFORMWIDTH" val="384"/>
  <p:tag name="LATEXFORMWRAP" val="True"/>
  <p:tag name="BITMAPVECTOR" val="0"/>
</p:tagLst>
</file>

<file path=ppt/tags/tag67.xml><?xml version="1.0" encoding="utf-8"?>
<p:tagLst xmlns:a="http://schemas.openxmlformats.org/drawingml/2006/main" xmlns:r="http://schemas.openxmlformats.org/officeDocument/2006/relationships" xmlns:p="http://schemas.openxmlformats.org/presentationml/2006/main">
  <p:tag name="OUTPUTDPI" val="1200"/>
  <p:tag name="ORIGINALHEIGHT" val="257.2179"/>
  <p:tag name="ORIGINALWIDTH" val="488.189"/>
  <p:tag name="LATEXADDIN" val="\documentclass{article}&#10;\usepackage{amsmath}&#10;\pagestyle{empty}&#10;\begin{document}&#10;$$ dS = \frac{dQ}{T} $$&#10;\end{document}"/>
  <p:tag name="IGUANATEXSIZE" val="28"/>
  <p:tag name="IGUANATEXCURSOR" val="100"/>
  <p:tag name="TRANSPARENCY" val="True"/>
  <p:tag name="FILENAME" val=""/>
  <p:tag name="LATEXENGINEID" val="0"/>
  <p:tag name="TEMPFOLDER" val="C:\Users\azumat1976\Documents\iguana_tmp\"/>
  <p:tag name="LATEXFORMHEIGHT" val="312"/>
  <p:tag name="LATEXFORMWIDTH" val="384"/>
  <p:tag name="LATEXFORMWRAP" val="True"/>
  <p:tag name="BITMAPVECTOR" val="0"/>
</p:tagLst>
</file>

<file path=ppt/tags/tag68.xml><?xml version="1.0" encoding="utf-8"?>
<p:tagLst xmlns:a="http://schemas.openxmlformats.org/drawingml/2006/main" xmlns:r="http://schemas.openxmlformats.org/officeDocument/2006/relationships" xmlns:p="http://schemas.openxmlformats.org/presentationml/2006/main">
  <p:tag name="OUTPUTDPI" val="1200"/>
  <p:tag name="ORIGINALHEIGHT" val="344.207"/>
  <p:tag name="ORIGINALWIDTH" val="608.9238"/>
  <p:tag name="LATEXADDIN" val="\documentclass{article}&#10;\usepackage{amsmath}&#10;\pagestyle{empty}&#10;\begin{document}&#10;$$ \sum_{k=1}^n \frac{Q_k}{T_k} \leq 0 $$&#10;\end{document}"/>
  <p:tag name="IGUANATEXSIZE" val="20"/>
  <p:tag name="IGUANATEXCURSOR" val="111"/>
  <p:tag name="TRANSPARENCY" val="True"/>
  <p:tag name="FILENAME" val=""/>
  <p:tag name="LATEXENGINEID" val="0"/>
  <p:tag name="TEMPFOLDER" val="C:\Users\azumat1976\Documents\iguana_tmp\"/>
  <p:tag name="LATEXFORMHEIGHT" val="312"/>
  <p:tag name="LATEXFORMWIDTH" val="384"/>
  <p:tag name="LATEXFORMWRAP" val="True"/>
  <p:tag name="BITMAPVECTOR" val="0"/>
</p:tagLst>
</file>

<file path=ppt/tags/tag7.xml><?xml version="1.0" encoding="utf-8"?>
<p:tagLst xmlns:a="http://schemas.openxmlformats.org/drawingml/2006/main" xmlns:r="http://schemas.openxmlformats.org/officeDocument/2006/relationships" xmlns:p="http://schemas.openxmlformats.org/presentationml/2006/main">
  <p:tag name="OUTPUTDPI" val="1200"/>
  <p:tag name="ORIGINALHEIGHT" val="125.2343"/>
  <p:tag name="ORIGINALWIDTH" val="1610.049"/>
  <p:tag name="LATEXADDIN" val="\documentclass{article}&#10;\usepackage{amsmath}&#10;\pagestyle{empty}&#10;\begin{document}&#10;$$ W_1 = V \rho \{ \alpha + \beta(100-40) \} \textrm{[J]}$$&#10;\end{document}"/>
  <p:tag name="IGUANATEXSIZE" val="20"/>
  <p:tag name="IGUANATEXCURSOR" val="86"/>
  <p:tag name="TRANSPARENCY" val="True"/>
  <p:tag name="FILENAME" val=""/>
  <p:tag name="LATEXENGINEID" val="0"/>
  <p:tag name="TEMPFOLDER" val="C:\Users\azumat1976\Documents\iguana_tmp\"/>
  <p:tag name="LATEXFORMHEIGHT" val="312"/>
  <p:tag name="LATEXFORMWIDTH" val="384"/>
  <p:tag name="LATEXFORMWRAP" val="True"/>
  <p:tag name="BITMAPVECTOR" val="0"/>
</p:tagLst>
</file>

<file path=ppt/tags/tag8.xml><?xml version="1.0" encoding="utf-8"?>
<p:tagLst xmlns:a="http://schemas.openxmlformats.org/drawingml/2006/main" xmlns:r="http://schemas.openxmlformats.org/officeDocument/2006/relationships" xmlns:p="http://schemas.openxmlformats.org/presentationml/2006/main">
  <p:tag name="OUTPUTDPI" val="1200"/>
  <p:tag name="ORIGINALHEIGHT" val="290.2137"/>
  <p:tag name="ORIGINALWIDTH" val="1427.072"/>
  <p:tag name="LATEXADDIN" val="\documentclass{article}&#10;\usepackage{amsmath}&#10;\pagestyle{empty}&#10;\begin{document}&#10;$$ J=\frac{R}{c_{p} - c_V} = 3.58 \textrm{[J/Cal]}$$&#10;\end{document}"/>
  <p:tag name="IGUANATEXSIZE" val="28"/>
  <p:tag name="IGUANATEXCURSOR" val="105"/>
  <p:tag name="TRANSPARENCY" val="True"/>
  <p:tag name="FILENAME" val=""/>
  <p:tag name="LATEXENGINEID" val="0"/>
  <p:tag name="TEMPFOLDER" val="C:\Users\azumat1976\Documents\iguana_tmp\"/>
  <p:tag name="LATEXFORMHEIGHT" val="312"/>
  <p:tag name="LATEXFORMWIDTH" val="384"/>
  <p:tag name="LATEXFORMWRAP" val="True"/>
  <p:tag name="BITMAPVECTOR" val="0"/>
</p:tagLst>
</file>

<file path=ppt/tags/tag9.xml><?xml version="1.0" encoding="utf-8"?>
<p:tagLst xmlns:a="http://schemas.openxmlformats.org/drawingml/2006/main" xmlns:r="http://schemas.openxmlformats.org/officeDocument/2006/relationships" xmlns:p="http://schemas.openxmlformats.org/presentationml/2006/main">
  <p:tag name="OUTPUTDPI" val="1200"/>
  <p:tag name="ORIGINALHEIGHT" val="257.2179"/>
  <p:tag name="ORIGINALWIDTH" val="1188.601"/>
  <p:tag name="LATEXADDIN" val="\documentclass{article}&#10;\usepackage{amsmath}&#10;\pagestyle{empty}&#10;\begin{document}&#10;$$ \frac{3.58 \textrm{J}}{1\textrm{Cal}} \Leftrightarrow 1 \textrm{Cal} = 3.58 \textrm{J} $$&#10;\end{document}"/>
  <p:tag name="IGUANATEXSIZE" val="20"/>
  <p:tag name="IGUANATEXCURSOR" val="169"/>
  <p:tag name="TRANSPARENCY" val="True"/>
  <p:tag name="FILENAME" val=""/>
  <p:tag name="LATEXENGINEID" val="0"/>
  <p:tag name="TEMPFOLDER" val="C:\Users\azumat1976\Documents\iguana_tmp\"/>
  <p:tag name="LATEXFORMHEIGHT" val="312"/>
  <p:tag name="LATEXFORMWIDTH" val="384"/>
  <p:tag name="LATEXFORMWRAP" val="True"/>
  <p:tag name="BITMAPVECTOR" val="0"/>
</p:tagLst>
</file>

<file path=ppt/theme/theme1.xml><?xml version="1.0" encoding="utf-8"?>
<a:theme xmlns:a="http://schemas.openxmlformats.org/drawingml/2006/main" name="Standarddesign">
  <a:themeElements>
    <a:clrScheme name="SETSUNAN COLOR">
      <a:dk1>
        <a:srgbClr val="000000"/>
      </a:dk1>
      <a:lt1>
        <a:srgbClr val="FFFFFF"/>
      </a:lt1>
      <a:dk2>
        <a:srgbClr val="000000"/>
      </a:dk2>
      <a:lt2>
        <a:srgbClr val="A5A5A5"/>
      </a:lt2>
      <a:accent1>
        <a:srgbClr val="F80034"/>
      </a:accent1>
      <a:accent2>
        <a:srgbClr val="008F63"/>
      </a:accent2>
      <a:accent3>
        <a:srgbClr val="80C20E"/>
      </a:accent3>
      <a:accent4>
        <a:srgbClr val="34A1C8"/>
      </a:accent4>
      <a:accent5>
        <a:srgbClr val="F9819A"/>
      </a:accent5>
      <a:accent6>
        <a:srgbClr val="FD3420"/>
      </a:accent6>
      <a:hlink>
        <a:srgbClr val="105D9C"/>
      </a:hlink>
      <a:folHlink>
        <a:srgbClr val="817DBA"/>
      </a:folHlink>
    </a:clrScheme>
    <a:fontScheme name="Standarddesign">
      <a:majorFont>
        <a:latin typeface="Arial"/>
        <a:ea typeface="ＭＳ Ｐゴシック"/>
        <a:cs typeface=""/>
      </a:majorFont>
      <a:minorFont>
        <a:latin typeface="Arial"/>
        <a:ea typeface="ＭＳ Ｐゴシック"/>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gradFill flip="none" rotWithShape="1">
          <a:gsLst>
            <a:gs pos="0">
              <a:schemeClr val="bg1"/>
            </a:gs>
            <a:gs pos="100000">
              <a:schemeClr val="bg2"/>
            </a:gs>
          </a:gsLst>
          <a:path path="circle">
            <a:fillToRect l="50000" t="50000" r="50000" b="50000"/>
          </a:path>
          <a:tileRect/>
        </a:gradFill>
        <a:ln w="9525" algn="ctr">
          <a:noFill/>
          <a:miter lim="800000"/>
          <a:headEnd/>
          <a:tailEnd/>
        </a:ln>
        <a:effectLst/>
      </a:spPr>
      <a:bodyPr wrap="none" rtlCol="0" anchor="ctr"/>
      <a:lstStyle>
        <a:defPPr algn="ctr">
          <a:defRPr kumimoji="1" dirty="0" smtClean="0"/>
        </a:defPPr>
      </a:lstStyle>
    </a:spDef>
    <a:lnDef>
      <a:spPr bwMode="auto">
        <a:xfrm>
          <a:off x="0" y="0"/>
          <a:ext cx="1" cy="1"/>
        </a:xfrm>
        <a:custGeom>
          <a:avLst/>
          <a:gdLst/>
          <a:ahLst/>
          <a:cxnLst/>
          <a:rect l="0" t="0" r="0" b="0"/>
          <a:pathLst/>
        </a:custGeom>
        <a:gradFill rotWithShape="0">
          <a:gsLst>
            <a:gs pos="0">
              <a:srgbClr val="FFFFFF"/>
            </a:gs>
            <a:gs pos="100000">
              <a:srgbClr val="C8C8C8"/>
            </a:gs>
          </a:gsLst>
          <a:lin ang="5400000" scaled="1"/>
        </a:gradFill>
        <a:ln w="9525" cap="flat" cmpd="sng" algn="ctr">
          <a:solidFill>
            <a:srgbClr val="505050"/>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ctr" latinLnBrk="0" hangingPunct="1">
          <a:lnSpc>
            <a:spcPct val="100000"/>
          </a:lnSpc>
          <a:spcBef>
            <a:spcPct val="0"/>
          </a:spcBef>
          <a:spcAft>
            <a:spcPct val="0"/>
          </a:spcAft>
          <a:buClrTx/>
          <a:buSzTx/>
          <a:buFontTx/>
          <a:buNone/>
          <a:tabLst/>
          <a:defRPr kumimoji="1" lang="ja-JP" altLang="en-US" sz="1800" b="0" i="0" u="none" strike="noStrike" cap="none" normalizeH="0" baseline="0" smtClean="0">
            <a:ln>
              <a:noFill/>
            </a:ln>
            <a:solidFill>
              <a:srgbClr val="000000"/>
            </a:solidFill>
            <a:effectLst/>
            <a:latin typeface="ＭＳ Ｐゴシック" charset="-128"/>
            <a:ea typeface="ＭＳ Ｐゴシック" charset="-128"/>
          </a:defRPr>
        </a:defPPr>
      </a:lstStyle>
    </a:lnDef>
    <a:txDef>
      <a:spPr bwMode="gray">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a:spPr>
      <a:bodyPr lIns="0" tIns="0" rIns="0" bIns="0"/>
      <a:lstStyle>
        <a:defPPr marL="0" indent="0" algn="l" eaLnBrk="1" hangingPunct="1">
          <a:buFont typeface="Wingdings" pitchFamily="2" charset="2"/>
          <a:buNone/>
          <a:defRPr kern="0" baseline="-25000" dirty="0" smtClean="0"/>
        </a:defPPr>
      </a:lstStyle>
    </a:txDef>
  </a:objectDefaults>
  <a:extraClrSchemeLst>
    <a:extraClrScheme>
      <a:clrScheme name="Standarddesign 1">
        <a:dk1>
          <a:srgbClr val="000000"/>
        </a:dk1>
        <a:lt1>
          <a:srgbClr val="FFFFFF"/>
        </a:lt1>
        <a:dk2>
          <a:srgbClr val="000000"/>
        </a:dk2>
        <a:lt2>
          <a:srgbClr val="A5A5A5"/>
        </a:lt2>
        <a:accent1>
          <a:srgbClr val="F3BBBB"/>
        </a:accent1>
        <a:accent2>
          <a:srgbClr val="AE2222"/>
        </a:accent2>
        <a:accent3>
          <a:srgbClr val="FFFFFF"/>
        </a:accent3>
        <a:accent4>
          <a:srgbClr val="000000"/>
        </a:accent4>
        <a:accent5>
          <a:srgbClr val="F8DADA"/>
        </a:accent5>
        <a:accent6>
          <a:srgbClr val="9D1E1E"/>
        </a:accent6>
        <a:hlink>
          <a:srgbClr val="105D9C"/>
        </a:hlink>
        <a:folHlink>
          <a:srgbClr val="4B4595"/>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pp</Template>
  <TotalTime>6738</TotalTime>
  <Words>5368</Words>
  <Application>Microsoft Office PowerPoint</Application>
  <PresentationFormat>画面に合わせる (4:3)</PresentationFormat>
  <Paragraphs>883</Paragraphs>
  <Slides>47</Slides>
  <Notes>3</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47</vt:i4>
      </vt:variant>
    </vt:vector>
  </HeadingPairs>
  <TitlesOfParts>
    <vt:vector size="54" baseType="lpstr">
      <vt:lpstr>HGP教科書体</vt:lpstr>
      <vt:lpstr>HGP明朝E</vt:lpstr>
      <vt:lpstr>ＭＳ Ｐゴシック</vt:lpstr>
      <vt:lpstr>Arial</vt:lpstr>
      <vt:lpstr>Calibri</vt:lpstr>
      <vt:lpstr>Wingdings</vt:lpstr>
      <vt:lpstr>Standarddesign</vt:lpstr>
      <vt:lpstr>第3章　蒸気機関と熱力学の誕生</vt:lpstr>
      <vt:lpstr>0. はじめに</vt:lpstr>
      <vt:lpstr>0. はじめに</vt:lpstr>
      <vt:lpstr>0. はじめに</vt:lpstr>
      <vt:lpstr>1. 熱力学誕生前夜</vt:lpstr>
      <vt:lpstr>1. 熱力学誕生前夜</vt:lpstr>
      <vt:lpstr>1. 熱力学誕生前夜</vt:lpstr>
      <vt:lpstr>1. 熱力学誕生前夜</vt:lpstr>
      <vt:lpstr>1. 熱力学誕生前夜</vt:lpstr>
      <vt:lpstr>1. 熱力学誕生前夜</vt:lpstr>
      <vt:lpstr>1. 熱力学誕生前夜</vt:lpstr>
      <vt:lpstr>1. 熱力学誕生前夜</vt:lpstr>
      <vt:lpstr>1. 熱力学誕生前夜</vt:lpstr>
      <vt:lpstr>1. 熱力学誕生前夜</vt:lpstr>
      <vt:lpstr>2. 熱と温度</vt:lpstr>
      <vt:lpstr>2. 熱と温度</vt:lpstr>
      <vt:lpstr>2. 熱と温度</vt:lpstr>
      <vt:lpstr>2. 熱と温度</vt:lpstr>
      <vt:lpstr>2. 熱と温度</vt:lpstr>
      <vt:lpstr>3. 熱力学第1法則</vt:lpstr>
      <vt:lpstr>3. 熱力学第1法則</vt:lpstr>
      <vt:lpstr>3. 熱力学第1法則</vt:lpstr>
      <vt:lpstr>3. 熱力学第1法則</vt:lpstr>
      <vt:lpstr>3. 熱力学第1法則</vt:lpstr>
      <vt:lpstr>4. 理想気体</vt:lpstr>
      <vt:lpstr>4. 理想気体</vt:lpstr>
      <vt:lpstr>4. 理想気体</vt:lpstr>
      <vt:lpstr>4. 理想気体</vt:lpstr>
      <vt:lpstr>4. 理想気体</vt:lpstr>
      <vt:lpstr>4. 理想気体</vt:lpstr>
      <vt:lpstr>5. カルノーの定理と熱力学第2法則</vt:lpstr>
      <vt:lpstr>5. カルノーの定理と熱力学第2法則</vt:lpstr>
      <vt:lpstr>5. カルノーの定理と熱力学第2法則</vt:lpstr>
      <vt:lpstr>5. カルノーの定理と熱力学第2法則</vt:lpstr>
      <vt:lpstr>5. カルノーの定理と熱力学第2法則</vt:lpstr>
      <vt:lpstr>5. カルノーの定理と熱力学第2法則</vt:lpstr>
      <vt:lpstr>5. カルノーの定理と熱力学第2法則</vt:lpstr>
      <vt:lpstr>5. カルノーの定理と熱力学第2法則</vt:lpstr>
      <vt:lpstr>5. カルノーの定理と熱力学第2法則</vt:lpstr>
      <vt:lpstr>5. カルノーの定理と熱力学第2法則</vt:lpstr>
      <vt:lpstr>5. カルノーの定理と熱力学第2法則</vt:lpstr>
      <vt:lpstr>5. カルノーの定理と熱力学第2法則</vt:lpstr>
      <vt:lpstr>5. カルノーの定理と熱力学第2法則</vt:lpstr>
      <vt:lpstr>5. カルノーの定理と熱力学第2法則</vt:lpstr>
      <vt:lpstr>5. カルノーの定理と熱力学第2法則</vt:lpstr>
      <vt:lpstr>5. カルノーの定理と熱力学第2法則</vt:lpstr>
      <vt:lpstr>5. カルノーの定理と熱力学第2法則</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科学技術教養T2(東)</dc:title>
  <dc:creator>東武大</dc:creator>
  <cp:lastModifiedBy>東　武大</cp:lastModifiedBy>
  <cp:revision>1386</cp:revision>
  <cp:lastPrinted>2022-10-15T02:51:37Z</cp:lastPrinted>
  <dcterms:created xsi:type="dcterms:W3CDTF">2015-08-15T09:35:42Z</dcterms:created>
  <dcterms:modified xsi:type="dcterms:W3CDTF">2023-11-19T04:10:40Z</dcterms:modified>
</cp:coreProperties>
</file>