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2"/>
  </p:notesMasterIdLst>
  <p:handoutMasterIdLst>
    <p:handoutMasterId r:id="rId73"/>
  </p:handoutMasterIdLst>
  <p:sldIdLst>
    <p:sldId id="256" r:id="rId2"/>
    <p:sldId id="273" r:id="rId3"/>
    <p:sldId id="272" r:id="rId4"/>
    <p:sldId id="313" r:id="rId5"/>
    <p:sldId id="348" r:id="rId6"/>
    <p:sldId id="349" r:id="rId7"/>
    <p:sldId id="296" r:id="rId8"/>
    <p:sldId id="323" r:id="rId9"/>
    <p:sldId id="277" r:id="rId10"/>
    <p:sldId id="324" r:id="rId11"/>
    <p:sldId id="278" r:id="rId12"/>
    <p:sldId id="280" r:id="rId13"/>
    <p:sldId id="321" r:id="rId14"/>
    <p:sldId id="322" r:id="rId15"/>
    <p:sldId id="281" r:id="rId16"/>
    <p:sldId id="283" r:id="rId17"/>
    <p:sldId id="284" r:id="rId18"/>
    <p:sldId id="279" r:id="rId19"/>
    <p:sldId id="285" r:id="rId20"/>
    <p:sldId id="286" r:id="rId21"/>
    <p:sldId id="340" r:id="rId22"/>
    <p:sldId id="287" r:id="rId23"/>
    <p:sldId id="342" r:id="rId24"/>
    <p:sldId id="343" r:id="rId25"/>
    <p:sldId id="345" r:id="rId26"/>
    <p:sldId id="346" r:id="rId27"/>
    <p:sldId id="347" r:id="rId28"/>
    <p:sldId id="344" r:id="rId29"/>
    <p:sldId id="289" r:id="rId30"/>
    <p:sldId id="290" r:id="rId31"/>
    <p:sldId id="291" r:id="rId32"/>
    <p:sldId id="292" r:id="rId33"/>
    <p:sldId id="360" r:id="rId34"/>
    <p:sldId id="297" r:id="rId35"/>
    <p:sldId id="298" r:id="rId36"/>
    <p:sldId id="337" r:id="rId37"/>
    <p:sldId id="363" r:id="rId38"/>
    <p:sldId id="364" r:id="rId39"/>
    <p:sldId id="367" r:id="rId40"/>
    <p:sldId id="366" r:id="rId41"/>
    <p:sldId id="299" r:id="rId42"/>
    <p:sldId id="301" r:id="rId43"/>
    <p:sldId id="302" r:id="rId44"/>
    <p:sldId id="320" r:id="rId45"/>
    <p:sldId id="303" r:id="rId46"/>
    <p:sldId id="304" r:id="rId47"/>
    <p:sldId id="306" r:id="rId48"/>
    <p:sldId id="305" r:id="rId49"/>
    <p:sldId id="307" r:id="rId50"/>
    <p:sldId id="309" r:id="rId51"/>
    <p:sldId id="310" r:id="rId52"/>
    <p:sldId id="331" r:id="rId53"/>
    <p:sldId id="332" r:id="rId54"/>
    <p:sldId id="336" r:id="rId55"/>
    <p:sldId id="311" r:id="rId56"/>
    <p:sldId id="312" r:id="rId57"/>
    <p:sldId id="315" r:id="rId58"/>
    <p:sldId id="316" r:id="rId59"/>
    <p:sldId id="318" r:id="rId60"/>
    <p:sldId id="368" r:id="rId61"/>
    <p:sldId id="361" r:id="rId62"/>
    <p:sldId id="362" r:id="rId63"/>
    <p:sldId id="334" r:id="rId64"/>
    <p:sldId id="335" r:id="rId65"/>
    <p:sldId id="326" r:id="rId66"/>
    <p:sldId id="327" r:id="rId67"/>
    <p:sldId id="333" r:id="rId68"/>
    <p:sldId id="328" r:id="rId69"/>
    <p:sldId id="329" r:id="rId70"/>
    <p:sldId id="330" r:id="rId71"/>
  </p:sldIdLst>
  <p:sldSz cx="9144000" cy="6858000" type="screen4x3"/>
  <p:notesSz cx="7104063" cy="10234613"/>
  <p:defaultTextStyle>
    <a:defPPr>
      <a:defRPr lang="ja-JP"/>
    </a:defPPr>
    <a:lvl1pPr algn="l" rtl="0" eaLnBrk="0" fontAlgn="base" hangingPunct="0">
      <a:spcBef>
        <a:spcPct val="0"/>
      </a:spcBef>
      <a:spcAft>
        <a:spcPct val="0"/>
      </a:spcAft>
      <a:defRPr kumimoji="1" kern="1200">
        <a:solidFill>
          <a:schemeClr val="tx1"/>
        </a:solidFill>
        <a:latin typeface="Calibri" pitchFamily="34" charset="0"/>
        <a:ea typeface="ＭＳ Ｐゴシック" charset="-128"/>
        <a:cs typeface="+mn-cs"/>
      </a:defRPr>
    </a:lvl1pPr>
    <a:lvl2pPr marL="457200" algn="l" rtl="0" eaLnBrk="0" fontAlgn="base" hangingPunct="0">
      <a:spcBef>
        <a:spcPct val="0"/>
      </a:spcBef>
      <a:spcAft>
        <a:spcPct val="0"/>
      </a:spcAft>
      <a:defRPr kumimoji="1" kern="1200">
        <a:solidFill>
          <a:schemeClr val="tx1"/>
        </a:solidFill>
        <a:latin typeface="Calibri" pitchFamily="34" charset="0"/>
        <a:ea typeface="ＭＳ Ｐゴシック" charset="-128"/>
        <a:cs typeface="+mn-cs"/>
      </a:defRPr>
    </a:lvl2pPr>
    <a:lvl3pPr marL="914400" algn="l" rtl="0" eaLnBrk="0" fontAlgn="base" hangingPunct="0">
      <a:spcBef>
        <a:spcPct val="0"/>
      </a:spcBef>
      <a:spcAft>
        <a:spcPct val="0"/>
      </a:spcAft>
      <a:defRPr kumimoji="1" kern="1200">
        <a:solidFill>
          <a:schemeClr val="tx1"/>
        </a:solidFill>
        <a:latin typeface="Calibri" pitchFamily="34" charset="0"/>
        <a:ea typeface="ＭＳ Ｐゴシック" charset="-128"/>
        <a:cs typeface="+mn-cs"/>
      </a:defRPr>
    </a:lvl3pPr>
    <a:lvl4pPr marL="1371600" algn="l" rtl="0" eaLnBrk="0" fontAlgn="base" hangingPunct="0">
      <a:spcBef>
        <a:spcPct val="0"/>
      </a:spcBef>
      <a:spcAft>
        <a:spcPct val="0"/>
      </a:spcAft>
      <a:defRPr kumimoji="1" kern="1200">
        <a:solidFill>
          <a:schemeClr val="tx1"/>
        </a:solidFill>
        <a:latin typeface="Calibri" pitchFamily="34" charset="0"/>
        <a:ea typeface="ＭＳ Ｐゴシック" charset="-128"/>
        <a:cs typeface="+mn-cs"/>
      </a:defRPr>
    </a:lvl4pPr>
    <a:lvl5pPr marL="1828800" algn="l" rtl="0" eaLnBrk="0" fontAlgn="base" hangingPunct="0">
      <a:spcBef>
        <a:spcPct val="0"/>
      </a:spcBef>
      <a:spcAft>
        <a:spcPct val="0"/>
      </a:spcAft>
      <a:defRPr kumimoji="1" kern="1200">
        <a:solidFill>
          <a:schemeClr val="tx1"/>
        </a:solidFill>
        <a:latin typeface="Calibri" pitchFamily="34" charset="0"/>
        <a:ea typeface="ＭＳ Ｐゴシック" charset="-128"/>
        <a:cs typeface="+mn-cs"/>
      </a:defRPr>
    </a:lvl5pPr>
    <a:lvl6pPr marL="2286000" algn="l" defTabSz="914400" rtl="0" eaLnBrk="1" latinLnBrk="0" hangingPunct="1">
      <a:defRPr kumimoji="1" kern="1200">
        <a:solidFill>
          <a:schemeClr val="tx1"/>
        </a:solidFill>
        <a:latin typeface="Calibri" pitchFamily="34" charset="0"/>
        <a:ea typeface="ＭＳ Ｐゴシック" charset="-128"/>
        <a:cs typeface="+mn-cs"/>
      </a:defRPr>
    </a:lvl6pPr>
    <a:lvl7pPr marL="2743200" algn="l" defTabSz="914400" rtl="0" eaLnBrk="1" latinLnBrk="0" hangingPunct="1">
      <a:defRPr kumimoji="1" kern="1200">
        <a:solidFill>
          <a:schemeClr val="tx1"/>
        </a:solidFill>
        <a:latin typeface="Calibri" pitchFamily="34" charset="0"/>
        <a:ea typeface="ＭＳ Ｐゴシック" charset="-128"/>
        <a:cs typeface="+mn-cs"/>
      </a:defRPr>
    </a:lvl7pPr>
    <a:lvl8pPr marL="3200400" algn="l" defTabSz="914400" rtl="0" eaLnBrk="1" latinLnBrk="0" hangingPunct="1">
      <a:defRPr kumimoji="1" kern="1200">
        <a:solidFill>
          <a:schemeClr val="tx1"/>
        </a:solidFill>
        <a:latin typeface="Calibri" pitchFamily="34" charset="0"/>
        <a:ea typeface="ＭＳ Ｐゴシック" charset="-128"/>
        <a:cs typeface="+mn-cs"/>
      </a:defRPr>
    </a:lvl8pPr>
    <a:lvl9pPr marL="3657600" algn="l" defTabSz="914400" rtl="0" eaLnBrk="1" latinLnBrk="0" hangingPunct="1">
      <a:defRPr kumimoji="1" kern="1200">
        <a:solidFill>
          <a:schemeClr val="tx1"/>
        </a:solidFill>
        <a:latin typeface="Calibri" pitchFamily="34"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5F03"/>
    <a:srgbClr val="E8CA18"/>
    <a:srgbClr val="CD8B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284" autoAdjust="0"/>
    <p:restoredTop sz="91822" autoAdjust="0"/>
  </p:normalViewPr>
  <p:slideViewPr>
    <p:cSldViewPr snapToGrid="0">
      <p:cViewPr varScale="1">
        <p:scale>
          <a:sx n="63" d="100"/>
          <a:sy n="63" d="100"/>
        </p:scale>
        <p:origin x="960" y="4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3079042" cy="511978"/>
          </a:xfrm>
          <a:prstGeom prst="rect">
            <a:avLst/>
          </a:prstGeom>
        </p:spPr>
        <p:txBody>
          <a:bodyPr vert="horz" lIns="95473" tIns="47736" rIns="95473" bIns="47736" rtlCol="0"/>
          <a:lstStyle>
            <a:lvl1pPr algn="l" eaLnBrk="0" hangingPunct="0">
              <a:defRPr sz="1300">
                <a:ea typeface="ＭＳ Ｐゴシック" pitchFamily="50" charset="-128"/>
              </a:defRPr>
            </a:lvl1pPr>
          </a:lstStyle>
          <a:p>
            <a:pPr>
              <a:defRPr/>
            </a:pPr>
            <a:endParaRPr lang="ja-JP" altLang="en-US"/>
          </a:p>
        </p:txBody>
      </p:sp>
      <p:sp>
        <p:nvSpPr>
          <p:cNvPr id="3" name="日付プレースホルダー 2"/>
          <p:cNvSpPr>
            <a:spLocks noGrp="1"/>
          </p:cNvSpPr>
          <p:nvPr>
            <p:ph type="dt" sz="quarter" idx="1"/>
          </p:nvPr>
        </p:nvSpPr>
        <p:spPr>
          <a:xfrm>
            <a:off x="4023348" y="1"/>
            <a:ext cx="3079040" cy="511978"/>
          </a:xfrm>
          <a:prstGeom prst="rect">
            <a:avLst/>
          </a:prstGeom>
        </p:spPr>
        <p:txBody>
          <a:bodyPr vert="horz" lIns="95473" tIns="47736" rIns="95473" bIns="47736" rtlCol="0"/>
          <a:lstStyle>
            <a:lvl1pPr algn="r" eaLnBrk="0" hangingPunct="0">
              <a:defRPr sz="1300">
                <a:ea typeface="ＭＳ Ｐゴシック" pitchFamily="50" charset="-128"/>
              </a:defRPr>
            </a:lvl1pPr>
          </a:lstStyle>
          <a:p>
            <a:pPr>
              <a:defRPr/>
            </a:pPr>
            <a:fld id="{62312172-E354-4831-B247-836444F0F96D}" type="datetimeFigureOut">
              <a:rPr lang="ja-JP" altLang="en-US"/>
              <a:pPr>
                <a:defRPr/>
              </a:pPr>
              <a:t>2022/8/10</a:t>
            </a:fld>
            <a:endParaRPr lang="ja-JP" altLang="en-US"/>
          </a:p>
        </p:txBody>
      </p:sp>
      <p:sp>
        <p:nvSpPr>
          <p:cNvPr id="4" name="フッター プレースホルダー 3"/>
          <p:cNvSpPr>
            <a:spLocks noGrp="1"/>
          </p:cNvSpPr>
          <p:nvPr>
            <p:ph type="ftr" sz="quarter" idx="2"/>
          </p:nvPr>
        </p:nvSpPr>
        <p:spPr>
          <a:xfrm>
            <a:off x="0" y="9720989"/>
            <a:ext cx="3079042" cy="511977"/>
          </a:xfrm>
          <a:prstGeom prst="rect">
            <a:avLst/>
          </a:prstGeom>
        </p:spPr>
        <p:txBody>
          <a:bodyPr vert="horz" lIns="95473" tIns="47736" rIns="95473" bIns="47736" rtlCol="0" anchor="b"/>
          <a:lstStyle>
            <a:lvl1pPr algn="l" eaLnBrk="0" hangingPunct="0">
              <a:defRPr sz="1300">
                <a:ea typeface="ＭＳ Ｐゴシック" pitchFamily="50" charset="-128"/>
              </a:defRPr>
            </a:lvl1pPr>
          </a:lstStyle>
          <a:p>
            <a:pPr>
              <a:defRPr/>
            </a:pPr>
            <a:endParaRPr lang="ja-JP" altLang="en-US"/>
          </a:p>
        </p:txBody>
      </p:sp>
      <p:sp>
        <p:nvSpPr>
          <p:cNvPr id="5" name="スライド番号プレースホルダー 4"/>
          <p:cNvSpPr>
            <a:spLocks noGrp="1"/>
          </p:cNvSpPr>
          <p:nvPr>
            <p:ph type="sldNum" sz="quarter" idx="3"/>
          </p:nvPr>
        </p:nvSpPr>
        <p:spPr>
          <a:xfrm>
            <a:off x="4023348" y="9720989"/>
            <a:ext cx="3079040" cy="511977"/>
          </a:xfrm>
          <a:prstGeom prst="rect">
            <a:avLst/>
          </a:prstGeom>
        </p:spPr>
        <p:txBody>
          <a:bodyPr vert="horz" wrap="square" lIns="95473" tIns="47736" rIns="95473" bIns="47736" numCol="1" anchor="b" anchorCtr="0" compatLnSpc="1">
            <a:prstTxWarp prst="textNoShape">
              <a:avLst/>
            </a:prstTxWarp>
          </a:bodyPr>
          <a:lstStyle>
            <a:lvl1pPr algn="r">
              <a:defRPr sz="1300"/>
            </a:lvl1pPr>
          </a:lstStyle>
          <a:p>
            <a:pPr>
              <a:defRPr/>
            </a:pPr>
            <a:fld id="{1D6AB84C-836A-4A6D-BB5B-768C3E1FCFA2}" type="slidenum">
              <a:rPr lang="ja-JP" altLang="en-US"/>
              <a:pPr>
                <a:defRPr/>
              </a:pPr>
              <a:t>‹#›</a:t>
            </a:fld>
            <a:endParaRPr lang="ja-JP" altLang="en-US"/>
          </a:p>
        </p:txBody>
      </p:sp>
    </p:spTree>
    <p:extLst>
      <p:ext uri="{BB962C8B-B14F-4D97-AF65-F5344CB8AC3E}">
        <p14:creationId xmlns:p14="http://schemas.microsoft.com/office/powerpoint/2010/main" val="288809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3079042" cy="511978"/>
          </a:xfrm>
          <a:prstGeom prst="rect">
            <a:avLst/>
          </a:prstGeom>
        </p:spPr>
        <p:txBody>
          <a:bodyPr vert="horz" lIns="95473" tIns="47736" rIns="95473" bIns="47736" rtlCol="0"/>
          <a:lstStyle>
            <a:lvl1pPr algn="l" eaLnBrk="1" hangingPunct="1">
              <a:defRPr sz="1300">
                <a:ea typeface="ＭＳ Ｐゴシック" charset="-128"/>
              </a:defRPr>
            </a:lvl1pPr>
          </a:lstStyle>
          <a:p>
            <a:pPr>
              <a:defRPr/>
            </a:pPr>
            <a:endParaRPr lang="ja-JP" altLang="en-US"/>
          </a:p>
        </p:txBody>
      </p:sp>
      <p:sp>
        <p:nvSpPr>
          <p:cNvPr id="3" name="日付プレースホルダー 2"/>
          <p:cNvSpPr>
            <a:spLocks noGrp="1"/>
          </p:cNvSpPr>
          <p:nvPr>
            <p:ph type="dt" idx="1"/>
          </p:nvPr>
        </p:nvSpPr>
        <p:spPr>
          <a:xfrm>
            <a:off x="4023348" y="1"/>
            <a:ext cx="3079040" cy="511978"/>
          </a:xfrm>
          <a:prstGeom prst="rect">
            <a:avLst/>
          </a:prstGeom>
        </p:spPr>
        <p:txBody>
          <a:bodyPr vert="horz" lIns="95473" tIns="47736" rIns="95473" bIns="47736" rtlCol="0"/>
          <a:lstStyle>
            <a:lvl1pPr algn="r" eaLnBrk="1" hangingPunct="1">
              <a:defRPr sz="1300">
                <a:ea typeface="ＭＳ Ｐゴシック" charset="-128"/>
              </a:defRPr>
            </a:lvl1pPr>
          </a:lstStyle>
          <a:p>
            <a:pPr>
              <a:defRPr/>
            </a:pPr>
            <a:fld id="{6FCD705E-0A90-4E99-BDE5-49D408DD3390}" type="datetimeFigureOut">
              <a:rPr lang="ja-JP" altLang="en-US"/>
              <a:pPr>
                <a:defRPr/>
              </a:pPr>
              <a:t>2022/8/10</a:t>
            </a:fld>
            <a:endParaRPr lang="ja-JP" altLang="en-US"/>
          </a:p>
        </p:txBody>
      </p:sp>
      <p:sp>
        <p:nvSpPr>
          <p:cNvPr id="4" name="スライド イメージ プレースホルダー 3"/>
          <p:cNvSpPr>
            <a:spLocks noGrp="1" noRot="1" noChangeAspect="1"/>
          </p:cNvSpPr>
          <p:nvPr>
            <p:ph type="sldImg" idx="2"/>
          </p:nvPr>
        </p:nvSpPr>
        <p:spPr>
          <a:xfrm>
            <a:off x="992188" y="766763"/>
            <a:ext cx="5119687" cy="3840162"/>
          </a:xfrm>
          <a:prstGeom prst="rect">
            <a:avLst/>
          </a:prstGeom>
          <a:noFill/>
          <a:ln w="12700">
            <a:solidFill>
              <a:prstClr val="black"/>
            </a:solidFill>
          </a:ln>
        </p:spPr>
        <p:txBody>
          <a:bodyPr vert="horz" lIns="95473" tIns="47736" rIns="95473" bIns="47736" rtlCol="0" anchor="ctr"/>
          <a:lstStyle/>
          <a:p>
            <a:pPr lvl="0"/>
            <a:endParaRPr lang="ja-JP" altLang="en-US" noProof="0"/>
          </a:p>
        </p:txBody>
      </p:sp>
      <p:sp>
        <p:nvSpPr>
          <p:cNvPr id="5" name="ノート プレースホルダー 4"/>
          <p:cNvSpPr>
            <a:spLocks noGrp="1"/>
          </p:cNvSpPr>
          <p:nvPr>
            <p:ph type="body" sz="quarter" idx="3"/>
          </p:nvPr>
        </p:nvSpPr>
        <p:spPr>
          <a:xfrm>
            <a:off x="709905" y="4861318"/>
            <a:ext cx="5684255" cy="4606152"/>
          </a:xfrm>
          <a:prstGeom prst="rect">
            <a:avLst/>
          </a:prstGeom>
        </p:spPr>
        <p:txBody>
          <a:bodyPr vert="horz" lIns="95473" tIns="47736" rIns="95473" bIns="47736"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0" y="9720989"/>
            <a:ext cx="3079042" cy="511977"/>
          </a:xfrm>
          <a:prstGeom prst="rect">
            <a:avLst/>
          </a:prstGeom>
        </p:spPr>
        <p:txBody>
          <a:bodyPr vert="horz" lIns="95473" tIns="47736" rIns="95473" bIns="47736" rtlCol="0" anchor="b"/>
          <a:lstStyle>
            <a:lvl1pPr algn="l" eaLnBrk="1" hangingPunct="1">
              <a:defRPr sz="1300">
                <a:ea typeface="ＭＳ Ｐゴシック" charset="-128"/>
              </a:defRPr>
            </a:lvl1pPr>
          </a:lstStyle>
          <a:p>
            <a:pPr>
              <a:defRPr/>
            </a:pPr>
            <a:endParaRPr lang="ja-JP" altLang="en-US"/>
          </a:p>
        </p:txBody>
      </p:sp>
      <p:sp>
        <p:nvSpPr>
          <p:cNvPr id="7" name="スライド番号プレースホルダー 6"/>
          <p:cNvSpPr>
            <a:spLocks noGrp="1"/>
          </p:cNvSpPr>
          <p:nvPr>
            <p:ph type="sldNum" sz="quarter" idx="5"/>
          </p:nvPr>
        </p:nvSpPr>
        <p:spPr>
          <a:xfrm>
            <a:off x="4023348" y="9720989"/>
            <a:ext cx="3079040" cy="511977"/>
          </a:xfrm>
          <a:prstGeom prst="rect">
            <a:avLst/>
          </a:prstGeom>
        </p:spPr>
        <p:txBody>
          <a:bodyPr vert="horz" wrap="square" lIns="95473" tIns="47736" rIns="95473" bIns="47736" numCol="1" anchor="b" anchorCtr="0" compatLnSpc="1">
            <a:prstTxWarp prst="textNoShape">
              <a:avLst/>
            </a:prstTxWarp>
          </a:bodyPr>
          <a:lstStyle>
            <a:lvl1pPr algn="r" eaLnBrk="1" hangingPunct="1">
              <a:defRPr sz="1300"/>
            </a:lvl1pPr>
          </a:lstStyle>
          <a:p>
            <a:pPr>
              <a:defRPr/>
            </a:pPr>
            <a:fld id="{68F1D6CB-6233-4966-A046-206BD43C391E}" type="slidenum">
              <a:rPr lang="ja-JP" altLang="en-US"/>
              <a:pPr>
                <a:defRPr/>
              </a:pPr>
              <a:t>‹#›</a:t>
            </a:fld>
            <a:endParaRPr lang="ja-JP" altLang="en-US"/>
          </a:p>
        </p:txBody>
      </p:sp>
    </p:spTree>
    <p:extLst>
      <p:ext uri="{BB962C8B-B14F-4D97-AF65-F5344CB8AC3E}">
        <p14:creationId xmlns:p14="http://schemas.microsoft.com/office/powerpoint/2010/main" val="2382127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71684"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Calibri" pitchFamily="34" charset="0"/>
                <a:ea typeface="ＭＳ Ｐゴシック" charset="-128"/>
              </a:defRPr>
            </a:lvl1pPr>
            <a:lvl2pPr marL="775714" indent="-298352">
              <a:spcBef>
                <a:spcPct val="30000"/>
              </a:spcBef>
              <a:defRPr kumimoji="1" sz="1300">
                <a:solidFill>
                  <a:schemeClr val="tx1"/>
                </a:solidFill>
                <a:latin typeface="Calibri" pitchFamily="34" charset="0"/>
                <a:ea typeface="ＭＳ Ｐゴシック" charset="-128"/>
              </a:defRPr>
            </a:lvl2pPr>
            <a:lvl3pPr marL="1193406" indent="-238681">
              <a:spcBef>
                <a:spcPct val="30000"/>
              </a:spcBef>
              <a:defRPr kumimoji="1" sz="1300">
                <a:solidFill>
                  <a:schemeClr val="tx1"/>
                </a:solidFill>
                <a:latin typeface="Calibri" pitchFamily="34" charset="0"/>
                <a:ea typeface="ＭＳ Ｐゴシック" charset="-128"/>
              </a:defRPr>
            </a:lvl3pPr>
            <a:lvl4pPr marL="1670769" indent="-238681">
              <a:spcBef>
                <a:spcPct val="30000"/>
              </a:spcBef>
              <a:defRPr kumimoji="1" sz="1300">
                <a:solidFill>
                  <a:schemeClr val="tx1"/>
                </a:solidFill>
                <a:latin typeface="Calibri" pitchFamily="34" charset="0"/>
                <a:ea typeface="ＭＳ Ｐゴシック" charset="-128"/>
              </a:defRPr>
            </a:lvl4pPr>
            <a:lvl5pPr marL="2148131" indent="-238681">
              <a:spcBef>
                <a:spcPct val="30000"/>
              </a:spcBef>
              <a:defRPr kumimoji="1" sz="1300">
                <a:solidFill>
                  <a:schemeClr val="tx1"/>
                </a:solidFill>
                <a:latin typeface="Calibri" pitchFamily="34" charset="0"/>
                <a:ea typeface="ＭＳ Ｐゴシック" charset="-128"/>
              </a:defRPr>
            </a:lvl5pPr>
            <a:lvl6pPr marL="2625494" indent="-238681" eaLnBrk="0" fontAlgn="base" hangingPunct="0">
              <a:spcBef>
                <a:spcPct val="30000"/>
              </a:spcBef>
              <a:spcAft>
                <a:spcPct val="0"/>
              </a:spcAft>
              <a:defRPr kumimoji="1" sz="1300">
                <a:solidFill>
                  <a:schemeClr val="tx1"/>
                </a:solidFill>
                <a:latin typeface="Calibri" pitchFamily="34" charset="0"/>
                <a:ea typeface="ＭＳ Ｐゴシック" charset="-128"/>
              </a:defRPr>
            </a:lvl6pPr>
            <a:lvl7pPr marL="3102856" indent="-238681" eaLnBrk="0" fontAlgn="base" hangingPunct="0">
              <a:spcBef>
                <a:spcPct val="30000"/>
              </a:spcBef>
              <a:spcAft>
                <a:spcPct val="0"/>
              </a:spcAft>
              <a:defRPr kumimoji="1" sz="1300">
                <a:solidFill>
                  <a:schemeClr val="tx1"/>
                </a:solidFill>
                <a:latin typeface="Calibri" pitchFamily="34" charset="0"/>
                <a:ea typeface="ＭＳ Ｐゴシック" charset="-128"/>
              </a:defRPr>
            </a:lvl7pPr>
            <a:lvl8pPr marL="3580219" indent="-238681" eaLnBrk="0" fontAlgn="base" hangingPunct="0">
              <a:spcBef>
                <a:spcPct val="30000"/>
              </a:spcBef>
              <a:spcAft>
                <a:spcPct val="0"/>
              </a:spcAft>
              <a:defRPr kumimoji="1" sz="1300">
                <a:solidFill>
                  <a:schemeClr val="tx1"/>
                </a:solidFill>
                <a:latin typeface="Calibri" pitchFamily="34" charset="0"/>
                <a:ea typeface="ＭＳ Ｐゴシック" charset="-128"/>
              </a:defRPr>
            </a:lvl8pPr>
            <a:lvl9pPr marL="4057581" indent="-238681" eaLnBrk="0" fontAlgn="base" hangingPunct="0">
              <a:spcBef>
                <a:spcPct val="30000"/>
              </a:spcBef>
              <a:spcAft>
                <a:spcPct val="0"/>
              </a:spcAft>
              <a:defRPr kumimoji="1" sz="1300">
                <a:solidFill>
                  <a:schemeClr val="tx1"/>
                </a:solidFill>
                <a:latin typeface="Calibri" pitchFamily="34" charset="0"/>
                <a:ea typeface="ＭＳ Ｐゴシック" charset="-128"/>
              </a:defRPr>
            </a:lvl9pPr>
          </a:lstStyle>
          <a:p>
            <a:pPr>
              <a:spcBef>
                <a:spcPct val="0"/>
              </a:spcBef>
            </a:pPr>
            <a:fld id="{744078AE-6211-4866-B546-4C553F2B851D}" type="slidenum">
              <a:rPr lang="ja-JP" altLang="en-US" smtClean="0">
                <a:cs typeface="Arial" charset="0"/>
              </a:rPr>
              <a:pPr>
                <a:spcBef>
                  <a:spcPct val="0"/>
                </a:spcBef>
              </a:pPr>
              <a:t>1</a:t>
            </a:fld>
            <a:endParaRPr lang="ja-JP" altLang="en-US">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78852"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Calibri" pitchFamily="34" charset="0"/>
                <a:ea typeface="ＭＳ Ｐゴシック" charset="-128"/>
              </a:defRPr>
            </a:lvl1pPr>
            <a:lvl2pPr marL="775714" indent="-298352">
              <a:spcBef>
                <a:spcPct val="30000"/>
              </a:spcBef>
              <a:defRPr kumimoji="1" sz="1300">
                <a:solidFill>
                  <a:schemeClr val="tx1"/>
                </a:solidFill>
                <a:latin typeface="Calibri" pitchFamily="34" charset="0"/>
                <a:ea typeface="ＭＳ Ｐゴシック" charset="-128"/>
              </a:defRPr>
            </a:lvl2pPr>
            <a:lvl3pPr marL="1193406" indent="-238681">
              <a:spcBef>
                <a:spcPct val="30000"/>
              </a:spcBef>
              <a:defRPr kumimoji="1" sz="1300">
                <a:solidFill>
                  <a:schemeClr val="tx1"/>
                </a:solidFill>
                <a:latin typeface="Calibri" pitchFamily="34" charset="0"/>
                <a:ea typeface="ＭＳ Ｐゴシック" charset="-128"/>
              </a:defRPr>
            </a:lvl3pPr>
            <a:lvl4pPr marL="1670769" indent="-238681">
              <a:spcBef>
                <a:spcPct val="30000"/>
              </a:spcBef>
              <a:defRPr kumimoji="1" sz="1300">
                <a:solidFill>
                  <a:schemeClr val="tx1"/>
                </a:solidFill>
                <a:latin typeface="Calibri" pitchFamily="34" charset="0"/>
                <a:ea typeface="ＭＳ Ｐゴシック" charset="-128"/>
              </a:defRPr>
            </a:lvl4pPr>
            <a:lvl5pPr marL="2148131" indent="-238681">
              <a:spcBef>
                <a:spcPct val="30000"/>
              </a:spcBef>
              <a:defRPr kumimoji="1" sz="1300">
                <a:solidFill>
                  <a:schemeClr val="tx1"/>
                </a:solidFill>
                <a:latin typeface="Calibri" pitchFamily="34" charset="0"/>
                <a:ea typeface="ＭＳ Ｐゴシック" charset="-128"/>
              </a:defRPr>
            </a:lvl5pPr>
            <a:lvl6pPr marL="2625494" indent="-238681" eaLnBrk="0" fontAlgn="base" hangingPunct="0">
              <a:spcBef>
                <a:spcPct val="30000"/>
              </a:spcBef>
              <a:spcAft>
                <a:spcPct val="0"/>
              </a:spcAft>
              <a:defRPr kumimoji="1" sz="1300">
                <a:solidFill>
                  <a:schemeClr val="tx1"/>
                </a:solidFill>
                <a:latin typeface="Calibri" pitchFamily="34" charset="0"/>
                <a:ea typeface="ＭＳ Ｐゴシック" charset="-128"/>
              </a:defRPr>
            </a:lvl6pPr>
            <a:lvl7pPr marL="3102856" indent="-238681" eaLnBrk="0" fontAlgn="base" hangingPunct="0">
              <a:spcBef>
                <a:spcPct val="30000"/>
              </a:spcBef>
              <a:spcAft>
                <a:spcPct val="0"/>
              </a:spcAft>
              <a:defRPr kumimoji="1" sz="1300">
                <a:solidFill>
                  <a:schemeClr val="tx1"/>
                </a:solidFill>
                <a:latin typeface="Calibri" pitchFamily="34" charset="0"/>
                <a:ea typeface="ＭＳ Ｐゴシック" charset="-128"/>
              </a:defRPr>
            </a:lvl7pPr>
            <a:lvl8pPr marL="3580219" indent="-238681" eaLnBrk="0" fontAlgn="base" hangingPunct="0">
              <a:spcBef>
                <a:spcPct val="30000"/>
              </a:spcBef>
              <a:spcAft>
                <a:spcPct val="0"/>
              </a:spcAft>
              <a:defRPr kumimoji="1" sz="1300">
                <a:solidFill>
                  <a:schemeClr val="tx1"/>
                </a:solidFill>
                <a:latin typeface="Calibri" pitchFamily="34" charset="0"/>
                <a:ea typeface="ＭＳ Ｐゴシック" charset="-128"/>
              </a:defRPr>
            </a:lvl8pPr>
            <a:lvl9pPr marL="4057581" indent="-238681" eaLnBrk="0" fontAlgn="base" hangingPunct="0">
              <a:spcBef>
                <a:spcPct val="30000"/>
              </a:spcBef>
              <a:spcAft>
                <a:spcPct val="0"/>
              </a:spcAft>
              <a:defRPr kumimoji="1" sz="1300">
                <a:solidFill>
                  <a:schemeClr val="tx1"/>
                </a:solidFill>
                <a:latin typeface="Calibri" pitchFamily="34" charset="0"/>
                <a:ea typeface="ＭＳ Ｐゴシック" charset="-128"/>
              </a:defRPr>
            </a:lvl9pPr>
          </a:lstStyle>
          <a:p>
            <a:pPr>
              <a:spcBef>
                <a:spcPct val="0"/>
              </a:spcBef>
            </a:pPr>
            <a:fld id="{3AA82378-5E9E-4745-9B34-6E8CF7A3EB23}" type="slidenum">
              <a:rPr lang="ja-JP" altLang="en-US" smtClean="0">
                <a:cs typeface="Arial" charset="0"/>
              </a:rPr>
              <a:pPr>
                <a:spcBef>
                  <a:spcPct val="0"/>
                </a:spcBef>
              </a:pPr>
              <a:t>49</a:t>
            </a:fld>
            <a:endParaRPr lang="ja-JP" altLang="en-US">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7987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Calibri" pitchFamily="34" charset="0"/>
                <a:ea typeface="ＭＳ Ｐゴシック" charset="-128"/>
              </a:defRPr>
            </a:lvl1pPr>
            <a:lvl2pPr marL="775714" indent="-298352">
              <a:spcBef>
                <a:spcPct val="30000"/>
              </a:spcBef>
              <a:defRPr kumimoji="1" sz="1300">
                <a:solidFill>
                  <a:schemeClr val="tx1"/>
                </a:solidFill>
                <a:latin typeface="Calibri" pitchFamily="34" charset="0"/>
                <a:ea typeface="ＭＳ Ｐゴシック" charset="-128"/>
              </a:defRPr>
            </a:lvl2pPr>
            <a:lvl3pPr marL="1193406" indent="-238681">
              <a:spcBef>
                <a:spcPct val="30000"/>
              </a:spcBef>
              <a:defRPr kumimoji="1" sz="1300">
                <a:solidFill>
                  <a:schemeClr val="tx1"/>
                </a:solidFill>
                <a:latin typeface="Calibri" pitchFamily="34" charset="0"/>
                <a:ea typeface="ＭＳ Ｐゴシック" charset="-128"/>
              </a:defRPr>
            </a:lvl3pPr>
            <a:lvl4pPr marL="1670769" indent="-238681">
              <a:spcBef>
                <a:spcPct val="30000"/>
              </a:spcBef>
              <a:defRPr kumimoji="1" sz="1300">
                <a:solidFill>
                  <a:schemeClr val="tx1"/>
                </a:solidFill>
                <a:latin typeface="Calibri" pitchFamily="34" charset="0"/>
                <a:ea typeface="ＭＳ Ｐゴシック" charset="-128"/>
              </a:defRPr>
            </a:lvl4pPr>
            <a:lvl5pPr marL="2148131" indent="-238681">
              <a:spcBef>
                <a:spcPct val="30000"/>
              </a:spcBef>
              <a:defRPr kumimoji="1" sz="1300">
                <a:solidFill>
                  <a:schemeClr val="tx1"/>
                </a:solidFill>
                <a:latin typeface="Calibri" pitchFamily="34" charset="0"/>
                <a:ea typeface="ＭＳ Ｐゴシック" charset="-128"/>
              </a:defRPr>
            </a:lvl5pPr>
            <a:lvl6pPr marL="2625494" indent="-238681" eaLnBrk="0" fontAlgn="base" hangingPunct="0">
              <a:spcBef>
                <a:spcPct val="30000"/>
              </a:spcBef>
              <a:spcAft>
                <a:spcPct val="0"/>
              </a:spcAft>
              <a:defRPr kumimoji="1" sz="1300">
                <a:solidFill>
                  <a:schemeClr val="tx1"/>
                </a:solidFill>
                <a:latin typeface="Calibri" pitchFamily="34" charset="0"/>
                <a:ea typeface="ＭＳ Ｐゴシック" charset="-128"/>
              </a:defRPr>
            </a:lvl6pPr>
            <a:lvl7pPr marL="3102856" indent="-238681" eaLnBrk="0" fontAlgn="base" hangingPunct="0">
              <a:spcBef>
                <a:spcPct val="30000"/>
              </a:spcBef>
              <a:spcAft>
                <a:spcPct val="0"/>
              </a:spcAft>
              <a:defRPr kumimoji="1" sz="1300">
                <a:solidFill>
                  <a:schemeClr val="tx1"/>
                </a:solidFill>
                <a:latin typeface="Calibri" pitchFamily="34" charset="0"/>
                <a:ea typeface="ＭＳ Ｐゴシック" charset="-128"/>
              </a:defRPr>
            </a:lvl7pPr>
            <a:lvl8pPr marL="3580219" indent="-238681" eaLnBrk="0" fontAlgn="base" hangingPunct="0">
              <a:spcBef>
                <a:spcPct val="30000"/>
              </a:spcBef>
              <a:spcAft>
                <a:spcPct val="0"/>
              </a:spcAft>
              <a:defRPr kumimoji="1" sz="1300">
                <a:solidFill>
                  <a:schemeClr val="tx1"/>
                </a:solidFill>
                <a:latin typeface="Calibri" pitchFamily="34" charset="0"/>
                <a:ea typeface="ＭＳ Ｐゴシック" charset="-128"/>
              </a:defRPr>
            </a:lvl8pPr>
            <a:lvl9pPr marL="4057581" indent="-238681" eaLnBrk="0" fontAlgn="base" hangingPunct="0">
              <a:spcBef>
                <a:spcPct val="30000"/>
              </a:spcBef>
              <a:spcAft>
                <a:spcPct val="0"/>
              </a:spcAft>
              <a:defRPr kumimoji="1" sz="1300">
                <a:solidFill>
                  <a:schemeClr val="tx1"/>
                </a:solidFill>
                <a:latin typeface="Calibri" pitchFamily="34" charset="0"/>
                <a:ea typeface="ＭＳ Ｐゴシック" charset="-128"/>
              </a:defRPr>
            </a:lvl9pPr>
          </a:lstStyle>
          <a:p>
            <a:pPr>
              <a:spcBef>
                <a:spcPct val="0"/>
              </a:spcBef>
            </a:pPr>
            <a:fld id="{0A7BF73D-7CF2-4F25-BBFA-CE55366B593E}" type="slidenum">
              <a:rPr lang="ja-JP" altLang="en-US" smtClean="0">
                <a:cs typeface="Arial" charset="0"/>
              </a:rPr>
              <a:pPr>
                <a:spcBef>
                  <a:spcPct val="0"/>
                </a:spcBef>
              </a:pPr>
              <a:t>51</a:t>
            </a:fld>
            <a:endParaRPr lang="ja-JP" altLang="en-US">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8090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Calibri" pitchFamily="34" charset="0"/>
                <a:ea typeface="ＭＳ Ｐゴシック" charset="-128"/>
              </a:defRPr>
            </a:lvl1pPr>
            <a:lvl2pPr marL="775714" indent="-298352">
              <a:spcBef>
                <a:spcPct val="30000"/>
              </a:spcBef>
              <a:defRPr kumimoji="1" sz="1300">
                <a:solidFill>
                  <a:schemeClr val="tx1"/>
                </a:solidFill>
                <a:latin typeface="Calibri" pitchFamily="34" charset="0"/>
                <a:ea typeface="ＭＳ Ｐゴシック" charset="-128"/>
              </a:defRPr>
            </a:lvl2pPr>
            <a:lvl3pPr marL="1193406" indent="-238681">
              <a:spcBef>
                <a:spcPct val="30000"/>
              </a:spcBef>
              <a:defRPr kumimoji="1" sz="1300">
                <a:solidFill>
                  <a:schemeClr val="tx1"/>
                </a:solidFill>
                <a:latin typeface="Calibri" pitchFamily="34" charset="0"/>
                <a:ea typeface="ＭＳ Ｐゴシック" charset="-128"/>
              </a:defRPr>
            </a:lvl3pPr>
            <a:lvl4pPr marL="1670769" indent="-238681">
              <a:spcBef>
                <a:spcPct val="30000"/>
              </a:spcBef>
              <a:defRPr kumimoji="1" sz="1300">
                <a:solidFill>
                  <a:schemeClr val="tx1"/>
                </a:solidFill>
                <a:latin typeface="Calibri" pitchFamily="34" charset="0"/>
                <a:ea typeface="ＭＳ Ｐゴシック" charset="-128"/>
              </a:defRPr>
            </a:lvl4pPr>
            <a:lvl5pPr marL="2148131" indent="-238681">
              <a:spcBef>
                <a:spcPct val="30000"/>
              </a:spcBef>
              <a:defRPr kumimoji="1" sz="1300">
                <a:solidFill>
                  <a:schemeClr val="tx1"/>
                </a:solidFill>
                <a:latin typeface="Calibri" pitchFamily="34" charset="0"/>
                <a:ea typeface="ＭＳ Ｐゴシック" charset="-128"/>
              </a:defRPr>
            </a:lvl5pPr>
            <a:lvl6pPr marL="2625494" indent="-238681" eaLnBrk="0" fontAlgn="base" hangingPunct="0">
              <a:spcBef>
                <a:spcPct val="30000"/>
              </a:spcBef>
              <a:spcAft>
                <a:spcPct val="0"/>
              </a:spcAft>
              <a:defRPr kumimoji="1" sz="1300">
                <a:solidFill>
                  <a:schemeClr val="tx1"/>
                </a:solidFill>
                <a:latin typeface="Calibri" pitchFamily="34" charset="0"/>
                <a:ea typeface="ＭＳ Ｐゴシック" charset="-128"/>
              </a:defRPr>
            </a:lvl6pPr>
            <a:lvl7pPr marL="3102856" indent="-238681" eaLnBrk="0" fontAlgn="base" hangingPunct="0">
              <a:spcBef>
                <a:spcPct val="30000"/>
              </a:spcBef>
              <a:spcAft>
                <a:spcPct val="0"/>
              </a:spcAft>
              <a:defRPr kumimoji="1" sz="1300">
                <a:solidFill>
                  <a:schemeClr val="tx1"/>
                </a:solidFill>
                <a:latin typeface="Calibri" pitchFamily="34" charset="0"/>
                <a:ea typeface="ＭＳ Ｐゴシック" charset="-128"/>
              </a:defRPr>
            </a:lvl7pPr>
            <a:lvl8pPr marL="3580219" indent="-238681" eaLnBrk="0" fontAlgn="base" hangingPunct="0">
              <a:spcBef>
                <a:spcPct val="30000"/>
              </a:spcBef>
              <a:spcAft>
                <a:spcPct val="0"/>
              </a:spcAft>
              <a:defRPr kumimoji="1" sz="1300">
                <a:solidFill>
                  <a:schemeClr val="tx1"/>
                </a:solidFill>
                <a:latin typeface="Calibri" pitchFamily="34" charset="0"/>
                <a:ea typeface="ＭＳ Ｐゴシック" charset="-128"/>
              </a:defRPr>
            </a:lvl8pPr>
            <a:lvl9pPr marL="4057581" indent="-238681" eaLnBrk="0" fontAlgn="base" hangingPunct="0">
              <a:spcBef>
                <a:spcPct val="30000"/>
              </a:spcBef>
              <a:spcAft>
                <a:spcPct val="0"/>
              </a:spcAft>
              <a:defRPr kumimoji="1" sz="1300">
                <a:solidFill>
                  <a:schemeClr val="tx1"/>
                </a:solidFill>
                <a:latin typeface="Calibri" pitchFamily="34" charset="0"/>
                <a:ea typeface="ＭＳ Ｐゴシック" charset="-128"/>
              </a:defRPr>
            </a:lvl9pPr>
          </a:lstStyle>
          <a:p>
            <a:pPr>
              <a:spcBef>
                <a:spcPct val="0"/>
              </a:spcBef>
            </a:pPr>
            <a:fld id="{A86873B5-C405-40F6-8480-029E3E4CC272}" type="slidenum">
              <a:rPr lang="ja-JP" altLang="en-US" smtClean="0">
                <a:cs typeface="Arial" charset="0"/>
              </a:rPr>
              <a:pPr>
                <a:spcBef>
                  <a:spcPct val="0"/>
                </a:spcBef>
              </a:pPr>
              <a:t>63</a:t>
            </a:fld>
            <a:endParaRPr lang="ja-JP" altLang="en-US">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81924"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Calibri" pitchFamily="34" charset="0"/>
                <a:ea typeface="ＭＳ Ｐゴシック" charset="-128"/>
              </a:defRPr>
            </a:lvl1pPr>
            <a:lvl2pPr marL="775714" indent="-298352">
              <a:spcBef>
                <a:spcPct val="30000"/>
              </a:spcBef>
              <a:defRPr kumimoji="1" sz="1300">
                <a:solidFill>
                  <a:schemeClr val="tx1"/>
                </a:solidFill>
                <a:latin typeface="Calibri" pitchFamily="34" charset="0"/>
                <a:ea typeface="ＭＳ Ｐゴシック" charset="-128"/>
              </a:defRPr>
            </a:lvl2pPr>
            <a:lvl3pPr marL="1193406" indent="-238681">
              <a:spcBef>
                <a:spcPct val="30000"/>
              </a:spcBef>
              <a:defRPr kumimoji="1" sz="1300">
                <a:solidFill>
                  <a:schemeClr val="tx1"/>
                </a:solidFill>
                <a:latin typeface="Calibri" pitchFamily="34" charset="0"/>
                <a:ea typeface="ＭＳ Ｐゴシック" charset="-128"/>
              </a:defRPr>
            </a:lvl3pPr>
            <a:lvl4pPr marL="1670769" indent="-238681">
              <a:spcBef>
                <a:spcPct val="30000"/>
              </a:spcBef>
              <a:defRPr kumimoji="1" sz="1300">
                <a:solidFill>
                  <a:schemeClr val="tx1"/>
                </a:solidFill>
                <a:latin typeface="Calibri" pitchFamily="34" charset="0"/>
                <a:ea typeface="ＭＳ Ｐゴシック" charset="-128"/>
              </a:defRPr>
            </a:lvl4pPr>
            <a:lvl5pPr marL="2148131" indent="-238681">
              <a:spcBef>
                <a:spcPct val="30000"/>
              </a:spcBef>
              <a:defRPr kumimoji="1" sz="1300">
                <a:solidFill>
                  <a:schemeClr val="tx1"/>
                </a:solidFill>
                <a:latin typeface="Calibri" pitchFamily="34" charset="0"/>
                <a:ea typeface="ＭＳ Ｐゴシック" charset="-128"/>
              </a:defRPr>
            </a:lvl5pPr>
            <a:lvl6pPr marL="2625494" indent="-238681" eaLnBrk="0" fontAlgn="base" hangingPunct="0">
              <a:spcBef>
                <a:spcPct val="30000"/>
              </a:spcBef>
              <a:spcAft>
                <a:spcPct val="0"/>
              </a:spcAft>
              <a:defRPr kumimoji="1" sz="1300">
                <a:solidFill>
                  <a:schemeClr val="tx1"/>
                </a:solidFill>
                <a:latin typeface="Calibri" pitchFamily="34" charset="0"/>
                <a:ea typeface="ＭＳ Ｐゴシック" charset="-128"/>
              </a:defRPr>
            </a:lvl6pPr>
            <a:lvl7pPr marL="3102856" indent="-238681" eaLnBrk="0" fontAlgn="base" hangingPunct="0">
              <a:spcBef>
                <a:spcPct val="30000"/>
              </a:spcBef>
              <a:spcAft>
                <a:spcPct val="0"/>
              </a:spcAft>
              <a:defRPr kumimoji="1" sz="1300">
                <a:solidFill>
                  <a:schemeClr val="tx1"/>
                </a:solidFill>
                <a:latin typeface="Calibri" pitchFamily="34" charset="0"/>
                <a:ea typeface="ＭＳ Ｐゴシック" charset="-128"/>
              </a:defRPr>
            </a:lvl7pPr>
            <a:lvl8pPr marL="3580219" indent="-238681" eaLnBrk="0" fontAlgn="base" hangingPunct="0">
              <a:spcBef>
                <a:spcPct val="30000"/>
              </a:spcBef>
              <a:spcAft>
                <a:spcPct val="0"/>
              </a:spcAft>
              <a:defRPr kumimoji="1" sz="1300">
                <a:solidFill>
                  <a:schemeClr val="tx1"/>
                </a:solidFill>
                <a:latin typeface="Calibri" pitchFamily="34" charset="0"/>
                <a:ea typeface="ＭＳ Ｐゴシック" charset="-128"/>
              </a:defRPr>
            </a:lvl8pPr>
            <a:lvl9pPr marL="4057581" indent="-238681" eaLnBrk="0" fontAlgn="base" hangingPunct="0">
              <a:spcBef>
                <a:spcPct val="30000"/>
              </a:spcBef>
              <a:spcAft>
                <a:spcPct val="0"/>
              </a:spcAft>
              <a:defRPr kumimoji="1" sz="1300">
                <a:solidFill>
                  <a:schemeClr val="tx1"/>
                </a:solidFill>
                <a:latin typeface="Calibri" pitchFamily="34" charset="0"/>
                <a:ea typeface="ＭＳ Ｐゴシック" charset="-128"/>
              </a:defRPr>
            </a:lvl9pPr>
          </a:lstStyle>
          <a:p>
            <a:pPr>
              <a:spcBef>
                <a:spcPct val="0"/>
              </a:spcBef>
            </a:pPr>
            <a:fld id="{1F28C272-1C8B-404E-9F12-51DCA8DF685E}" type="slidenum">
              <a:rPr lang="ja-JP" altLang="en-US" smtClean="0">
                <a:cs typeface="Arial" charset="0"/>
              </a:rPr>
              <a:pPr>
                <a:spcBef>
                  <a:spcPct val="0"/>
                </a:spcBef>
              </a:pPr>
              <a:t>64</a:t>
            </a:fld>
            <a:endParaRPr lang="ja-JP" altLang="en-US">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82948"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Calibri" pitchFamily="34" charset="0"/>
                <a:ea typeface="ＭＳ Ｐゴシック" charset="-128"/>
              </a:defRPr>
            </a:lvl1pPr>
            <a:lvl2pPr marL="775714" indent="-298352">
              <a:spcBef>
                <a:spcPct val="30000"/>
              </a:spcBef>
              <a:defRPr kumimoji="1" sz="1300">
                <a:solidFill>
                  <a:schemeClr val="tx1"/>
                </a:solidFill>
                <a:latin typeface="Calibri" pitchFamily="34" charset="0"/>
                <a:ea typeface="ＭＳ Ｐゴシック" charset="-128"/>
              </a:defRPr>
            </a:lvl2pPr>
            <a:lvl3pPr marL="1193406" indent="-238681">
              <a:spcBef>
                <a:spcPct val="30000"/>
              </a:spcBef>
              <a:defRPr kumimoji="1" sz="1300">
                <a:solidFill>
                  <a:schemeClr val="tx1"/>
                </a:solidFill>
                <a:latin typeface="Calibri" pitchFamily="34" charset="0"/>
                <a:ea typeface="ＭＳ Ｐゴシック" charset="-128"/>
              </a:defRPr>
            </a:lvl3pPr>
            <a:lvl4pPr marL="1670769" indent="-238681">
              <a:spcBef>
                <a:spcPct val="30000"/>
              </a:spcBef>
              <a:defRPr kumimoji="1" sz="1300">
                <a:solidFill>
                  <a:schemeClr val="tx1"/>
                </a:solidFill>
                <a:latin typeface="Calibri" pitchFamily="34" charset="0"/>
                <a:ea typeface="ＭＳ Ｐゴシック" charset="-128"/>
              </a:defRPr>
            </a:lvl4pPr>
            <a:lvl5pPr marL="2148131" indent="-238681">
              <a:spcBef>
                <a:spcPct val="30000"/>
              </a:spcBef>
              <a:defRPr kumimoji="1" sz="1300">
                <a:solidFill>
                  <a:schemeClr val="tx1"/>
                </a:solidFill>
                <a:latin typeface="Calibri" pitchFamily="34" charset="0"/>
                <a:ea typeface="ＭＳ Ｐゴシック" charset="-128"/>
              </a:defRPr>
            </a:lvl5pPr>
            <a:lvl6pPr marL="2625494" indent="-238681" eaLnBrk="0" fontAlgn="base" hangingPunct="0">
              <a:spcBef>
                <a:spcPct val="30000"/>
              </a:spcBef>
              <a:spcAft>
                <a:spcPct val="0"/>
              </a:spcAft>
              <a:defRPr kumimoji="1" sz="1300">
                <a:solidFill>
                  <a:schemeClr val="tx1"/>
                </a:solidFill>
                <a:latin typeface="Calibri" pitchFamily="34" charset="0"/>
                <a:ea typeface="ＭＳ Ｐゴシック" charset="-128"/>
              </a:defRPr>
            </a:lvl6pPr>
            <a:lvl7pPr marL="3102856" indent="-238681" eaLnBrk="0" fontAlgn="base" hangingPunct="0">
              <a:spcBef>
                <a:spcPct val="30000"/>
              </a:spcBef>
              <a:spcAft>
                <a:spcPct val="0"/>
              </a:spcAft>
              <a:defRPr kumimoji="1" sz="1300">
                <a:solidFill>
                  <a:schemeClr val="tx1"/>
                </a:solidFill>
                <a:latin typeface="Calibri" pitchFamily="34" charset="0"/>
                <a:ea typeface="ＭＳ Ｐゴシック" charset="-128"/>
              </a:defRPr>
            </a:lvl7pPr>
            <a:lvl8pPr marL="3580219" indent="-238681" eaLnBrk="0" fontAlgn="base" hangingPunct="0">
              <a:spcBef>
                <a:spcPct val="30000"/>
              </a:spcBef>
              <a:spcAft>
                <a:spcPct val="0"/>
              </a:spcAft>
              <a:defRPr kumimoji="1" sz="1300">
                <a:solidFill>
                  <a:schemeClr val="tx1"/>
                </a:solidFill>
                <a:latin typeface="Calibri" pitchFamily="34" charset="0"/>
                <a:ea typeface="ＭＳ Ｐゴシック" charset="-128"/>
              </a:defRPr>
            </a:lvl8pPr>
            <a:lvl9pPr marL="4057581" indent="-238681" eaLnBrk="0" fontAlgn="base" hangingPunct="0">
              <a:spcBef>
                <a:spcPct val="30000"/>
              </a:spcBef>
              <a:spcAft>
                <a:spcPct val="0"/>
              </a:spcAft>
              <a:defRPr kumimoji="1" sz="1300">
                <a:solidFill>
                  <a:schemeClr val="tx1"/>
                </a:solidFill>
                <a:latin typeface="Calibri" pitchFamily="34" charset="0"/>
                <a:ea typeface="ＭＳ Ｐゴシック" charset="-128"/>
              </a:defRPr>
            </a:lvl9pPr>
          </a:lstStyle>
          <a:p>
            <a:pPr>
              <a:spcBef>
                <a:spcPct val="0"/>
              </a:spcBef>
            </a:pPr>
            <a:fld id="{FDD70F31-9098-4990-8936-CEB9034343CD}" type="slidenum">
              <a:rPr lang="ja-JP" altLang="en-US" smtClean="0">
                <a:cs typeface="Arial" charset="0"/>
              </a:rPr>
              <a:pPr>
                <a:spcBef>
                  <a:spcPct val="0"/>
                </a:spcBef>
              </a:pPr>
              <a:t>65</a:t>
            </a:fld>
            <a:endParaRPr lang="ja-JP" altLang="en-US">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83972"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Calibri" pitchFamily="34" charset="0"/>
                <a:ea typeface="ＭＳ Ｐゴシック" charset="-128"/>
              </a:defRPr>
            </a:lvl1pPr>
            <a:lvl2pPr marL="775714" indent="-298352">
              <a:spcBef>
                <a:spcPct val="30000"/>
              </a:spcBef>
              <a:defRPr kumimoji="1" sz="1300">
                <a:solidFill>
                  <a:schemeClr val="tx1"/>
                </a:solidFill>
                <a:latin typeface="Calibri" pitchFamily="34" charset="0"/>
                <a:ea typeface="ＭＳ Ｐゴシック" charset="-128"/>
              </a:defRPr>
            </a:lvl2pPr>
            <a:lvl3pPr marL="1193406" indent="-238681">
              <a:spcBef>
                <a:spcPct val="30000"/>
              </a:spcBef>
              <a:defRPr kumimoji="1" sz="1300">
                <a:solidFill>
                  <a:schemeClr val="tx1"/>
                </a:solidFill>
                <a:latin typeface="Calibri" pitchFamily="34" charset="0"/>
                <a:ea typeface="ＭＳ Ｐゴシック" charset="-128"/>
              </a:defRPr>
            </a:lvl3pPr>
            <a:lvl4pPr marL="1670769" indent="-238681">
              <a:spcBef>
                <a:spcPct val="30000"/>
              </a:spcBef>
              <a:defRPr kumimoji="1" sz="1300">
                <a:solidFill>
                  <a:schemeClr val="tx1"/>
                </a:solidFill>
                <a:latin typeface="Calibri" pitchFamily="34" charset="0"/>
                <a:ea typeface="ＭＳ Ｐゴシック" charset="-128"/>
              </a:defRPr>
            </a:lvl4pPr>
            <a:lvl5pPr marL="2148131" indent="-238681">
              <a:spcBef>
                <a:spcPct val="30000"/>
              </a:spcBef>
              <a:defRPr kumimoji="1" sz="1300">
                <a:solidFill>
                  <a:schemeClr val="tx1"/>
                </a:solidFill>
                <a:latin typeface="Calibri" pitchFamily="34" charset="0"/>
                <a:ea typeface="ＭＳ Ｐゴシック" charset="-128"/>
              </a:defRPr>
            </a:lvl5pPr>
            <a:lvl6pPr marL="2625494" indent="-238681" eaLnBrk="0" fontAlgn="base" hangingPunct="0">
              <a:spcBef>
                <a:spcPct val="30000"/>
              </a:spcBef>
              <a:spcAft>
                <a:spcPct val="0"/>
              </a:spcAft>
              <a:defRPr kumimoji="1" sz="1300">
                <a:solidFill>
                  <a:schemeClr val="tx1"/>
                </a:solidFill>
                <a:latin typeface="Calibri" pitchFamily="34" charset="0"/>
                <a:ea typeface="ＭＳ Ｐゴシック" charset="-128"/>
              </a:defRPr>
            </a:lvl6pPr>
            <a:lvl7pPr marL="3102856" indent="-238681" eaLnBrk="0" fontAlgn="base" hangingPunct="0">
              <a:spcBef>
                <a:spcPct val="30000"/>
              </a:spcBef>
              <a:spcAft>
                <a:spcPct val="0"/>
              </a:spcAft>
              <a:defRPr kumimoji="1" sz="1300">
                <a:solidFill>
                  <a:schemeClr val="tx1"/>
                </a:solidFill>
                <a:latin typeface="Calibri" pitchFamily="34" charset="0"/>
                <a:ea typeface="ＭＳ Ｐゴシック" charset="-128"/>
              </a:defRPr>
            </a:lvl7pPr>
            <a:lvl8pPr marL="3580219" indent="-238681" eaLnBrk="0" fontAlgn="base" hangingPunct="0">
              <a:spcBef>
                <a:spcPct val="30000"/>
              </a:spcBef>
              <a:spcAft>
                <a:spcPct val="0"/>
              </a:spcAft>
              <a:defRPr kumimoji="1" sz="1300">
                <a:solidFill>
                  <a:schemeClr val="tx1"/>
                </a:solidFill>
                <a:latin typeface="Calibri" pitchFamily="34" charset="0"/>
                <a:ea typeface="ＭＳ Ｐゴシック" charset="-128"/>
              </a:defRPr>
            </a:lvl8pPr>
            <a:lvl9pPr marL="4057581" indent="-238681" eaLnBrk="0" fontAlgn="base" hangingPunct="0">
              <a:spcBef>
                <a:spcPct val="30000"/>
              </a:spcBef>
              <a:spcAft>
                <a:spcPct val="0"/>
              </a:spcAft>
              <a:defRPr kumimoji="1" sz="1300">
                <a:solidFill>
                  <a:schemeClr val="tx1"/>
                </a:solidFill>
                <a:latin typeface="Calibri" pitchFamily="34" charset="0"/>
                <a:ea typeface="ＭＳ Ｐゴシック" charset="-128"/>
              </a:defRPr>
            </a:lvl9pPr>
          </a:lstStyle>
          <a:p>
            <a:pPr>
              <a:spcBef>
                <a:spcPct val="0"/>
              </a:spcBef>
            </a:pPr>
            <a:fld id="{1B585205-B316-4F44-A424-7CE69B471D36}" type="slidenum">
              <a:rPr lang="ja-JP" altLang="en-US" smtClean="0">
                <a:cs typeface="Arial" charset="0"/>
              </a:rPr>
              <a:pPr>
                <a:spcBef>
                  <a:spcPct val="0"/>
                </a:spcBef>
              </a:pPr>
              <a:t>66</a:t>
            </a:fld>
            <a:endParaRPr lang="ja-JP" altLang="en-US">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8499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Calibri" pitchFamily="34" charset="0"/>
                <a:ea typeface="ＭＳ Ｐゴシック" charset="-128"/>
              </a:defRPr>
            </a:lvl1pPr>
            <a:lvl2pPr marL="775714" indent="-298352">
              <a:spcBef>
                <a:spcPct val="30000"/>
              </a:spcBef>
              <a:defRPr kumimoji="1" sz="1300">
                <a:solidFill>
                  <a:schemeClr val="tx1"/>
                </a:solidFill>
                <a:latin typeface="Calibri" pitchFamily="34" charset="0"/>
                <a:ea typeface="ＭＳ Ｐゴシック" charset="-128"/>
              </a:defRPr>
            </a:lvl2pPr>
            <a:lvl3pPr marL="1193406" indent="-238681">
              <a:spcBef>
                <a:spcPct val="30000"/>
              </a:spcBef>
              <a:defRPr kumimoji="1" sz="1300">
                <a:solidFill>
                  <a:schemeClr val="tx1"/>
                </a:solidFill>
                <a:latin typeface="Calibri" pitchFamily="34" charset="0"/>
                <a:ea typeface="ＭＳ Ｐゴシック" charset="-128"/>
              </a:defRPr>
            </a:lvl3pPr>
            <a:lvl4pPr marL="1670769" indent="-238681">
              <a:spcBef>
                <a:spcPct val="30000"/>
              </a:spcBef>
              <a:defRPr kumimoji="1" sz="1300">
                <a:solidFill>
                  <a:schemeClr val="tx1"/>
                </a:solidFill>
                <a:latin typeface="Calibri" pitchFamily="34" charset="0"/>
                <a:ea typeface="ＭＳ Ｐゴシック" charset="-128"/>
              </a:defRPr>
            </a:lvl4pPr>
            <a:lvl5pPr marL="2148131" indent="-238681">
              <a:spcBef>
                <a:spcPct val="30000"/>
              </a:spcBef>
              <a:defRPr kumimoji="1" sz="1300">
                <a:solidFill>
                  <a:schemeClr val="tx1"/>
                </a:solidFill>
                <a:latin typeface="Calibri" pitchFamily="34" charset="0"/>
                <a:ea typeface="ＭＳ Ｐゴシック" charset="-128"/>
              </a:defRPr>
            </a:lvl5pPr>
            <a:lvl6pPr marL="2625494" indent="-238681" eaLnBrk="0" fontAlgn="base" hangingPunct="0">
              <a:spcBef>
                <a:spcPct val="30000"/>
              </a:spcBef>
              <a:spcAft>
                <a:spcPct val="0"/>
              </a:spcAft>
              <a:defRPr kumimoji="1" sz="1300">
                <a:solidFill>
                  <a:schemeClr val="tx1"/>
                </a:solidFill>
                <a:latin typeface="Calibri" pitchFamily="34" charset="0"/>
                <a:ea typeface="ＭＳ Ｐゴシック" charset="-128"/>
              </a:defRPr>
            </a:lvl6pPr>
            <a:lvl7pPr marL="3102856" indent="-238681" eaLnBrk="0" fontAlgn="base" hangingPunct="0">
              <a:spcBef>
                <a:spcPct val="30000"/>
              </a:spcBef>
              <a:spcAft>
                <a:spcPct val="0"/>
              </a:spcAft>
              <a:defRPr kumimoji="1" sz="1300">
                <a:solidFill>
                  <a:schemeClr val="tx1"/>
                </a:solidFill>
                <a:latin typeface="Calibri" pitchFamily="34" charset="0"/>
                <a:ea typeface="ＭＳ Ｐゴシック" charset="-128"/>
              </a:defRPr>
            </a:lvl7pPr>
            <a:lvl8pPr marL="3580219" indent="-238681" eaLnBrk="0" fontAlgn="base" hangingPunct="0">
              <a:spcBef>
                <a:spcPct val="30000"/>
              </a:spcBef>
              <a:spcAft>
                <a:spcPct val="0"/>
              </a:spcAft>
              <a:defRPr kumimoji="1" sz="1300">
                <a:solidFill>
                  <a:schemeClr val="tx1"/>
                </a:solidFill>
                <a:latin typeface="Calibri" pitchFamily="34" charset="0"/>
                <a:ea typeface="ＭＳ Ｐゴシック" charset="-128"/>
              </a:defRPr>
            </a:lvl8pPr>
            <a:lvl9pPr marL="4057581" indent="-238681" eaLnBrk="0" fontAlgn="base" hangingPunct="0">
              <a:spcBef>
                <a:spcPct val="30000"/>
              </a:spcBef>
              <a:spcAft>
                <a:spcPct val="0"/>
              </a:spcAft>
              <a:defRPr kumimoji="1" sz="1300">
                <a:solidFill>
                  <a:schemeClr val="tx1"/>
                </a:solidFill>
                <a:latin typeface="Calibri" pitchFamily="34" charset="0"/>
                <a:ea typeface="ＭＳ Ｐゴシック" charset="-128"/>
              </a:defRPr>
            </a:lvl9pPr>
          </a:lstStyle>
          <a:p>
            <a:pPr>
              <a:spcBef>
                <a:spcPct val="0"/>
              </a:spcBef>
            </a:pPr>
            <a:fld id="{9071E772-76BF-4E84-BB95-99F4534B69C9}" type="slidenum">
              <a:rPr lang="ja-JP" altLang="en-US" smtClean="0">
                <a:cs typeface="Arial" charset="0"/>
              </a:rPr>
              <a:pPr>
                <a:spcBef>
                  <a:spcPct val="0"/>
                </a:spcBef>
              </a:pPr>
              <a:t>67</a:t>
            </a:fld>
            <a:endParaRPr lang="ja-JP" altLang="en-US">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8602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Calibri" pitchFamily="34" charset="0"/>
                <a:ea typeface="ＭＳ Ｐゴシック" charset="-128"/>
              </a:defRPr>
            </a:lvl1pPr>
            <a:lvl2pPr marL="775714" indent="-298352">
              <a:spcBef>
                <a:spcPct val="30000"/>
              </a:spcBef>
              <a:defRPr kumimoji="1" sz="1300">
                <a:solidFill>
                  <a:schemeClr val="tx1"/>
                </a:solidFill>
                <a:latin typeface="Calibri" pitchFamily="34" charset="0"/>
                <a:ea typeface="ＭＳ Ｐゴシック" charset="-128"/>
              </a:defRPr>
            </a:lvl2pPr>
            <a:lvl3pPr marL="1193406" indent="-238681">
              <a:spcBef>
                <a:spcPct val="30000"/>
              </a:spcBef>
              <a:defRPr kumimoji="1" sz="1300">
                <a:solidFill>
                  <a:schemeClr val="tx1"/>
                </a:solidFill>
                <a:latin typeface="Calibri" pitchFamily="34" charset="0"/>
                <a:ea typeface="ＭＳ Ｐゴシック" charset="-128"/>
              </a:defRPr>
            </a:lvl3pPr>
            <a:lvl4pPr marL="1670769" indent="-238681">
              <a:spcBef>
                <a:spcPct val="30000"/>
              </a:spcBef>
              <a:defRPr kumimoji="1" sz="1300">
                <a:solidFill>
                  <a:schemeClr val="tx1"/>
                </a:solidFill>
                <a:latin typeface="Calibri" pitchFamily="34" charset="0"/>
                <a:ea typeface="ＭＳ Ｐゴシック" charset="-128"/>
              </a:defRPr>
            </a:lvl4pPr>
            <a:lvl5pPr marL="2148131" indent="-238681">
              <a:spcBef>
                <a:spcPct val="30000"/>
              </a:spcBef>
              <a:defRPr kumimoji="1" sz="1300">
                <a:solidFill>
                  <a:schemeClr val="tx1"/>
                </a:solidFill>
                <a:latin typeface="Calibri" pitchFamily="34" charset="0"/>
                <a:ea typeface="ＭＳ Ｐゴシック" charset="-128"/>
              </a:defRPr>
            </a:lvl5pPr>
            <a:lvl6pPr marL="2625494" indent="-238681" eaLnBrk="0" fontAlgn="base" hangingPunct="0">
              <a:spcBef>
                <a:spcPct val="30000"/>
              </a:spcBef>
              <a:spcAft>
                <a:spcPct val="0"/>
              </a:spcAft>
              <a:defRPr kumimoji="1" sz="1300">
                <a:solidFill>
                  <a:schemeClr val="tx1"/>
                </a:solidFill>
                <a:latin typeface="Calibri" pitchFamily="34" charset="0"/>
                <a:ea typeface="ＭＳ Ｐゴシック" charset="-128"/>
              </a:defRPr>
            </a:lvl6pPr>
            <a:lvl7pPr marL="3102856" indent="-238681" eaLnBrk="0" fontAlgn="base" hangingPunct="0">
              <a:spcBef>
                <a:spcPct val="30000"/>
              </a:spcBef>
              <a:spcAft>
                <a:spcPct val="0"/>
              </a:spcAft>
              <a:defRPr kumimoji="1" sz="1300">
                <a:solidFill>
                  <a:schemeClr val="tx1"/>
                </a:solidFill>
                <a:latin typeface="Calibri" pitchFamily="34" charset="0"/>
                <a:ea typeface="ＭＳ Ｐゴシック" charset="-128"/>
              </a:defRPr>
            </a:lvl7pPr>
            <a:lvl8pPr marL="3580219" indent="-238681" eaLnBrk="0" fontAlgn="base" hangingPunct="0">
              <a:spcBef>
                <a:spcPct val="30000"/>
              </a:spcBef>
              <a:spcAft>
                <a:spcPct val="0"/>
              </a:spcAft>
              <a:defRPr kumimoji="1" sz="1300">
                <a:solidFill>
                  <a:schemeClr val="tx1"/>
                </a:solidFill>
                <a:latin typeface="Calibri" pitchFamily="34" charset="0"/>
                <a:ea typeface="ＭＳ Ｐゴシック" charset="-128"/>
              </a:defRPr>
            </a:lvl8pPr>
            <a:lvl9pPr marL="4057581" indent="-238681" eaLnBrk="0" fontAlgn="base" hangingPunct="0">
              <a:spcBef>
                <a:spcPct val="30000"/>
              </a:spcBef>
              <a:spcAft>
                <a:spcPct val="0"/>
              </a:spcAft>
              <a:defRPr kumimoji="1" sz="1300">
                <a:solidFill>
                  <a:schemeClr val="tx1"/>
                </a:solidFill>
                <a:latin typeface="Calibri" pitchFamily="34" charset="0"/>
                <a:ea typeface="ＭＳ Ｐゴシック" charset="-128"/>
              </a:defRPr>
            </a:lvl9pPr>
          </a:lstStyle>
          <a:p>
            <a:pPr>
              <a:spcBef>
                <a:spcPct val="0"/>
              </a:spcBef>
            </a:pPr>
            <a:fld id="{DAE881D4-1A1A-4CD3-A2E5-830E8DBE976B}" type="slidenum">
              <a:rPr lang="ja-JP" altLang="en-US" smtClean="0">
                <a:cs typeface="Arial" charset="0"/>
              </a:rPr>
              <a:pPr>
                <a:spcBef>
                  <a:spcPct val="0"/>
                </a:spcBef>
              </a:pPr>
              <a:t>69</a:t>
            </a:fld>
            <a:endParaRPr lang="ja-JP" altLang="en-US">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72708"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Calibri" pitchFamily="34" charset="0"/>
                <a:ea typeface="ＭＳ Ｐゴシック" charset="-128"/>
              </a:defRPr>
            </a:lvl1pPr>
            <a:lvl2pPr marL="775714" indent="-298352">
              <a:spcBef>
                <a:spcPct val="30000"/>
              </a:spcBef>
              <a:defRPr kumimoji="1" sz="1300">
                <a:solidFill>
                  <a:schemeClr val="tx1"/>
                </a:solidFill>
                <a:latin typeface="Calibri" pitchFamily="34" charset="0"/>
                <a:ea typeface="ＭＳ Ｐゴシック" charset="-128"/>
              </a:defRPr>
            </a:lvl2pPr>
            <a:lvl3pPr marL="1193406" indent="-238681">
              <a:spcBef>
                <a:spcPct val="30000"/>
              </a:spcBef>
              <a:defRPr kumimoji="1" sz="1300">
                <a:solidFill>
                  <a:schemeClr val="tx1"/>
                </a:solidFill>
                <a:latin typeface="Calibri" pitchFamily="34" charset="0"/>
                <a:ea typeface="ＭＳ Ｐゴシック" charset="-128"/>
              </a:defRPr>
            </a:lvl3pPr>
            <a:lvl4pPr marL="1670769" indent="-238681">
              <a:spcBef>
                <a:spcPct val="30000"/>
              </a:spcBef>
              <a:defRPr kumimoji="1" sz="1300">
                <a:solidFill>
                  <a:schemeClr val="tx1"/>
                </a:solidFill>
                <a:latin typeface="Calibri" pitchFamily="34" charset="0"/>
                <a:ea typeface="ＭＳ Ｐゴシック" charset="-128"/>
              </a:defRPr>
            </a:lvl4pPr>
            <a:lvl5pPr marL="2148131" indent="-238681">
              <a:spcBef>
                <a:spcPct val="30000"/>
              </a:spcBef>
              <a:defRPr kumimoji="1" sz="1300">
                <a:solidFill>
                  <a:schemeClr val="tx1"/>
                </a:solidFill>
                <a:latin typeface="Calibri" pitchFamily="34" charset="0"/>
                <a:ea typeface="ＭＳ Ｐゴシック" charset="-128"/>
              </a:defRPr>
            </a:lvl5pPr>
            <a:lvl6pPr marL="2625494" indent="-238681" eaLnBrk="0" fontAlgn="base" hangingPunct="0">
              <a:spcBef>
                <a:spcPct val="30000"/>
              </a:spcBef>
              <a:spcAft>
                <a:spcPct val="0"/>
              </a:spcAft>
              <a:defRPr kumimoji="1" sz="1300">
                <a:solidFill>
                  <a:schemeClr val="tx1"/>
                </a:solidFill>
                <a:latin typeface="Calibri" pitchFamily="34" charset="0"/>
                <a:ea typeface="ＭＳ Ｐゴシック" charset="-128"/>
              </a:defRPr>
            </a:lvl6pPr>
            <a:lvl7pPr marL="3102856" indent="-238681" eaLnBrk="0" fontAlgn="base" hangingPunct="0">
              <a:spcBef>
                <a:spcPct val="30000"/>
              </a:spcBef>
              <a:spcAft>
                <a:spcPct val="0"/>
              </a:spcAft>
              <a:defRPr kumimoji="1" sz="1300">
                <a:solidFill>
                  <a:schemeClr val="tx1"/>
                </a:solidFill>
                <a:latin typeface="Calibri" pitchFamily="34" charset="0"/>
                <a:ea typeface="ＭＳ Ｐゴシック" charset="-128"/>
              </a:defRPr>
            </a:lvl7pPr>
            <a:lvl8pPr marL="3580219" indent="-238681" eaLnBrk="0" fontAlgn="base" hangingPunct="0">
              <a:spcBef>
                <a:spcPct val="30000"/>
              </a:spcBef>
              <a:spcAft>
                <a:spcPct val="0"/>
              </a:spcAft>
              <a:defRPr kumimoji="1" sz="1300">
                <a:solidFill>
                  <a:schemeClr val="tx1"/>
                </a:solidFill>
                <a:latin typeface="Calibri" pitchFamily="34" charset="0"/>
                <a:ea typeface="ＭＳ Ｐゴシック" charset="-128"/>
              </a:defRPr>
            </a:lvl8pPr>
            <a:lvl9pPr marL="4057581" indent="-238681" eaLnBrk="0" fontAlgn="base" hangingPunct="0">
              <a:spcBef>
                <a:spcPct val="30000"/>
              </a:spcBef>
              <a:spcAft>
                <a:spcPct val="0"/>
              </a:spcAft>
              <a:defRPr kumimoji="1" sz="1300">
                <a:solidFill>
                  <a:schemeClr val="tx1"/>
                </a:solidFill>
                <a:latin typeface="Calibri" pitchFamily="34" charset="0"/>
                <a:ea typeface="ＭＳ Ｐゴシック" charset="-128"/>
              </a:defRPr>
            </a:lvl9pPr>
          </a:lstStyle>
          <a:p>
            <a:pPr>
              <a:spcBef>
                <a:spcPct val="0"/>
              </a:spcBef>
            </a:pPr>
            <a:fld id="{F603B5CD-76A6-4D06-903B-4C8476F9195E}" type="slidenum">
              <a:rPr lang="ja-JP" altLang="en-US" smtClean="0">
                <a:cs typeface="Arial" charset="0"/>
              </a:rPr>
              <a:pPr>
                <a:spcBef>
                  <a:spcPct val="0"/>
                </a:spcBef>
              </a:pPr>
              <a:t>3</a:t>
            </a:fld>
            <a:endParaRPr lang="ja-JP" altLang="en-US">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73732"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Calibri" pitchFamily="34" charset="0"/>
                <a:ea typeface="ＭＳ Ｐゴシック" charset="-128"/>
              </a:defRPr>
            </a:lvl1pPr>
            <a:lvl2pPr marL="775714" indent="-298352">
              <a:spcBef>
                <a:spcPct val="30000"/>
              </a:spcBef>
              <a:defRPr kumimoji="1" sz="1300">
                <a:solidFill>
                  <a:schemeClr val="tx1"/>
                </a:solidFill>
                <a:latin typeface="Calibri" pitchFamily="34" charset="0"/>
                <a:ea typeface="ＭＳ Ｐゴシック" charset="-128"/>
              </a:defRPr>
            </a:lvl2pPr>
            <a:lvl3pPr marL="1193406" indent="-238681">
              <a:spcBef>
                <a:spcPct val="30000"/>
              </a:spcBef>
              <a:defRPr kumimoji="1" sz="1300">
                <a:solidFill>
                  <a:schemeClr val="tx1"/>
                </a:solidFill>
                <a:latin typeface="Calibri" pitchFamily="34" charset="0"/>
                <a:ea typeface="ＭＳ Ｐゴシック" charset="-128"/>
              </a:defRPr>
            </a:lvl3pPr>
            <a:lvl4pPr marL="1670769" indent="-238681">
              <a:spcBef>
                <a:spcPct val="30000"/>
              </a:spcBef>
              <a:defRPr kumimoji="1" sz="1300">
                <a:solidFill>
                  <a:schemeClr val="tx1"/>
                </a:solidFill>
                <a:latin typeface="Calibri" pitchFamily="34" charset="0"/>
                <a:ea typeface="ＭＳ Ｐゴシック" charset="-128"/>
              </a:defRPr>
            </a:lvl4pPr>
            <a:lvl5pPr marL="2148131" indent="-238681">
              <a:spcBef>
                <a:spcPct val="30000"/>
              </a:spcBef>
              <a:defRPr kumimoji="1" sz="1300">
                <a:solidFill>
                  <a:schemeClr val="tx1"/>
                </a:solidFill>
                <a:latin typeface="Calibri" pitchFamily="34" charset="0"/>
                <a:ea typeface="ＭＳ Ｐゴシック" charset="-128"/>
              </a:defRPr>
            </a:lvl5pPr>
            <a:lvl6pPr marL="2625494" indent="-238681" eaLnBrk="0" fontAlgn="base" hangingPunct="0">
              <a:spcBef>
                <a:spcPct val="30000"/>
              </a:spcBef>
              <a:spcAft>
                <a:spcPct val="0"/>
              </a:spcAft>
              <a:defRPr kumimoji="1" sz="1300">
                <a:solidFill>
                  <a:schemeClr val="tx1"/>
                </a:solidFill>
                <a:latin typeface="Calibri" pitchFamily="34" charset="0"/>
                <a:ea typeface="ＭＳ Ｐゴシック" charset="-128"/>
              </a:defRPr>
            </a:lvl6pPr>
            <a:lvl7pPr marL="3102856" indent="-238681" eaLnBrk="0" fontAlgn="base" hangingPunct="0">
              <a:spcBef>
                <a:spcPct val="30000"/>
              </a:spcBef>
              <a:spcAft>
                <a:spcPct val="0"/>
              </a:spcAft>
              <a:defRPr kumimoji="1" sz="1300">
                <a:solidFill>
                  <a:schemeClr val="tx1"/>
                </a:solidFill>
                <a:latin typeface="Calibri" pitchFamily="34" charset="0"/>
                <a:ea typeface="ＭＳ Ｐゴシック" charset="-128"/>
              </a:defRPr>
            </a:lvl7pPr>
            <a:lvl8pPr marL="3580219" indent="-238681" eaLnBrk="0" fontAlgn="base" hangingPunct="0">
              <a:spcBef>
                <a:spcPct val="30000"/>
              </a:spcBef>
              <a:spcAft>
                <a:spcPct val="0"/>
              </a:spcAft>
              <a:defRPr kumimoji="1" sz="1300">
                <a:solidFill>
                  <a:schemeClr val="tx1"/>
                </a:solidFill>
                <a:latin typeface="Calibri" pitchFamily="34" charset="0"/>
                <a:ea typeface="ＭＳ Ｐゴシック" charset="-128"/>
              </a:defRPr>
            </a:lvl8pPr>
            <a:lvl9pPr marL="4057581" indent="-238681" eaLnBrk="0" fontAlgn="base" hangingPunct="0">
              <a:spcBef>
                <a:spcPct val="30000"/>
              </a:spcBef>
              <a:spcAft>
                <a:spcPct val="0"/>
              </a:spcAft>
              <a:defRPr kumimoji="1" sz="1300">
                <a:solidFill>
                  <a:schemeClr val="tx1"/>
                </a:solidFill>
                <a:latin typeface="Calibri" pitchFamily="34" charset="0"/>
                <a:ea typeface="ＭＳ Ｐゴシック" charset="-128"/>
              </a:defRPr>
            </a:lvl9pPr>
          </a:lstStyle>
          <a:p>
            <a:pPr>
              <a:spcBef>
                <a:spcPct val="0"/>
              </a:spcBef>
            </a:pPr>
            <a:fld id="{34AAAF84-17F8-4409-87F1-53BD359E9540}" type="slidenum">
              <a:rPr lang="ja-JP" altLang="en-US" smtClean="0">
                <a:cs typeface="Arial" charset="0"/>
              </a:rPr>
              <a:pPr>
                <a:spcBef>
                  <a:spcPct val="0"/>
                </a:spcBef>
              </a:pPr>
              <a:t>13</a:t>
            </a:fld>
            <a:endParaRPr lang="ja-JP" altLang="en-US">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7475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Calibri" pitchFamily="34" charset="0"/>
                <a:ea typeface="ＭＳ Ｐゴシック" charset="-128"/>
              </a:defRPr>
            </a:lvl1pPr>
            <a:lvl2pPr marL="775714" indent="-298352">
              <a:spcBef>
                <a:spcPct val="30000"/>
              </a:spcBef>
              <a:defRPr kumimoji="1" sz="1300">
                <a:solidFill>
                  <a:schemeClr val="tx1"/>
                </a:solidFill>
                <a:latin typeface="Calibri" pitchFamily="34" charset="0"/>
                <a:ea typeface="ＭＳ Ｐゴシック" charset="-128"/>
              </a:defRPr>
            </a:lvl2pPr>
            <a:lvl3pPr marL="1193406" indent="-238681">
              <a:spcBef>
                <a:spcPct val="30000"/>
              </a:spcBef>
              <a:defRPr kumimoji="1" sz="1300">
                <a:solidFill>
                  <a:schemeClr val="tx1"/>
                </a:solidFill>
                <a:latin typeface="Calibri" pitchFamily="34" charset="0"/>
                <a:ea typeface="ＭＳ Ｐゴシック" charset="-128"/>
              </a:defRPr>
            </a:lvl3pPr>
            <a:lvl4pPr marL="1670769" indent="-238681">
              <a:spcBef>
                <a:spcPct val="30000"/>
              </a:spcBef>
              <a:defRPr kumimoji="1" sz="1300">
                <a:solidFill>
                  <a:schemeClr val="tx1"/>
                </a:solidFill>
                <a:latin typeface="Calibri" pitchFamily="34" charset="0"/>
                <a:ea typeface="ＭＳ Ｐゴシック" charset="-128"/>
              </a:defRPr>
            </a:lvl4pPr>
            <a:lvl5pPr marL="2148131" indent="-238681">
              <a:spcBef>
                <a:spcPct val="30000"/>
              </a:spcBef>
              <a:defRPr kumimoji="1" sz="1300">
                <a:solidFill>
                  <a:schemeClr val="tx1"/>
                </a:solidFill>
                <a:latin typeface="Calibri" pitchFamily="34" charset="0"/>
                <a:ea typeface="ＭＳ Ｐゴシック" charset="-128"/>
              </a:defRPr>
            </a:lvl5pPr>
            <a:lvl6pPr marL="2625494" indent="-238681" eaLnBrk="0" fontAlgn="base" hangingPunct="0">
              <a:spcBef>
                <a:spcPct val="30000"/>
              </a:spcBef>
              <a:spcAft>
                <a:spcPct val="0"/>
              </a:spcAft>
              <a:defRPr kumimoji="1" sz="1300">
                <a:solidFill>
                  <a:schemeClr val="tx1"/>
                </a:solidFill>
                <a:latin typeface="Calibri" pitchFamily="34" charset="0"/>
                <a:ea typeface="ＭＳ Ｐゴシック" charset="-128"/>
              </a:defRPr>
            </a:lvl6pPr>
            <a:lvl7pPr marL="3102856" indent="-238681" eaLnBrk="0" fontAlgn="base" hangingPunct="0">
              <a:spcBef>
                <a:spcPct val="30000"/>
              </a:spcBef>
              <a:spcAft>
                <a:spcPct val="0"/>
              </a:spcAft>
              <a:defRPr kumimoji="1" sz="1300">
                <a:solidFill>
                  <a:schemeClr val="tx1"/>
                </a:solidFill>
                <a:latin typeface="Calibri" pitchFamily="34" charset="0"/>
                <a:ea typeface="ＭＳ Ｐゴシック" charset="-128"/>
              </a:defRPr>
            </a:lvl7pPr>
            <a:lvl8pPr marL="3580219" indent="-238681" eaLnBrk="0" fontAlgn="base" hangingPunct="0">
              <a:spcBef>
                <a:spcPct val="30000"/>
              </a:spcBef>
              <a:spcAft>
                <a:spcPct val="0"/>
              </a:spcAft>
              <a:defRPr kumimoji="1" sz="1300">
                <a:solidFill>
                  <a:schemeClr val="tx1"/>
                </a:solidFill>
                <a:latin typeface="Calibri" pitchFamily="34" charset="0"/>
                <a:ea typeface="ＭＳ Ｐゴシック" charset="-128"/>
              </a:defRPr>
            </a:lvl8pPr>
            <a:lvl9pPr marL="4057581" indent="-238681" eaLnBrk="0" fontAlgn="base" hangingPunct="0">
              <a:spcBef>
                <a:spcPct val="30000"/>
              </a:spcBef>
              <a:spcAft>
                <a:spcPct val="0"/>
              </a:spcAft>
              <a:defRPr kumimoji="1" sz="1300">
                <a:solidFill>
                  <a:schemeClr val="tx1"/>
                </a:solidFill>
                <a:latin typeface="Calibri" pitchFamily="34" charset="0"/>
                <a:ea typeface="ＭＳ Ｐゴシック" charset="-128"/>
              </a:defRPr>
            </a:lvl9pPr>
          </a:lstStyle>
          <a:p>
            <a:pPr>
              <a:spcBef>
                <a:spcPct val="0"/>
              </a:spcBef>
            </a:pPr>
            <a:fld id="{87DAD43B-892F-49BA-A949-62087D98CD30}" type="slidenum">
              <a:rPr lang="ja-JP" altLang="en-US" smtClean="0">
                <a:cs typeface="Arial" charset="0"/>
              </a:rPr>
              <a:pPr>
                <a:spcBef>
                  <a:spcPct val="0"/>
                </a:spcBef>
              </a:pPr>
              <a:t>16</a:t>
            </a:fld>
            <a:endParaRPr lang="ja-JP" altLang="en-US">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7578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Calibri" pitchFamily="34" charset="0"/>
                <a:ea typeface="ＭＳ Ｐゴシック" charset="-128"/>
              </a:defRPr>
            </a:lvl1pPr>
            <a:lvl2pPr marL="775714" indent="-298352">
              <a:spcBef>
                <a:spcPct val="30000"/>
              </a:spcBef>
              <a:defRPr kumimoji="1" sz="1300">
                <a:solidFill>
                  <a:schemeClr val="tx1"/>
                </a:solidFill>
                <a:latin typeface="Calibri" pitchFamily="34" charset="0"/>
                <a:ea typeface="ＭＳ Ｐゴシック" charset="-128"/>
              </a:defRPr>
            </a:lvl2pPr>
            <a:lvl3pPr marL="1193406" indent="-238681">
              <a:spcBef>
                <a:spcPct val="30000"/>
              </a:spcBef>
              <a:defRPr kumimoji="1" sz="1300">
                <a:solidFill>
                  <a:schemeClr val="tx1"/>
                </a:solidFill>
                <a:latin typeface="Calibri" pitchFamily="34" charset="0"/>
                <a:ea typeface="ＭＳ Ｐゴシック" charset="-128"/>
              </a:defRPr>
            </a:lvl3pPr>
            <a:lvl4pPr marL="1670769" indent="-238681">
              <a:spcBef>
                <a:spcPct val="30000"/>
              </a:spcBef>
              <a:defRPr kumimoji="1" sz="1300">
                <a:solidFill>
                  <a:schemeClr val="tx1"/>
                </a:solidFill>
                <a:latin typeface="Calibri" pitchFamily="34" charset="0"/>
                <a:ea typeface="ＭＳ Ｐゴシック" charset="-128"/>
              </a:defRPr>
            </a:lvl4pPr>
            <a:lvl5pPr marL="2148131" indent="-238681">
              <a:spcBef>
                <a:spcPct val="30000"/>
              </a:spcBef>
              <a:defRPr kumimoji="1" sz="1300">
                <a:solidFill>
                  <a:schemeClr val="tx1"/>
                </a:solidFill>
                <a:latin typeface="Calibri" pitchFamily="34" charset="0"/>
                <a:ea typeface="ＭＳ Ｐゴシック" charset="-128"/>
              </a:defRPr>
            </a:lvl5pPr>
            <a:lvl6pPr marL="2625494" indent="-238681" eaLnBrk="0" fontAlgn="base" hangingPunct="0">
              <a:spcBef>
                <a:spcPct val="30000"/>
              </a:spcBef>
              <a:spcAft>
                <a:spcPct val="0"/>
              </a:spcAft>
              <a:defRPr kumimoji="1" sz="1300">
                <a:solidFill>
                  <a:schemeClr val="tx1"/>
                </a:solidFill>
                <a:latin typeface="Calibri" pitchFamily="34" charset="0"/>
                <a:ea typeface="ＭＳ Ｐゴシック" charset="-128"/>
              </a:defRPr>
            </a:lvl6pPr>
            <a:lvl7pPr marL="3102856" indent="-238681" eaLnBrk="0" fontAlgn="base" hangingPunct="0">
              <a:spcBef>
                <a:spcPct val="30000"/>
              </a:spcBef>
              <a:spcAft>
                <a:spcPct val="0"/>
              </a:spcAft>
              <a:defRPr kumimoji="1" sz="1300">
                <a:solidFill>
                  <a:schemeClr val="tx1"/>
                </a:solidFill>
                <a:latin typeface="Calibri" pitchFamily="34" charset="0"/>
                <a:ea typeface="ＭＳ Ｐゴシック" charset="-128"/>
              </a:defRPr>
            </a:lvl7pPr>
            <a:lvl8pPr marL="3580219" indent="-238681" eaLnBrk="0" fontAlgn="base" hangingPunct="0">
              <a:spcBef>
                <a:spcPct val="30000"/>
              </a:spcBef>
              <a:spcAft>
                <a:spcPct val="0"/>
              </a:spcAft>
              <a:defRPr kumimoji="1" sz="1300">
                <a:solidFill>
                  <a:schemeClr val="tx1"/>
                </a:solidFill>
                <a:latin typeface="Calibri" pitchFamily="34" charset="0"/>
                <a:ea typeface="ＭＳ Ｐゴシック" charset="-128"/>
              </a:defRPr>
            </a:lvl8pPr>
            <a:lvl9pPr marL="4057581" indent="-238681" eaLnBrk="0" fontAlgn="base" hangingPunct="0">
              <a:spcBef>
                <a:spcPct val="30000"/>
              </a:spcBef>
              <a:spcAft>
                <a:spcPct val="0"/>
              </a:spcAft>
              <a:defRPr kumimoji="1" sz="1300">
                <a:solidFill>
                  <a:schemeClr val="tx1"/>
                </a:solidFill>
                <a:latin typeface="Calibri" pitchFamily="34" charset="0"/>
                <a:ea typeface="ＭＳ Ｐゴシック" charset="-128"/>
              </a:defRPr>
            </a:lvl9pPr>
          </a:lstStyle>
          <a:p>
            <a:pPr>
              <a:spcBef>
                <a:spcPct val="0"/>
              </a:spcBef>
            </a:pPr>
            <a:fld id="{48A4BB48-3F80-4A69-AA98-B8D484ACFFEE}" type="slidenum">
              <a:rPr lang="ja-JP" altLang="en-US" smtClean="0">
                <a:cs typeface="Arial" charset="0"/>
              </a:rPr>
              <a:pPr>
                <a:spcBef>
                  <a:spcPct val="0"/>
                </a:spcBef>
              </a:pPr>
              <a:t>26</a:t>
            </a:fld>
            <a:endParaRPr lang="ja-JP" altLang="en-US">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76804"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Calibri" pitchFamily="34" charset="0"/>
                <a:ea typeface="ＭＳ Ｐゴシック" charset="-128"/>
              </a:defRPr>
            </a:lvl1pPr>
            <a:lvl2pPr marL="775714" indent="-298352">
              <a:spcBef>
                <a:spcPct val="30000"/>
              </a:spcBef>
              <a:defRPr kumimoji="1" sz="1300">
                <a:solidFill>
                  <a:schemeClr val="tx1"/>
                </a:solidFill>
                <a:latin typeface="Calibri" pitchFamily="34" charset="0"/>
                <a:ea typeface="ＭＳ Ｐゴシック" charset="-128"/>
              </a:defRPr>
            </a:lvl2pPr>
            <a:lvl3pPr marL="1193406" indent="-238681">
              <a:spcBef>
                <a:spcPct val="30000"/>
              </a:spcBef>
              <a:defRPr kumimoji="1" sz="1300">
                <a:solidFill>
                  <a:schemeClr val="tx1"/>
                </a:solidFill>
                <a:latin typeface="Calibri" pitchFamily="34" charset="0"/>
                <a:ea typeface="ＭＳ Ｐゴシック" charset="-128"/>
              </a:defRPr>
            </a:lvl3pPr>
            <a:lvl4pPr marL="1670769" indent="-238681">
              <a:spcBef>
                <a:spcPct val="30000"/>
              </a:spcBef>
              <a:defRPr kumimoji="1" sz="1300">
                <a:solidFill>
                  <a:schemeClr val="tx1"/>
                </a:solidFill>
                <a:latin typeface="Calibri" pitchFamily="34" charset="0"/>
                <a:ea typeface="ＭＳ Ｐゴシック" charset="-128"/>
              </a:defRPr>
            </a:lvl4pPr>
            <a:lvl5pPr marL="2148131" indent="-238681">
              <a:spcBef>
                <a:spcPct val="30000"/>
              </a:spcBef>
              <a:defRPr kumimoji="1" sz="1300">
                <a:solidFill>
                  <a:schemeClr val="tx1"/>
                </a:solidFill>
                <a:latin typeface="Calibri" pitchFamily="34" charset="0"/>
                <a:ea typeface="ＭＳ Ｐゴシック" charset="-128"/>
              </a:defRPr>
            </a:lvl5pPr>
            <a:lvl6pPr marL="2625494" indent="-238681" eaLnBrk="0" fontAlgn="base" hangingPunct="0">
              <a:spcBef>
                <a:spcPct val="30000"/>
              </a:spcBef>
              <a:spcAft>
                <a:spcPct val="0"/>
              </a:spcAft>
              <a:defRPr kumimoji="1" sz="1300">
                <a:solidFill>
                  <a:schemeClr val="tx1"/>
                </a:solidFill>
                <a:latin typeface="Calibri" pitchFamily="34" charset="0"/>
                <a:ea typeface="ＭＳ Ｐゴシック" charset="-128"/>
              </a:defRPr>
            </a:lvl6pPr>
            <a:lvl7pPr marL="3102856" indent="-238681" eaLnBrk="0" fontAlgn="base" hangingPunct="0">
              <a:spcBef>
                <a:spcPct val="30000"/>
              </a:spcBef>
              <a:spcAft>
                <a:spcPct val="0"/>
              </a:spcAft>
              <a:defRPr kumimoji="1" sz="1300">
                <a:solidFill>
                  <a:schemeClr val="tx1"/>
                </a:solidFill>
                <a:latin typeface="Calibri" pitchFamily="34" charset="0"/>
                <a:ea typeface="ＭＳ Ｐゴシック" charset="-128"/>
              </a:defRPr>
            </a:lvl7pPr>
            <a:lvl8pPr marL="3580219" indent="-238681" eaLnBrk="0" fontAlgn="base" hangingPunct="0">
              <a:spcBef>
                <a:spcPct val="30000"/>
              </a:spcBef>
              <a:spcAft>
                <a:spcPct val="0"/>
              </a:spcAft>
              <a:defRPr kumimoji="1" sz="1300">
                <a:solidFill>
                  <a:schemeClr val="tx1"/>
                </a:solidFill>
                <a:latin typeface="Calibri" pitchFamily="34" charset="0"/>
                <a:ea typeface="ＭＳ Ｐゴシック" charset="-128"/>
              </a:defRPr>
            </a:lvl8pPr>
            <a:lvl9pPr marL="4057581" indent="-238681" eaLnBrk="0" fontAlgn="base" hangingPunct="0">
              <a:spcBef>
                <a:spcPct val="30000"/>
              </a:spcBef>
              <a:spcAft>
                <a:spcPct val="0"/>
              </a:spcAft>
              <a:defRPr kumimoji="1" sz="1300">
                <a:solidFill>
                  <a:schemeClr val="tx1"/>
                </a:solidFill>
                <a:latin typeface="Calibri" pitchFamily="34" charset="0"/>
                <a:ea typeface="ＭＳ Ｐゴシック" charset="-128"/>
              </a:defRPr>
            </a:lvl9pPr>
          </a:lstStyle>
          <a:p>
            <a:pPr>
              <a:spcBef>
                <a:spcPct val="0"/>
              </a:spcBef>
            </a:pPr>
            <a:fld id="{1D8947E3-E286-4160-87F8-61B107BA7631}" type="slidenum">
              <a:rPr lang="ja-JP" altLang="en-US" smtClean="0">
                <a:cs typeface="Arial" charset="0"/>
              </a:rPr>
              <a:pPr>
                <a:spcBef>
                  <a:spcPct val="0"/>
                </a:spcBef>
              </a:pPr>
              <a:t>27</a:t>
            </a:fld>
            <a:endParaRPr lang="ja-JP" altLang="en-US">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68F1D6CB-6233-4966-A046-206BD43C391E}" type="slidenum">
              <a:rPr lang="ja-JP" altLang="en-US" smtClean="0"/>
              <a:pPr>
                <a:defRPr/>
              </a:pPr>
              <a:t>38</a:t>
            </a:fld>
            <a:endParaRPr lang="ja-JP" altLang="en-US"/>
          </a:p>
        </p:txBody>
      </p:sp>
    </p:spTree>
    <p:extLst>
      <p:ext uri="{BB962C8B-B14F-4D97-AF65-F5344CB8AC3E}">
        <p14:creationId xmlns:p14="http://schemas.microsoft.com/office/powerpoint/2010/main" val="8151180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68F1D6CB-6233-4966-A046-206BD43C391E}" type="slidenum">
              <a:rPr lang="ja-JP" altLang="en-US" smtClean="0"/>
              <a:pPr>
                <a:defRPr/>
              </a:pPr>
              <a:t>39</a:t>
            </a:fld>
            <a:endParaRPr lang="ja-JP" altLang="en-US"/>
          </a:p>
        </p:txBody>
      </p:sp>
    </p:spTree>
    <p:extLst>
      <p:ext uri="{BB962C8B-B14F-4D97-AF65-F5344CB8AC3E}">
        <p14:creationId xmlns:p14="http://schemas.microsoft.com/office/powerpoint/2010/main" val="30591036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77828"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Calibri" pitchFamily="34" charset="0"/>
                <a:ea typeface="ＭＳ Ｐゴシック" charset="-128"/>
              </a:defRPr>
            </a:lvl1pPr>
            <a:lvl2pPr marL="775714" indent="-298352">
              <a:spcBef>
                <a:spcPct val="30000"/>
              </a:spcBef>
              <a:defRPr kumimoji="1" sz="1300">
                <a:solidFill>
                  <a:schemeClr val="tx1"/>
                </a:solidFill>
                <a:latin typeface="Calibri" pitchFamily="34" charset="0"/>
                <a:ea typeface="ＭＳ Ｐゴシック" charset="-128"/>
              </a:defRPr>
            </a:lvl2pPr>
            <a:lvl3pPr marL="1193406" indent="-238681">
              <a:spcBef>
                <a:spcPct val="30000"/>
              </a:spcBef>
              <a:defRPr kumimoji="1" sz="1300">
                <a:solidFill>
                  <a:schemeClr val="tx1"/>
                </a:solidFill>
                <a:latin typeface="Calibri" pitchFamily="34" charset="0"/>
                <a:ea typeface="ＭＳ Ｐゴシック" charset="-128"/>
              </a:defRPr>
            </a:lvl3pPr>
            <a:lvl4pPr marL="1670769" indent="-238681">
              <a:spcBef>
                <a:spcPct val="30000"/>
              </a:spcBef>
              <a:defRPr kumimoji="1" sz="1300">
                <a:solidFill>
                  <a:schemeClr val="tx1"/>
                </a:solidFill>
                <a:latin typeface="Calibri" pitchFamily="34" charset="0"/>
                <a:ea typeface="ＭＳ Ｐゴシック" charset="-128"/>
              </a:defRPr>
            </a:lvl4pPr>
            <a:lvl5pPr marL="2148131" indent="-238681">
              <a:spcBef>
                <a:spcPct val="30000"/>
              </a:spcBef>
              <a:defRPr kumimoji="1" sz="1300">
                <a:solidFill>
                  <a:schemeClr val="tx1"/>
                </a:solidFill>
                <a:latin typeface="Calibri" pitchFamily="34" charset="0"/>
                <a:ea typeface="ＭＳ Ｐゴシック" charset="-128"/>
              </a:defRPr>
            </a:lvl5pPr>
            <a:lvl6pPr marL="2625494" indent="-238681" eaLnBrk="0" fontAlgn="base" hangingPunct="0">
              <a:spcBef>
                <a:spcPct val="30000"/>
              </a:spcBef>
              <a:spcAft>
                <a:spcPct val="0"/>
              </a:spcAft>
              <a:defRPr kumimoji="1" sz="1300">
                <a:solidFill>
                  <a:schemeClr val="tx1"/>
                </a:solidFill>
                <a:latin typeface="Calibri" pitchFamily="34" charset="0"/>
                <a:ea typeface="ＭＳ Ｐゴシック" charset="-128"/>
              </a:defRPr>
            </a:lvl6pPr>
            <a:lvl7pPr marL="3102856" indent="-238681" eaLnBrk="0" fontAlgn="base" hangingPunct="0">
              <a:spcBef>
                <a:spcPct val="30000"/>
              </a:spcBef>
              <a:spcAft>
                <a:spcPct val="0"/>
              </a:spcAft>
              <a:defRPr kumimoji="1" sz="1300">
                <a:solidFill>
                  <a:schemeClr val="tx1"/>
                </a:solidFill>
                <a:latin typeface="Calibri" pitchFamily="34" charset="0"/>
                <a:ea typeface="ＭＳ Ｐゴシック" charset="-128"/>
              </a:defRPr>
            </a:lvl7pPr>
            <a:lvl8pPr marL="3580219" indent="-238681" eaLnBrk="0" fontAlgn="base" hangingPunct="0">
              <a:spcBef>
                <a:spcPct val="30000"/>
              </a:spcBef>
              <a:spcAft>
                <a:spcPct val="0"/>
              </a:spcAft>
              <a:defRPr kumimoji="1" sz="1300">
                <a:solidFill>
                  <a:schemeClr val="tx1"/>
                </a:solidFill>
                <a:latin typeface="Calibri" pitchFamily="34" charset="0"/>
                <a:ea typeface="ＭＳ Ｐゴシック" charset="-128"/>
              </a:defRPr>
            </a:lvl8pPr>
            <a:lvl9pPr marL="4057581" indent="-238681" eaLnBrk="0" fontAlgn="base" hangingPunct="0">
              <a:spcBef>
                <a:spcPct val="30000"/>
              </a:spcBef>
              <a:spcAft>
                <a:spcPct val="0"/>
              </a:spcAft>
              <a:defRPr kumimoji="1" sz="1300">
                <a:solidFill>
                  <a:schemeClr val="tx1"/>
                </a:solidFill>
                <a:latin typeface="Calibri" pitchFamily="34" charset="0"/>
                <a:ea typeface="ＭＳ Ｐゴシック" charset="-128"/>
              </a:defRPr>
            </a:lvl9pPr>
          </a:lstStyle>
          <a:p>
            <a:pPr>
              <a:spcBef>
                <a:spcPct val="0"/>
              </a:spcBef>
            </a:pPr>
            <a:fld id="{BCC63858-452A-4CE6-947F-F7F095F277D3}" type="slidenum">
              <a:rPr lang="ja-JP" altLang="en-US" smtClean="0">
                <a:cs typeface="Arial" charset="0"/>
              </a:rPr>
              <a:pPr>
                <a:spcBef>
                  <a:spcPct val="0"/>
                </a:spcBef>
              </a:pPr>
              <a:t>47</a:t>
            </a:fld>
            <a:endParaRPr lang="ja-JP" alt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図 10" descr="背景.png"/>
          <p:cNvPicPr>
            <a:picLocks noChangeAspect="1"/>
          </p:cNvPicPr>
          <p:nvPr/>
        </p:nvPicPr>
        <p:blipFill>
          <a:blip r:embed="rId2">
            <a:extLst>
              <a:ext uri="{28A0092B-C50C-407E-A947-70E740481C1C}">
                <a14:useLocalDpi xmlns:a14="http://schemas.microsoft.com/office/drawing/2010/main" val="0"/>
              </a:ext>
            </a:extLst>
          </a:blip>
          <a:srcRect l="19608" b="13275"/>
          <a:stretch>
            <a:fillRect/>
          </a:stretch>
        </p:blipFill>
        <p:spPr bwMode="auto">
          <a:xfrm>
            <a:off x="0" y="260350"/>
            <a:ext cx="9144000" cy="659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http://internal.setsunan.ac.jp/~shomu/officeonly/symbol/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825" y="549275"/>
            <a:ext cx="3490913" cy="135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7174" name="Rectangle 6"/>
          <p:cNvSpPr>
            <a:spLocks noGrp="1" noChangeArrowheads="1"/>
          </p:cNvSpPr>
          <p:nvPr>
            <p:ph type="ctrTitle"/>
          </p:nvPr>
        </p:nvSpPr>
        <p:spPr>
          <a:xfrm>
            <a:off x="323529" y="2132856"/>
            <a:ext cx="7920038" cy="2360612"/>
          </a:xfrm>
        </p:spPr>
        <p:txBody>
          <a:bodyPr anchor="b"/>
          <a:lstStyle>
            <a:lvl1pPr>
              <a:defRPr sz="4400">
                <a:solidFill>
                  <a:srgbClr val="FFFFFF"/>
                </a:solidFill>
              </a:defRPr>
            </a:lvl1pPr>
          </a:lstStyle>
          <a:p>
            <a:r>
              <a:rPr lang="ja-JP" altLang="en-US"/>
              <a:t>マスター タイトルの書式設定</a:t>
            </a:r>
            <a:endParaRPr lang="de-DE" altLang="ja-JP" dirty="0"/>
          </a:p>
        </p:txBody>
      </p:sp>
      <p:sp>
        <p:nvSpPr>
          <p:cNvPr id="647173" name="Rectangle 5"/>
          <p:cNvSpPr>
            <a:spLocks noGrp="1" noChangeArrowheads="1"/>
          </p:cNvSpPr>
          <p:nvPr>
            <p:ph type="subTitle" idx="1"/>
          </p:nvPr>
        </p:nvSpPr>
        <p:spPr>
          <a:xfrm>
            <a:off x="323851" y="4572000"/>
            <a:ext cx="7920038" cy="1784350"/>
          </a:xfrm>
        </p:spPr>
        <p:txBody>
          <a:bodyPr/>
          <a:lstStyle>
            <a:lvl1pPr marL="0" indent="0">
              <a:lnSpc>
                <a:spcPct val="100000"/>
              </a:lnSpc>
              <a:spcBef>
                <a:spcPct val="0"/>
              </a:spcBef>
              <a:spcAft>
                <a:spcPct val="0"/>
              </a:spcAft>
              <a:buFont typeface="Wingdings" pitchFamily="2" charset="2"/>
              <a:buNone/>
              <a:defRPr sz="2800"/>
            </a:lvl1pPr>
          </a:lstStyle>
          <a:p>
            <a:r>
              <a:rPr lang="ja-JP" altLang="en-US"/>
              <a:t>マスター サブタイトルの書式設定</a:t>
            </a:r>
          </a:p>
        </p:txBody>
      </p:sp>
    </p:spTree>
    <p:extLst>
      <p:ext uri="{BB962C8B-B14F-4D97-AF65-F5344CB8AC3E}">
        <p14:creationId xmlns:p14="http://schemas.microsoft.com/office/powerpoint/2010/main" val="1010357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sldNum" sz="quarter" idx="10"/>
          </p:nvPr>
        </p:nvSpPr>
        <p:spPr>
          <a:ln/>
        </p:spPr>
        <p:txBody>
          <a:bodyPr/>
          <a:lstStyle>
            <a:lvl1pPr>
              <a:defRPr/>
            </a:lvl1pPr>
          </a:lstStyle>
          <a:p>
            <a:pPr>
              <a:defRPr/>
            </a:pPr>
            <a:fld id="{C059702F-8E28-4F62-A795-B69C4CD9AA89}" type="slidenum">
              <a:rPr lang="ja-JP" altLang="en-US"/>
              <a:pPr>
                <a:defRPr/>
              </a:pPr>
              <a:t>‹#›</a:t>
            </a:fld>
            <a:endParaRPr lang="ja-JP" altLang="en-US"/>
          </a:p>
        </p:txBody>
      </p:sp>
    </p:spTree>
    <p:extLst>
      <p:ext uri="{BB962C8B-B14F-4D97-AF65-F5344CB8AC3E}">
        <p14:creationId xmlns:p14="http://schemas.microsoft.com/office/powerpoint/2010/main" val="1993154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59576" y="764705"/>
            <a:ext cx="1412825" cy="5616624"/>
          </a:xfrm>
        </p:spPr>
        <p:txBody>
          <a:bodyPr vert="eaVert"/>
          <a:lstStyle/>
          <a:p>
            <a:r>
              <a:rPr lang="ja-JP" altLang="en-US"/>
              <a:t>マスター タイトルの書式設定</a:t>
            </a:r>
            <a:endParaRPr lang="ja-JP" altLang="en-US" dirty="0"/>
          </a:p>
        </p:txBody>
      </p:sp>
      <p:sp>
        <p:nvSpPr>
          <p:cNvPr id="3" name="縦書きテキスト プレースホルダ 2"/>
          <p:cNvSpPr>
            <a:spLocks noGrp="1"/>
          </p:cNvSpPr>
          <p:nvPr>
            <p:ph type="body" orient="vert" idx="1"/>
          </p:nvPr>
        </p:nvSpPr>
        <p:spPr>
          <a:xfrm>
            <a:off x="168275" y="764705"/>
            <a:ext cx="6438900" cy="5616624"/>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sldNum" sz="quarter" idx="10"/>
          </p:nvPr>
        </p:nvSpPr>
        <p:spPr>
          <a:ln/>
        </p:spPr>
        <p:txBody>
          <a:bodyPr/>
          <a:lstStyle>
            <a:lvl1pPr>
              <a:defRPr/>
            </a:lvl1pPr>
          </a:lstStyle>
          <a:p>
            <a:pPr>
              <a:defRPr/>
            </a:pPr>
            <a:fld id="{563444BA-F705-40CD-9009-751190D8A645}" type="slidenum">
              <a:rPr lang="ja-JP" altLang="en-US"/>
              <a:pPr>
                <a:defRPr/>
              </a:pPr>
              <a:t>‹#›</a:t>
            </a:fld>
            <a:endParaRPr lang="ja-JP" altLang="en-US"/>
          </a:p>
        </p:txBody>
      </p:sp>
    </p:spTree>
    <p:extLst>
      <p:ext uri="{BB962C8B-B14F-4D97-AF65-F5344CB8AC3E}">
        <p14:creationId xmlns:p14="http://schemas.microsoft.com/office/powerpoint/2010/main" val="15984454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中表紙">
    <p:spTree>
      <p:nvGrpSpPr>
        <p:cNvPr id="1" name=""/>
        <p:cNvGrpSpPr/>
        <p:nvPr/>
      </p:nvGrpSpPr>
      <p:grpSpPr>
        <a:xfrm>
          <a:off x="0" y="0"/>
          <a:ext cx="0" cy="0"/>
          <a:chOff x="0" y="0"/>
          <a:chExt cx="0" cy="0"/>
        </a:xfrm>
      </p:grpSpPr>
      <p:grpSp>
        <p:nvGrpSpPr>
          <p:cNvPr id="4" name="グループ化 1"/>
          <p:cNvGrpSpPr>
            <a:grpSpLocks/>
          </p:cNvGrpSpPr>
          <p:nvPr/>
        </p:nvGrpSpPr>
        <p:grpSpPr bwMode="auto">
          <a:xfrm>
            <a:off x="0" y="0"/>
            <a:ext cx="9144000" cy="6742113"/>
            <a:chOff x="0" y="0"/>
            <a:chExt cx="9144000" cy="6742113"/>
          </a:xfrm>
        </p:grpSpPr>
        <p:sp>
          <p:nvSpPr>
            <p:cNvPr id="5" name="正方形/長方形 4"/>
            <p:cNvSpPr>
              <a:spLocks noChangeArrowheads="1"/>
            </p:cNvSpPr>
            <p:nvPr/>
          </p:nvSpPr>
          <p:spPr bwMode="gray">
            <a:xfrm>
              <a:off x="0" y="0"/>
              <a:ext cx="9144000" cy="6308725"/>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kumimoji="1">
                  <a:solidFill>
                    <a:srgbClr val="000000"/>
                  </a:solidFill>
                  <a:latin typeface="ＭＳ Ｐゴシック" panose="020B0600070205080204" pitchFamily="50" charset="-128"/>
                  <a:ea typeface="ＭＳ Ｐゴシック" panose="020B0600070205080204" pitchFamily="50" charset="-128"/>
                </a:defRPr>
              </a:lvl1pPr>
              <a:lvl2pPr marL="742950" indent="-285750" eaLnBrk="0" hangingPunct="0">
                <a:defRPr kumimoji="1">
                  <a:solidFill>
                    <a:srgbClr val="000000"/>
                  </a:solidFill>
                  <a:latin typeface="ＭＳ Ｐゴシック" panose="020B0600070205080204" pitchFamily="50" charset="-128"/>
                  <a:ea typeface="ＭＳ Ｐゴシック" panose="020B0600070205080204" pitchFamily="50" charset="-128"/>
                </a:defRPr>
              </a:lvl2pPr>
              <a:lvl3pPr marL="1143000" indent="-228600" eaLnBrk="0" hangingPunct="0">
                <a:defRPr kumimoji="1">
                  <a:solidFill>
                    <a:srgbClr val="000000"/>
                  </a:solidFill>
                  <a:latin typeface="ＭＳ Ｐゴシック" panose="020B0600070205080204" pitchFamily="50" charset="-128"/>
                  <a:ea typeface="ＭＳ Ｐゴシック" panose="020B0600070205080204" pitchFamily="50" charset="-128"/>
                </a:defRPr>
              </a:lvl3pPr>
              <a:lvl4pPr marL="1600200" indent="-228600" eaLnBrk="0" hangingPunct="0">
                <a:defRPr kumimoji="1">
                  <a:solidFill>
                    <a:srgbClr val="000000"/>
                  </a:solidFill>
                  <a:latin typeface="ＭＳ Ｐゴシック" panose="020B0600070205080204" pitchFamily="50" charset="-128"/>
                  <a:ea typeface="ＭＳ Ｐゴシック" panose="020B0600070205080204" pitchFamily="50" charset="-128"/>
                </a:defRPr>
              </a:lvl4pPr>
              <a:lvl5pPr marL="2057400" indent="-228600" eaLnBrk="0" hangingPunct="0">
                <a:defRPr kumimoji="1">
                  <a:solidFill>
                    <a:srgbClr val="000000"/>
                  </a:solidFill>
                  <a:latin typeface="ＭＳ Ｐゴシック" panose="020B0600070205080204" pitchFamily="50" charset="-128"/>
                  <a:ea typeface="ＭＳ Ｐゴシック" panose="020B0600070205080204" pitchFamily="50" charset="-128"/>
                </a:defRPr>
              </a:lvl5pPr>
              <a:lvl6pPr marL="2514600" indent="-228600" algn="ctr" eaLnBrk="0" fontAlgn="ctr" hangingPunct="0">
                <a:spcBef>
                  <a:spcPct val="0"/>
                </a:spcBef>
                <a:spcAft>
                  <a:spcPct val="0"/>
                </a:spcAft>
                <a:defRPr kumimoji="1">
                  <a:solidFill>
                    <a:srgbClr val="000000"/>
                  </a:solidFill>
                  <a:latin typeface="ＭＳ Ｐゴシック" panose="020B0600070205080204" pitchFamily="50" charset="-128"/>
                  <a:ea typeface="ＭＳ Ｐゴシック" panose="020B0600070205080204" pitchFamily="50" charset="-128"/>
                </a:defRPr>
              </a:lvl6pPr>
              <a:lvl7pPr marL="2971800" indent="-228600" algn="ctr" eaLnBrk="0" fontAlgn="ctr" hangingPunct="0">
                <a:spcBef>
                  <a:spcPct val="0"/>
                </a:spcBef>
                <a:spcAft>
                  <a:spcPct val="0"/>
                </a:spcAft>
                <a:defRPr kumimoji="1">
                  <a:solidFill>
                    <a:srgbClr val="000000"/>
                  </a:solidFill>
                  <a:latin typeface="ＭＳ Ｐゴシック" panose="020B0600070205080204" pitchFamily="50" charset="-128"/>
                  <a:ea typeface="ＭＳ Ｐゴシック" panose="020B0600070205080204" pitchFamily="50" charset="-128"/>
                </a:defRPr>
              </a:lvl7pPr>
              <a:lvl8pPr marL="3429000" indent="-228600" algn="ctr" eaLnBrk="0" fontAlgn="ctr" hangingPunct="0">
                <a:spcBef>
                  <a:spcPct val="0"/>
                </a:spcBef>
                <a:spcAft>
                  <a:spcPct val="0"/>
                </a:spcAft>
                <a:defRPr kumimoji="1">
                  <a:solidFill>
                    <a:srgbClr val="000000"/>
                  </a:solidFill>
                  <a:latin typeface="ＭＳ Ｐゴシック" panose="020B0600070205080204" pitchFamily="50" charset="-128"/>
                  <a:ea typeface="ＭＳ Ｐゴシック" panose="020B0600070205080204" pitchFamily="50" charset="-128"/>
                </a:defRPr>
              </a:lvl8pPr>
              <a:lvl9pPr marL="3886200" indent="-228600" algn="ctr" eaLnBrk="0" fontAlgn="ctr" hangingPunct="0">
                <a:spcBef>
                  <a:spcPct val="0"/>
                </a:spcBef>
                <a:spcAft>
                  <a:spcPct val="0"/>
                </a:spcAft>
                <a:defRPr kumimoji="1">
                  <a:solidFill>
                    <a:srgbClr val="000000"/>
                  </a:solidFill>
                  <a:latin typeface="ＭＳ Ｐゴシック" panose="020B0600070205080204" pitchFamily="50" charset="-128"/>
                  <a:ea typeface="ＭＳ Ｐゴシック" panose="020B0600070205080204" pitchFamily="50" charset="-128"/>
                </a:defRPr>
              </a:lvl9pPr>
            </a:lstStyle>
            <a:p>
              <a:pPr eaLnBrk="1" hangingPunct="1">
                <a:defRPr/>
              </a:pPr>
              <a:endParaRPr lang="ja-JP" altLang="en-US"/>
            </a:p>
          </p:txBody>
        </p:sp>
        <p:pic>
          <p:nvPicPr>
            <p:cNvPr id="6" name="図 14" descr="背景３.png"/>
            <p:cNvPicPr>
              <a:picLocks noChangeAspect="1"/>
            </p:cNvPicPr>
            <p:nvPr/>
          </p:nvPicPr>
          <p:blipFill>
            <a:blip r:embed="rId2">
              <a:extLst>
                <a:ext uri="{28A0092B-C50C-407E-A947-70E740481C1C}">
                  <a14:useLocalDpi xmlns:a14="http://schemas.microsoft.com/office/drawing/2010/main" val="0"/>
                </a:ext>
              </a:extLst>
            </a:blip>
            <a:srcRect t="30135" r="8588"/>
            <a:stretch>
              <a:fillRect/>
            </a:stretch>
          </p:blipFill>
          <p:spPr bwMode="auto">
            <a:xfrm>
              <a:off x="323850" y="0"/>
              <a:ext cx="8820150" cy="674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icture 13" descr="http://internal.setsunan.ac.jp/~shomu/officeonly/symbol/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8775" y="1268413"/>
            <a:ext cx="788988"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テキスト プレースホルダー 15"/>
          <p:cNvSpPr>
            <a:spLocks noGrp="1"/>
          </p:cNvSpPr>
          <p:nvPr>
            <p:ph type="body" sz="quarter" idx="12"/>
          </p:nvPr>
        </p:nvSpPr>
        <p:spPr>
          <a:xfrm>
            <a:off x="989999" y="2566800"/>
            <a:ext cx="7488000" cy="3384000"/>
          </a:xfrm>
        </p:spPr>
        <p:txBody>
          <a:bodyPr/>
          <a:lstStyle>
            <a:lvl1pPr>
              <a:buClr>
                <a:schemeClr val="bg2"/>
              </a:buClr>
              <a:defRPr sz="2400"/>
            </a:lvl1pPr>
            <a:lvl2pPr>
              <a:defRPr sz="2000"/>
            </a:lvl2pPr>
            <a:lvl3pPr>
              <a:defRPr sz="1800"/>
            </a:lvl3pPr>
            <a:lvl4pPr>
              <a:defRPr sz="1600"/>
            </a:lvl4pPr>
            <a:lvl5pPr>
              <a:defRPr sz="18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ja-JP" altLang="en-US" dirty="0"/>
          </a:p>
        </p:txBody>
      </p:sp>
      <p:sp>
        <p:nvSpPr>
          <p:cNvPr id="2" name="タイトル 1"/>
          <p:cNvSpPr>
            <a:spLocks noGrp="1"/>
          </p:cNvSpPr>
          <p:nvPr>
            <p:ph type="title"/>
          </p:nvPr>
        </p:nvSpPr>
        <p:spPr>
          <a:xfrm>
            <a:off x="1547665" y="1460500"/>
            <a:ext cx="6331099" cy="693738"/>
          </a:xfrm>
        </p:spPr>
        <p:txBody>
          <a:bodyPr/>
          <a:lstStyle>
            <a:lvl1pPr algn="r">
              <a:defRPr sz="4400"/>
            </a:lvl1pPr>
          </a:lstStyle>
          <a:p>
            <a:r>
              <a:rPr lang="ja-JP" altLang="en-US"/>
              <a:t>マスター タイトルの書式設定</a:t>
            </a:r>
            <a:endParaRPr lang="ja-JP" altLang="en-US" dirty="0"/>
          </a:p>
        </p:txBody>
      </p:sp>
      <p:sp>
        <p:nvSpPr>
          <p:cNvPr id="8" name="スライド番号プレースホルダー 3"/>
          <p:cNvSpPr>
            <a:spLocks noGrp="1"/>
          </p:cNvSpPr>
          <p:nvPr>
            <p:ph type="sldNum" sz="quarter" idx="13"/>
          </p:nvPr>
        </p:nvSpPr>
        <p:spPr/>
        <p:txBody>
          <a:bodyPr/>
          <a:lstStyle>
            <a:lvl1pPr>
              <a:defRPr/>
            </a:lvl1pPr>
          </a:lstStyle>
          <a:p>
            <a:pPr>
              <a:defRPr/>
            </a:pPr>
            <a:fld id="{9A14E20A-B5C7-40D0-B39E-51E937DEC7D5}" type="slidenum">
              <a:rPr lang="ja-JP" altLang="en-US"/>
              <a:pPr>
                <a:defRPr/>
              </a:pPr>
              <a:t>‹#›</a:t>
            </a:fld>
            <a:endParaRPr lang="ja-JP" altLang="en-US"/>
          </a:p>
        </p:txBody>
      </p:sp>
    </p:spTree>
    <p:extLst>
      <p:ext uri="{BB962C8B-B14F-4D97-AF65-F5344CB8AC3E}">
        <p14:creationId xmlns:p14="http://schemas.microsoft.com/office/powerpoint/2010/main" val="38506277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裏表紙">
    <p:spTree>
      <p:nvGrpSpPr>
        <p:cNvPr id="1" name=""/>
        <p:cNvGrpSpPr/>
        <p:nvPr/>
      </p:nvGrpSpPr>
      <p:grpSpPr>
        <a:xfrm>
          <a:off x="0" y="0"/>
          <a:ext cx="0" cy="0"/>
          <a:chOff x="0" y="0"/>
          <a:chExt cx="0" cy="0"/>
        </a:xfrm>
      </p:grpSpPr>
      <p:sp>
        <p:nvSpPr>
          <p:cNvPr id="2" name="正方形/長方形 2"/>
          <p:cNvSpPr>
            <a:spLocks noChangeArrowheads="1"/>
          </p:cNvSpPr>
          <p:nvPr/>
        </p:nvSpPr>
        <p:spPr bwMode="gray">
          <a:xfrm>
            <a:off x="0" y="0"/>
            <a:ext cx="9144000" cy="685800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kumimoji="1">
                <a:solidFill>
                  <a:srgbClr val="000000"/>
                </a:solidFill>
                <a:latin typeface="ＭＳ Ｐゴシック" panose="020B0600070205080204" pitchFamily="50" charset="-128"/>
                <a:ea typeface="ＭＳ Ｐゴシック" panose="020B0600070205080204" pitchFamily="50" charset="-128"/>
              </a:defRPr>
            </a:lvl1pPr>
            <a:lvl2pPr marL="742950" indent="-285750" eaLnBrk="0" hangingPunct="0">
              <a:defRPr kumimoji="1">
                <a:solidFill>
                  <a:srgbClr val="000000"/>
                </a:solidFill>
                <a:latin typeface="ＭＳ Ｐゴシック" panose="020B0600070205080204" pitchFamily="50" charset="-128"/>
                <a:ea typeface="ＭＳ Ｐゴシック" panose="020B0600070205080204" pitchFamily="50" charset="-128"/>
              </a:defRPr>
            </a:lvl2pPr>
            <a:lvl3pPr marL="1143000" indent="-228600" eaLnBrk="0" hangingPunct="0">
              <a:defRPr kumimoji="1">
                <a:solidFill>
                  <a:srgbClr val="000000"/>
                </a:solidFill>
                <a:latin typeface="ＭＳ Ｐゴシック" panose="020B0600070205080204" pitchFamily="50" charset="-128"/>
                <a:ea typeface="ＭＳ Ｐゴシック" panose="020B0600070205080204" pitchFamily="50" charset="-128"/>
              </a:defRPr>
            </a:lvl3pPr>
            <a:lvl4pPr marL="1600200" indent="-228600" eaLnBrk="0" hangingPunct="0">
              <a:defRPr kumimoji="1">
                <a:solidFill>
                  <a:srgbClr val="000000"/>
                </a:solidFill>
                <a:latin typeface="ＭＳ Ｐゴシック" panose="020B0600070205080204" pitchFamily="50" charset="-128"/>
                <a:ea typeface="ＭＳ Ｐゴシック" panose="020B0600070205080204" pitchFamily="50" charset="-128"/>
              </a:defRPr>
            </a:lvl4pPr>
            <a:lvl5pPr marL="2057400" indent="-228600" eaLnBrk="0" hangingPunct="0">
              <a:defRPr kumimoji="1">
                <a:solidFill>
                  <a:srgbClr val="000000"/>
                </a:solidFill>
                <a:latin typeface="ＭＳ Ｐゴシック" panose="020B0600070205080204" pitchFamily="50" charset="-128"/>
                <a:ea typeface="ＭＳ Ｐゴシック" panose="020B0600070205080204" pitchFamily="50" charset="-128"/>
              </a:defRPr>
            </a:lvl5pPr>
            <a:lvl6pPr marL="2514600" indent="-228600" algn="ctr" eaLnBrk="0" fontAlgn="ctr" hangingPunct="0">
              <a:spcBef>
                <a:spcPct val="0"/>
              </a:spcBef>
              <a:spcAft>
                <a:spcPct val="0"/>
              </a:spcAft>
              <a:defRPr kumimoji="1">
                <a:solidFill>
                  <a:srgbClr val="000000"/>
                </a:solidFill>
                <a:latin typeface="ＭＳ Ｐゴシック" panose="020B0600070205080204" pitchFamily="50" charset="-128"/>
                <a:ea typeface="ＭＳ Ｐゴシック" panose="020B0600070205080204" pitchFamily="50" charset="-128"/>
              </a:defRPr>
            </a:lvl6pPr>
            <a:lvl7pPr marL="2971800" indent="-228600" algn="ctr" eaLnBrk="0" fontAlgn="ctr" hangingPunct="0">
              <a:spcBef>
                <a:spcPct val="0"/>
              </a:spcBef>
              <a:spcAft>
                <a:spcPct val="0"/>
              </a:spcAft>
              <a:defRPr kumimoji="1">
                <a:solidFill>
                  <a:srgbClr val="000000"/>
                </a:solidFill>
                <a:latin typeface="ＭＳ Ｐゴシック" panose="020B0600070205080204" pitchFamily="50" charset="-128"/>
                <a:ea typeface="ＭＳ Ｐゴシック" panose="020B0600070205080204" pitchFamily="50" charset="-128"/>
              </a:defRPr>
            </a:lvl7pPr>
            <a:lvl8pPr marL="3429000" indent="-228600" algn="ctr" eaLnBrk="0" fontAlgn="ctr" hangingPunct="0">
              <a:spcBef>
                <a:spcPct val="0"/>
              </a:spcBef>
              <a:spcAft>
                <a:spcPct val="0"/>
              </a:spcAft>
              <a:defRPr kumimoji="1">
                <a:solidFill>
                  <a:srgbClr val="000000"/>
                </a:solidFill>
                <a:latin typeface="ＭＳ Ｐゴシック" panose="020B0600070205080204" pitchFamily="50" charset="-128"/>
                <a:ea typeface="ＭＳ Ｐゴシック" panose="020B0600070205080204" pitchFamily="50" charset="-128"/>
              </a:defRPr>
            </a:lvl8pPr>
            <a:lvl9pPr marL="3886200" indent="-228600" algn="ctr" eaLnBrk="0" fontAlgn="ctr" hangingPunct="0">
              <a:spcBef>
                <a:spcPct val="0"/>
              </a:spcBef>
              <a:spcAft>
                <a:spcPct val="0"/>
              </a:spcAft>
              <a:defRPr kumimoji="1">
                <a:solidFill>
                  <a:srgbClr val="000000"/>
                </a:solidFill>
                <a:latin typeface="ＭＳ Ｐゴシック" panose="020B0600070205080204" pitchFamily="50" charset="-128"/>
                <a:ea typeface="ＭＳ Ｐゴシック" panose="020B0600070205080204" pitchFamily="50" charset="-128"/>
              </a:defRPr>
            </a:lvl9pPr>
          </a:lstStyle>
          <a:p>
            <a:pPr eaLnBrk="1" hangingPunct="1">
              <a:defRPr/>
            </a:pPr>
            <a:endParaRPr lang="ja-JP" altLang="en-US"/>
          </a:p>
        </p:txBody>
      </p:sp>
      <p:pic>
        <p:nvPicPr>
          <p:cNvPr id="3" name="Picture 2" descr="http://internal.setsunan.ac.jp/~shomu/officeonly/symbol/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6313" y="2776538"/>
            <a:ext cx="7191375"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スライド番号プレースホルダー 3"/>
          <p:cNvSpPr>
            <a:spLocks noGrp="1"/>
          </p:cNvSpPr>
          <p:nvPr>
            <p:ph type="sldNum" sz="quarter" idx="10"/>
          </p:nvPr>
        </p:nvSpPr>
        <p:spPr/>
        <p:txBody>
          <a:bodyPr/>
          <a:lstStyle>
            <a:lvl1pPr>
              <a:defRPr/>
            </a:lvl1pPr>
          </a:lstStyle>
          <a:p>
            <a:pPr>
              <a:defRPr/>
            </a:pPr>
            <a:fld id="{A0788785-2F2E-48AC-B623-6DFDAF65EFD2}" type="slidenum">
              <a:rPr lang="ja-JP" altLang="en-US"/>
              <a:pPr>
                <a:defRPr/>
              </a:pPr>
              <a:t>‹#›</a:t>
            </a:fld>
            <a:endParaRPr lang="ja-JP" altLang="en-US"/>
          </a:p>
        </p:txBody>
      </p:sp>
    </p:spTree>
    <p:extLst>
      <p:ext uri="{BB962C8B-B14F-4D97-AF65-F5344CB8AC3E}">
        <p14:creationId xmlns:p14="http://schemas.microsoft.com/office/powerpoint/2010/main" val="2163803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ja-JP" altLang="en-US" dirty="0"/>
          </a:p>
        </p:txBody>
      </p:sp>
      <p:sp>
        <p:nvSpPr>
          <p:cNvPr id="3" name="コンテンツ プレースホルダ 2"/>
          <p:cNvSpPr>
            <a:spLocks noGrp="1"/>
          </p:cNvSpPr>
          <p:nvPr>
            <p:ph idx="1"/>
          </p:nvPr>
        </p:nvSpPr>
        <p:spPr>
          <a:xfrm>
            <a:off x="168276" y="980728"/>
            <a:ext cx="8786813" cy="540102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ja-JP" alt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4A5C577B-722A-480C-B04B-836FB72FDCBB}" type="slidenum">
              <a:rPr lang="ja-JP" altLang="en-US"/>
              <a:pPr>
                <a:defRPr/>
              </a:pPr>
              <a:t>‹#›</a:t>
            </a:fld>
            <a:endParaRPr lang="ja-JP" altLang="en-US"/>
          </a:p>
        </p:txBody>
      </p:sp>
    </p:spTree>
    <p:extLst>
      <p:ext uri="{BB962C8B-B14F-4D97-AF65-F5344CB8AC3E}">
        <p14:creationId xmlns:p14="http://schemas.microsoft.com/office/powerpoint/2010/main" val="1638274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2"/>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6"/>
          <p:cNvSpPr>
            <a:spLocks noGrp="1" noChangeArrowheads="1"/>
          </p:cNvSpPr>
          <p:nvPr>
            <p:ph type="sldNum" sz="quarter" idx="10"/>
          </p:nvPr>
        </p:nvSpPr>
        <p:spPr>
          <a:ln/>
        </p:spPr>
        <p:txBody>
          <a:bodyPr/>
          <a:lstStyle>
            <a:lvl1pPr>
              <a:defRPr/>
            </a:lvl1pPr>
          </a:lstStyle>
          <a:p>
            <a:pPr>
              <a:defRPr/>
            </a:pPr>
            <a:fld id="{14544214-382F-4E8E-8A70-846EE0D8C37D}" type="slidenum">
              <a:rPr lang="ja-JP" altLang="en-US"/>
              <a:pPr>
                <a:defRPr/>
              </a:pPr>
              <a:t>‹#›</a:t>
            </a:fld>
            <a:endParaRPr lang="ja-JP" altLang="en-US"/>
          </a:p>
        </p:txBody>
      </p:sp>
    </p:spTree>
    <p:extLst>
      <p:ext uri="{BB962C8B-B14F-4D97-AF65-F5344CB8AC3E}">
        <p14:creationId xmlns:p14="http://schemas.microsoft.com/office/powerpoint/2010/main" val="2348134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 2"/>
          <p:cNvSpPr>
            <a:spLocks noGrp="1"/>
          </p:cNvSpPr>
          <p:nvPr>
            <p:ph sz="half" idx="1"/>
          </p:nvPr>
        </p:nvSpPr>
        <p:spPr>
          <a:xfrm>
            <a:off x="168275" y="869951"/>
            <a:ext cx="4316413" cy="551137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37088" y="869951"/>
            <a:ext cx="4318000" cy="551137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6"/>
          <p:cNvSpPr>
            <a:spLocks noGrp="1" noChangeArrowheads="1"/>
          </p:cNvSpPr>
          <p:nvPr>
            <p:ph type="sldNum" sz="quarter" idx="10"/>
          </p:nvPr>
        </p:nvSpPr>
        <p:spPr>
          <a:ln/>
        </p:spPr>
        <p:txBody>
          <a:bodyPr/>
          <a:lstStyle>
            <a:lvl1pPr>
              <a:defRPr/>
            </a:lvl1pPr>
          </a:lstStyle>
          <a:p>
            <a:pPr>
              <a:defRPr/>
            </a:pPr>
            <a:fld id="{9947F62B-5BA7-4AD4-AB61-EEE91EECD50D}" type="slidenum">
              <a:rPr lang="ja-JP" altLang="en-US"/>
              <a:pPr>
                <a:defRPr/>
              </a:pPr>
              <a:t>‹#›</a:t>
            </a:fld>
            <a:endParaRPr lang="ja-JP" altLang="en-US"/>
          </a:p>
        </p:txBody>
      </p:sp>
    </p:spTree>
    <p:extLst>
      <p:ext uri="{BB962C8B-B14F-4D97-AF65-F5344CB8AC3E}">
        <p14:creationId xmlns:p14="http://schemas.microsoft.com/office/powerpoint/2010/main" val="998009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764704"/>
            <a:ext cx="8229600" cy="926976"/>
          </a:xfrm>
        </p:spPr>
        <p:txBody>
          <a:bodyPr/>
          <a:lstStyle>
            <a:lvl1pPr>
              <a:defRPr/>
            </a:lvl1pPr>
          </a:lstStyle>
          <a:p>
            <a:r>
              <a:rPr lang="ja-JP" altLang="en-US"/>
              <a:t>マスター タイトルの書式設定</a:t>
            </a:r>
            <a:endParaRPr lang="ja-JP" altLang="en-US" dirty="0"/>
          </a:p>
        </p:txBody>
      </p:sp>
      <p:sp>
        <p:nvSpPr>
          <p:cNvPr id="3" name="テキスト プレースホルダ 2"/>
          <p:cNvSpPr>
            <a:spLocks noGrp="1"/>
          </p:cNvSpPr>
          <p:nvPr>
            <p:ph type="body" idx="1"/>
          </p:nvPr>
        </p:nvSpPr>
        <p:spPr>
          <a:xfrm>
            <a:off x="467544" y="178112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 3"/>
          <p:cNvSpPr>
            <a:spLocks noGrp="1"/>
          </p:cNvSpPr>
          <p:nvPr>
            <p:ph sz="half" idx="2"/>
          </p:nvPr>
        </p:nvSpPr>
        <p:spPr>
          <a:xfrm>
            <a:off x="467544" y="2420888"/>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55370" y="178112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 5"/>
          <p:cNvSpPr>
            <a:spLocks noGrp="1"/>
          </p:cNvSpPr>
          <p:nvPr>
            <p:ph sz="quarter" idx="4"/>
          </p:nvPr>
        </p:nvSpPr>
        <p:spPr>
          <a:xfrm>
            <a:off x="4655370" y="2420888"/>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6"/>
          <p:cNvSpPr>
            <a:spLocks noGrp="1" noChangeArrowheads="1"/>
          </p:cNvSpPr>
          <p:nvPr>
            <p:ph type="sldNum" sz="quarter" idx="10"/>
          </p:nvPr>
        </p:nvSpPr>
        <p:spPr>
          <a:ln/>
        </p:spPr>
        <p:txBody>
          <a:bodyPr/>
          <a:lstStyle>
            <a:lvl1pPr>
              <a:defRPr/>
            </a:lvl1pPr>
          </a:lstStyle>
          <a:p>
            <a:pPr>
              <a:defRPr/>
            </a:pPr>
            <a:fld id="{D882A127-00F6-430D-B6AC-E64D0BA0D890}" type="slidenum">
              <a:rPr lang="ja-JP" altLang="en-US"/>
              <a:pPr>
                <a:defRPr/>
              </a:pPr>
              <a:t>‹#›</a:t>
            </a:fld>
            <a:endParaRPr lang="ja-JP" altLang="en-US"/>
          </a:p>
        </p:txBody>
      </p:sp>
    </p:spTree>
    <p:extLst>
      <p:ext uri="{BB962C8B-B14F-4D97-AF65-F5344CB8AC3E}">
        <p14:creationId xmlns:p14="http://schemas.microsoft.com/office/powerpoint/2010/main" val="666598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6"/>
          <p:cNvSpPr>
            <a:spLocks noGrp="1" noChangeArrowheads="1"/>
          </p:cNvSpPr>
          <p:nvPr>
            <p:ph type="sldNum" sz="quarter" idx="10"/>
          </p:nvPr>
        </p:nvSpPr>
        <p:spPr>
          <a:ln/>
        </p:spPr>
        <p:txBody>
          <a:bodyPr/>
          <a:lstStyle>
            <a:lvl1pPr>
              <a:defRPr/>
            </a:lvl1pPr>
          </a:lstStyle>
          <a:p>
            <a:pPr>
              <a:defRPr/>
            </a:pPr>
            <a:fld id="{4F921CDF-4FA4-4E18-9E07-EE1FB48A1052}" type="slidenum">
              <a:rPr lang="ja-JP" altLang="en-US"/>
              <a:pPr>
                <a:defRPr/>
              </a:pPr>
              <a:t>‹#›</a:t>
            </a:fld>
            <a:endParaRPr lang="ja-JP" altLang="en-US"/>
          </a:p>
        </p:txBody>
      </p:sp>
    </p:spTree>
    <p:extLst>
      <p:ext uri="{BB962C8B-B14F-4D97-AF65-F5344CB8AC3E}">
        <p14:creationId xmlns:p14="http://schemas.microsoft.com/office/powerpoint/2010/main" val="883967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F0959DFB-15A8-4E49-9149-47B281263305}" type="slidenum">
              <a:rPr lang="ja-JP" altLang="en-US"/>
              <a:pPr>
                <a:defRPr/>
              </a:pPr>
              <a:t>‹#›</a:t>
            </a:fld>
            <a:endParaRPr lang="ja-JP" altLang="en-US"/>
          </a:p>
        </p:txBody>
      </p:sp>
    </p:spTree>
    <p:extLst>
      <p:ext uri="{BB962C8B-B14F-4D97-AF65-F5344CB8AC3E}">
        <p14:creationId xmlns:p14="http://schemas.microsoft.com/office/powerpoint/2010/main" val="1815804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5" y="764704"/>
            <a:ext cx="3008313" cy="1368152"/>
          </a:xfrm>
        </p:spPr>
        <p:txBody>
          <a:bodyPr anchor="b"/>
          <a:lstStyle>
            <a:lvl1pPr algn="l">
              <a:defRPr sz="2000" b="1"/>
            </a:lvl1pPr>
          </a:lstStyle>
          <a:p>
            <a:r>
              <a:rPr lang="ja-JP" altLang="en-US"/>
              <a:t>マスター タイトルの書式設定</a:t>
            </a:r>
          </a:p>
        </p:txBody>
      </p:sp>
      <p:sp>
        <p:nvSpPr>
          <p:cNvPr id="3" name="コンテンツ プレースホルダ 2"/>
          <p:cNvSpPr>
            <a:spLocks noGrp="1"/>
          </p:cNvSpPr>
          <p:nvPr>
            <p:ph idx="1"/>
          </p:nvPr>
        </p:nvSpPr>
        <p:spPr>
          <a:xfrm>
            <a:off x="3585394" y="764704"/>
            <a:ext cx="4587006" cy="56166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ja-JP" altLang="en-US" dirty="0"/>
          </a:p>
        </p:txBody>
      </p:sp>
      <p:sp>
        <p:nvSpPr>
          <p:cNvPr id="4" name="テキスト プレースホルダ 3"/>
          <p:cNvSpPr>
            <a:spLocks noGrp="1"/>
          </p:cNvSpPr>
          <p:nvPr>
            <p:ph type="body" sz="half" idx="2"/>
          </p:nvPr>
        </p:nvSpPr>
        <p:spPr>
          <a:xfrm>
            <a:off x="467545" y="2171999"/>
            <a:ext cx="3008313" cy="420933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6"/>
          <p:cNvSpPr>
            <a:spLocks noGrp="1" noChangeArrowheads="1"/>
          </p:cNvSpPr>
          <p:nvPr>
            <p:ph type="sldNum" sz="quarter" idx="10"/>
          </p:nvPr>
        </p:nvSpPr>
        <p:spPr>
          <a:ln/>
        </p:spPr>
        <p:txBody>
          <a:bodyPr/>
          <a:lstStyle>
            <a:lvl1pPr>
              <a:defRPr/>
            </a:lvl1pPr>
          </a:lstStyle>
          <a:p>
            <a:pPr>
              <a:defRPr/>
            </a:pPr>
            <a:fld id="{F1C30120-D69D-43D2-81A4-64F783A621AE}" type="slidenum">
              <a:rPr lang="ja-JP" altLang="en-US"/>
              <a:pPr>
                <a:defRPr/>
              </a:pPr>
              <a:t>‹#›</a:t>
            </a:fld>
            <a:endParaRPr lang="ja-JP" altLang="en-US"/>
          </a:p>
        </p:txBody>
      </p:sp>
    </p:spTree>
    <p:extLst>
      <p:ext uri="{BB962C8B-B14F-4D97-AF65-F5344CB8AC3E}">
        <p14:creationId xmlns:p14="http://schemas.microsoft.com/office/powerpoint/2010/main" val="1097594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821904" y="5009728"/>
            <a:ext cx="5486400" cy="566738"/>
          </a:xfrm>
        </p:spPr>
        <p:txBody>
          <a:bodyPr anchor="b"/>
          <a:lstStyle>
            <a:lvl1pPr algn="l">
              <a:defRPr sz="2000" b="1"/>
            </a:lvl1pPr>
          </a:lstStyle>
          <a:p>
            <a:r>
              <a:rPr lang="ja-JP" altLang="en-US"/>
              <a:t>マスター タイトルの書式設定</a:t>
            </a:r>
          </a:p>
        </p:txBody>
      </p:sp>
      <p:sp>
        <p:nvSpPr>
          <p:cNvPr id="3" name="図プレースホルダ 2"/>
          <p:cNvSpPr>
            <a:spLocks noGrp="1"/>
          </p:cNvSpPr>
          <p:nvPr>
            <p:ph type="pic" idx="1"/>
          </p:nvPr>
        </p:nvSpPr>
        <p:spPr>
          <a:xfrm>
            <a:off x="1821904" y="821903"/>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図を追加</a:t>
            </a:r>
          </a:p>
        </p:txBody>
      </p:sp>
      <p:sp>
        <p:nvSpPr>
          <p:cNvPr id="4" name="テキスト プレースホルダ 3"/>
          <p:cNvSpPr>
            <a:spLocks noGrp="1"/>
          </p:cNvSpPr>
          <p:nvPr>
            <p:ph type="body" sz="half" idx="2"/>
          </p:nvPr>
        </p:nvSpPr>
        <p:spPr>
          <a:xfrm>
            <a:off x="1821904" y="5576466"/>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6"/>
          <p:cNvSpPr>
            <a:spLocks noGrp="1" noChangeArrowheads="1"/>
          </p:cNvSpPr>
          <p:nvPr>
            <p:ph type="sldNum" sz="quarter" idx="10"/>
          </p:nvPr>
        </p:nvSpPr>
        <p:spPr>
          <a:ln/>
        </p:spPr>
        <p:txBody>
          <a:bodyPr/>
          <a:lstStyle>
            <a:lvl1pPr>
              <a:defRPr/>
            </a:lvl1pPr>
          </a:lstStyle>
          <a:p>
            <a:pPr>
              <a:defRPr/>
            </a:pPr>
            <a:fld id="{B9897029-C0B1-4A75-BEE7-4DD447B2D80D}" type="slidenum">
              <a:rPr lang="ja-JP" altLang="en-US"/>
              <a:pPr>
                <a:defRPr/>
              </a:pPr>
              <a:t>‹#›</a:t>
            </a:fld>
            <a:endParaRPr lang="ja-JP" altLang="en-US"/>
          </a:p>
        </p:txBody>
      </p:sp>
    </p:spTree>
    <p:extLst>
      <p:ext uri="{BB962C8B-B14F-4D97-AF65-F5344CB8AC3E}">
        <p14:creationId xmlns:p14="http://schemas.microsoft.com/office/powerpoint/2010/main" val="3552949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1026" name="図 11" descr="背景2.png"/>
          <p:cNvPicPr>
            <a:picLocks noChangeAspect="1"/>
          </p:cNvPicPr>
          <p:nvPr/>
        </p:nvPicPr>
        <p:blipFill>
          <a:blip r:embed="rId15">
            <a:extLst>
              <a:ext uri="{28A0092B-C50C-407E-A947-70E740481C1C}">
                <a14:useLocalDpi xmlns:a14="http://schemas.microsoft.com/office/drawing/2010/main" val="0"/>
              </a:ext>
            </a:extLst>
          </a:blip>
          <a:srcRect b="8813"/>
          <a:stretch>
            <a:fillRect/>
          </a:stretch>
        </p:blipFill>
        <p:spPr bwMode="auto">
          <a:xfrm>
            <a:off x="0" y="476250"/>
            <a:ext cx="8412163" cy="652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Line 4"/>
          <p:cNvSpPr>
            <a:spLocks noChangeShapeType="1"/>
          </p:cNvSpPr>
          <p:nvPr/>
        </p:nvSpPr>
        <p:spPr bwMode="gray">
          <a:xfrm>
            <a:off x="-1588" y="6453188"/>
            <a:ext cx="9144001" cy="0"/>
          </a:xfrm>
          <a:prstGeom prst="line">
            <a:avLst/>
          </a:prstGeom>
          <a:noFill/>
          <a:ln w="12700">
            <a:solidFill>
              <a:srgbClr val="87867E"/>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46150" name="Rectangle 6"/>
          <p:cNvSpPr>
            <a:spLocks noGrp="1" noChangeArrowheads="1"/>
          </p:cNvSpPr>
          <p:nvPr>
            <p:ph type="sldNum" sz="quarter" idx="4"/>
          </p:nvPr>
        </p:nvSpPr>
        <p:spPr bwMode="gray">
          <a:xfrm>
            <a:off x="7847013" y="147638"/>
            <a:ext cx="728662" cy="43815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defRPr kumimoji="0" sz="2800">
                <a:latin typeface="Arial" charset="0"/>
              </a:defRPr>
            </a:lvl1pPr>
          </a:lstStyle>
          <a:p>
            <a:pPr>
              <a:defRPr/>
            </a:pPr>
            <a:fld id="{AD69DDF7-50F0-444F-B541-35E1311CC021}" type="slidenum">
              <a:rPr lang="ja-JP" altLang="en-US"/>
              <a:pPr>
                <a:defRPr/>
              </a:pPr>
              <a:t>‹#›</a:t>
            </a:fld>
            <a:endParaRPr lang="ja-JP" altLang="en-US"/>
          </a:p>
        </p:txBody>
      </p:sp>
      <p:sp>
        <p:nvSpPr>
          <p:cNvPr id="1029" name="Rectangle 7"/>
          <p:cNvSpPr>
            <a:spLocks noGrp="1" noChangeArrowheads="1"/>
          </p:cNvSpPr>
          <p:nvPr>
            <p:ph type="title"/>
          </p:nvPr>
        </p:nvSpPr>
        <p:spPr bwMode="gray">
          <a:xfrm>
            <a:off x="184150" y="53975"/>
            <a:ext cx="8002588"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ja-JP" altLang="en-US"/>
              <a:t>マスタ タイトルの書式設定</a:t>
            </a:r>
          </a:p>
        </p:txBody>
      </p:sp>
      <p:sp>
        <p:nvSpPr>
          <p:cNvPr id="1030" name="Rectangle 8"/>
          <p:cNvSpPr>
            <a:spLocks noGrp="1" noChangeArrowheads="1"/>
          </p:cNvSpPr>
          <p:nvPr>
            <p:ph type="body" idx="1"/>
          </p:nvPr>
        </p:nvSpPr>
        <p:spPr bwMode="gray">
          <a:xfrm>
            <a:off x="185738" y="863600"/>
            <a:ext cx="8786812" cy="551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ja-JP" altLang="en-US"/>
              <a:t>マスタテキスト</a:t>
            </a:r>
            <a:r>
              <a:rPr lang="en-US" altLang="ja-JP"/>
              <a:t>24</a:t>
            </a:r>
            <a:r>
              <a:rPr lang="ja-JP" altLang="en-US"/>
              <a:t>ｐああああああああああああああああああああああああああああああああああああああああああああああああああ</a:t>
            </a:r>
          </a:p>
          <a:p>
            <a:pPr lvl="1"/>
            <a:r>
              <a:rPr lang="ja-JP" altLang="en-US"/>
              <a:t>マスタテキスト</a:t>
            </a:r>
            <a:r>
              <a:rPr lang="en-US" altLang="ja-JP"/>
              <a:t>20</a:t>
            </a:r>
            <a:r>
              <a:rPr lang="ja-JP" altLang="en-US"/>
              <a:t>ｐああああああああああああああああああああああああああああああああああああああああああああ</a:t>
            </a:r>
          </a:p>
          <a:p>
            <a:pPr lvl="2"/>
            <a:r>
              <a:rPr lang="ja-JP" altLang="en-US"/>
              <a:t>マスタテキスト</a:t>
            </a:r>
            <a:r>
              <a:rPr lang="en-US" altLang="ja-JP"/>
              <a:t>18</a:t>
            </a:r>
            <a:r>
              <a:rPr lang="ja-JP" altLang="en-US"/>
              <a:t>ｐああああああああああああああああああああああああああああああああああああああああああああああ</a:t>
            </a:r>
          </a:p>
          <a:p>
            <a:pPr lvl="3"/>
            <a:r>
              <a:rPr lang="ja-JP" altLang="en-US"/>
              <a:t>マスタテキスト</a:t>
            </a:r>
            <a:r>
              <a:rPr lang="en-US" altLang="ja-JP"/>
              <a:t>16</a:t>
            </a:r>
            <a:r>
              <a:rPr lang="ja-JP" altLang="en-US"/>
              <a:t>ｐあああああああああああああああああああああああああああああああああああああああああああああああ</a:t>
            </a:r>
          </a:p>
        </p:txBody>
      </p:sp>
      <p:sp>
        <p:nvSpPr>
          <p:cNvPr id="646153" name="Text Box 9"/>
          <p:cNvSpPr txBox="1">
            <a:spLocks noChangeArrowheads="1"/>
          </p:cNvSpPr>
          <p:nvPr/>
        </p:nvSpPr>
        <p:spPr bwMode="gray">
          <a:xfrm>
            <a:off x="188913" y="6675438"/>
            <a:ext cx="1835150" cy="152400"/>
          </a:xfrm>
          <a:prstGeom prst="rect">
            <a:avLst/>
          </a:prstGeom>
          <a:noFill/>
          <a:ln w="9525">
            <a:noFill/>
            <a:miter lim="800000"/>
            <a:headEnd/>
            <a:tailEnd/>
          </a:ln>
          <a:effectLst/>
        </p:spPr>
        <p:txBody>
          <a:bodyPr lIns="0" tIns="0" rIns="0" bIns="0" anchor="b">
            <a:spAutoFit/>
          </a:bodyPr>
          <a:lstStyle>
            <a:lvl1pPr eaLnBrk="0" hangingPunct="0">
              <a:defRPr kumimoji="1">
                <a:solidFill>
                  <a:srgbClr val="000000"/>
                </a:solidFill>
                <a:latin typeface="ＭＳ Ｐゴシック" charset="-128"/>
                <a:ea typeface="ＭＳ Ｐゴシック" charset="-128"/>
              </a:defRPr>
            </a:lvl1pPr>
            <a:lvl2pPr marL="742950" indent="-285750" eaLnBrk="0" hangingPunct="0">
              <a:defRPr kumimoji="1">
                <a:solidFill>
                  <a:srgbClr val="000000"/>
                </a:solidFill>
                <a:latin typeface="ＭＳ Ｐゴシック" charset="-128"/>
                <a:ea typeface="ＭＳ Ｐゴシック" charset="-128"/>
              </a:defRPr>
            </a:lvl2pPr>
            <a:lvl3pPr marL="1143000" indent="-228600" eaLnBrk="0" hangingPunct="0">
              <a:defRPr kumimoji="1">
                <a:solidFill>
                  <a:srgbClr val="000000"/>
                </a:solidFill>
                <a:latin typeface="ＭＳ Ｐゴシック" charset="-128"/>
                <a:ea typeface="ＭＳ Ｐゴシック" charset="-128"/>
              </a:defRPr>
            </a:lvl3pPr>
            <a:lvl4pPr marL="1600200" indent="-228600" eaLnBrk="0" hangingPunct="0">
              <a:defRPr kumimoji="1">
                <a:solidFill>
                  <a:srgbClr val="000000"/>
                </a:solidFill>
                <a:latin typeface="ＭＳ Ｐゴシック" charset="-128"/>
                <a:ea typeface="ＭＳ Ｐゴシック" charset="-128"/>
              </a:defRPr>
            </a:lvl4pPr>
            <a:lvl5pPr marL="2057400" indent="-228600" eaLnBrk="0" hangingPunct="0">
              <a:defRPr kumimoji="1">
                <a:solidFill>
                  <a:srgbClr val="000000"/>
                </a:solidFill>
                <a:latin typeface="ＭＳ Ｐゴシック" charset="-128"/>
                <a:ea typeface="ＭＳ Ｐゴシック" charset="-128"/>
              </a:defRPr>
            </a:lvl5pPr>
            <a:lvl6pPr marL="2514600" indent="-228600" algn="ctr" eaLnBrk="0" fontAlgn="ctr" hangingPunct="0">
              <a:spcBef>
                <a:spcPct val="0"/>
              </a:spcBef>
              <a:spcAft>
                <a:spcPct val="0"/>
              </a:spcAft>
              <a:defRPr kumimoji="1">
                <a:solidFill>
                  <a:srgbClr val="000000"/>
                </a:solidFill>
                <a:latin typeface="ＭＳ Ｐゴシック" charset="-128"/>
                <a:ea typeface="ＭＳ Ｐゴシック" charset="-128"/>
              </a:defRPr>
            </a:lvl6pPr>
            <a:lvl7pPr marL="2971800" indent="-228600" algn="ctr" eaLnBrk="0" fontAlgn="ctr" hangingPunct="0">
              <a:spcBef>
                <a:spcPct val="0"/>
              </a:spcBef>
              <a:spcAft>
                <a:spcPct val="0"/>
              </a:spcAft>
              <a:defRPr kumimoji="1">
                <a:solidFill>
                  <a:srgbClr val="000000"/>
                </a:solidFill>
                <a:latin typeface="ＭＳ Ｐゴシック" charset="-128"/>
                <a:ea typeface="ＭＳ Ｐゴシック" charset="-128"/>
              </a:defRPr>
            </a:lvl7pPr>
            <a:lvl8pPr marL="3429000" indent="-228600" algn="ctr" eaLnBrk="0" fontAlgn="ctr" hangingPunct="0">
              <a:spcBef>
                <a:spcPct val="0"/>
              </a:spcBef>
              <a:spcAft>
                <a:spcPct val="0"/>
              </a:spcAft>
              <a:defRPr kumimoji="1">
                <a:solidFill>
                  <a:srgbClr val="000000"/>
                </a:solidFill>
                <a:latin typeface="ＭＳ Ｐゴシック" charset="-128"/>
                <a:ea typeface="ＭＳ Ｐゴシック" charset="-128"/>
              </a:defRPr>
            </a:lvl8pPr>
            <a:lvl9pPr marL="3886200" indent="-228600" algn="ctr" eaLnBrk="0" fontAlgn="ctr" hangingPunct="0">
              <a:spcBef>
                <a:spcPct val="0"/>
              </a:spcBef>
              <a:spcAft>
                <a:spcPct val="0"/>
              </a:spcAft>
              <a:defRPr kumimoji="1">
                <a:solidFill>
                  <a:srgbClr val="000000"/>
                </a:solidFill>
                <a:latin typeface="ＭＳ Ｐゴシック" charset="-128"/>
                <a:ea typeface="ＭＳ Ｐゴシック" charset="-128"/>
              </a:defRPr>
            </a:lvl9pPr>
          </a:lstStyle>
          <a:p>
            <a:pPr eaLnBrk="1" hangingPunct="1">
              <a:spcBef>
                <a:spcPct val="50000"/>
              </a:spcBef>
              <a:defRPr/>
            </a:pPr>
            <a:r>
              <a:rPr kumimoji="0" lang="en-US" altLang="ja-JP" sz="1000" b="1">
                <a:solidFill>
                  <a:schemeClr val="tx1"/>
                </a:solidFill>
                <a:latin typeface="Arial" charset="0"/>
              </a:rPr>
              <a:t> </a:t>
            </a:r>
          </a:p>
        </p:txBody>
      </p:sp>
      <p:pic>
        <p:nvPicPr>
          <p:cNvPr id="1032" name="Picture 1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gray">
          <a:xfrm>
            <a:off x="14288" y="6497638"/>
            <a:ext cx="2411412" cy="330200"/>
          </a:xfrm>
          <a:prstGeom prst="rect">
            <a:avLst/>
          </a:prstGeom>
          <a:noFill/>
          <a:ln>
            <a:noFill/>
          </a:ln>
          <a:effectLst/>
          <a:extLst>
            <a:ext uri="{909E8E84-426E-40DD-AFC4-6F175D3DCCD1}">
              <a14:hiddenFill xmlns:a14="http://schemas.microsoft.com/office/drawing/2010/main">
                <a:gradFill rotWithShape="0">
                  <a:gsLst>
                    <a:gs pos="0">
                      <a:srgbClr val="FFFFFF"/>
                    </a:gs>
                    <a:gs pos="100000">
                      <a:srgbClr val="C8C8C8"/>
                    </a:gs>
                  </a:gsLst>
                  <a:lin ang="5400000" scaled="1"/>
                </a:gradFill>
              </a14:hiddenFill>
            </a:ext>
            <a:ext uri="{91240B29-F687-4F45-9708-019B960494DF}">
              <a14:hiddenLine xmlns:a14="http://schemas.microsoft.com/office/drawing/2010/main" w="9525" algn="ctr">
                <a:solidFill>
                  <a:srgbClr val="505050"/>
                </a:solidFill>
                <a:miter lim="800000"/>
                <a:headEnd/>
                <a:tailEnd/>
              </a14:hiddenLine>
            </a:ex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pic>
      <p:pic>
        <p:nvPicPr>
          <p:cNvPr id="1033" name="Picture 13" descr="http://internal.setsunan.ac.jp/~shomu/officeonly/symbol/3.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243888" y="60325"/>
            <a:ext cx="728662"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015" r:id="rId1"/>
    <p:sldLayoutId id="2147485005" r:id="rId2"/>
    <p:sldLayoutId id="2147485006" r:id="rId3"/>
    <p:sldLayoutId id="2147485007" r:id="rId4"/>
    <p:sldLayoutId id="2147485008" r:id="rId5"/>
    <p:sldLayoutId id="2147485009" r:id="rId6"/>
    <p:sldLayoutId id="2147485010" r:id="rId7"/>
    <p:sldLayoutId id="2147485011" r:id="rId8"/>
    <p:sldLayoutId id="2147485012" r:id="rId9"/>
    <p:sldLayoutId id="2147485013" r:id="rId10"/>
    <p:sldLayoutId id="2147485014" r:id="rId11"/>
    <p:sldLayoutId id="2147485016" r:id="rId12"/>
    <p:sldLayoutId id="2147485017" r:id="rId13"/>
  </p:sldLayoutIdLst>
  <p:hf hdr="0" ftr="0" dt="0"/>
  <p:txStyles>
    <p:titleStyle>
      <a:lvl1pPr algn="l" rtl="0" eaLnBrk="0" fontAlgn="base" hangingPunct="0">
        <a:spcBef>
          <a:spcPct val="0"/>
        </a:spcBef>
        <a:spcAft>
          <a:spcPct val="0"/>
        </a:spcAft>
        <a:tabLst>
          <a:tab pos="3676650" algn="l"/>
        </a:tabLst>
        <a:defRPr kumimoji="1" sz="3600">
          <a:solidFill>
            <a:schemeClr val="tx2"/>
          </a:solidFill>
          <a:latin typeface="+mj-lt"/>
          <a:ea typeface="+mj-ea"/>
          <a:cs typeface="+mj-cs"/>
        </a:defRPr>
      </a:lvl1pPr>
      <a:lvl2pPr algn="l" rtl="0" eaLnBrk="0" fontAlgn="base" hangingPunct="0">
        <a:spcBef>
          <a:spcPct val="0"/>
        </a:spcBef>
        <a:spcAft>
          <a:spcPct val="0"/>
        </a:spcAft>
        <a:tabLst>
          <a:tab pos="3676650" algn="l"/>
        </a:tabLst>
        <a:defRPr kumimoji="1" sz="3600">
          <a:solidFill>
            <a:schemeClr val="tx2"/>
          </a:solidFill>
          <a:latin typeface="Arial" charset="0"/>
          <a:ea typeface="ＭＳ Ｐゴシック" charset="-128"/>
        </a:defRPr>
      </a:lvl2pPr>
      <a:lvl3pPr algn="l" rtl="0" eaLnBrk="0" fontAlgn="base" hangingPunct="0">
        <a:spcBef>
          <a:spcPct val="0"/>
        </a:spcBef>
        <a:spcAft>
          <a:spcPct val="0"/>
        </a:spcAft>
        <a:tabLst>
          <a:tab pos="3676650" algn="l"/>
        </a:tabLst>
        <a:defRPr kumimoji="1" sz="3600">
          <a:solidFill>
            <a:schemeClr val="tx2"/>
          </a:solidFill>
          <a:latin typeface="Arial" charset="0"/>
          <a:ea typeface="ＭＳ Ｐゴシック" charset="-128"/>
        </a:defRPr>
      </a:lvl3pPr>
      <a:lvl4pPr algn="l" rtl="0" eaLnBrk="0" fontAlgn="base" hangingPunct="0">
        <a:spcBef>
          <a:spcPct val="0"/>
        </a:spcBef>
        <a:spcAft>
          <a:spcPct val="0"/>
        </a:spcAft>
        <a:tabLst>
          <a:tab pos="3676650" algn="l"/>
        </a:tabLst>
        <a:defRPr kumimoji="1" sz="3600">
          <a:solidFill>
            <a:schemeClr val="tx2"/>
          </a:solidFill>
          <a:latin typeface="Arial" charset="0"/>
          <a:ea typeface="ＭＳ Ｐゴシック" charset="-128"/>
        </a:defRPr>
      </a:lvl4pPr>
      <a:lvl5pPr algn="l" rtl="0" eaLnBrk="0" fontAlgn="base" hangingPunct="0">
        <a:spcBef>
          <a:spcPct val="0"/>
        </a:spcBef>
        <a:spcAft>
          <a:spcPct val="0"/>
        </a:spcAft>
        <a:tabLst>
          <a:tab pos="3676650" algn="l"/>
        </a:tabLst>
        <a:defRPr kumimoji="1" sz="3600">
          <a:solidFill>
            <a:schemeClr val="tx2"/>
          </a:solidFill>
          <a:latin typeface="Arial" charset="0"/>
          <a:ea typeface="ＭＳ Ｐゴシック" charset="-128"/>
        </a:defRPr>
      </a:lvl5pPr>
      <a:lvl6pPr marL="457200" algn="l" rtl="0" eaLnBrk="1" fontAlgn="base" hangingPunct="1">
        <a:spcBef>
          <a:spcPct val="0"/>
        </a:spcBef>
        <a:spcAft>
          <a:spcPct val="0"/>
        </a:spcAft>
        <a:tabLst>
          <a:tab pos="3676650" algn="l"/>
        </a:tabLst>
        <a:defRPr kumimoji="1" sz="3200">
          <a:solidFill>
            <a:schemeClr val="tx2"/>
          </a:solidFill>
          <a:latin typeface="Arial" charset="0"/>
          <a:ea typeface="ＭＳ Ｐゴシック" charset="-128"/>
        </a:defRPr>
      </a:lvl6pPr>
      <a:lvl7pPr marL="914400" algn="l" rtl="0" eaLnBrk="1" fontAlgn="base" hangingPunct="1">
        <a:spcBef>
          <a:spcPct val="0"/>
        </a:spcBef>
        <a:spcAft>
          <a:spcPct val="0"/>
        </a:spcAft>
        <a:tabLst>
          <a:tab pos="3676650" algn="l"/>
        </a:tabLst>
        <a:defRPr kumimoji="1" sz="3200">
          <a:solidFill>
            <a:schemeClr val="tx2"/>
          </a:solidFill>
          <a:latin typeface="Arial" charset="0"/>
          <a:ea typeface="ＭＳ Ｐゴシック" charset="-128"/>
        </a:defRPr>
      </a:lvl7pPr>
      <a:lvl8pPr marL="1371600" algn="l" rtl="0" eaLnBrk="1" fontAlgn="base" hangingPunct="1">
        <a:spcBef>
          <a:spcPct val="0"/>
        </a:spcBef>
        <a:spcAft>
          <a:spcPct val="0"/>
        </a:spcAft>
        <a:tabLst>
          <a:tab pos="3676650" algn="l"/>
        </a:tabLst>
        <a:defRPr kumimoji="1" sz="3200">
          <a:solidFill>
            <a:schemeClr val="tx2"/>
          </a:solidFill>
          <a:latin typeface="Arial" charset="0"/>
          <a:ea typeface="ＭＳ Ｐゴシック" charset="-128"/>
        </a:defRPr>
      </a:lvl8pPr>
      <a:lvl9pPr marL="1828800" algn="l" rtl="0" eaLnBrk="1" fontAlgn="base" hangingPunct="1">
        <a:spcBef>
          <a:spcPct val="0"/>
        </a:spcBef>
        <a:spcAft>
          <a:spcPct val="0"/>
        </a:spcAft>
        <a:tabLst>
          <a:tab pos="3676650" algn="l"/>
        </a:tabLst>
        <a:defRPr kumimoji="1" sz="3200">
          <a:solidFill>
            <a:schemeClr val="tx2"/>
          </a:solidFill>
          <a:latin typeface="Arial" charset="0"/>
          <a:ea typeface="ＭＳ Ｐゴシック" charset="-128"/>
        </a:defRPr>
      </a:lvl9pPr>
    </p:titleStyle>
    <p:body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18"/>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18"/>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18"/>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18"/>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18"/>
        </a:buBlip>
        <a:defRPr kumimoji="1" sz="2000">
          <a:solidFill>
            <a:srgbClr val="000000"/>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setsunan.ac.jp/~t-azuma/index.htm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29.gif"/><Relationship Id="rId5" Type="http://schemas.openxmlformats.org/officeDocument/2006/relationships/hyperlink" Target="http://www.amazon.co.jp/dp/4769907540/" TargetMode="External"/><Relationship Id="rId4" Type="http://schemas.openxmlformats.org/officeDocument/2006/relationships/hyperlink" Target="http://www.amazon.co.jp/dp/0691002606/"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0.gif"/></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35.jpeg"/><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4.jpeg"/><Relationship Id="rId7" Type="http://schemas.openxmlformats.org/officeDocument/2006/relationships/hyperlink" Target="http://www.amazon.co.jp/dp/4860642236/"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jpeg"/><Relationship Id="rId11" Type="http://schemas.openxmlformats.org/officeDocument/2006/relationships/image" Target="../media/image14.jpg"/><Relationship Id="rId5" Type="http://schemas.openxmlformats.org/officeDocument/2006/relationships/hyperlink" Target="http://www.amazon.co.jp/dp/4004200865/" TargetMode="External"/><Relationship Id="rId10" Type="http://schemas.openxmlformats.org/officeDocument/2006/relationships/hyperlink" Target="https://www.amazon.co.jp/dp/4163904573/" TargetMode="External"/><Relationship Id="rId4" Type="http://schemas.openxmlformats.org/officeDocument/2006/relationships/hyperlink" Target="http://www.amazon.co.jp/dp/4004200857/" TargetMode="External"/><Relationship Id="rId9" Type="http://schemas.openxmlformats.org/officeDocument/2006/relationships/hyperlink" Target="http://www.amazon.co.jp/dp/0141980877/"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jpeg"/><Relationship Id="rId4" Type="http://schemas.openxmlformats.org/officeDocument/2006/relationships/image" Target="../media/image51.jpeg"/></Relationships>
</file>

<file path=ppt/slides/_rels/slide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www.amazon.co.jp/dp/0099736217/" TargetMode="External"/><Relationship Id="rId3" Type="http://schemas.openxmlformats.org/officeDocument/2006/relationships/image" Target="../media/image4.jpeg"/><Relationship Id="rId7"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hyperlink" Target="http://www.amazon.co.jp/dp/4003390652/" TargetMode="External"/><Relationship Id="rId5" Type="http://schemas.openxmlformats.org/officeDocument/2006/relationships/hyperlink" Target="https://www.amazon.co.jp/dp/022632009X/" TargetMode="External"/><Relationship Id="rId10" Type="http://schemas.openxmlformats.org/officeDocument/2006/relationships/image" Target="../media/image17.jpg"/><Relationship Id="rId4" Type="http://schemas.openxmlformats.org/officeDocument/2006/relationships/hyperlink" Target="http://www.amazon.co.jp/gp/product/4062577453/" TargetMode="External"/><Relationship Id="rId9" Type="http://schemas.openxmlformats.org/officeDocument/2006/relationships/hyperlink" Target="https://www.amazon.co.jp/dp/4006003714/"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7.jpeg"/></Relationships>
</file>

<file path=ppt/slides/_rels/slide4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2.jpeg"/></Relationships>
</file>

<file path=ppt/slides/_rels/slide4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3.png"/></Relationships>
</file>

<file path=ppt/slides/_rels/slide48.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68.png"/><Relationship Id="rId4" Type="http://schemas.openxmlformats.org/officeDocument/2006/relationships/image" Target="../media/image67.png"/></Relationships>
</file>

<file path=ppt/slides/_rels/slide5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5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79.jpe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6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0.jpg"/><Relationship Id="rId1" Type="http://schemas.openxmlformats.org/officeDocument/2006/relationships/slideLayout" Target="../slideLayouts/slideLayout2.xml"/><Relationship Id="rId4" Type="http://schemas.openxmlformats.org/officeDocument/2006/relationships/hyperlink" Target="https://www.amazon.co.jp/dp/B0058TV930/" TargetMode="External"/></Relationships>
</file>

<file path=ppt/slides/_rels/slide61.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81.png"/><Relationship Id="rId7" Type="http://schemas.openxmlformats.org/officeDocument/2006/relationships/image" Target="../media/image85.png"/><Relationship Id="rId12" Type="http://schemas.openxmlformats.org/officeDocument/2006/relationships/image" Target="../media/image90.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4.png"/><Relationship Id="rId11" Type="http://schemas.openxmlformats.org/officeDocument/2006/relationships/image" Target="../media/image89.png"/><Relationship Id="rId5" Type="http://schemas.openxmlformats.org/officeDocument/2006/relationships/image" Target="../media/image83.png"/><Relationship Id="rId10" Type="http://schemas.openxmlformats.org/officeDocument/2006/relationships/image" Target="../media/image88.png"/><Relationship Id="rId4" Type="http://schemas.openxmlformats.org/officeDocument/2006/relationships/image" Target="../media/image82.png"/><Relationship Id="rId9" Type="http://schemas.openxmlformats.org/officeDocument/2006/relationships/image" Target="../media/image87.png"/></Relationships>
</file>

<file path=ppt/slides/_rels/slide62.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image" Target="../media/image91.png"/><Relationship Id="rId7" Type="http://schemas.openxmlformats.org/officeDocument/2006/relationships/image" Target="../media/image95.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3.png"/><Relationship Id="rId10" Type="http://schemas.openxmlformats.org/officeDocument/2006/relationships/image" Target="../media/image90.png"/><Relationship Id="rId4" Type="http://schemas.openxmlformats.org/officeDocument/2006/relationships/image" Target="../media/image92.png"/><Relationship Id="rId9" Type="http://schemas.openxmlformats.org/officeDocument/2006/relationships/image" Target="../media/image89.png"/></Relationships>
</file>

<file path=ppt/slides/_rels/slide63.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image" Target="../media/image4.jpeg"/><Relationship Id="rId7" Type="http://schemas.openxmlformats.org/officeDocument/2006/relationships/image" Target="../media/image10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image" Target="../media/image97.png"/></Relationships>
</file>

<file path=ppt/slides/_rels/slide64.xml.rels><?xml version="1.0" encoding="UTF-8" standalone="yes"?>
<Relationships xmlns="http://schemas.openxmlformats.org/package/2006/relationships"><Relationship Id="rId8" Type="http://schemas.openxmlformats.org/officeDocument/2006/relationships/image" Target="../media/image106.png"/><Relationship Id="rId13" Type="http://schemas.openxmlformats.org/officeDocument/2006/relationships/image" Target="../media/image111.png"/><Relationship Id="rId3" Type="http://schemas.openxmlformats.org/officeDocument/2006/relationships/image" Target="../media/image4.jpeg"/><Relationship Id="rId7" Type="http://schemas.openxmlformats.org/officeDocument/2006/relationships/image" Target="../media/image105.png"/><Relationship Id="rId12" Type="http://schemas.openxmlformats.org/officeDocument/2006/relationships/image" Target="../media/image11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04.png"/><Relationship Id="rId11" Type="http://schemas.openxmlformats.org/officeDocument/2006/relationships/image" Target="../media/image109.png"/><Relationship Id="rId5" Type="http://schemas.openxmlformats.org/officeDocument/2006/relationships/image" Target="../media/image103.jpeg"/><Relationship Id="rId10" Type="http://schemas.openxmlformats.org/officeDocument/2006/relationships/image" Target="../media/image108.png"/><Relationship Id="rId4" Type="http://schemas.openxmlformats.org/officeDocument/2006/relationships/image" Target="../media/image102.jpeg"/><Relationship Id="rId9" Type="http://schemas.openxmlformats.org/officeDocument/2006/relationships/image" Target="../media/image107.png"/></Relationships>
</file>

<file path=ppt/slides/_rels/slide65.xml.rels><?xml version="1.0" encoding="UTF-8" standalone="yes"?>
<Relationships xmlns="http://schemas.openxmlformats.org/package/2006/relationships"><Relationship Id="rId8" Type="http://schemas.openxmlformats.org/officeDocument/2006/relationships/image" Target="../media/image116.png"/><Relationship Id="rId3" Type="http://schemas.openxmlformats.org/officeDocument/2006/relationships/image" Target="../media/image4.jpeg"/><Relationship Id="rId7" Type="http://schemas.openxmlformats.org/officeDocument/2006/relationships/image" Target="../media/image115.png"/><Relationship Id="rId12" Type="http://schemas.openxmlformats.org/officeDocument/2006/relationships/image" Target="../media/image11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14.png"/><Relationship Id="rId11" Type="http://schemas.openxmlformats.org/officeDocument/2006/relationships/image" Target="../media/image118.png"/><Relationship Id="rId5" Type="http://schemas.openxmlformats.org/officeDocument/2006/relationships/image" Target="../media/image113.png"/><Relationship Id="rId10" Type="http://schemas.openxmlformats.org/officeDocument/2006/relationships/image" Target="../media/image111.png"/><Relationship Id="rId4" Type="http://schemas.openxmlformats.org/officeDocument/2006/relationships/image" Target="../media/image112.png"/><Relationship Id="rId9" Type="http://schemas.openxmlformats.org/officeDocument/2006/relationships/image" Target="../media/image117.png"/></Relationships>
</file>

<file path=ppt/slides/_rels/slide66.xml.rels><?xml version="1.0" encoding="UTF-8" standalone="yes"?>
<Relationships xmlns="http://schemas.openxmlformats.org/package/2006/relationships"><Relationship Id="rId8" Type="http://schemas.openxmlformats.org/officeDocument/2006/relationships/image" Target="../media/image123.png"/><Relationship Id="rId3" Type="http://schemas.openxmlformats.org/officeDocument/2006/relationships/image" Target="../media/image4.jpeg"/><Relationship Id="rId7" Type="http://schemas.openxmlformats.org/officeDocument/2006/relationships/image" Target="../media/image12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21.png"/><Relationship Id="rId5" Type="http://schemas.openxmlformats.org/officeDocument/2006/relationships/image" Target="../media/image119.png"/><Relationship Id="rId4" Type="http://schemas.openxmlformats.org/officeDocument/2006/relationships/image" Target="../media/image120.png"/><Relationship Id="rId9" Type="http://schemas.openxmlformats.org/officeDocument/2006/relationships/image" Target="../media/image124.png"/></Relationships>
</file>

<file path=ppt/slides/_rels/slide67.xml.rels><?xml version="1.0" encoding="UTF-8" standalone="yes"?>
<Relationships xmlns="http://schemas.openxmlformats.org/package/2006/relationships"><Relationship Id="rId8" Type="http://schemas.openxmlformats.org/officeDocument/2006/relationships/image" Target="../media/image129.png"/><Relationship Id="rId3" Type="http://schemas.openxmlformats.org/officeDocument/2006/relationships/image" Target="../media/image4.jpeg"/><Relationship Id="rId7" Type="http://schemas.openxmlformats.org/officeDocument/2006/relationships/image" Target="../media/image128.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27.png"/><Relationship Id="rId11" Type="http://schemas.openxmlformats.org/officeDocument/2006/relationships/image" Target="../media/image132.png"/><Relationship Id="rId5" Type="http://schemas.openxmlformats.org/officeDocument/2006/relationships/image" Target="../media/image126.png"/><Relationship Id="rId10" Type="http://schemas.openxmlformats.org/officeDocument/2006/relationships/image" Target="../media/image131.png"/><Relationship Id="rId4" Type="http://schemas.openxmlformats.org/officeDocument/2006/relationships/image" Target="../media/image125.png"/><Relationship Id="rId9" Type="http://schemas.openxmlformats.org/officeDocument/2006/relationships/image" Target="../media/image130.png"/></Relationships>
</file>

<file path=ppt/slides/_rels/slide68.xml.rels><?xml version="1.0" encoding="UTF-8" standalone="yes"?>
<Relationships xmlns="http://schemas.openxmlformats.org/package/2006/relationships"><Relationship Id="rId8" Type="http://schemas.openxmlformats.org/officeDocument/2006/relationships/image" Target="../media/image138.png"/><Relationship Id="rId3" Type="http://schemas.openxmlformats.org/officeDocument/2006/relationships/image" Target="../media/image133.png"/><Relationship Id="rId7" Type="http://schemas.openxmlformats.org/officeDocument/2006/relationships/image" Target="../media/image137.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36.png"/><Relationship Id="rId5" Type="http://schemas.openxmlformats.org/officeDocument/2006/relationships/image" Target="../media/image135.png"/><Relationship Id="rId10" Type="http://schemas.openxmlformats.org/officeDocument/2006/relationships/image" Target="../media/image140.png"/><Relationship Id="rId4" Type="http://schemas.openxmlformats.org/officeDocument/2006/relationships/image" Target="../media/image134.png"/><Relationship Id="rId9" Type="http://schemas.openxmlformats.org/officeDocument/2006/relationships/image" Target="../media/image139.png"/></Relationships>
</file>

<file path=ppt/slides/_rels/slide69.xml.rels><?xml version="1.0" encoding="UTF-8" standalone="yes"?>
<Relationships xmlns="http://schemas.openxmlformats.org/package/2006/relationships"><Relationship Id="rId8" Type="http://schemas.openxmlformats.org/officeDocument/2006/relationships/image" Target="../media/image142.png"/><Relationship Id="rId3" Type="http://schemas.openxmlformats.org/officeDocument/2006/relationships/image" Target="../media/image4.jpeg"/><Relationship Id="rId7" Type="http://schemas.openxmlformats.org/officeDocument/2006/relationships/image" Target="../media/image141.png"/><Relationship Id="rId12" Type="http://schemas.openxmlformats.org/officeDocument/2006/relationships/image" Target="../media/image146.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37.png"/><Relationship Id="rId11" Type="http://schemas.openxmlformats.org/officeDocument/2006/relationships/image" Target="../media/image145.png"/><Relationship Id="rId5" Type="http://schemas.openxmlformats.org/officeDocument/2006/relationships/image" Target="../media/image136.png"/><Relationship Id="rId10" Type="http://schemas.openxmlformats.org/officeDocument/2006/relationships/image" Target="../media/image144.png"/><Relationship Id="rId4" Type="http://schemas.openxmlformats.org/officeDocument/2006/relationships/image" Target="../media/image135.png"/><Relationship Id="rId9" Type="http://schemas.openxmlformats.org/officeDocument/2006/relationships/image" Target="../media/image143.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image" Target="../media/image151.png"/><Relationship Id="rId3" Type="http://schemas.openxmlformats.org/officeDocument/2006/relationships/image" Target="../media/image145.png"/><Relationship Id="rId7" Type="http://schemas.openxmlformats.org/officeDocument/2006/relationships/image" Target="../media/image150.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49.png"/><Relationship Id="rId5" Type="http://schemas.openxmlformats.org/officeDocument/2006/relationships/image" Target="../media/image148.png"/><Relationship Id="rId4" Type="http://schemas.openxmlformats.org/officeDocument/2006/relationships/image" Target="../media/image147.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タイトル 1"/>
          <p:cNvSpPr>
            <a:spLocks noGrp="1"/>
          </p:cNvSpPr>
          <p:nvPr>
            <p:ph type="ctrTitle"/>
          </p:nvPr>
        </p:nvSpPr>
        <p:spPr>
          <a:xfrm>
            <a:off x="323850" y="2133600"/>
            <a:ext cx="8243888" cy="2360613"/>
          </a:xfrm>
        </p:spPr>
        <p:txBody>
          <a:bodyPr/>
          <a:lstStyle/>
          <a:p>
            <a:pPr eaLnBrk="1" hangingPunct="1"/>
            <a:r>
              <a:rPr lang="ja-JP" altLang="en-US" dirty="0">
                <a:solidFill>
                  <a:schemeClr val="tx1"/>
                </a:solidFill>
              </a:rPr>
              <a:t>第</a:t>
            </a:r>
            <a:r>
              <a:rPr lang="en-US" altLang="ja-JP" dirty="0">
                <a:solidFill>
                  <a:schemeClr val="tx1"/>
                </a:solidFill>
              </a:rPr>
              <a:t>5</a:t>
            </a:r>
            <a:r>
              <a:rPr lang="ja-JP" altLang="en-US" dirty="0">
                <a:solidFill>
                  <a:schemeClr val="tx1"/>
                </a:solidFill>
              </a:rPr>
              <a:t>章　運動を解明した人々</a:t>
            </a:r>
            <a:r>
              <a:rPr lang="en-US" altLang="ja-JP" dirty="0">
                <a:solidFill>
                  <a:schemeClr val="tx1"/>
                </a:solidFill>
              </a:rPr>
              <a:t>: </a:t>
            </a:r>
            <a:br>
              <a:rPr lang="en-US" altLang="ja-JP" dirty="0">
                <a:solidFill>
                  <a:schemeClr val="tx1"/>
                </a:solidFill>
              </a:rPr>
            </a:br>
            <a:r>
              <a:rPr lang="ja-JP" altLang="en-US" dirty="0">
                <a:solidFill>
                  <a:schemeClr val="tx1"/>
                </a:solidFill>
              </a:rPr>
              <a:t>コペルニクス・ケプラー・ガリレイ</a:t>
            </a:r>
          </a:p>
        </p:txBody>
      </p:sp>
      <p:sp>
        <p:nvSpPr>
          <p:cNvPr id="5123" name="サブタイトル 2"/>
          <p:cNvSpPr>
            <a:spLocks noGrp="1"/>
          </p:cNvSpPr>
          <p:nvPr>
            <p:ph type="subTitle" idx="1"/>
          </p:nvPr>
        </p:nvSpPr>
        <p:spPr>
          <a:xfrm>
            <a:off x="323850" y="4572000"/>
            <a:ext cx="8667750" cy="1760220"/>
          </a:xfrm>
        </p:spPr>
        <p:txBody>
          <a:bodyPr/>
          <a:lstStyle/>
          <a:p>
            <a:pPr eaLnBrk="1" hangingPunct="1"/>
            <a:r>
              <a:rPr lang="ja-JP" altLang="en-US" dirty="0"/>
              <a:t>科学技術教養</a:t>
            </a:r>
            <a:r>
              <a:rPr lang="en-US" altLang="ja-JP" dirty="0" err="1"/>
              <a:t>T1</a:t>
            </a:r>
            <a:endParaRPr lang="en-US" altLang="ja-JP" dirty="0"/>
          </a:p>
          <a:p>
            <a:pPr eaLnBrk="1" hangingPunct="1"/>
            <a:r>
              <a:rPr lang="ja-JP" altLang="en-US" dirty="0"/>
              <a:t>東　武大 </a:t>
            </a:r>
            <a:r>
              <a:rPr lang="en-US" altLang="ja-JP" dirty="0"/>
              <a:t>(</a:t>
            </a:r>
            <a:r>
              <a:rPr lang="ja-JP" altLang="en-US" dirty="0"/>
              <a:t>摂南大学理工学部　基礎理工学機構　准教授</a:t>
            </a:r>
            <a:r>
              <a:rPr lang="en-US" altLang="ja-JP" dirty="0"/>
              <a:t>)</a:t>
            </a:r>
          </a:p>
          <a:p>
            <a:pPr eaLnBrk="1" hangingPunct="1"/>
            <a:r>
              <a:rPr lang="ja-JP" altLang="en-US" dirty="0"/>
              <a:t>講義用</a:t>
            </a:r>
            <a:r>
              <a:rPr lang="en-US" altLang="ja-JP" dirty="0"/>
              <a:t>URL: </a:t>
            </a:r>
            <a:r>
              <a:rPr lang="en-US" altLang="ja-JP" sz="2400" dirty="0">
                <a:hlinkClick r:id="rId3"/>
              </a:rPr>
              <a:t>http://</a:t>
            </a:r>
            <a:r>
              <a:rPr lang="en-US" altLang="ja-JP" sz="2400" dirty="0" err="1">
                <a:hlinkClick r:id="rId3"/>
              </a:rPr>
              <a:t>www.setsunan.ac.jp</a:t>
            </a:r>
            <a:r>
              <a:rPr lang="en-US" altLang="ja-JP" sz="2400" dirty="0">
                <a:hlinkClick r:id="rId3"/>
              </a:rPr>
              <a:t>/~t-</a:t>
            </a:r>
            <a:r>
              <a:rPr lang="en-US" altLang="ja-JP" sz="2400" dirty="0" err="1">
                <a:hlinkClick r:id="rId3"/>
              </a:rPr>
              <a:t>azuma</a:t>
            </a:r>
            <a:r>
              <a:rPr lang="en-US" altLang="ja-JP" sz="2400" dirty="0">
                <a:hlinkClick r:id="rId3"/>
              </a:rPr>
              <a:t>/</a:t>
            </a:r>
            <a:r>
              <a:rPr lang="en-US" altLang="ja-JP" sz="2400" dirty="0" err="1">
                <a:hlinkClick r:id="rId3"/>
              </a:rPr>
              <a:t>index.html</a:t>
            </a:r>
            <a:endParaRPr lang="en-US" altLang="ja-JP" sz="2400" dirty="0"/>
          </a:p>
          <a:p>
            <a:pPr eaLnBrk="1" hangingPunct="1"/>
            <a:endParaRPr lang="en-US" altLang="ja-JP" sz="2400" dirty="0"/>
          </a:p>
          <a:p>
            <a:pPr eaLnBrk="1" hangingPunct="1"/>
            <a:endParaRPr lang="en-US" altLang="ja-JP"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正方形/長方形 1"/>
          <p:cNvSpPr>
            <a:spLocks noChangeArrowheads="1"/>
          </p:cNvSpPr>
          <p:nvPr/>
        </p:nvSpPr>
        <p:spPr bwMode="gray">
          <a:xfrm>
            <a:off x="0" y="6359525"/>
            <a:ext cx="9144000" cy="484188"/>
          </a:xfrm>
          <a:prstGeom prst="rect">
            <a:avLst/>
          </a:prstGeom>
          <a:solidFill>
            <a:schemeClr val="bg1"/>
          </a:solidFill>
          <a:ln w="9525" algn="ctr">
            <a:solidFill>
              <a:schemeClr val="bg1"/>
            </a:solidFill>
            <a:miter lim="800000"/>
            <a:headEnd/>
            <a:tailEnd/>
          </a:ln>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sp>
        <p:nvSpPr>
          <p:cNvPr id="14339" name="タイトル 1"/>
          <p:cNvSpPr>
            <a:spLocks noGrp="1"/>
          </p:cNvSpPr>
          <p:nvPr>
            <p:ph type="title"/>
          </p:nvPr>
        </p:nvSpPr>
        <p:spPr/>
        <p:txBody>
          <a:bodyPr/>
          <a:lstStyle/>
          <a:p>
            <a:r>
              <a:rPr lang="en-US" altLang="ja-JP"/>
              <a:t>1. </a:t>
            </a:r>
            <a:r>
              <a:rPr lang="ja-JP" altLang="en-US"/>
              <a:t>コペルニクス以前の天文学</a:t>
            </a:r>
          </a:p>
        </p:txBody>
      </p:sp>
      <p:sp>
        <p:nvSpPr>
          <p:cNvPr id="14340" name="コンテンツ プレースホルダー 2"/>
          <p:cNvSpPr>
            <a:spLocks noGrp="1"/>
          </p:cNvSpPr>
          <p:nvPr>
            <p:ph idx="1"/>
          </p:nvPr>
        </p:nvSpPr>
        <p:spPr>
          <a:xfrm>
            <a:off x="100013" y="838200"/>
            <a:ext cx="8497887" cy="512763"/>
          </a:xfrm>
        </p:spPr>
        <p:txBody>
          <a:bodyPr/>
          <a:lstStyle/>
          <a:p>
            <a:pPr marL="0" indent="0" eaLnBrk="1" hangingPunct="1">
              <a:buFont typeface="Wingdings" pitchFamily="2" charset="2"/>
              <a:buNone/>
            </a:pPr>
            <a:r>
              <a:rPr lang="ja-JP" altLang="en-US"/>
              <a:t>大地を平板ではなく、</a:t>
            </a:r>
            <a:r>
              <a:rPr lang="ja-JP" altLang="en-US">
                <a:solidFill>
                  <a:srgbClr val="FF0000"/>
                </a:solidFill>
              </a:rPr>
              <a:t>球形</a:t>
            </a:r>
            <a:r>
              <a:rPr lang="ja-JP" altLang="en-US"/>
              <a:t>と捉えた。</a:t>
            </a:r>
            <a:endParaRPr lang="en-US" altLang="ja-JP"/>
          </a:p>
        </p:txBody>
      </p:sp>
      <p:sp>
        <p:nvSpPr>
          <p:cNvPr id="7" name="コンテンツ プレースホルダー 2"/>
          <p:cNvSpPr txBox="1">
            <a:spLocks/>
          </p:cNvSpPr>
          <p:nvPr/>
        </p:nvSpPr>
        <p:spPr bwMode="gray">
          <a:xfrm>
            <a:off x="80182" y="1231198"/>
            <a:ext cx="467833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t>(1)</a:t>
            </a:r>
            <a:r>
              <a:rPr lang="ja-JP" altLang="en-US" kern="0" dirty="0"/>
              <a:t>月食時の地球の影の形状</a:t>
            </a:r>
            <a:endParaRPr lang="ja-JP" altLang="en-US" sz="1400" kern="0" dirty="0"/>
          </a:p>
          <a:p>
            <a:pPr marL="0" indent="0" eaLnBrk="1" hangingPunct="1">
              <a:buFont typeface="Wingdings" pitchFamily="2" charset="2"/>
              <a:buNone/>
              <a:defRPr/>
            </a:pPr>
            <a:endParaRPr lang="en-US" altLang="ja-JP" kern="0" dirty="0"/>
          </a:p>
          <a:p>
            <a:pPr marL="0" indent="0" eaLnBrk="1" hangingPunct="1">
              <a:buFont typeface="Wingdings" pitchFamily="2" charset="2"/>
              <a:buNone/>
              <a:defRPr/>
            </a:pPr>
            <a:endParaRPr lang="en-US" altLang="ja-JP" b="1" kern="0" dirty="0"/>
          </a:p>
        </p:txBody>
      </p:sp>
      <p:sp>
        <p:nvSpPr>
          <p:cNvPr id="18" name="円/楕円 17"/>
          <p:cNvSpPr/>
          <p:nvPr/>
        </p:nvSpPr>
        <p:spPr bwMode="gray">
          <a:xfrm>
            <a:off x="3373438" y="2568575"/>
            <a:ext cx="995362" cy="1000125"/>
          </a:xfrm>
          <a:prstGeom prst="ellipse">
            <a:avLst/>
          </a:prstGeom>
          <a:solidFill>
            <a:schemeClr val="bg2">
              <a:lumMod val="20000"/>
              <a:lumOff val="80000"/>
            </a:schemeClr>
          </a:solidFill>
          <a:ln w="9525" algn="ctr">
            <a:solidFill>
              <a:schemeClr val="tx2"/>
            </a:solidFill>
            <a:miter lim="800000"/>
            <a:headEnd/>
            <a:tailEnd/>
          </a:ln>
          <a:effectLst/>
        </p:spPr>
        <p:txBody>
          <a:bodyPr wrap="none" anchor="ctr"/>
          <a:lstStyle/>
          <a:p>
            <a:pPr algn="ctr" eaLnBrk="1" hangingPunct="1">
              <a:defRPr/>
            </a:pPr>
            <a:endParaRPr lang="ja-JP" altLang="en-US" dirty="0"/>
          </a:p>
        </p:txBody>
      </p:sp>
      <p:grpSp>
        <p:nvGrpSpPr>
          <p:cNvPr id="14343" name="グループ化 4"/>
          <p:cNvGrpSpPr>
            <a:grpSpLocks/>
          </p:cNvGrpSpPr>
          <p:nvPr/>
        </p:nvGrpSpPr>
        <p:grpSpPr bwMode="auto">
          <a:xfrm>
            <a:off x="1700213" y="3067050"/>
            <a:ext cx="1524000" cy="846138"/>
            <a:chOff x="1229710" y="3168869"/>
            <a:chExt cx="1524002" cy="846082"/>
          </a:xfrm>
        </p:grpSpPr>
        <p:sp>
          <p:nvSpPr>
            <p:cNvPr id="14377" name="円/楕円 1"/>
            <p:cNvSpPr>
              <a:spLocks noChangeArrowheads="1"/>
            </p:cNvSpPr>
            <p:nvPr/>
          </p:nvSpPr>
          <p:spPr bwMode="gray">
            <a:xfrm>
              <a:off x="1229710" y="3168869"/>
              <a:ext cx="1513490" cy="346841"/>
            </a:xfrm>
            <a:prstGeom prst="ellipse">
              <a:avLst/>
            </a:prstGeom>
            <a:solidFill>
              <a:srgbClr val="E8CA18"/>
            </a:solidFill>
            <a:ln w="9525" algn="ctr">
              <a:solidFill>
                <a:srgbClr val="F55F03"/>
              </a:solidFill>
              <a:miter lim="800000"/>
              <a:headEnd/>
              <a:tailEnd/>
            </a:ln>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sp>
          <p:nvSpPr>
            <p:cNvPr id="14378" name="円/楕円 7"/>
            <p:cNvSpPr>
              <a:spLocks noChangeArrowheads="1"/>
            </p:cNvSpPr>
            <p:nvPr/>
          </p:nvSpPr>
          <p:spPr bwMode="gray">
            <a:xfrm>
              <a:off x="1240222" y="3668110"/>
              <a:ext cx="1513490" cy="346841"/>
            </a:xfrm>
            <a:prstGeom prst="ellipse">
              <a:avLst/>
            </a:prstGeom>
            <a:solidFill>
              <a:srgbClr val="E8CA18"/>
            </a:solidFill>
            <a:ln w="9525" algn="ctr">
              <a:solidFill>
                <a:srgbClr val="F55F03"/>
              </a:solidFill>
              <a:miter lim="800000"/>
              <a:headEnd/>
              <a:tailEnd/>
            </a:ln>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cxnSp>
          <p:nvCxnSpPr>
            <p:cNvPr id="14379" name="直線コネクタ 3"/>
            <p:cNvCxnSpPr>
              <a:cxnSpLocks noChangeShapeType="1"/>
              <a:stCxn id="14377" idx="2"/>
            </p:cNvCxnSpPr>
            <p:nvPr/>
          </p:nvCxnSpPr>
          <p:spPr bwMode="auto">
            <a:xfrm>
              <a:off x="1229710" y="3342290"/>
              <a:ext cx="0" cy="499240"/>
            </a:xfrm>
            <a:prstGeom prst="line">
              <a:avLst/>
            </a:prstGeom>
            <a:noFill/>
            <a:ln w="9525" algn="ctr">
              <a:solidFill>
                <a:srgbClr val="505050"/>
              </a:solidFill>
              <a:round/>
              <a:headEnd/>
              <a:tailEnd/>
            </a:ln>
            <a:extLst>
              <a:ext uri="{909E8E84-426E-40DD-AFC4-6F175D3DCCD1}">
                <a14:hiddenFill xmlns:a14="http://schemas.microsoft.com/office/drawing/2010/main">
                  <a:noFill/>
                </a14:hiddenFill>
              </a:ext>
            </a:extLst>
          </p:spPr>
        </p:cxnSp>
        <p:cxnSp>
          <p:nvCxnSpPr>
            <p:cNvPr id="14380" name="直線コネクタ 11"/>
            <p:cNvCxnSpPr>
              <a:cxnSpLocks noChangeShapeType="1"/>
            </p:cNvCxnSpPr>
            <p:nvPr/>
          </p:nvCxnSpPr>
          <p:spPr bwMode="auto">
            <a:xfrm>
              <a:off x="2743200" y="3350172"/>
              <a:ext cx="0" cy="499240"/>
            </a:xfrm>
            <a:prstGeom prst="line">
              <a:avLst/>
            </a:prstGeom>
            <a:noFill/>
            <a:ln w="9525" algn="ctr">
              <a:solidFill>
                <a:srgbClr val="505050"/>
              </a:solidFill>
              <a:round/>
              <a:headEnd/>
              <a:tailEnd/>
            </a:ln>
            <a:extLst>
              <a:ext uri="{909E8E84-426E-40DD-AFC4-6F175D3DCCD1}">
                <a14:hiddenFill xmlns:a14="http://schemas.microsoft.com/office/drawing/2010/main">
                  <a:noFill/>
                </a14:hiddenFill>
              </a:ext>
            </a:extLst>
          </p:spPr>
        </p:cxnSp>
      </p:grpSp>
      <p:sp>
        <p:nvSpPr>
          <p:cNvPr id="13346" name="円/楕円 9"/>
          <p:cNvSpPr>
            <a:spLocks noChangeArrowheads="1"/>
          </p:cNvSpPr>
          <p:nvPr/>
        </p:nvSpPr>
        <p:spPr bwMode="gray">
          <a:xfrm>
            <a:off x="804863" y="3649663"/>
            <a:ext cx="582612" cy="601662"/>
          </a:xfrm>
          <a:prstGeom prst="ellipse">
            <a:avLst/>
          </a:prstGeom>
          <a:solidFill>
            <a:schemeClr val="accent1">
              <a:lumMod val="20000"/>
              <a:lumOff val="80000"/>
            </a:schemeClr>
          </a:solidFill>
          <a:ln w="9525" algn="ctr">
            <a:solidFill>
              <a:schemeClr val="accent1"/>
            </a:solidFill>
            <a:miter lim="800000"/>
            <a:headEnd/>
            <a:tailEnd/>
          </a:ln>
        </p:spPr>
        <p:txBody>
          <a:bodyPr wrap="none" anchor="ctr"/>
          <a:lstStyle>
            <a:lvl1pPr eaLnBrk="0"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eaLnBrk="0" hangingPunct="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eaLnBrk="0" hangingPunct="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defRPr/>
            </a:pPr>
            <a:endParaRPr lang="ja-JP" altLang="en-US" sz="1800">
              <a:solidFill>
                <a:schemeClr val="tx1"/>
              </a:solidFill>
              <a:latin typeface="Calibri" pitchFamily="34" charset="0"/>
            </a:endParaRPr>
          </a:p>
        </p:txBody>
      </p:sp>
      <p:sp>
        <p:nvSpPr>
          <p:cNvPr id="14345" name="テキスト ボックス 26"/>
          <p:cNvSpPr txBox="1">
            <a:spLocks noChangeArrowheads="1"/>
          </p:cNvSpPr>
          <p:nvPr/>
        </p:nvSpPr>
        <p:spPr bwMode="auto">
          <a:xfrm>
            <a:off x="482600" y="3265815"/>
            <a:ext cx="8002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2400" dirty="0">
                <a:solidFill>
                  <a:schemeClr val="tx1"/>
                </a:solidFill>
                <a:latin typeface="Calibri" pitchFamily="34" charset="0"/>
              </a:rPr>
              <a:t>太陽</a:t>
            </a:r>
          </a:p>
        </p:txBody>
      </p:sp>
      <p:sp>
        <p:nvSpPr>
          <p:cNvPr id="14346" name="テキスト ボックス 26"/>
          <p:cNvSpPr txBox="1">
            <a:spLocks noChangeArrowheads="1"/>
          </p:cNvSpPr>
          <p:nvPr/>
        </p:nvSpPr>
        <p:spPr bwMode="auto">
          <a:xfrm>
            <a:off x="2135188" y="3049588"/>
            <a:ext cx="6461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a:solidFill>
                  <a:schemeClr val="tx1"/>
                </a:solidFill>
                <a:latin typeface="Calibri" pitchFamily="34" charset="0"/>
              </a:rPr>
              <a:t>大地</a:t>
            </a:r>
          </a:p>
        </p:txBody>
      </p:sp>
      <p:sp>
        <p:nvSpPr>
          <p:cNvPr id="13" name="フリーフォーム 12"/>
          <p:cNvSpPr/>
          <p:nvPr/>
        </p:nvSpPr>
        <p:spPr bwMode="gray">
          <a:xfrm>
            <a:off x="3373438" y="2879725"/>
            <a:ext cx="519112" cy="377825"/>
          </a:xfrm>
          <a:custGeom>
            <a:avLst/>
            <a:gdLst>
              <a:gd name="connsiteX0" fmla="*/ 63062 w 520262"/>
              <a:gd name="connsiteY0" fmla="*/ 0 h 378478"/>
              <a:gd name="connsiteX1" fmla="*/ 63062 w 520262"/>
              <a:gd name="connsiteY1" fmla="*/ 0 h 378478"/>
              <a:gd name="connsiteX2" fmla="*/ 189186 w 520262"/>
              <a:gd name="connsiteY2" fmla="*/ 78828 h 378478"/>
              <a:gd name="connsiteX3" fmla="*/ 236483 w 520262"/>
              <a:gd name="connsiteY3" fmla="*/ 94594 h 378478"/>
              <a:gd name="connsiteX4" fmla="*/ 283780 w 520262"/>
              <a:gd name="connsiteY4" fmla="*/ 126125 h 378478"/>
              <a:gd name="connsiteX5" fmla="*/ 378373 w 520262"/>
              <a:gd name="connsiteY5" fmla="*/ 157656 h 378478"/>
              <a:gd name="connsiteX6" fmla="*/ 520262 w 520262"/>
              <a:gd name="connsiteY6" fmla="*/ 126125 h 378478"/>
              <a:gd name="connsiteX7" fmla="*/ 520262 w 520262"/>
              <a:gd name="connsiteY7" fmla="*/ 126125 h 378478"/>
              <a:gd name="connsiteX8" fmla="*/ 520262 w 520262"/>
              <a:gd name="connsiteY8" fmla="*/ 346842 h 378478"/>
              <a:gd name="connsiteX9" fmla="*/ 520262 w 520262"/>
              <a:gd name="connsiteY9" fmla="*/ 346842 h 378478"/>
              <a:gd name="connsiteX10" fmla="*/ 378373 w 520262"/>
              <a:gd name="connsiteY10" fmla="*/ 378373 h 378478"/>
              <a:gd name="connsiteX11" fmla="*/ 331076 w 520262"/>
              <a:gd name="connsiteY11" fmla="*/ 362607 h 378478"/>
              <a:gd name="connsiteX12" fmla="*/ 173421 w 520262"/>
              <a:gd name="connsiteY12" fmla="*/ 315311 h 378478"/>
              <a:gd name="connsiteX13" fmla="*/ 78828 w 520262"/>
              <a:gd name="connsiteY13" fmla="*/ 283780 h 378478"/>
              <a:gd name="connsiteX14" fmla="*/ 31531 w 520262"/>
              <a:gd name="connsiteY14" fmla="*/ 268014 h 378478"/>
              <a:gd name="connsiteX15" fmla="*/ 0 w 520262"/>
              <a:gd name="connsiteY15" fmla="*/ 220718 h 378478"/>
              <a:gd name="connsiteX16" fmla="*/ 0 w 520262"/>
              <a:gd name="connsiteY16" fmla="*/ 220718 h 378478"/>
              <a:gd name="connsiteX17" fmla="*/ 0 w 520262"/>
              <a:gd name="connsiteY17" fmla="*/ 15766 h 378478"/>
              <a:gd name="connsiteX18" fmla="*/ 0 w 520262"/>
              <a:gd name="connsiteY18" fmla="*/ 15766 h 3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0262" h="378478">
                <a:moveTo>
                  <a:pt x="63062" y="0"/>
                </a:moveTo>
                <a:lnTo>
                  <a:pt x="63062" y="0"/>
                </a:lnTo>
                <a:cubicBezTo>
                  <a:pt x="105103" y="26276"/>
                  <a:pt x="145662" y="55088"/>
                  <a:pt x="189186" y="78828"/>
                </a:cubicBezTo>
                <a:cubicBezTo>
                  <a:pt x="203775" y="86786"/>
                  <a:pt x="221619" y="87162"/>
                  <a:pt x="236483" y="94594"/>
                </a:cubicBezTo>
                <a:cubicBezTo>
                  <a:pt x="253431" y="103068"/>
                  <a:pt x="266465" y="118430"/>
                  <a:pt x="283780" y="126125"/>
                </a:cubicBezTo>
                <a:cubicBezTo>
                  <a:pt x="314152" y="139624"/>
                  <a:pt x="378373" y="157656"/>
                  <a:pt x="378373" y="157656"/>
                </a:cubicBezTo>
                <a:cubicBezTo>
                  <a:pt x="500364" y="140228"/>
                  <a:pt x="455494" y="158508"/>
                  <a:pt x="520262" y="126125"/>
                </a:cubicBezTo>
                <a:lnTo>
                  <a:pt x="520262" y="126125"/>
                </a:lnTo>
                <a:lnTo>
                  <a:pt x="520262" y="346842"/>
                </a:lnTo>
                <a:lnTo>
                  <a:pt x="520262" y="346842"/>
                </a:lnTo>
                <a:cubicBezTo>
                  <a:pt x="472966" y="357352"/>
                  <a:pt x="426656" y="374350"/>
                  <a:pt x="378373" y="378373"/>
                </a:cubicBezTo>
                <a:cubicBezTo>
                  <a:pt x="361812" y="379753"/>
                  <a:pt x="347055" y="367172"/>
                  <a:pt x="331076" y="362607"/>
                </a:cubicBezTo>
                <a:cubicBezTo>
                  <a:pt x="164286" y="314953"/>
                  <a:pt x="398221" y="390245"/>
                  <a:pt x="173421" y="315311"/>
                </a:cubicBezTo>
                <a:lnTo>
                  <a:pt x="78828" y="283780"/>
                </a:lnTo>
                <a:lnTo>
                  <a:pt x="31531" y="268014"/>
                </a:lnTo>
                <a:lnTo>
                  <a:pt x="0" y="220718"/>
                </a:lnTo>
                <a:lnTo>
                  <a:pt x="0" y="220718"/>
                </a:lnTo>
                <a:lnTo>
                  <a:pt x="0" y="15766"/>
                </a:lnTo>
                <a:lnTo>
                  <a:pt x="0" y="15766"/>
                </a:lnTo>
              </a:path>
            </a:pathLst>
          </a:custGeom>
          <a:solidFill>
            <a:schemeClr val="tx2">
              <a:lumMod val="65000"/>
              <a:lumOff val="35000"/>
            </a:schemeClr>
          </a:solidFill>
          <a:ln w="9525" algn="ctr">
            <a:noFill/>
            <a:miter lim="800000"/>
            <a:headEnd/>
            <a:tailEnd/>
          </a:ln>
          <a:effectLst/>
        </p:spPr>
        <p:txBody>
          <a:bodyPr wrap="none" anchor="ctr"/>
          <a:lstStyle/>
          <a:p>
            <a:pPr algn="ctr" eaLnBrk="1" fontAlgn="ctr" hangingPunct="1">
              <a:defRPr/>
            </a:pPr>
            <a:endParaRPr lang="ja-JP" altLang="en-US">
              <a:solidFill>
                <a:srgbClr val="000000"/>
              </a:solidFill>
              <a:latin typeface="ＭＳ Ｐゴシック" charset="-128"/>
            </a:endParaRPr>
          </a:p>
        </p:txBody>
      </p:sp>
      <p:cxnSp>
        <p:nvCxnSpPr>
          <p:cNvPr id="14348" name="直線矢印コネクタ 19"/>
          <p:cNvCxnSpPr>
            <a:cxnSpLocks noChangeShapeType="1"/>
            <a:endCxn id="13" idx="13"/>
          </p:cNvCxnSpPr>
          <p:nvPr/>
        </p:nvCxnSpPr>
        <p:spPr bwMode="auto">
          <a:xfrm flipV="1">
            <a:off x="1387475" y="3163888"/>
            <a:ext cx="2063750" cy="785812"/>
          </a:xfrm>
          <a:prstGeom prst="straightConnector1">
            <a:avLst/>
          </a:prstGeom>
          <a:noFill/>
          <a:ln w="38100" algn="ctr">
            <a:solidFill>
              <a:schemeClr val="accent1"/>
            </a:solidFill>
            <a:prstDash val="sysDash"/>
            <a:round/>
            <a:headEnd/>
            <a:tailEnd type="arrow" w="med" len="med"/>
          </a:ln>
          <a:extLst>
            <a:ext uri="{909E8E84-426E-40DD-AFC4-6F175D3DCCD1}">
              <a14:hiddenFill xmlns:a14="http://schemas.microsoft.com/office/drawing/2010/main">
                <a:noFill/>
              </a14:hiddenFill>
            </a:ext>
          </a:extLst>
        </p:spPr>
      </p:cxnSp>
      <p:sp>
        <p:nvSpPr>
          <p:cNvPr id="14349" name="テキスト ボックス 26"/>
          <p:cNvSpPr txBox="1">
            <a:spLocks noChangeArrowheads="1"/>
          </p:cNvSpPr>
          <p:nvPr/>
        </p:nvSpPr>
        <p:spPr bwMode="auto">
          <a:xfrm>
            <a:off x="3892550" y="2698750"/>
            <a:ext cx="4924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2400" dirty="0">
                <a:solidFill>
                  <a:schemeClr val="tx1"/>
                </a:solidFill>
                <a:latin typeface="Calibri" pitchFamily="34" charset="0"/>
              </a:rPr>
              <a:t>月</a:t>
            </a:r>
          </a:p>
        </p:txBody>
      </p:sp>
      <p:sp>
        <p:nvSpPr>
          <p:cNvPr id="25" name="コンテンツ プレースホルダー 2"/>
          <p:cNvSpPr txBox="1">
            <a:spLocks/>
          </p:cNvSpPr>
          <p:nvPr/>
        </p:nvSpPr>
        <p:spPr bwMode="gray">
          <a:xfrm>
            <a:off x="392113" y="1990725"/>
            <a:ext cx="356076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もし大地が平板なら</a:t>
            </a:r>
            <a:r>
              <a:rPr lang="en-US" altLang="ja-JP" kern="0" dirty="0"/>
              <a:t>…</a:t>
            </a:r>
          </a:p>
          <a:p>
            <a:pPr marL="0" indent="0" eaLnBrk="1" hangingPunct="1">
              <a:buFont typeface="Wingdings" pitchFamily="2" charset="2"/>
              <a:buNone/>
              <a:defRPr/>
            </a:pPr>
            <a:endParaRPr lang="en-US" altLang="ja-JP" b="1" kern="0" dirty="0"/>
          </a:p>
        </p:txBody>
      </p:sp>
      <p:sp>
        <p:nvSpPr>
          <p:cNvPr id="26" name="コンテンツ プレースホルダー 2"/>
          <p:cNvSpPr txBox="1">
            <a:spLocks/>
          </p:cNvSpPr>
          <p:nvPr/>
        </p:nvSpPr>
        <p:spPr bwMode="gray">
          <a:xfrm>
            <a:off x="336550" y="2487613"/>
            <a:ext cx="3560763"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大地の影は円くない</a:t>
            </a:r>
            <a:endParaRPr lang="en-US" altLang="ja-JP" kern="0" dirty="0"/>
          </a:p>
          <a:p>
            <a:pPr marL="0" indent="0" eaLnBrk="1" hangingPunct="1">
              <a:buFont typeface="Wingdings" pitchFamily="2" charset="2"/>
              <a:buNone/>
              <a:defRPr/>
            </a:pPr>
            <a:endParaRPr lang="en-US" altLang="ja-JP" b="1" kern="0" dirty="0"/>
          </a:p>
        </p:txBody>
      </p:sp>
      <p:sp>
        <p:nvSpPr>
          <p:cNvPr id="14352" name="円/楕円 21"/>
          <p:cNvSpPr>
            <a:spLocks noChangeArrowheads="1"/>
          </p:cNvSpPr>
          <p:nvPr/>
        </p:nvSpPr>
        <p:spPr bwMode="gray">
          <a:xfrm>
            <a:off x="6384925" y="2927350"/>
            <a:ext cx="977900" cy="901700"/>
          </a:xfrm>
          <a:prstGeom prst="ellipse">
            <a:avLst/>
          </a:prstGeom>
          <a:solidFill>
            <a:srgbClr val="CD8B33"/>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2400" dirty="0">
              <a:solidFill>
                <a:schemeClr val="tx1"/>
              </a:solidFill>
              <a:latin typeface="Calibri" pitchFamily="34" charset="0"/>
            </a:endParaRPr>
          </a:p>
        </p:txBody>
      </p:sp>
      <p:sp>
        <p:nvSpPr>
          <p:cNvPr id="32" name="円/楕円 31"/>
          <p:cNvSpPr/>
          <p:nvPr/>
        </p:nvSpPr>
        <p:spPr bwMode="gray">
          <a:xfrm>
            <a:off x="7731125" y="2468563"/>
            <a:ext cx="995363" cy="1000125"/>
          </a:xfrm>
          <a:prstGeom prst="ellipse">
            <a:avLst/>
          </a:prstGeom>
          <a:solidFill>
            <a:schemeClr val="bg2">
              <a:lumMod val="20000"/>
              <a:lumOff val="80000"/>
            </a:schemeClr>
          </a:solidFill>
          <a:ln w="9525" algn="ctr">
            <a:solidFill>
              <a:schemeClr val="tx2"/>
            </a:solidFill>
            <a:miter lim="800000"/>
            <a:headEnd/>
            <a:tailEnd/>
          </a:ln>
          <a:effectLst/>
        </p:spPr>
        <p:txBody>
          <a:bodyPr wrap="none" anchor="ctr"/>
          <a:lstStyle/>
          <a:p>
            <a:pPr algn="ctr" eaLnBrk="1" hangingPunct="1">
              <a:defRPr/>
            </a:pPr>
            <a:endParaRPr lang="ja-JP" altLang="en-US" dirty="0"/>
          </a:p>
        </p:txBody>
      </p:sp>
      <p:sp>
        <p:nvSpPr>
          <p:cNvPr id="13337" name="円/楕円 33"/>
          <p:cNvSpPr>
            <a:spLocks noChangeArrowheads="1"/>
          </p:cNvSpPr>
          <p:nvPr/>
        </p:nvSpPr>
        <p:spPr bwMode="gray">
          <a:xfrm>
            <a:off x="5164138" y="3549650"/>
            <a:ext cx="582612" cy="601663"/>
          </a:xfrm>
          <a:prstGeom prst="ellipse">
            <a:avLst/>
          </a:prstGeom>
          <a:solidFill>
            <a:schemeClr val="accent1">
              <a:lumMod val="20000"/>
              <a:lumOff val="80000"/>
            </a:schemeClr>
          </a:solidFill>
          <a:ln w="9525" algn="ctr">
            <a:solidFill>
              <a:schemeClr val="accent1"/>
            </a:solidFill>
            <a:miter lim="800000"/>
            <a:headEnd/>
            <a:tailEnd/>
          </a:ln>
        </p:spPr>
        <p:txBody>
          <a:bodyPr wrap="none" anchor="ctr"/>
          <a:lstStyle>
            <a:lvl1pPr eaLnBrk="0"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eaLnBrk="0" hangingPunct="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eaLnBrk="0" hangingPunct="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defRPr/>
            </a:pPr>
            <a:endParaRPr lang="ja-JP" altLang="en-US" sz="1800">
              <a:solidFill>
                <a:schemeClr val="tx1"/>
              </a:solidFill>
              <a:latin typeface="Calibri" pitchFamily="34" charset="0"/>
            </a:endParaRPr>
          </a:p>
        </p:txBody>
      </p:sp>
      <p:sp>
        <p:nvSpPr>
          <p:cNvPr id="14355" name="テキスト ボックス 26"/>
          <p:cNvSpPr txBox="1">
            <a:spLocks noChangeArrowheads="1"/>
          </p:cNvSpPr>
          <p:nvPr/>
        </p:nvSpPr>
        <p:spPr bwMode="auto">
          <a:xfrm>
            <a:off x="5084918" y="3225948"/>
            <a:ext cx="8002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2400" dirty="0">
                <a:solidFill>
                  <a:schemeClr val="tx1"/>
                </a:solidFill>
                <a:latin typeface="Calibri" pitchFamily="34" charset="0"/>
              </a:rPr>
              <a:t>太陽</a:t>
            </a:r>
          </a:p>
        </p:txBody>
      </p:sp>
      <p:sp>
        <p:nvSpPr>
          <p:cNvPr id="14356" name="テキスト ボックス 26"/>
          <p:cNvSpPr txBox="1">
            <a:spLocks noChangeArrowheads="1"/>
          </p:cNvSpPr>
          <p:nvPr/>
        </p:nvSpPr>
        <p:spPr bwMode="auto">
          <a:xfrm>
            <a:off x="6384925" y="3044825"/>
            <a:ext cx="6461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a:solidFill>
                  <a:schemeClr val="tx1"/>
                </a:solidFill>
                <a:latin typeface="Calibri" pitchFamily="34" charset="0"/>
              </a:rPr>
              <a:t>大地</a:t>
            </a:r>
          </a:p>
        </p:txBody>
      </p:sp>
      <p:cxnSp>
        <p:nvCxnSpPr>
          <p:cNvPr id="14357" name="直線矢印コネクタ 37"/>
          <p:cNvCxnSpPr>
            <a:cxnSpLocks noChangeShapeType="1"/>
          </p:cNvCxnSpPr>
          <p:nvPr/>
        </p:nvCxnSpPr>
        <p:spPr bwMode="auto">
          <a:xfrm flipV="1">
            <a:off x="5746750" y="3063875"/>
            <a:ext cx="2063750" cy="785813"/>
          </a:xfrm>
          <a:prstGeom prst="straightConnector1">
            <a:avLst/>
          </a:prstGeom>
          <a:noFill/>
          <a:ln w="38100" algn="ctr">
            <a:solidFill>
              <a:schemeClr val="accent1"/>
            </a:solidFill>
            <a:prstDash val="sysDash"/>
            <a:round/>
            <a:headEnd/>
            <a:tailEnd type="arrow" w="med" len="med"/>
          </a:ln>
          <a:extLst>
            <a:ext uri="{909E8E84-426E-40DD-AFC4-6F175D3DCCD1}">
              <a14:hiddenFill xmlns:a14="http://schemas.microsoft.com/office/drawing/2010/main">
                <a:noFill/>
              </a14:hiddenFill>
            </a:ext>
          </a:extLst>
        </p:spPr>
      </p:cxnSp>
      <p:sp>
        <p:nvSpPr>
          <p:cNvPr id="14358" name="テキスト ボックス 26"/>
          <p:cNvSpPr txBox="1">
            <a:spLocks noChangeArrowheads="1"/>
          </p:cNvSpPr>
          <p:nvPr/>
        </p:nvSpPr>
        <p:spPr bwMode="auto">
          <a:xfrm>
            <a:off x="8364538" y="2625725"/>
            <a:ext cx="4924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2400" dirty="0">
                <a:solidFill>
                  <a:schemeClr val="tx1"/>
                </a:solidFill>
                <a:latin typeface="Calibri" pitchFamily="34" charset="0"/>
              </a:rPr>
              <a:t>月</a:t>
            </a:r>
          </a:p>
        </p:txBody>
      </p:sp>
      <p:sp>
        <p:nvSpPr>
          <p:cNvPr id="31" name="コンテンツ プレースホルダー 2"/>
          <p:cNvSpPr txBox="1">
            <a:spLocks/>
          </p:cNvSpPr>
          <p:nvPr/>
        </p:nvSpPr>
        <p:spPr bwMode="gray">
          <a:xfrm>
            <a:off x="5011738" y="1946275"/>
            <a:ext cx="356076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大地の影は円い</a:t>
            </a:r>
            <a:endParaRPr lang="en-US" altLang="ja-JP" kern="0" dirty="0"/>
          </a:p>
          <a:p>
            <a:pPr marL="0" indent="0" eaLnBrk="1" hangingPunct="1">
              <a:buFont typeface="Wingdings" pitchFamily="2" charset="2"/>
              <a:buNone/>
              <a:defRPr/>
            </a:pPr>
            <a:r>
              <a:rPr lang="ja-JP" altLang="en-US" kern="0" dirty="0"/>
              <a:t>大地は球である</a:t>
            </a:r>
            <a:endParaRPr lang="en-US" altLang="ja-JP" kern="0" dirty="0"/>
          </a:p>
          <a:p>
            <a:pPr marL="0" indent="0" eaLnBrk="1" hangingPunct="1">
              <a:buFont typeface="Wingdings" pitchFamily="2" charset="2"/>
              <a:buNone/>
              <a:defRPr/>
            </a:pPr>
            <a:endParaRPr lang="en-US" altLang="ja-JP" b="1" kern="0" dirty="0"/>
          </a:p>
        </p:txBody>
      </p:sp>
      <p:sp>
        <p:nvSpPr>
          <p:cNvPr id="27" name="円/楕円 26"/>
          <p:cNvSpPr/>
          <p:nvPr/>
        </p:nvSpPr>
        <p:spPr bwMode="gray">
          <a:xfrm>
            <a:off x="7810500" y="2660650"/>
            <a:ext cx="592138" cy="717550"/>
          </a:xfrm>
          <a:prstGeom prst="ellipse">
            <a:avLst/>
          </a:prstGeom>
          <a:solidFill>
            <a:schemeClr val="tx1">
              <a:lumMod val="50000"/>
              <a:lumOff val="50000"/>
            </a:schemeClr>
          </a:solidFill>
          <a:ln w="9525" algn="ctr">
            <a:noFill/>
            <a:miter lim="800000"/>
            <a:headEnd/>
            <a:tailEnd/>
          </a:ln>
          <a:effectLst/>
        </p:spPr>
        <p:txBody>
          <a:bodyPr wrap="none" anchor="ctr"/>
          <a:lstStyle/>
          <a:p>
            <a:pPr algn="ctr" eaLnBrk="1" hangingPunct="1">
              <a:defRPr/>
            </a:pPr>
            <a:endParaRPr lang="ja-JP" altLang="en-US" dirty="0"/>
          </a:p>
        </p:txBody>
      </p:sp>
      <p:sp>
        <p:nvSpPr>
          <p:cNvPr id="46" name="乗算記号 45"/>
          <p:cNvSpPr/>
          <p:nvPr/>
        </p:nvSpPr>
        <p:spPr bwMode="gray">
          <a:xfrm>
            <a:off x="-760713" y="2512521"/>
            <a:ext cx="6456363" cy="2303462"/>
          </a:xfrm>
          <a:prstGeom prst="mathMultiply">
            <a:avLst/>
          </a:prstGeom>
          <a:noFill/>
          <a:ln w="28575" algn="ctr">
            <a:solidFill>
              <a:schemeClr val="accent1"/>
            </a:solidFill>
            <a:miter lim="800000"/>
            <a:headEnd/>
            <a:tailEnd/>
          </a:ln>
          <a:effectLst/>
        </p:spPr>
        <p:txBody>
          <a:bodyPr wrap="none" anchor="ctr"/>
          <a:lstStyle/>
          <a:p>
            <a:pPr algn="ctr" eaLnBrk="1" hangingPunct="1">
              <a:defRPr/>
            </a:pPr>
            <a:endParaRPr lang="ja-JP" altLang="en-US" dirty="0"/>
          </a:p>
        </p:txBody>
      </p:sp>
      <p:sp>
        <p:nvSpPr>
          <p:cNvPr id="50" name="コンテンツ プレースホルダー 2"/>
          <p:cNvSpPr txBox="1">
            <a:spLocks/>
          </p:cNvSpPr>
          <p:nvPr/>
        </p:nvSpPr>
        <p:spPr bwMode="gray">
          <a:xfrm>
            <a:off x="146050" y="4559300"/>
            <a:ext cx="48021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t>(2) </a:t>
            </a:r>
            <a:r>
              <a:rPr lang="ja-JP" altLang="en-US" kern="0" dirty="0"/>
              <a:t>北極星の仰角</a:t>
            </a:r>
          </a:p>
          <a:p>
            <a:pPr marL="0" indent="0" eaLnBrk="1" hangingPunct="1">
              <a:buFont typeface="Wingdings" pitchFamily="2" charset="2"/>
              <a:buNone/>
              <a:defRPr/>
            </a:pPr>
            <a:endParaRPr lang="en-US" altLang="ja-JP" kern="0" dirty="0"/>
          </a:p>
          <a:p>
            <a:pPr marL="0" indent="0" eaLnBrk="1" hangingPunct="1">
              <a:buFont typeface="Wingdings" pitchFamily="2" charset="2"/>
              <a:buNone/>
              <a:defRPr/>
            </a:pPr>
            <a:endParaRPr lang="en-US" altLang="ja-JP" b="1" kern="0" dirty="0"/>
          </a:p>
        </p:txBody>
      </p:sp>
      <p:sp>
        <p:nvSpPr>
          <p:cNvPr id="47" name="パイ 46"/>
          <p:cNvSpPr/>
          <p:nvPr/>
        </p:nvSpPr>
        <p:spPr bwMode="gray">
          <a:xfrm rot="5400000">
            <a:off x="5699919" y="5476082"/>
            <a:ext cx="2593975" cy="2503487"/>
          </a:xfrm>
          <a:prstGeom prst="pie">
            <a:avLst>
              <a:gd name="adj1" fmla="val 5381002"/>
              <a:gd name="adj2" fmla="val 16200000"/>
            </a:avLst>
          </a:prstGeom>
          <a:solidFill>
            <a:srgbClr val="FFC000"/>
          </a:solidFill>
          <a:ln w="9525" algn="ctr">
            <a:solidFill>
              <a:srgbClr val="F55F03"/>
            </a:solidFill>
            <a:miter lim="800000"/>
            <a:headEnd/>
            <a:tailEnd/>
          </a:ln>
          <a:effectLst/>
        </p:spPr>
        <p:txBody>
          <a:bodyPr wrap="none" anchor="ctr"/>
          <a:lstStyle/>
          <a:p>
            <a:pPr algn="ctr" eaLnBrk="1" hangingPunct="1">
              <a:defRPr/>
            </a:pPr>
            <a:endParaRPr lang="ja-JP" altLang="en-US" dirty="0"/>
          </a:p>
        </p:txBody>
      </p:sp>
      <p:sp>
        <p:nvSpPr>
          <p:cNvPr id="51" name="星 5 50"/>
          <p:cNvSpPr/>
          <p:nvPr/>
        </p:nvSpPr>
        <p:spPr bwMode="gray">
          <a:xfrm>
            <a:off x="6778625" y="4151313"/>
            <a:ext cx="500063" cy="522287"/>
          </a:xfrm>
          <a:prstGeom prst="star5">
            <a:avLst/>
          </a:prstGeom>
          <a:solidFill>
            <a:srgbClr val="FFFF00"/>
          </a:solidFill>
          <a:ln w="9525" algn="ctr">
            <a:solidFill>
              <a:srgbClr val="CD8B33"/>
            </a:solidFill>
            <a:miter lim="800000"/>
            <a:headEnd/>
            <a:tailEnd/>
          </a:ln>
          <a:effectLst/>
        </p:spPr>
        <p:txBody>
          <a:bodyPr wrap="none" anchor="ctr"/>
          <a:lstStyle/>
          <a:p>
            <a:pPr algn="ctr" eaLnBrk="1" hangingPunct="1">
              <a:defRPr/>
            </a:pPr>
            <a:endParaRPr lang="ja-JP" altLang="en-US" dirty="0"/>
          </a:p>
        </p:txBody>
      </p:sp>
      <p:grpSp>
        <p:nvGrpSpPr>
          <p:cNvPr id="14365" name="グループ化 2"/>
          <p:cNvGrpSpPr>
            <a:grpSpLocks/>
          </p:cNvGrpSpPr>
          <p:nvPr/>
        </p:nvGrpSpPr>
        <p:grpSpPr bwMode="auto">
          <a:xfrm>
            <a:off x="4887885" y="4181624"/>
            <a:ext cx="3498799" cy="2676377"/>
            <a:chOff x="4887857" y="4182335"/>
            <a:chExt cx="3498077" cy="2675996"/>
          </a:xfrm>
        </p:grpSpPr>
        <p:cxnSp>
          <p:nvCxnSpPr>
            <p:cNvPr id="14368" name="直線コネクタ 48"/>
            <p:cNvCxnSpPr>
              <a:cxnSpLocks noChangeShapeType="1"/>
            </p:cNvCxnSpPr>
            <p:nvPr/>
          </p:nvCxnSpPr>
          <p:spPr bwMode="auto">
            <a:xfrm flipV="1">
              <a:off x="7028608" y="4559958"/>
              <a:ext cx="1960" cy="2147431"/>
            </a:xfrm>
            <a:prstGeom prst="line">
              <a:avLst/>
            </a:prstGeom>
            <a:noFill/>
            <a:ln w="19050" algn="ctr">
              <a:solidFill>
                <a:schemeClr val="tx2"/>
              </a:solidFill>
              <a:round/>
              <a:headEnd/>
              <a:tailEnd/>
            </a:ln>
            <a:extLst>
              <a:ext uri="{909E8E84-426E-40DD-AFC4-6F175D3DCCD1}">
                <a14:hiddenFill xmlns:a14="http://schemas.microsoft.com/office/drawing/2010/main">
                  <a:noFill/>
                </a14:hiddenFill>
              </a:ext>
            </a:extLst>
          </p:spPr>
        </p:cxnSp>
        <p:sp>
          <p:nvSpPr>
            <p:cNvPr id="14369" name="テキスト ボックス 2"/>
            <p:cNvSpPr txBox="1">
              <a:spLocks noChangeArrowheads="1"/>
            </p:cNvSpPr>
            <p:nvPr/>
          </p:nvSpPr>
          <p:spPr bwMode="auto">
            <a:xfrm>
              <a:off x="7278167" y="4182335"/>
              <a:ext cx="1107767" cy="46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2400" dirty="0">
                  <a:solidFill>
                    <a:schemeClr val="tx1"/>
                  </a:solidFill>
                  <a:latin typeface="Calibri" pitchFamily="34" charset="0"/>
                </a:rPr>
                <a:t>北極星</a:t>
              </a:r>
              <a:endParaRPr lang="en-US" altLang="ja-JP" sz="2400" dirty="0">
                <a:solidFill>
                  <a:schemeClr val="tx1"/>
                </a:solidFill>
                <a:latin typeface="Calibri" pitchFamily="34" charset="0"/>
              </a:endParaRPr>
            </a:p>
          </p:txBody>
        </p:sp>
        <p:sp>
          <p:nvSpPr>
            <p:cNvPr id="14370" name="テキスト ボックス 2"/>
            <p:cNvSpPr txBox="1">
              <a:spLocks noChangeArrowheads="1"/>
            </p:cNvSpPr>
            <p:nvPr/>
          </p:nvSpPr>
          <p:spPr bwMode="auto">
            <a:xfrm>
              <a:off x="7036304" y="4843843"/>
              <a:ext cx="1341757" cy="830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2400" dirty="0">
                  <a:solidFill>
                    <a:schemeClr val="tx1"/>
                  </a:solidFill>
                  <a:latin typeface="Calibri" pitchFamily="34" charset="0"/>
                </a:rPr>
                <a:t>北極</a:t>
              </a:r>
              <a:endParaRPr lang="en-US" altLang="ja-JP" sz="2400" dirty="0">
                <a:solidFill>
                  <a:schemeClr val="tx1"/>
                </a:solidFill>
                <a:latin typeface="Calibri" pitchFamily="34" charset="0"/>
              </a:endParaRPr>
            </a:p>
            <a:p>
              <a:pPr eaLnBrk="1" hangingPunct="1">
                <a:lnSpc>
                  <a:spcPct val="100000"/>
                </a:lnSpc>
                <a:spcBef>
                  <a:spcPct val="0"/>
                </a:spcBef>
                <a:spcAft>
                  <a:spcPct val="0"/>
                </a:spcAft>
                <a:buClrTx/>
                <a:buFontTx/>
                <a:buNone/>
              </a:pPr>
              <a:r>
                <a:rPr lang="ja-JP" altLang="en-US" sz="2400" dirty="0">
                  <a:solidFill>
                    <a:schemeClr val="tx1"/>
                  </a:solidFill>
                  <a:latin typeface="Calibri" pitchFamily="34" charset="0"/>
                </a:rPr>
                <a:t>仰角</a:t>
              </a:r>
              <a:r>
                <a:rPr lang="en-US" altLang="ja-JP" sz="2400" dirty="0">
                  <a:solidFill>
                    <a:schemeClr val="tx1"/>
                  </a:solidFill>
                  <a:latin typeface="Calibri" pitchFamily="34" charset="0"/>
                </a:rPr>
                <a:t>90</a:t>
              </a:r>
              <a:r>
                <a:rPr lang="en-US" altLang="ja-JP" sz="1800" dirty="0">
                  <a:solidFill>
                    <a:schemeClr val="tx1"/>
                  </a:solidFill>
                  <a:latin typeface="Calibri" pitchFamily="34" charset="0"/>
                </a:rPr>
                <a:t>°</a:t>
              </a:r>
            </a:p>
          </p:txBody>
        </p:sp>
        <p:cxnSp>
          <p:nvCxnSpPr>
            <p:cNvPr id="14371" name="直線コネクタ 62"/>
            <p:cNvCxnSpPr>
              <a:cxnSpLocks noChangeShapeType="1"/>
            </p:cNvCxnSpPr>
            <p:nvPr/>
          </p:nvCxnSpPr>
          <p:spPr bwMode="auto">
            <a:xfrm flipH="1" flipV="1">
              <a:off x="5094288" y="5551861"/>
              <a:ext cx="1902450" cy="1155527"/>
            </a:xfrm>
            <a:prstGeom prst="line">
              <a:avLst/>
            </a:prstGeom>
            <a:noFill/>
            <a:ln w="19050" algn="ctr">
              <a:solidFill>
                <a:schemeClr val="tx2"/>
              </a:solidFill>
              <a:round/>
              <a:headEnd/>
              <a:tailEnd/>
            </a:ln>
            <a:extLst>
              <a:ext uri="{909E8E84-426E-40DD-AFC4-6F175D3DCCD1}">
                <a14:hiddenFill xmlns:a14="http://schemas.microsoft.com/office/drawing/2010/main">
                  <a:noFill/>
                </a14:hiddenFill>
              </a:ext>
            </a:extLst>
          </p:spPr>
        </p:cxnSp>
        <p:sp>
          <p:nvSpPr>
            <p:cNvPr id="14372" name="テキスト ボックス 2"/>
            <p:cNvSpPr txBox="1">
              <a:spLocks noChangeArrowheads="1"/>
            </p:cNvSpPr>
            <p:nvPr/>
          </p:nvSpPr>
          <p:spPr bwMode="auto">
            <a:xfrm>
              <a:off x="6443598" y="6396732"/>
              <a:ext cx="348100" cy="46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θ</a:t>
              </a:r>
            </a:p>
          </p:txBody>
        </p:sp>
        <p:cxnSp>
          <p:nvCxnSpPr>
            <p:cNvPr id="14373" name="直線コネクタ 70"/>
            <p:cNvCxnSpPr>
              <a:cxnSpLocks noChangeShapeType="1"/>
            </p:cNvCxnSpPr>
            <p:nvPr/>
          </p:nvCxnSpPr>
          <p:spPr bwMode="auto">
            <a:xfrm flipV="1">
              <a:off x="5744826" y="5566729"/>
              <a:ext cx="431182" cy="821987"/>
            </a:xfrm>
            <a:prstGeom prst="line">
              <a:avLst/>
            </a:prstGeom>
            <a:noFill/>
            <a:ln w="19050" algn="ctr">
              <a:solidFill>
                <a:schemeClr val="tx2"/>
              </a:solidFill>
              <a:round/>
              <a:headEnd/>
              <a:tailEnd/>
            </a:ln>
            <a:extLst>
              <a:ext uri="{909E8E84-426E-40DD-AFC4-6F175D3DCCD1}">
                <a14:hiddenFill xmlns:a14="http://schemas.microsoft.com/office/drawing/2010/main">
                  <a:noFill/>
                </a14:hiddenFill>
              </a:ext>
            </a:extLst>
          </p:spPr>
        </p:cxnSp>
        <p:cxnSp>
          <p:nvCxnSpPr>
            <p:cNvPr id="14374" name="直線コネクタ 73"/>
            <p:cNvCxnSpPr>
              <a:cxnSpLocks noChangeShapeType="1"/>
            </p:cNvCxnSpPr>
            <p:nvPr/>
          </p:nvCxnSpPr>
          <p:spPr bwMode="auto">
            <a:xfrm flipV="1">
              <a:off x="5947663" y="4334565"/>
              <a:ext cx="0" cy="2311054"/>
            </a:xfrm>
            <a:prstGeom prst="line">
              <a:avLst/>
            </a:prstGeom>
            <a:noFill/>
            <a:ln w="19050" algn="ctr">
              <a:solidFill>
                <a:schemeClr val="tx2"/>
              </a:solidFill>
              <a:round/>
              <a:headEnd/>
              <a:tailEnd/>
            </a:ln>
            <a:extLst>
              <a:ext uri="{909E8E84-426E-40DD-AFC4-6F175D3DCCD1}">
                <a14:hiddenFill xmlns:a14="http://schemas.microsoft.com/office/drawing/2010/main">
                  <a:noFill/>
                </a14:hiddenFill>
              </a:ext>
            </a:extLst>
          </p:spPr>
        </p:cxnSp>
        <p:sp>
          <p:nvSpPr>
            <p:cNvPr id="14375" name="テキスト ボックス 2"/>
            <p:cNvSpPr txBox="1">
              <a:spLocks noChangeArrowheads="1"/>
            </p:cNvSpPr>
            <p:nvPr/>
          </p:nvSpPr>
          <p:spPr bwMode="auto">
            <a:xfrm>
              <a:off x="5884903" y="5442941"/>
              <a:ext cx="348100" cy="46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θ</a:t>
              </a:r>
            </a:p>
          </p:txBody>
        </p:sp>
        <p:sp>
          <p:nvSpPr>
            <p:cNvPr id="14376" name="テキスト ボックス 2"/>
            <p:cNvSpPr txBox="1">
              <a:spLocks noChangeArrowheads="1"/>
            </p:cNvSpPr>
            <p:nvPr/>
          </p:nvSpPr>
          <p:spPr bwMode="auto">
            <a:xfrm>
              <a:off x="4887857" y="5876510"/>
              <a:ext cx="963526" cy="830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2400" dirty="0">
                  <a:solidFill>
                    <a:schemeClr val="tx1"/>
                  </a:solidFill>
                  <a:latin typeface="Calibri" pitchFamily="34" charset="0"/>
                </a:rPr>
                <a:t>北緯</a:t>
              </a:r>
              <a:r>
                <a:rPr lang="en-US" altLang="ja-JP" sz="2400" dirty="0">
                  <a:solidFill>
                    <a:schemeClr val="tx1"/>
                  </a:solidFill>
                  <a:latin typeface="Calibri" pitchFamily="34" charset="0"/>
                </a:rPr>
                <a:t>θ</a:t>
              </a:r>
            </a:p>
            <a:p>
              <a:pPr eaLnBrk="1" hangingPunct="1">
                <a:lnSpc>
                  <a:spcPct val="100000"/>
                </a:lnSpc>
                <a:spcBef>
                  <a:spcPct val="0"/>
                </a:spcBef>
                <a:spcAft>
                  <a:spcPct val="0"/>
                </a:spcAft>
                <a:buClrTx/>
                <a:buFontTx/>
                <a:buNone/>
              </a:pPr>
              <a:r>
                <a:rPr lang="ja-JP" altLang="en-US" sz="2400" dirty="0">
                  <a:solidFill>
                    <a:schemeClr val="tx1"/>
                  </a:solidFill>
                  <a:latin typeface="Calibri" pitchFamily="34" charset="0"/>
                </a:rPr>
                <a:t>仰角</a:t>
              </a:r>
              <a:r>
                <a:rPr lang="en-US" altLang="ja-JP" sz="2400" dirty="0">
                  <a:solidFill>
                    <a:schemeClr val="tx1"/>
                  </a:solidFill>
                  <a:latin typeface="Calibri" pitchFamily="34" charset="0"/>
                </a:rPr>
                <a:t>θ</a:t>
              </a:r>
            </a:p>
          </p:txBody>
        </p:sp>
      </p:grpSp>
      <p:sp>
        <p:nvSpPr>
          <p:cNvPr id="79" name="コンテンツ プレースホルダー 2"/>
          <p:cNvSpPr txBox="1">
            <a:spLocks/>
          </p:cNvSpPr>
          <p:nvPr/>
        </p:nvSpPr>
        <p:spPr bwMode="gray">
          <a:xfrm>
            <a:off x="146050" y="5121275"/>
            <a:ext cx="4802188"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位置</a:t>
            </a:r>
            <a:r>
              <a:rPr lang="en-US" altLang="ja-JP" kern="0" dirty="0"/>
              <a:t>(</a:t>
            </a:r>
            <a:r>
              <a:rPr lang="ja-JP" altLang="en-US" kern="0" dirty="0"/>
              <a:t>北緯</a:t>
            </a:r>
            <a:r>
              <a:rPr lang="en-US" altLang="ja-JP" kern="0" dirty="0"/>
              <a:t>)</a:t>
            </a:r>
            <a:r>
              <a:rPr lang="ja-JP" altLang="en-US" kern="0" dirty="0"/>
              <a:t>によって北極星の仰角が変わる</a:t>
            </a:r>
            <a:endParaRPr lang="en-US" altLang="ja-JP" kern="0" dirty="0"/>
          </a:p>
          <a:p>
            <a:pPr marL="0" indent="0" eaLnBrk="1" hangingPunct="1">
              <a:buFont typeface="Wingdings" pitchFamily="2" charset="2"/>
              <a:buNone/>
              <a:defRPr/>
            </a:pPr>
            <a:r>
              <a:rPr lang="en-US" altLang="ja-JP" kern="0" dirty="0"/>
              <a:t>(</a:t>
            </a:r>
            <a:r>
              <a:rPr lang="ja-JP" altLang="en-US" kern="0" dirty="0"/>
              <a:t>南半球では見えない</a:t>
            </a:r>
            <a:r>
              <a:rPr lang="en-US" altLang="ja-JP" kern="0" dirty="0"/>
              <a:t>)</a:t>
            </a:r>
            <a:r>
              <a:rPr lang="ja-JP" altLang="en-US" kern="0" dirty="0" err="1"/>
              <a:t>。</a:t>
            </a:r>
            <a:endParaRPr lang="ja-JP" altLang="en-US" kern="0" dirty="0"/>
          </a:p>
          <a:p>
            <a:pPr marL="0" indent="0" eaLnBrk="1" hangingPunct="1">
              <a:buFont typeface="Wingdings" pitchFamily="2" charset="2"/>
              <a:buNone/>
              <a:defRPr/>
            </a:pPr>
            <a:endParaRPr lang="en-US" altLang="ja-JP" kern="0" dirty="0"/>
          </a:p>
          <a:p>
            <a:pPr marL="0" indent="0" eaLnBrk="1" hangingPunct="1">
              <a:buFont typeface="Wingdings" pitchFamily="2" charset="2"/>
              <a:buNone/>
              <a:defRPr/>
            </a:pPr>
            <a:endParaRPr lang="en-US" altLang="ja-JP" b="1" kern="0" dirty="0"/>
          </a:p>
        </p:txBody>
      </p:sp>
      <p:sp>
        <p:nvSpPr>
          <p:cNvPr id="14367" name="スライド番号プレースホルダー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97FC21AA-F9E3-4F5A-A543-A5A2E7292C21}" type="slidenum">
              <a:rPr kumimoji="0" lang="ja-JP" altLang="en-US" smtClean="0">
                <a:solidFill>
                  <a:schemeClr val="tx1"/>
                </a:solidFill>
              </a:rPr>
              <a:pPr>
                <a:lnSpc>
                  <a:spcPct val="100000"/>
                </a:lnSpc>
                <a:spcBef>
                  <a:spcPct val="0"/>
                </a:spcBef>
                <a:spcAft>
                  <a:spcPct val="0"/>
                </a:spcAft>
                <a:buClrTx/>
                <a:buFontTx/>
                <a:buNone/>
              </a:pPr>
              <a:t>10</a:t>
            </a:fld>
            <a:endParaRPr kumimoji="0" lang="ja-JP" altLang="en-US">
              <a:solidFill>
                <a:schemeClr val="tx1"/>
              </a:solidFill>
            </a:endParaRPr>
          </a:p>
        </p:txBody>
      </p:sp>
      <p:sp>
        <p:nvSpPr>
          <p:cNvPr id="45" name="コンテンツ プレースホルダー 2">
            <a:extLst>
              <a:ext uri="{FF2B5EF4-FFF2-40B4-BE49-F238E27FC236}">
                <a16:creationId xmlns:a16="http://schemas.microsoft.com/office/drawing/2014/main" id="{1ED0E89C-C3BD-461D-B447-E70C38565792}"/>
              </a:ext>
            </a:extLst>
          </p:cNvPr>
          <p:cNvSpPr txBox="1">
            <a:spLocks/>
          </p:cNvSpPr>
          <p:nvPr/>
        </p:nvSpPr>
        <p:spPr bwMode="gray">
          <a:xfrm>
            <a:off x="80182" y="1633200"/>
            <a:ext cx="8824913" cy="343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1400" kern="0" dirty="0"/>
              <a:t>(2021</a:t>
            </a:r>
            <a:r>
              <a:rPr lang="ja-JP" altLang="en-US" sz="1400" kern="0" dirty="0"/>
              <a:t>年</a:t>
            </a:r>
            <a:r>
              <a:rPr lang="en-US" altLang="ja-JP" sz="1400" kern="0" dirty="0"/>
              <a:t>5</a:t>
            </a:r>
            <a:r>
              <a:rPr lang="ja-JP" altLang="en-US" sz="1400" kern="0" dirty="0"/>
              <a:t>月</a:t>
            </a:r>
            <a:r>
              <a:rPr lang="en-US" altLang="ja-JP" sz="1400" kern="0" dirty="0"/>
              <a:t>26</a:t>
            </a:r>
            <a:r>
              <a:rPr lang="ja-JP" altLang="en-US" sz="1400" kern="0" dirty="0"/>
              <a:t>日</a:t>
            </a:r>
            <a:r>
              <a:rPr lang="en-US" altLang="ja-JP" sz="1400" kern="0" dirty="0"/>
              <a:t>(</a:t>
            </a:r>
            <a:r>
              <a:rPr lang="ja-JP" altLang="en-US" sz="1400" kern="0" dirty="0"/>
              <a:t>皆既</a:t>
            </a:r>
            <a:r>
              <a:rPr lang="en-US" altLang="ja-JP" sz="1400" kern="0" dirty="0"/>
              <a:t>)</a:t>
            </a:r>
            <a:r>
              <a:rPr lang="ja-JP" altLang="en-US" sz="1400" kern="0" dirty="0" err="1"/>
              <a:t>、</a:t>
            </a:r>
            <a:r>
              <a:rPr lang="en-US" altLang="ja-JP" sz="1400" kern="0" dirty="0"/>
              <a:t>2021</a:t>
            </a:r>
            <a:r>
              <a:rPr lang="ja-JP" altLang="en-US" sz="1400" kern="0" dirty="0"/>
              <a:t>年</a:t>
            </a:r>
            <a:r>
              <a:rPr lang="en-US" altLang="ja-JP" sz="1400" kern="0" dirty="0"/>
              <a:t>11</a:t>
            </a:r>
            <a:r>
              <a:rPr lang="ja-JP" altLang="en-US" sz="1400" kern="0" dirty="0"/>
              <a:t>月</a:t>
            </a:r>
            <a:r>
              <a:rPr lang="en-US" altLang="ja-JP" sz="1400" kern="0" dirty="0"/>
              <a:t>19</a:t>
            </a:r>
            <a:r>
              <a:rPr lang="ja-JP" altLang="en-US" sz="1400" kern="0" dirty="0"/>
              <a:t>日</a:t>
            </a:r>
            <a:r>
              <a:rPr lang="en-US" altLang="ja-JP" sz="1400" kern="0" dirty="0"/>
              <a:t>(</a:t>
            </a:r>
            <a:r>
              <a:rPr lang="ja-JP" altLang="en-US" sz="1400" kern="0" dirty="0"/>
              <a:t>部分</a:t>
            </a:r>
            <a:r>
              <a:rPr lang="en-US" altLang="ja-JP" sz="1400" kern="0" dirty="0"/>
              <a:t>)</a:t>
            </a:r>
            <a:r>
              <a:rPr lang="ja-JP" altLang="en-US" sz="1400" kern="0" dirty="0" err="1"/>
              <a:t>、</a:t>
            </a:r>
            <a:r>
              <a:rPr lang="en-US" altLang="ja-JP" sz="1400" kern="0" dirty="0"/>
              <a:t>2022</a:t>
            </a:r>
            <a:r>
              <a:rPr lang="ja-JP" altLang="en-US" sz="1400" kern="0" dirty="0"/>
              <a:t>年</a:t>
            </a:r>
            <a:r>
              <a:rPr lang="en-US" altLang="ja-JP" sz="1400" kern="0" dirty="0"/>
              <a:t>11</a:t>
            </a:r>
            <a:r>
              <a:rPr lang="ja-JP" altLang="en-US" sz="1400" kern="0" dirty="0"/>
              <a:t>月</a:t>
            </a:r>
            <a:r>
              <a:rPr lang="en-US" altLang="ja-JP" sz="1400" kern="0" dirty="0"/>
              <a:t>8</a:t>
            </a:r>
            <a:r>
              <a:rPr lang="ja-JP" altLang="en-US" sz="1400" kern="0" dirty="0"/>
              <a:t>日</a:t>
            </a:r>
            <a:r>
              <a:rPr lang="en-US" altLang="ja-JP" sz="1400" kern="0" dirty="0"/>
              <a:t>(</a:t>
            </a:r>
            <a:r>
              <a:rPr lang="ja-JP" altLang="en-US" sz="1400" kern="0" dirty="0"/>
              <a:t>皆既</a:t>
            </a:r>
            <a:r>
              <a:rPr lang="en-US" altLang="ja-JP" sz="1400" kern="0" dirty="0"/>
              <a:t>)</a:t>
            </a:r>
            <a:r>
              <a:rPr lang="ja-JP" altLang="en-US" sz="1400" kern="0" dirty="0" err="1"/>
              <a:t>、</a:t>
            </a:r>
            <a:r>
              <a:rPr lang="en-US" altLang="ja-JP" sz="1400" kern="0" dirty="0"/>
              <a:t>2023</a:t>
            </a:r>
            <a:r>
              <a:rPr lang="ja-JP" altLang="en-US" sz="1400" kern="0" dirty="0"/>
              <a:t>年</a:t>
            </a:r>
            <a:r>
              <a:rPr lang="en-US" altLang="ja-JP" sz="1400" kern="0" dirty="0"/>
              <a:t>10</a:t>
            </a:r>
            <a:r>
              <a:rPr lang="ja-JP" altLang="en-US" sz="1400" kern="0" dirty="0"/>
              <a:t>月</a:t>
            </a:r>
            <a:r>
              <a:rPr lang="en-US" altLang="ja-JP" sz="1400" kern="0" dirty="0"/>
              <a:t>29</a:t>
            </a:r>
            <a:r>
              <a:rPr lang="ja-JP" altLang="en-US" sz="1400" kern="0" dirty="0"/>
              <a:t>日</a:t>
            </a:r>
            <a:r>
              <a:rPr lang="en-US" altLang="ja-JP" sz="1400" kern="0" dirty="0"/>
              <a:t>(</a:t>
            </a:r>
            <a:r>
              <a:rPr lang="ja-JP" altLang="en-US" sz="1400" kern="0" dirty="0"/>
              <a:t>部分</a:t>
            </a:r>
            <a:r>
              <a:rPr lang="en-US" altLang="ja-JP" sz="1400" kern="0" dirty="0"/>
              <a:t>))</a:t>
            </a:r>
            <a:endParaRPr lang="ja-JP" altLang="en-US" sz="1400" kern="0" dirty="0"/>
          </a:p>
          <a:p>
            <a:pPr marL="0" indent="0" eaLnBrk="1" hangingPunct="1">
              <a:buFont typeface="Wingdings" pitchFamily="2" charset="2"/>
              <a:buNone/>
              <a:defRPr/>
            </a:pPr>
            <a:endParaRPr lang="en-US" altLang="ja-JP" kern="0" dirty="0"/>
          </a:p>
          <a:p>
            <a:pPr marL="0" indent="0" eaLnBrk="1" hangingPunct="1">
              <a:buFont typeface="Wingdings" pitchFamily="2" charset="2"/>
              <a:buNone/>
              <a:defRPr/>
            </a:pPr>
            <a:endParaRPr lang="en-US" altLang="ja-JP" b="1" kern="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1"/>
          <p:cNvSpPr>
            <a:spLocks noGrp="1"/>
          </p:cNvSpPr>
          <p:nvPr>
            <p:ph type="title"/>
          </p:nvPr>
        </p:nvSpPr>
        <p:spPr/>
        <p:txBody>
          <a:bodyPr/>
          <a:lstStyle/>
          <a:p>
            <a:r>
              <a:rPr lang="en-US" altLang="ja-JP"/>
              <a:t>1. </a:t>
            </a:r>
            <a:r>
              <a:rPr lang="ja-JP" altLang="en-US"/>
              <a:t>コペルニクス以前の天文学</a:t>
            </a:r>
          </a:p>
        </p:txBody>
      </p:sp>
      <p:sp>
        <p:nvSpPr>
          <p:cNvPr id="15363" name="コンテンツ プレースホルダー 2"/>
          <p:cNvSpPr>
            <a:spLocks noGrp="1"/>
          </p:cNvSpPr>
          <p:nvPr>
            <p:ph idx="1"/>
          </p:nvPr>
        </p:nvSpPr>
        <p:spPr>
          <a:xfrm>
            <a:off x="100013" y="838200"/>
            <a:ext cx="8497887" cy="512763"/>
          </a:xfrm>
        </p:spPr>
        <p:txBody>
          <a:bodyPr/>
          <a:lstStyle/>
          <a:p>
            <a:pPr marL="0" indent="0" eaLnBrk="1" hangingPunct="1">
              <a:buFont typeface="Wingdings" pitchFamily="2" charset="2"/>
              <a:buNone/>
            </a:pPr>
            <a:r>
              <a:rPr lang="en-US" altLang="ja-JP"/>
              <a:t>(3) </a:t>
            </a:r>
            <a:r>
              <a:rPr lang="ja-JP" altLang="en-US"/>
              <a:t>アリストテレス</a:t>
            </a:r>
            <a:r>
              <a:rPr lang="en-US" altLang="ja-JP"/>
              <a:t>(Aristoteles, B.C.384-322)</a:t>
            </a:r>
          </a:p>
        </p:txBody>
      </p:sp>
      <p:pic>
        <p:nvPicPr>
          <p:cNvPr id="15364" name="Picture 2" descr="C:\Users\azumat1976\Documents\Study16\lecture-zenki\KGK161\slides\aristotele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388" y="1417638"/>
            <a:ext cx="3378200"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コンテンツ プレースホルダー 2"/>
          <p:cNvSpPr txBox="1">
            <a:spLocks/>
          </p:cNvSpPr>
          <p:nvPr/>
        </p:nvSpPr>
        <p:spPr bwMode="gray">
          <a:xfrm>
            <a:off x="3684588" y="1495754"/>
            <a:ext cx="4624387"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西洋最大の哲学者の一人</a:t>
            </a:r>
            <a:endParaRPr lang="en-US" altLang="ja-JP" kern="0" dirty="0"/>
          </a:p>
        </p:txBody>
      </p:sp>
      <p:sp>
        <p:nvSpPr>
          <p:cNvPr id="15366" name="テキスト ボックス 3"/>
          <p:cNvSpPr txBox="1">
            <a:spLocks noChangeArrowheads="1"/>
          </p:cNvSpPr>
          <p:nvPr/>
        </p:nvSpPr>
        <p:spPr bwMode="auto">
          <a:xfrm>
            <a:off x="1392238" y="2790825"/>
            <a:ext cx="3635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400" b="1">
                <a:solidFill>
                  <a:srgbClr val="FF0000"/>
                </a:solidFill>
                <a:latin typeface="Calibri" pitchFamily="34" charset="0"/>
              </a:rPr>
              <a:t>月</a:t>
            </a:r>
          </a:p>
        </p:txBody>
      </p:sp>
      <p:sp>
        <p:nvSpPr>
          <p:cNvPr id="15367" name="テキスト ボックス 12"/>
          <p:cNvSpPr txBox="1">
            <a:spLocks noChangeArrowheads="1"/>
          </p:cNvSpPr>
          <p:nvPr/>
        </p:nvSpPr>
        <p:spPr bwMode="auto">
          <a:xfrm>
            <a:off x="2163763" y="2544763"/>
            <a:ext cx="542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400" b="1">
                <a:solidFill>
                  <a:srgbClr val="FF0000"/>
                </a:solidFill>
                <a:latin typeface="Calibri" pitchFamily="34" charset="0"/>
              </a:rPr>
              <a:t>水星</a:t>
            </a:r>
          </a:p>
        </p:txBody>
      </p:sp>
      <p:sp>
        <p:nvSpPr>
          <p:cNvPr id="15368" name="テキスト ボックス 13"/>
          <p:cNvSpPr txBox="1">
            <a:spLocks noChangeArrowheads="1"/>
          </p:cNvSpPr>
          <p:nvPr/>
        </p:nvSpPr>
        <p:spPr bwMode="auto">
          <a:xfrm>
            <a:off x="1303338" y="2455863"/>
            <a:ext cx="5445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400" b="1">
                <a:solidFill>
                  <a:srgbClr val="FF0000"/>
                </a:solidFill>
                <a:latin typeface="Calibri" pitchFamily="34" charset="0"/>
              </a:rPr>
              <a:t>金星</a:t>
            </a:r>
          </a:p>
        </p:txBody>
      </p:sp>
      <p:sp>
        <p:nvSpPr>
          <p:cNvPr id="15369" name="テキスト ボックス 14"/>
          <p:cNvSpPr txBox="1">
            <a:spLocks noChangeArrowheads="1"/>
          </p:cNvSpPr>
          <p:nvPr/>
        </p:nvSpPr>
        <p:spPr bwMode="auto">
          <a:xfrm>
            <a:off x="1995488" y="2274888"/>
            <a:ext cx="5445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400" b="1">
                <a:solidFill>
                  <a:srgbClr val="FF0000"/>
                </a:solidFill>
                <a:latin typeface="Calibri" pitchFamily="34" charset="0"/>
              </a:rPr>
              <a:t>太陽</a:t>
            </a:r>
          </a:p>
        </p:txBody>
      </p:sp>
      <p:sp>
        <p:nvSpPr>
          <p:cNvPr id="15370" name="テキスト ボックス 15"/>
          <p:cNvSpPr txBox="1">
            <a:spLocks noChangeArrowheads="1"/>
          </p:cNvSpPr>
          <p:nvPr/>
        </p:nvSpPr>
        <p:spPr bwMode="auto">
          <a:xfrm>
            <a:off x="1119188" y="2273300"/>
            <a:ext cx="5445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400" b="1">
                <a:solidFill>
                  <a:srgbClr val="FF0000"/>
                </a:solidFill>
                <a:latin typeface="Calibri" pitchFamily="34" charset="0"/>
              </a:rPr>
              <a:t>火星</a:t>
            </a:r>
          </a:p>
        </p:txBody>
      </p:sp>
      <p:sp>
        <p:nvSpPr>
          <p:cNvPr id="15371" name="テキスト ボックス 4"/>
          <p:cNvSpPr txBox="1">
            <a:spLocks noChangeArrowheads="1"/>
          </p:cNvSpPr>
          <p:nvPr/>
        </p:nvSpPr>
        <p:spPr bwMode="auto">
          <a:xfrm>
            <a:off x="1663700" y="3090863"/>
            <a:ext cx="6969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2000" b="1">
                <a:solidFill>
                  <a:schemeClr val="accent1"/>
                </a:solidFill>
                <a:latin typeface="Calibri" pitchFamily="34" charset="0"/>
              </a:rPr>
              <a:t>地球</a:t>
            </a:r>
          </a:p>
        </p:txBody>
      </p:sp>
      <p:sp>
        <p:nvSpPr>
          <p:cNvPr id="17" name="コンテンツ プレースホルダー 2"/>
          <p:cNvSpPr txBox="1">
            <a:spLocks/>
          </p:cNvSpPr>
          <p:nvPr/>
        </p:nvSpPr>
        <p:spPr bwMode="gray">
          <a:xfrm>
            <a:off x="3684588" y="2210676"/>
            <a:ext cx="4624387" cy="1557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地球を中心とする</a:t>
            </a:r>
            <a:endParaRPr lang="en-US" altLang="ja-JP" kern="0" dirty="0"/>
          </a:p>
          <a:p>
            <a:pPr marL="0" indent="0" eaLnBrk="1" hangingPunct="1">
              <a:buFont typeface="Wingdings" pitchFamily="2" charset="2"/>
              <a:buNone/>
              <a:defRPr/>
            </a:pPr>
            <a:r>
              <a:rPr lang="ja-JP" altLang="en-US" i="1" kern="0" dirty="0">
                <a:solidFill>
                  <a:srgbClr val="FF0000"/>
                </a:solidFill>
              </a:rPr>
              <a:t>天動説</a:t>
            </a:r>
            <a:r>
              <a:rPr lang="en-US" altLang="ja-JP" i="1" kern="0" dirty="0">
                <a:solidFill>
                  <a:srgbClr val="FF0000"/>
                </a:solidFill>
              </a:rPr>
              <a:t>(geocentric theory)</a:t>
            </a:r>
          </a:p>
          <a:p>
            <a:pPr marL="0" indent="0" eaLnBrk="1" hangingPunct="1">
              <a:buFont typeface="Wingdings" pitchFamily="2" charset="2"/>
              <a:buNone/>
              <a:defRPr/>
            </a:pPr>
            <a:r>
              <a:rPr lang="ja-JP" altLang="en-US" kern="0" dirty="0"/>
              <a:t>当時、絶対的な影響力を持つ。</a:t>
            </a:r>
            <a:endParaRPr lang="en-US" altLang="ja-JP" kern="0" dirty="0"/>
          </a:p>
        </p:txBody>
      </p:sp>
      <p:sp>
        <p:nvSpPr>
          <p:cNvPr id="18" name="コンテンツ プレースホルダー 2"/>
          <p:cNvSpPr txBox="1">
            <a:spLocks/>
          </p:cNvSpPr>
          <p:nvPr/>
        </p:nvSpPr>
        <p:spPr bwMode="gray">
          <a:xfrm>
            <a:off x="3836988" y="3976688"/>
            <a:ext cx="5307012" cy="95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惑星の位置関係</a:t>
            </a:r>
            <a:r>
              <a:rPr lang="en-US" altLang="ja-JP" kern="0" dirty="0"/>
              <a:t>:</a:t>
            </a:r>
          </a:p>
          <a:p>
            <a:pPr marL="0" indent="0" eaLnBrk="1" hangingPunct="1">
              <a:buFont typeface="Wingdings" pitchFamily="2" charset="2"/>
              <a:buNone/>
              <a:defRPr/>
            </a:pPr>
            <a:r>
              <a:rPr lang="ja-JP" altLang="en-US" kern="0" dirty="0"/>
              <a:t>地球から遠いものほどゆっくり動く</a:t>
            </a:r>
            <a:endParaRPr lang="en-US" altLang="ja-JP" kern="0" dirty="0"/>
          </a:p>
        </p:txBody>
      </p:sp>
      <p:sp>
        <p:nvSpPr>
          <p:cNvPr id="15374" name="テキスト ボックス 14"/>
          <p:cNvSpPr txBox="1">
            <a:spLocks noChangeArrowheads="1"/>
          </p:cNvSpPr>
          <p:nvPr/>
        </p:nvSpPr>
        <p:spPr bwMode="auto">
          <a:xfrm>
            <a:off x="1965325" y="2057400"/>
            <a:ext cx="5445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400" b="1">
                <a:solidFill>
                  <a:srgbClr val="FF0000"/>
                </a:solidFill>
                <a:latin typeface="Calibri" pitchFamily="34" charset="0"/>
              </a:rPr>
              <a:t>木星</a:t>
            </a:r>
          </a:p>
        </p:txBody>
      </p:sp>
      <p:sp>
        <p:nvSpPr>
          <p:cNvPr id="15375" name="テキスト ボックス 14"/>
          <p:cNvSpPr txBox="1">
            <a:spLocks noChangeArrowheads="1"/>
          </p:cNvSpPr>
          <p:nvPr/>
        </p:nvSpPr>
        <p:spPr bwMode="auto">
          <a:xfrm>
            <a:off x="1262063" y="1992313"/>
            <a:ext cx="5445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400" b="1">
                <a:solidFill>
                  <a:srgbClr val="FF0000"/>
                </a:solidFill>
                <a:latin typeface="Calibri" pitchFamily="34" charset="0"/>
              </a:rPr>
              <a:t>土星</a:t>
            </a:r>
          </a:p>
        </p:txBody>
      </p:sp>
      <p:sp>
        <p:nvSpPr>
          <p:cNvPr id="16" name="コンテンツ プレースホルダー 2"/>
          <p:cNvSpPr txBox="1">
            <a:spLocks/>
          </p:cNvSpPr>
          <p:nvPr/>
        </p:nvSpPr>
        <p:spPr bwMode="gray">
          <a:xfrm>
            <a:off x="3348038" y="5124450"/>
            <a:ext cx="5943600"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速い</a:t>
            </a:r>
            <a:r>
              <a:rPr lang="en-US" altLang="ja-JP" kern="0" dirty="0"/>
              <a:t>(</a:t>
            </a:r>
            <a:r>
              <a:rPr lang="ja-JP" altLang="en-US" kern="0" dirty="0"/>
              <a:t>⇒内側から</a:t>
            </a:r>
            <a:r>
              <a:rPr lang="en-US" altLang="ja-JP" kern="0" dirty="0"/>
              <a:t>)</a:t>
            </a:r>
            <a:r>
              <a:rPr lang="ja-JP" altLang="en-US" kern="0" dirty="0"/>
              <a:t>順に　      </a:t>
            </a:r>
            <a:endParaRPr lang="en-US" altLang="ja-JP" kern="0" dirty="0"/>
          </a:p>
          <a:p>
            <a:pPr marL="0" indent="0" eaLnBrk="1" hangingPunct="1">
              <a:buFont typeface="Wingdings" pitchFamily="2" charset="2"/>
              <a:buNone/>
              <a:defRPr/>
            </a:pPr>
            <a:r>
              <a:rPr lang="ja-JP" altLang="en-US" kern="0" dirty="0"/>
              <a:t>月</a:t>
            </a:r>
            <a:r>
              <a:rPr lang="en-US" altLang="ja-JP" kern="0" dirty="0"/>
              <a:t>, </a:t>
            </a:r>
            <a:r>
              <a:rPr lang="ja-JP" altLang="en-US" kern="0" dirty="0"/>
              <a:t>水星</a:t>
            </a:r>
            <a:r>
              <a:rPr lang="en-US" altLang="ja-JP" kern="0" dirty="0"/>
              <a:t>, </a:t>
            </a:r>
            <a:r>
              <a:rPr lang="ja-JP" altLang="en-US" kern="0" dirty="0"/>
              <a:t>金星</a:t>
            </a:r>
            <a:r>
              <a:rPr lang="en-US" altLang="ja-JP" kern="0" dirty="0"/>
              <a:t>, </a:t>
            </a:r>
            <a:r>
              <a:rPr lang="ja-JP" altLang="en-US" kern="0" dirty="0"/>
              <a:t>太陽</a:t>
            </a:r>
            <a:r>
              <a:rPr lang="en-US" altLang="ja-JP" kern="0" dirty="0"/>
              <a:t>, </a:t>
            </a:r>
            <a:r>
              <a:rPr lang="ja-JP" altLang="en-US" kern="0" dirty="0"/>
              <a:t>火星</a:t>
            </a:r>
            <a:r>
              <a:rPr lang="en-US" altLang="ja-JP" kern="0" dirty="0"/>
              <a:t>, </a:t>
            </a:r>
            <a:r>
              <a:rPr lang="ja-JP" altLang="en-US" kern="0" dirty="0"/>
              <a:t>木星</a:t>
            </a:r>
            <a:r>
              <a:rPr lang="en-US" altLang="ja-JP" kern="0" dirty="0"/>
              <a:t>, </a:t>
            </a:r>
            <a:r>
              <a:rPr lang="ja-JP" altLang="en-US" kern="0" dirty="0"/>
              <a:t>土星</a:t>
            </a:r>
            <a:endParaRPr lang="en-US" altLang="ja-JP" kern="0" dirty="0"/>
          </a:p>
        </p:txBody>
      </p:sp>
      <p:sp>
        <p:nvSpPr>
          <p:cNvPr id="19" name="コンテンツ プレースホルダー 2"/>
          <p:cNvSpPr txBox="1">
            <a:spLocks/>
          </p:cNvSpPr>
          <p:nvPr/>
        </p:nvSpPr>
        <p:spPr bwMode="gray">
          <a:xfrm>
            <a:off x="0" y="6092825"/>
            <a:ext cx="914400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1800" kern="0" dirty="0"/>
              <a:t>(</a:t>
            </a:r>
            <a:r>
              <a:rPr lang="ja-JP" altLang="en-US" sz="1800" kern="0" dirty="0"/>
              <a:t>天王星は</a:t>
            </a:r>
            <a:r>
              <a:rPr lang="en-US" altLang="ja-JP" sz="1800" kern="0" dirty="0"/>
              <a:t>1781</a:t>
            </a:r>
            <a:r>
              <a:rPr lang="ja-JP" altLang="en-US" sz="1800" kern="0" dirty="0"/>
              <a:t>年、海王星は</a:t>
            </a:r>
            <a:r>
              <a:rPr lang="en-US" altLang="ja-JP" sz="1800" kern="0" dirty="0"/>
              <a:t>1846</a:t>
            </a:r>
            <a:r>
              <a:rPr lang="ja-JP" altLang="en-US" sz="1800" kern="0" dirty="0"/>
              <a:t>年、冥王星は</a:t>
            </a:r>
            <a:r>
              <a:rPr lang="en-US" altLang="ja-JP" sz="1800" kern="0" dirty="0"/>
              <a:t>1930</a:t>
            </a:r>
            <a:r>
              <a:rPr lang="ja-JP" altLang="en-US" sz="1800" kern="0" dirty="0"/>
              <a:t>年に発見され、当時は認知されていない</a:t>
            </a:r>
            <a:r>
              <a:rPr lang="en-US" altLang="ja-JP" sz="1800" kern="0" dirty="0"/>
              <a:t>)</a:t>
            </a:r>
          </a:p>
        </p:txBody>
      </p:sp>
      <p:sp>
        <p:nvSpPr>
          <p:cNvPr id="15378" name="スライド番号プレースホルダー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C68E0BAC-125F-4FB4-8021-9B04CE504715}" type="slidenum">
              <a:rPr kumimoji="0" lang="ja-JP" altLang="en-US" smtClean="0">
                <a:solidFill>
                  <a:schemeClr val="tx1"/>
                </a:solidFill>
              </a:rPr>
              <a:pPr>
                <a:lnSpc>
                  <a:spcPct val="100000"/>
                </a:lnSpc>
                <a:spcBef>
                  <a:spcPct val="0"/>
                </a:spcBef>
                <a:spcAft>
                  <a:spcPct val="0"/>
                </a:spcAft>
                <a:buClrTx/>
                <a:buFontTx/>
                <a:buNone/>
              </a:pPr>
              <a:t>11</a:t>
            </a:fld>
            <a:endParaRPr kumimoji="0" lang="ja-JP" altLang="en-US">
              <a:solidFill>
                <a:schemeClr val="tx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1" name="円/楕円 46"/>
          <p:cNvSpPr>
            <a:spLocks noChangeArrowheads="1"/>
          </p:cNvSpPr>
          <p:nvPr/>
        </p:nvSpPr>
        <p:spPr bwMode="gray">
          <a:xfrm>
            <a:off x="6121400" y="4945063"/>
            <a:ext cx="1087438" cy="1144587"/>
          </a:xfrm>
          <a:prstGeom prst="ellipse">
            <a:avLst/>
          </a:prstGeom>
          <a:solidFill>
            <a:schemeClr val="accent1">
              <a:lumMod val="20000"/>
              <a:lumOff val="80000"/>
            </a:schemeClr>
          </a:solidFill>
          <a:ln w="9525" algn="ctr">
            <a:solidFill>
              <a:schemeClr val="accent1"/>
            </a:solidFill>
            <a:miter lim="800000"/>
            <a:headEnd/>
            <a:tailEnd/>
          </a:ln>
        </p:spPr>
        <p:txBody>
          <a:bodyPr wrap="none" anchor="ctr"/>
          <a:lstStyle>
            <a:lvl1pPr eaLnBrk="0"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eaLnBrk="0" hangingPunct="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eaLnBrk="0" hangingPunct="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defRPr/>
            </a:pPr>
            <a:endParaRPr lang="ja-JP" altLang="en-US" sz="1800">
              <a:solidFill>
                <a:schemeClr val="tx1"/>
              </a:solidFill>
              <a:latin typeface="Calibri" pitchFamily="34" charset="0"/>
            </a:endParaRPr>
          </a:p>
        </p:txBody>
      </p:sp>
      <p:sp>
        <p:nvSpPr>
          <p:cNvPr id="16387" name="タイトル 1"/>
          <p:cNvSpPr>
            <a:spLocks noGrp="1"/>
          </p:cNvSpPr>
          <p:nvPr>
            <p:ph type="title"/>
          </p:nvPr>
        </p:nvSpPr>
        <p:spPr/>
        <p:txBody>
          <a:bodyPr/>
          <a:lstStyle/>
          <a:p>
            <a:r>
              <a:rPr lang="en-US" altLang="ja-JP"/>
              <a:t>1. </a:t>
            </a:r>
            <a:r>
              <a:rPr lang="ja-JP" altLang="en-US"/>
              <a:t>コペルニクス以前の天文学</a:t>
            </a:r>
          </a:p>
        </p:txBody>
      </p:sp>
      <p:sp>
        <p:nvSpPr>
          <p:cNvPr id="16388" name="コンテンツ プレースホルダー 2"/>
          <p:cNvSpPr>
            <a:spLocks noGrp="1"/>
          </p:cNvSpPr>
          <p:nvPr>
            <p:ph idx="1"/>
          </p:nvPr>
        </p:nvSpPr>
        <p:spPr>
          <a:xfrm>
            <a:off x="100013" y="838200"/>
            <a:ext cx="8497887" cy="512763"/>
          </a:xfrm>
        </p:spPr>
        <p:txBody>
          <a:bodyPr/>
          <a:lstStyle/>
          <a:p>
            <a:pPr marL="0" indent="0" eaLnBrk="1" hangingPunct="1">
              <a:buFont typeface="Wingdings" pitchFamily="2" charset="2"/>
              <a:buNone/>
            </a:pPr>
            <a:r>
              <a:rPr lang="en-US" altLang="ja-JP"/>
              <a:t>(4) </a:t>
            </a:r>
            <a:r>
              <a:rPr lang="ja-JP" altLang="en-US"/>
              <a:t>アリスタルコス</a:t>
            </a:r>
            <a:r>
              <a:rPr lang="en-US" altLang="ja-JP"/>
              <a:t>(Aristarchus, B.C.310-230)</a:t>
            </a:r>
          </a:p>
        </p:txBody>
      </p:sp>
      <p:sp>
        <p:nvSpPr>
          <p:cNvPr id="35" name="コンテンツ プレースホルダー 2"/>
          <p:cNvSpPr txBox="1">
            <a:spLocks/>
          </p:cNvSpPr>
          <p:nvPr/>
        </p:nvSpPr>
        <p:spPr bwMode="gray">
          <a:xfrm>
            <a:off x="4519613" y="1409700"/>
            <a:ext cx="4624387" cy="190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t>EM=(</a:t>
            </a:r>
            <a:r>
              <a:rPr lang="ja-JP" altLang="en-US" kern="0" dirty="0"/>
              <a:t>地球と月の距離</a:t>
            </a:r>
            <a:r>
              <a:rPr lang="en-US" altLang="ja-JP" kern="0" dirty="0"/>
              <a:t>)</a:t>
            </a:r>
            <a:r>
              <a:rPr lang="ja-JP" altLang="en-US" kern="0" dirty="0"/>
              <a:t>と</a:t>
            </a:r>
            <a:endParaRPr lang="en-US" altLang="ja-JP" kern="0" dirty="0"/>
          </a:p>
          <a:p>
            <a:pPr marL="0" indent="0" eaLnBrk="1" hangingPunct="1">
              <a:buFont typeface="Wingdings" pitchFamily="2" charset="2"/>
              <a:buNone/>
              <a:defRPr/>
            </a:pPr>
            <a:r>
              <a:rPr lang="en-US" altLang="ja-JP" kern="0" dirty="0"/>
              <a:t>ES=(</a:t>
            </a:r>
            <a:r>
              <a:rPr lang="ja-JP" altLang="en-US" kern="0" dirty="0"/>
              <a:t>地球と太陽の距離</a:t>
            </a:r>
            <a:r>
              <a:rPr lang="en-US" altLang="ja-JP" kern="0" dirty="0"/>
              <a:t>)</a:t>
            </a:r>
          </a:p>
          <a:p>
            <a:pPr marL="0" indent="0" eaLnBrk="1" hangingPunct="1">
              <a:buFont typeface="Wingdings" pitchFamily="2" charset="2"/>
              <a:buNone/>
              <a:defRPr/>
            </a:pPr>
            <a:r>
              <a:rPr lang="ja-JP" altLang="en-US" kern="0" dirty="0"/>
              <a:t>の比を測定。</a:t>
            </a:r>
            <a:endParaRPr lang="en-US" altLang="ja-JP" kern="0" dirty="0"/>
          </a:p>
        </p:txBody>
      </p:sp>
      <p:sp>
        <p:nvSpPr>
          <p:cNvPr id="41" name="コンテンツ プレースホルダー 2"/>
          <p:cNvSpPr txBox="1">
            <a:spLocks/>
          </p:cNvSpPr>
          <p:nvPr/>
        </p:nvSpPr>
        <p:spPr bwMode="gray">
          <a:xfrm>
            <a:off x="84138" y="3073400"/>
            <a:ext cx="9059862"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半月</a:t>
            </a:r>
            <a:r>
              <a:rPr lang="en-US" altLang="ja-JP" kern="0" dirty="0"/>
              <a:t>(</a:t>
            </a:r>
            <a:r>
              <a:rPr lang="ja-JP" altLang="en-US" kern="0" dirty="0"/>
              <a:t>⇒∠</a:t>
            </a:r>
            <a:r>
              <a:rPr lang="en-US" altLang="ja-JP" kern="0" dirty="0"/>
              <a:t>EMS=90°)</a:t>
            </a:r>
            <a:r>
              <a:rPr lang="ja-JP" altLang="en-US" kern="0" dirty="0"/>
              <a:t>時に∠</a:t>
            </a:r>
            <a:r>
              <a:rPr lang="en-US" altLang="ja-JP" kern="0" dirty="0"/>
              <a:t>MES=θ</a:t>
            </a:r>
            <a:r>
              <a:rPr lang="ja-JP" altLang="en-US" kern="0" dirty="0"/>
              <a:t>を測定⇒</a:t>
            </a:r>
            <a:r>
              <a:rPr lang="en-US" altLang="ja-JP" kern="0" dirty="0"/>
              <a:t>θ=</a:t>
            </a:r>
            <a:r>
              <a:rPr lang="ja-JP" altLang="en-US" kern="0" dirty="0"/>
              <a:t>約</a:t>
            </a:r>
            <a:r>
              <a:rPr lang="en-US" altLang="ja-JP" kern="0" dirty="0"/>
              <a:t>87°</a:t>
            </a:r>
          </a:p>
          <a:p>
            <a:pPr marL="0" indent="0" eaLnBrk="1" hangingPunct="1">
              <a:buFont typeface="Wingdings" pitchFamily="2" charset="2"/>
              <a:buNone/>
              <a:defRPr/>
            </a:pPr>
            <a:r>
              <a:rPr lang="en-US" altLang="ja-JP" kern="0" dirty="0"/>
              <a:t>ES = EM/</a:t>
            </a:r>
            <a:r>
              <a:rPr lang="en-US" altLang="ja-JP" kern="0" dirty="0" err="1"/>
              <a:t>cosθ</a:t>
            </a:r>
            <a:r>
              <a:rPr lang="en-US" altLang="ja-JP" kern="0" dirty="0"/>
              <a:t> = 19.1…EM</a:t>
            </a:r>
            <a:r>
              <a:rPr lang="ja-JP" altLang="en-US" kern="0" dirty="0"/>
              <a:t>⇒太陽は月よりはるかに遠い</a:t>
            </a:r>
            <a:endParaRPr lang="en-US" altLang="ja-JP" kern="0" dirty="0"/>
          </a:p>
          <a:p>
            <a:pPr marL="0" indent="0" eaLnBrk="1" hangingPunct="1">
              <a:buFont typeface="Wingdings" pitchFamily="2" charset="2"/>
              <a:buNone/>
              <a:defRPr/>
            </a:pPr>
            <a:r>
              <a:rPr lang="en-US" altLang="ja-JP" kern="0" dirty="0"/>
              <a:t>(</a:t>
            </a:r>
            <a:r>
              <a:rPr lang="ja-JP" altLang="en-US" kern="0" dirty="0"/>
              <a:t>現代の観測では</a:t>
            </a:r>
            <a:r>
              <a:rPr lang="en-US" altLang="ja-JP" kern="0" dirty="0"/>
              <a:t>θ=89.86°, ES=400EM)</a:t>
            </a:r>
          </a:p>
        </p:txBody>
      </p:sp>
      <p:grpSp>
        <p:nvGrpSpPr>
          <p:cNvPr id="16391" name="グループ化 3"/>
          <p:cNvGrpSpPr>
            <a:grpSpLocks/>
          </p:cNvGrpSpPr>
          <p:nvPr/>
        </p:nvGrpSpPr>
        <p:grpSpPr bwMode="auto">
          <a:xfrm>
            <a:off x="134526" y="1359416"/>
            <a:ext cx="3821524" cy="1459687"/>
            <a:chOff x="133721" y="1359416"/>
            <a:chExt cx="3822329" cy="1459687"/>
          </a:xfrm>
        </p:grpSpPr>
        <p:grpSp>
          <p:nvGrpSpPr>
            <p:cNvPr id="16408" name="グループ化 37"/>
            <p:cNvGrpSpPr>
              <a:grpSpLocks/>
            </p:cNvGrpSpPr>
            <p:nvPr/>
          </p:nvGrpSpPr>
          <p:grpSpPr bwMode="auto">
            <a:xfrm>
              <a:off x="454025" y="1671638"/>
              <a:ext cx="344488" cy="258762"/>
              <a:chOff x="1556915" y="2925045"/>
              <a:chExt cx="345075" cy="259308"/>
            </a:xfrm>
          </p:grpSpPr>
          <p:sp>
            <p:nvSpPr>
              <p:cNvPr id="16423" name="円/楕円 20"/>
              <p:cNvSpPr>
                <a:spLocks noChangeArrowheads="1"/>
              </p:cNvSpPr>
              <p:nvPr/>
            </p:nvSpPr>
            <p:spPr bwMode="gray">
              <a:xfrm flipV="1">
                <a:off x="1603211" y="2925045"/>
                <a:ext cx="252484" cy="259307"/>
              </a:xfrm>
              <a:prstGeom prst="ellipse">
                <a:avLst/>
              </a:prstGeom>
              <a:solidFill>
                <a:srgbClr val="FFFF00"/>
              </a:solidFill>
              <a:ln w="9525" algn="ctr">
                <a:solidFill>
                  <a:srgbClr val="FFFF00"/>
                </a:solidFill>
                <a:miter lim="800000"/>
                <a:headEnd/>
                <a:tailEnd/>
              </a:ln>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sp>
            <p:nvSpPr>
              <p:cNvPr id="37" name="パイ 36"/>
              <p:cNvSpPr/>
              <p:nvPr/>
            </p:nvSpPr>
            <p:spPr bwMode="gray">
              <a:xfrm>
                <a:off x="1556177" y="2947317"/>
                <a:ext cx="345148" cy="237036"/>
              </a:xfrm>
              <a:prstGeom prst="pie">
                <a:avLst>
                  <a:gd name="adj1" fmla="val 5487845"/>
                  <a:gd name="adj2" fmla="val 16200000"/>
                </a:avLst>
              </a:prstGeom>
              <a:solidFill>
                <a:srgbClr val="FFC000"/>
              </a:solidFill>
              <a:ln w="9525" algn="ctr">
                <a:noFill/>
                <a:miter lim="800000"/>
                <a:headEnd/>
                <a:tailEnd/>
              </a:ln>
              <a:effectLst/>
            </p:spPr>
            <p:txBody>
              <a:bodyPr wrap="none" anchor="ctr"/>
              <a:lstStyle/>
              <a:p>
                <a:pPr algn="ctr" eaLnBrk="1" hangingPunct="1">
                  <a:defRPr/>
                </a:pPr>
                <a:endParaRPr lang="ja-JP" altLang="en-US" dirty="0"/>
              </a:p>
            </p:txBody>
          </p:sp>
        </p:grpSp>
        <p:sp>
          <p:nvSpPr>
            <p:cNvPr id="16409" name="円/楕円 1"/>
            <p:cNvSpPr>
              <a:spLocks noChangeArrowheads="1"/>
            </p:cNvSpPr>
            <p:nvPr/>
          </p:nvSpPr>
          <p:spPr bwMode="gray">
            <a:xfrm flipV="1">
              <a:off x="436563" y="2297113"/>
              <a:ext cx="252412" cy="260350"/>
            </a:xfrm>
            <a:prstGeom prst="ellipse">
              <a:avLst/>
            </a:prstGeom>
            <a:solidFill>
              <a:srgbClr val="F55F03"/>
            </a:solidFill>
            <a:ln w="9525" algn="ctr">
              <a:solidFill>
                <a:srgbClr val="F55F03"/>
              </a:solidFill>
              <a:miter lim="800000"/>
              <a:headEnd/>
              <a:tailEnd/>
            </a:ln>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sp>
          <p:nvSpPr>
            <p:cNvPr id="15386" name="円/楕円 4"/>
            <p:cNvSpPr>
              <a:spLocks noChangeArrowheads="1"/>
            </p:cNvSpPr>
            <p:nvPr/>
          </p:nvSpPr>
          <p:spPr bwMode="gray">
            <a:xfrm flipV="1">
              <a:off x="3449531" y="1558925"/>
              <a:ext cx="506519" cy="511175"/>
            </a:xfrm>
            <a:prstGeom prst="ellipse">
              <a:avLst/>
            </a:prstGeom>
            <a:solidFill>
              <a:schemeClr val="accent1">
                <a:lumMod val="20000"/>
                <a:lumOff val="80000"/>
              </a:schemeClr>
            </a:solidFill>
            <a:ln w="9525" algn="ctr">
              <a:solidFill>
                <a:schemeClr val="accent1"/>
              </a:solidFill>
              <a:miter lim="800000"/>
              <a:headEnd/>
              <a:tailEnd/>
            </a:ln>
          </p:spPr>
          <p:txBody>
            <a:bodyPr wrap="none" anchor="ctr"/>
            <a:lstStyle>
              <a:lvl1pPr eaLnBrk="0"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eaLnBrk="0" hangingPunct="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eaLnBrk="0" hangingPunct="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defRPr/>
              </a:pPr>
              <a:endParaRPr lang="ja-JP" altLang="en-US" sz="1800">
                <a:solidFill>
                  <a:schemeClr val="tx1"/>
                </a:solidFill>
                <a:latin typeface="Calibri" pitchFamily="34" charset="0"/>
              </a:endParaRPr>
            </a:p>
          </p:txBody>
        </p:sp>
        <p:cxnSp>
          <p:nvCxnSpPr>
            <p:cNvPr id="16411" name="直線コネクタ 3"/>
            <p:cNvCxnSpPr>
              <a:cxnSpLocks noChangeShapeType="1"/>
            </p:cNvCxnSpPr>
            <p:nvPr/>
          </p:nvCxnSpPr>
          <p:spPr bwMode="auto">
            <a:xfrm flipV="1">
              <a:off x="574675" y="1800225"/>
              <a:ext cx="3155950" cy="630238"/>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16412" name="直線コネクタ 7"/>
            <p:cNvCxnSpPr>
              <a:cxnSpLocks noChangeShapeType="1"/>
            </p:cNvCxnSpPr>
            <p:nvPr/>
          </p:nvCxnSpPr>
          <p:spPr bwMode="auto">
            <a:xfrm flipH="1">
              <a:off x="625475" y="1800225"/>
              <a:ext cx="3105150"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16413" name="直線コネクタ 9"/>
            <p:cNvCxnSpPr>
              <a:cxnSpLocks noChangeShapeType="1"/>
            </p:cNvCxnSpPr>
            <p:nvPr/>
          </p:nvCxnSpPr>
          <p:spPr bwMode="auto">
            <a:xfrm flipH="1">
              <a:off x="576263" y="1800225"/>
              <a:ext cx="11112" cy="633413"/>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
          <p:nvSpPr>
            <p:cNvPr id="16414" name="テキスト ボックス 25"/>
            <p:cNvSpPr txBox="1">
              <a:spLocks noChangeArrowheads="1"/>
            </p:cNvSpPr>
            <p:nvPr/>
          </p:nvSpPr>
          <p:spPr bwMode="auto">
            <a:xfrm>
              <a:off x="846138" y="2357438"/>
              <a:ext cx="8003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2400" dirty="0">
                  <a:solidFill>
                    <a:schemeClr val="tx1"/>
                  </a:solidFill>
                  <a:latin typeface="Calibri" pitchFamily="34" charset="0"/>
                </a:rPr>
                <a:t>地球</a:t>
              </a:r>
            </a:p>
          </p:txBody>
        </p:sp>
        <p:sp>
          <p:nvSpPr>
            <p:cNvPr id="16415" name="テキスト ボックス 26"/>
            <p:cNvSpPr txBox="1">
              <a:spLocks noChangeArrowheads="1"/>
            </p:cNvSpPr>
            <p:nvPr/>
          </p:nvSpPr>
          <p:spPr bwMode="auto">
            <a:xfrm>
              <a:off x="3063835" y="1991374"/>
              <a:ext cx="8003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2400" dirty="0">
                  <a:solidFill>
                    <a:schemeClr val="tx1"/>
                  </a:solidFill>
                  <a:latin typeface="Calibri" pitchFamily="34" charset="0"/>
                </a:rPr>
                <a:t>太陽</a:t>
              </a:r>
            </a:p>
          </p:txBody>
        </p:sp>
        <p:sp>
          <p:nvSpPr>
            <p:cNvPr id="16416" name="テキスト ボックス 27"/>
            <p:cNvSpPr txBox="1">
              <a:spLocks noChangeArrowheads="1"/>
            </p:cNvSpPr>
            <p:nvPr/>
          </p:nvSpPr>
          <p:spPr bwMode="auto">
            <a:xfrm>
              <a:off x="133721" y="1359416"/>
              <a:ext cx="4925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2400" dirty="0">
                  <a:solidFill>
                    <a:schemeClr val="tx1"/>
                  </a:solidFill>
                  <a:latin typeface="Calibri" pitchFamily="34" charset="0"/>
                </a:rPr>
                <a:t>月</a:t>
              </a:r>
            </a:p>
          </p:txBody>
        </p:sp>
        <p:sp>
          <p:nvSpPr>
            <p:cNvPr id="16417" name="テキスト ボックス 28"/>
            <p:cNvSpPr txBox="1">
              <a:spLocks noChangeArrowheads="1"/>
            </p:cNvSpPr>
            <p:nvPr/>
          </p:nvSpPr>
          <p:spPr bwMode="auto">
            <a:xfrm>
              <a:off x="598488" y="1409700"/>
              <a:ext cx="3238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M</a:t>
              </a:r>
              <a:endParaRPr lang="ja-JP" altLang="en-US" sz="2400" dirty="0">
                <a:solidFill>
                  <a:schemeClr val="tx1"/>
                </a:solidFill>
                <a:latin typeface="Calibri" pitchFamily="34" charset="0"/>
              </a:endParaRPr>
            </a:p>
          </p:txBody>
        </p:sp>
        <p:sp>
          <p:nvSpPr>
            <p:cNvPr id="16418" name="テキスト ボックス 31"/>
            <p:cNvSpPr txBox="1">
              <a:spLocks noChangeArrowheads="1"/>
            </p:cNvSpPr>
            <p:nvPr/>
          </p:nvSpPr>
          <p:spPr bwMode="auto">
            <a:xfrm>
              <a:off x="189707" y="2174875"/>
              <a:ext cx="3730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E</a:t>
              </a:r>
              <a:endParaRPr lang="ja-JP" altLang="en-US" sz="2400" dirty="0">
                <a:solidFill>
                  <a:schemeClr val="tx1"/>
                </a:solidFill>
                <a:latin typeface="Calibri" pitchFamily="34" charset="0"/>
              </a:endParaRPr>
            </a:p>
          </p:txBody>
        </p:sp>
        <p:sp>
          <p:nvSpPr>
            <p:cNvPr id="16419" name="テキスト ボックス 32"/>
            <p:cNvSpPr txBox="1">
              <a:spLocks noChangeArrowheads="1"/>
            </p:cNvSpPr>
            <p:nvPr/>
          </p:nvSpPr>
          <p:spPr bwMode="auto">
            <a:xfrm>
              <a:off x="3221038" y="1428750"/>
              <a:ext cx="3746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S</a:t>
              </a:r>
              <a:endParaRPr lang="ja-JP" altLang="en-US" sz="2400" dirty="0">
                <a:solidFill>
                  <a:schemeClr val="tx1"/>
                </a:solidFill>
                <a:latin typeface="Calibri" pitchFamily="34" charset="0"/>
              </a:endParaRPr>
            </a:p>
          </p:txBody>
        </p:sp>
        <p:sp>
          <p:nvSpPr>
            <p:cNvPr id="16420" name="テキスト ボックス 42"/>
            <p:cNvSpPr txBox="1">
              <a:spLocks noChangeArrowheads="1"/>
            </p:cNvSpPr>
            <p:nvPr/>
          </p:nvSpPr>
          <p:spPr bwMode="auto">
            <a:xfrm>
              <a:off x="598488" y="2036763"/>
              <a:ext cx="3482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θ</a:t>
              </a:r>
              <a:endParaRPr lang="ja-JP" altLang="en-US" sz="2400" dirty="0">
                <a:solidFill>
                  <a:schemeClr val="tx1"/>
                </a:solidFill>
                <a:latin typeface="Calibri" pitchFamily="34" charset="0"/>
              </a:endParaRPr>
            </a:p>
          </p:txBody>
        </p:sp>
        <p:cxnSp>
          <p:nvCxnSpPr>
            <p:cNvPr id="16421" name="直線コネクタ 45"/>
            <p:cNvCxnSpPr>
              <a:cxnSpLocks noChangeShapeType="1"/>
            </p:cNvCxnSpPr>
            <p:nvPr/>
          </p:nvCxnSpPr>
          <p:spPr bwMode="auto">
            <a:xfrm flipH="1">
              <a:off x="760413" y="1800225"/>
              <a:ext cx="0" cy="23653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6422" name="直線コネクタ 49"/>
            <p:cNvCxnSpPr>
              <a:cxnSpLocks noChangeShapeType="1"/>
              <a:endCxn id="16420" idx="0"/>
            </p:cNvCxnSpPr>
            <p:nvPr/>
          </p:nvCxnSpPr>
          <p:spPr bwMode="auto">
            <a:xfrm>
              <a:off x="587375" y="2036763"/>
              <a:ext cx="185236"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sp>
        <p:nvSpPr>
          <p:cNvPr id="16392" name="正方形/長方形 1"/>
          <p:cNvSpPr>
            <a:spLocks noChangeArrowheads="1"/>
          </p:cNvSpPr>
          <p:nvPr/>
        </p:nvSpPr>
        <p:spPr bwMode="gray">
          <a:xfrm>
            <a:off x="0" y="6359525"/>
            <a:ext cx="9144000" cy="484188"/>
          </a:xfrm>
          <a:prstGeom prst="rect">
            <a:avLst/>
          </a:prstGeom>
          <a:solidFill>
            <a:schemeClr val="bg1"/>
          </a:solidFill>
          <a:ln w="9525" algn="ctr">
            <a:solidFill>
              <a:schemeClr val="bg1"/>
            </a:solidFill>
            <a:miter lim="800000"/>
            <a:headEnd/>
            <a:tailEnd/>
          </a:ln>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sp>
        <p:nvSpPr>
          <p:cNvPr id="46" name="円/楕円 45"/>
          <p:cNvSpPr/>
          <p:nvPr/>
        </p:nvSpPr>
        <p:spPr bwMode="gray">
          <a:xfrm>
            <a:off x="2408238" y="5383213"/>
            <a:ext cx="287337" cy="301625"/>
          </a:xfrm>
          <a:prstGeom prst="ellipse">
            <a:avLst/>
          </a:prstGeom>
          <a:solidFill>
            <a:schemeClr val="bg2">
              <a:lumMod val="20000"/>
              <a:lumOff val="80000"/>
            </a:schemeClr>
          </a:solidFill>
          <a:ln w="9525" algn="ctr">
            <a:solidFill>
              <a:schemeClr val="tx2"/>
            </a:solidFill>
            <a:miter lim="800000"/>
            <a:headEnd/>
            <a:tailEnd/>
          </a:ln>
          <a:effectLst/>
        </p:spPr>
        <p:txBody>
          <a:bodyPr wrap="none" anchor="ctr"/>
          <a:lstStyle/>
          <a:p>
            <a:pPr algn="ctr" eaLnBrk="1" hangingPunct="1">
              <a:defRPr/>
            </a:pPr>
            <a:endParaRPr lang="ja-JP" altLang="en-US" dirty="0"/>
          </a:p>
        </p:txBody>
      </p:sp>
      <p:sp>
        <p:nvSpPr>
          <p:cNvPr id="48" name="コンテンツ プレースホルダー 2"/>
          <p:cNvSpPr txBox="1">
            <a:spLocks/>
          </p:cNvSpPr>
          <p:nvPr/>
        </p:nvSpPr>
        <p:spPr bwMode="gray">
          <a:xfrm>
            <a:off x="666750" y="5227638"/>
            <a:ext cx="749300"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sz="4000" kern="0" dirty="0">
                <a:solidFill>
                  <a:schemeClr val="tx1"/>
                </a:solidFill>
              </a:rPr>
              <a:t>☺</a:t>
            </a:r>
            <a:endParaRPr lang="en-US" altLang="ja-JP" sz="4000" kern="0" dirty="0">
              <a:solidFill>
                <a:schemeClr val="tx1"/>
              </a:solidFill>
            </a:endParaRPr>
          </a:p>
        </p:txBody>
      </p:sp>
      <p:cxnSp>
        <p:nvCxnSpPr>
          <p:cNvPr id="16395" name="直線コネクタ 48"/>
          <p:cNvCxnSpPr>
            <a:cxnSpLocks noChangeShapeType="1"/>
          </p:cNvCxnSpPr>
          <p:nvPr/>
        </p:nvCxnSpPr>
        <p:spPr bwMode="auto">
          <a:xfrm>
            <a:off x="1166813" y="5540375"/>
            <a:ext cx="6165850" cy="0"/>
          </a:xfrm>
          <a:prstGeom prst="line">
            <a:avLst/>
          </a:prstGeom>
          <a:noFill/>
          <a:ln w="19050"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16396" name="直線コネクタ 49"/>
          <p:cNvCxnSpPr>
            <a:cxnSpLocks noChangeShapeType="1"/>
          </p:cNvCxnSpPr>
          <p:nvPr/>
        </p:nvCxnSpPr>
        <p:spPr bwMode="auto">
          <a:xfrm flipV="1">
            <a:off x="1195388" y="4856163"/>
            <a:ext cx="6281737" cy="668337"/>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16397" name="直線コネクタ 50"/>
          <p:cNvCxnSpPr>
            <a:cxnSpLocks noChangeShapeType="1"/>
          </p:cNvCxnSpPr>
          <p:nvPr/>
        </p:nvCxnSpPr>
        <p:spPr bwMode="auto">
          <a:xfrm>
            <a:off x="1238250" y="5534025"/>
            <a:ext cx="6094413" cy="646113"/>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16398" name="直線コネクタ 51"/>
          <p:cNvCxnSpPr>
            <a:cxnSpLocks noChangeShapeType="1"/>
          </p:cNvCxnSpPr>
          <p:nvPr/>
        </p:nvCxnSpPr>
        <p:spPr bwMode="auto">
          <a:xfrm>
            <a:off x="1981200" y="5178425"/>
            <a:ext cx="0" cy="592138"/>
          </a:xfrm>
          <a:prstGeom prst="line">
            <a:avLst/>
          </a:prstGeom>
          <a:noFill/>
          <a:ln w="9525" algn="ctr">
            <a:solidFill>
              <a:srgbClr val="505050"/>
            </a:solidFill>
            <a:round/>
            <a:headEnd/>
            <a:tailEnd/>
          </a:ln>
          <a:extLst>
            <a:ext uri="{909E8E84-426E-40DD-AFC4-6F175D3DCCD1}">
              <a14:hiddenFill xmlns:a14="http://schemas.microsoft.com/office/drawing/2010/main">
                <a:noFill/>
              </a14:hiddenFill>
            </a:ext>
          </a:extLst>
        </p:spPr>
      </p:cxnSp>
      <p:sp>
        <p:nvSpPr>
          <p:cNvPr id="16399" name="テキスト ボックス 53"/>
          <p:cNvSpPr txBox="1">
            <a:spLocks noChangeArrowheads="1"/>
          </p:cNvSpPr>
          <p:nvPr/>
        </p:nvSpPr>
        <p:spPr bwMode="auto">
          <a:xfrm>
            <a:off x="1300163" y="4532313"/>
            <a:ext cx="16922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dirty="0">
                <a:solidFill>
                  <a:schemeClr val="tx1"/>
                </a:solidFill>
                <a:latin typeface="Calibri" pitchFamily="34" charset="0"/>
              </a:rPr>
              <a:t>太陽と月が同じ</a:t>
            </a:r>
            <a:endParaRPr lang="en-US" altLang="ja-JP" sz="1800" dirty="0">
              <a:solidFill>
                <a:schemeClr val="tx1"/>
              </a:solidFill>
              <a:latin typeface="Calibri" pitchFamily="34" charset="0"/>
            </a:endParaRPr>
          </a:p>
          <a:p>
            <a:pPr eaLnBrk="1" hangingPunct="1">
              <a:lnSpc>
                <a:spcPct val="100000"/>
              </a:lnSpc>
              <a:spcBef>
                <a:spcPct val="0"/>
              </a:spcBef>
              <a:spcAft>
                <a:spcPct val="0"/>
              </a:spcAft>
              <a:buClrTx/>
              <a:buFontTx/>
              <a:buNone/>
            </a:pPr>
            <a:r>
              <a:rPr lang="ja-JP" altLang="en-US" sz="1800" dirty="0">
                <a:solidFill>
                  <a:schemeClr val="tx1"/>
                </a:solidFill>
                <a:latin typeface="Calibri" pitchFamily="34" charset="0"/>
              </a:rPr>
              <a:t>大きさに見える</a:t>
            </a:r>
          </a:p>
        </p:txBody>
      </p:sp>
      <p:sp>
        <p:nvSpPr>
          <p:cNvPr id="16400" name="テキスト ボックス 54"/>
          <p:cNvSpPr txBox="1">
            <a:spLocks noChangeArrowheads="1"/>
          </p:cNvSpPr>
          <p:nvPr/>
        </p:nvSpPr>
        <p:spPr bwMode="auto">
          <a:xfrm>
            <a:off x="1132489" y="5152380"/>
            <a:ext cx="3353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E</a:t>
            </a:r>
            <a:endParaRPr lang="ja-JP" altLang="en-US" sz="2400" dirty="0">
              <a:solidFill>
                <a:schemeClr val="tx1"/>
              </a:solidFill>
              <a:latin typeface="Calibri" pitchFamily="34" charset="0"/>
            </a:endParaRPr>
          </a:p>
        </p:txBody>
      </p:sp>
      <p:sp>
        <p:nvSpPr>
          <p:cNvPr id="16401" name="テキスト ボックス 55"/>
          <p:cNvSpPr txBox="1">
            <a:spLocks noChangeArrowheads="1"/>
          </p:cNvSpPr>
          <p:nvPr/>
        </p:nvSpPr>
        <p:spPr bwMode="auto">
          <a:xfrm>
            <a:off x="2609850" y="5227638"/>
            <a:ext cx="38183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1800" dirty="0">
                <a:solidFill>
                  <a:schemeClr val="tx1"/>
                </a:solidFill>
                <a:latin typeface="Calibri" pitchFamily="34" charset="0"/>
              </a:rPr>
              <a:t>M</a:t>
            </a:r>
            <a:endParaRPr lang="ja-JP" altLang="en-US" sz="1800" dirty="0">
              <a:solidFill>
                <a:schemeClr val="tx1"/>
              </a:solidFill>
              <a:latin typeface="Calibri" pitchFamily="34" charset="0"/>
            </a:endParaRPr>
          </a:p>
        </p:txBody>
      </p:sp>
      <p:cxnSp>
        <p:nvCxnSpPr>
          <p:cNvPr id="16402" name="直線コネクタ 56"/>
          <p:cNvCxnSpPr>
            <a:cxnSpLocks noChangeShapeType="1"/>
          </p:cNvCxnSpPr>
          <p:nvPr/>
        </p:nvCxnSpPr>
        <p:spPr bwMode="auto">
          <a:xfrm>
            <a:off x="2551113" y="5240338"/>
            <a:ext cx="0" cy="592137"/>
          </a:xfrm>
          <a:prstGeom prst="line">
            <a:avLst/>
          </a:prstGeom>
          <a:noFill/>
          <a:ln w="9525" algn="ctr">
            <a:solidFill>
              <a:srgbClr val="505050"/>
            </a:solidFill>
            <a:round/>
            <a:headEnd/>
            <a:tailEnd/>
          </a:ln>
          <a:extLst>
            <a:ext uri="{909E8E84-426E-40DD-AFC4-6F175D3DCCD1}">
              <a14:hiddenFill xmlns:a14="http://schemas.microsoft.com/office/drawing/2010/main">
                <a:noFill/>
              </a14:hiddenFill>
            </a:ext>
          </a:extLst>
        </p:spPr>
      </p:cxnSp>
      <p:cxnSp>
        <p:nvCxnSpPr>
          <p:cNvPr id="16403" name="直線コネクタ 57"/>
          <p:cNvCxnSpPr>
            <a:cxnSpLocks noChangeShapeType="1"/>
          </p:cNvCxnSpPr>
          <p:nvPr/>
        </p:nvCxnSpPr>
        <p:spPr bwMode="auto">
          <a:xfrm>
            <a:off x="6664325" y="5010150"/>
            <a:ext cx="0" cy="1079500"/>
          </a:xfrm>
          <a:prstGeom prst="line">
            <a:avLst/>
          </a:prstGeom>
          <a:noFill/>
          <a:ln w="9525" algn="ctr">
            <a:solidFill>
              <a:srgbClr val="505050"/>
            </a:solidFill>
            <a:round/>
            <a:headEnd/>
            <a:tailEnd/>
          </a:ln>
          <a:extLst>
            <a:ext uri="{909E8E84-426E-40DD-AFC4-6F175D3DCCD1}">
              <a14:hiddenFill xmlns:a14="http://schemas.microsoft.com/office/drawing/2010/main">
                <a:noFill/>
              </a14:hiddenFill>
            </a:ext>
          </a:extLst>
        </p:spPr>
      </p:cxnSp>
      <p:sp>
        <p:nvSpPr>
          <p:cNvPr id="16404" name="テキスト ボックス 58"/>
          <p:cNvSpPr txBox="1">
            <a:spLocks noChangeArrowheads="1"/>
          </p:cNvSpPr>
          <p:nvPr/>
        </p:nvSpPr>
        <p:spPr bwMode="auto">
          <a:xfrm>
            <a:off x="203628" y="4866619"/>
            <a:ext cx="95410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2000" dirty="0">
                <a:solidFill>
                  <a:schemeClr val="tx1"/>
                </a:solidFill>
                <a:latin typeface="Calibri" pitchFamily="34" charset="0"/>
              </a:rPr>
              <a:t>観測者</a:t>
            </a:r>
            <a:endParaRPr lang="en-US" altLang="ja-JP" sz="2000" dirty="0">
              <a:solidFill>
                <a:schemeClr val="tx1"/>
              </a:solidFill>
              <a:latin typeface="Calibri" pitchFamily="34" charset="0"/>
            </a:endParaRPr>
          </a:p>
        </p:txBody>
      </p:sp>
      <p:sp>
        <p:nvSpPr>
          <p:cNvPr id="16405" name="テキスト ボックス 59"/>
          <p:cNvSpPr txBox="1">
            <a:spLocks noChangeArrowheads="1"/>
          </p:cNvSpPr>
          <p:nvPr/>
        </p:nvSpPr>
        <p:spPr bwMode="auto">
          <a:xfrm>
            <a:off x="6664325" y="5173663"/>
            <a:ext cx="3257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S</a:t>
            </a:r>
            <a:endParaRPr lang="ja-JP" altLang="en-US" sz="2400" dirty="0">
              <a:solidFill>
                <a:schemeClr val="tx1"/>
              </a:solidFill>
              <a:latin typeface="Calibri" pitchFamily="34" charset="0"/>
            </a:endParaRPr>
          </a:p>
        </p:txBody>
      </p:sp>
      <p:sp>
        <p:nvSpPr>
          <p:cNvPr id="61" name="コンテンツ プレースホルダー 2"/>
          <p:cNvSpPr txBox="1">
            <a:spLocks/>
          </p:cNvSpPr>
          <p:nvPr/>
        </p:nvSpPr>
        <p:spPr bwMode="gray">
          <a:xfrm>
            <a:off x="277813" y="5851525"/>
            <a:ext cx="5318125" cy="99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t>EM:ES=1:19</a:t>
            </a:r>
            <a:r>
              <a:rPr lang="ja-JP" altLang="en-US" kern="0" dirty="0"/>
              <a:t>⇒</a:t>
            </a:r>
            <a:endParaRPr lang="en-US" altLang="ja-JP" kern="0" dirty="0"/>
          </a:p>
          <a:p>
            <a:pPr marL="0" indent="0" eaLnBrk="1" hangingPunct="1">
              <a:buFont typeface="Wingdings" pitchFamily="2" charset="2"/>
              <a:buNone/>
              <a:defRPr/>
            </a:pPr>
            <a:r>
              <a:rPr lang="en-US" altLang="ja-JP" kern="0" dirty="0"/>
              <a:t>(</a:t>
            </a:r>
            <a:r>
              <a:rPr lang="ja-JP" altLang="en-US" kern="0" dirty="0"/>
              <a:t>月の半径</a:t>
            </a:r>
            <a:r>
              <a:rPr lang="en-US" altLang="ja-JP" kern="0" dirty="0"/>
              <a:t>) : (</a:t>
            </a:r>
            <a:r>
              <a:rPr lang="ja-JP" altLang="en-US" kern="0" dirty="0"/>
              <a:t>太陽の半径</a:t>
            </a:r>
            <a:r>
              <a:rPr lang="en-US" altLang="ja-JP" kern="0" dirty="0"/>
              <a:t>) = 1:19</a:t>
            </a:r>
          </a:p>
        </p:txBody>
      </p:sp>
      <p:sp>
        <p:nvSpPr>
          <p:cNvPr id="16407" name="スライド番号プレースホルダー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FC4B5215-0E0A-4908-90AE-329D3A2D10DD}" type="slidenum">
              <a:rPr kumimoji="0" lang="ja-JP" altLang="en-US" smtClean="0">
                <a:solidFill>
                  <a:schemeClr val="tx1"/>
                </a:solidFill>
              </a:rPr>
              <a:pPr>
                <a:lnSpc>
                  <a:spcPct val="100000"/>
                </a:lnSpc>
                <a:spcBef>
                  <a:spcPct val="0"/>
                </a:spcBef>
                <a:spcAft>
                  <a:spcPct val="0"/>
                </a:spcAft>
                <a:buClrTx/>
                <a:buFontTx/>
                <a:buNone/>
              </a:pPr>
              <a:t>12</a:t>
            </a:fld>
            <a:endParaRPr kumimoji="0" lang="ja-JP" altLang="en-US">
              <a:solidFill>
                <a:schemeClr val="tx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04" name="円/楕円 18"/>
          <p:cNvSpPr>
            <a:spLocks noChangeArrowheads="1"/>
          </p:cNvSpPr>
          <p:nvPr/>
        </p:nvSpPr>
        <p:spPr bwMode="gray">
          <a:xfrm>
            <a:off x="615950" y="1900238"/>
            <a:ext cx="1608138" cy="1670050"/>
          </a:xfrm>
          <a:prstGeom prst="ellipse">
            <a:avLst/>
          </a:prstGeom>
          <a:solidFill>
            <a:schemeClr val="accent1">
              <a:lumMod val="20000"/>
              <a:lumOff val="80000"/>
            </a:schemeClr>
          </a:solidFill>
          <a:ln w="9525" algn="ctr">
            <a:solidFill>
              <a:schemeClr val="accent1"/>
            </a:solidFill>
            <a:miter lim="800000"/>
            <a:headEnd/>
            <a:tailEnd/>
          </a:ln>
        </p:spPr>
        <p:txBody>
          <a:bodyPr wrap="none" anchor="ctr"/>
          <a:lstStyle>
            <a:lvl1pPr eaLnBrk="0"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eaLnBrk="0" hangingPunct="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eaLnBrk="0" hangingPunct="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defRPr/>
            </a:pPr>
            <a:endParaRPr lang="ja-JP" altLang="en-US" sz="1800">
              <a:solidFill>
                <a:srgbClr val="FF0000"/>
              </a:solidFill>
              <a:latin typeface="Calibri" pitchFamily="34" charset="0"/>
            </a:endParaRPr>
          </a:p>
        </p:txBody>
      </p:sp>
      <p:sp>
        <p:nvSpPr>
          <p:cNvPr id="17411" name="タイトル 1"/>
          <p:cNvSpPr>
            <a:spLocks noGrp="1"/>
          </p:cNvSpPr>
          <p:nvPr>
            <p:ph type="title"/>
          </p:nvPr>
        </p:nvSpPr>
        <p:spPr/>
        <p:txBody>
          <a:bodyPr/>
          <a:lstStyle/>
          <a:p>
            <a:r>
              <a:rPr lang="en-US" altLang="ja-JP"/>
              <a:t>1. </a:t>
            </a:r>
            <a:r>
              <a:rPr lang="ja-JP" altLang="en-US"/>
              <a:t>コペルニクス以前の天文学</a:t>
            </a:r>
          </a:p>
        </p:txBody>
      </p:sp>
      <p:sp>
        <p:nvSpPr>
          <p:cNvPr id="48" name="コンテンツ プレースホルダー 2"/>
          <p:cNvSpPr txBox="1">
            <a:spLocks/>
          </p:cNvSpPr>
          <p:nvPr/>
        </p:nvSpPr>
        <p:spPr bwMode="gray">
          <a:xfrm>
            <a:off x="157163" y="958850"/>
            <a:ext cx="7947025"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皆既月食を用いた地球と月の大きさの比の測定</a:t>
            </a:r>
            <a:endParaRPr lang="en-US" altLang="ja-JP" kern="0" dirty="0"/>
          </a:p>
        </p:txBody>
      </p:sp>
      <p:sp>
        <p:nvSpPr>
          <p:cNvPr id="89" name="コンテンツ プレースホルダー 2"/>
          <p:cNvSpPr txBox="1">
            <a:spLocks/>
          </p:cNvSpPr>
          <p:nvPr/>
        </p:nvSpPr>
        <p:spPr bwMode="gray">
          <a:xfrm>
            <a:off x="157163" y="3900488"/>
            <a:ext cx="8186737" cy="1417637"/>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2400" kern="0" dirty="0"/>
              <a:t>s=(</a:t>
            </a:r>
            <a:r>
              <a:rPr lang="ja-JP" altLang="en-US" sz="2400" kern="0" dirty="0"/>
              <a:t>太陽の半径</a:t>
            </a:r>
            <a:r>
              <a:rPr lang="en-US" altLang="ja-JP" sz="2400" kern="0" dirty="0"/>
              <a:t>)</a:t>
            </a:r>
            <a:r>
              <a:rPr lang="ja-JP" altLang="en-US" sz="2400" kern="0" dirty="0" err="1"/>
              <a:t>、</a:t>
            </a:r>
            <a:r>
              <a:rPr lang="en-US" altLang="ja-JP" sz="2400" kern="0" dirty="0"/>
              <a:t>e=(</a:t>
            </a:r>
            <a:r>
              <a:rPr lang="ja-JP" altLang="en-US" sz="2400" kern="0" dirty="0"/>
              <a:t>地球の半径</a:t>
            </a:r>
            <a:r>
              <a:rPr lang="en-US" altLang="ja-JP" sz="2400" kern="0" dirty="0"/>
              <a:t>)</a:t>
            </a:r>
            <a:r>
              <a:rPr lang="ja-JP" altLang="en-US" sz="2400" kern="0" dirty="0" err="1"/>
              <a:t>、</a:t>
            </a:r>
            <a:r>
              <a:rPr lang="en-US" altLang="ja-JP" sz="2400" kern="0" dirty="0"/>
              <a:t>m=(</a:t>
            </a:r>
            <a:r>
              <a:rPr lang="ja-JP" altLang="en-US" sz="2400" kern="0" dirty="0"/>
              <a:t>月の半径</a:t>
            </a:r>
            <a:r>
              <a:rPr lang="en-US" altLang="ja-JP" sz="2400" kern="0" dirty="0"/>
              <a:t>)</a:t>
            </a:r>
            <a:r>
              <a:rPr lang="ja-JP" altLang="en-US" sz="2400" kern="0" dirty="0"/>
              <a:t>≠</a:t>
            </a:r>
            <a:r>
              <a:rPr lang="en-US" altLang="ja-JP" sz="2400" kern="0" dirty="0"/>
              <a:t>d</a:t>
            </a:r>
          </a:p>
          <a:p>
            <a:pPr marL="0" indent="0" eaLnBrk="1" hangingPunct="1">
              <a:buFont typeface="Wingdings" pitchFamily="2" charset="2"/>
              <a:buNone/>
              <a:defRPr/>
            </a:pPr>
            <a:r>
              <a:rPr lang="ja-JP" altLang="en-US" sz="2400" kern="0" dirty="0"/>
              <a:t>・</a:t>
            </a:r>
            <a:r>
              <a:rPr lang="en-US" altLang="ja-JP" sz="2400" kern="0" dirty="0"/>
              <a:t>s:m=ES:EM=x:1 </a:t>
            </a:r>
            <a:r>
              <a:rPr lang="ja-JP" altLang="en-US" sz="2400" kern="0" dirty="0"/>
              <a:t>は既知とする</a:t>
            </a:r>
            <a:r>
              <a:rPr lang="en-US" altLang="ja-JP" sz="2400" kern="0" dirty="0"/>
              <a:t>(</a:t>
            </a:r>
            <a:r>
              <a:rPr lang="ja-JP" altLang="en-US" sz="2400" kern="0" dirty="0"/>
              <a:t>以下</a:t>
            </a:r>
            <a:r>
              <a:rPr lang="en-US" altLang="ja-JP" sz="2400" kern="0" dirty="0"/>
              <a:t>x</a:t>
            </a:r>
            <a:r>
              <a:rPr lang="ja-JP" altLang="en-US" sz="2400" kern="0" dirty="0"/>
              <a:t>≃</a:t>
            </a:r>
            <a:r>
              <a:rPr lang="en-US" altLang="ja-JP" sz="2400" kern="0" dirty="0"/>
              <a:t>19)</a:t>
            </a:r>
            <a:r>
              <a:rPr lang="ja-JP" altLang="en-US" sz="2400" kern="0" dirty="0" err="1"/>
              <a:t>。</a:t>
            </a:r>
            <a:endParaRPr lang="en-US" altLang="ja-JP" sz="2400" kern="0" dirty="0"/>
          </a:p>
          <a:p>
            <a:pPr marL="0" indent="0" eaLnBrk="1" hangingPunct="1">
              <a:buFont typeface="Wingdings" pitchFamily="2" charset="2"/>
              <a:buNone/>
              <a:defRPr/>
            </a:pPr>
            <a:r>
              <a:rPr lang="ja-JP" altLang="en-US" sz="2400" kern="0" dirty="0"/>
              <a:t>・月食時の観測から比</a:t>
            </a:r>
            <a:r>
              <a:rPr lang="en-US" altLang="ja-JP" sz="2400" kern="0" dirty="0"/>
              <a:t> n=d/m(</a:t>
            </a:r>
            <a:r>
              <a:rPr lang="ja-JP" altLang="en-US" sz="2400" kern="0" dirty="0"/>
              <a:t>≃</a:t>
            </a:r>
            <a:r>
              <a:rPr lang="en-US" altLang="ja-JP" sz="2400" kern="0" dirty="0"/>
              <a:t>2)</a:t>
            </a:r>
            <a:r>
              <a:rPr lang="ja-JP" altLang="en-US" sz="2400" kern="0" dirty="0"/>
              <a:t>を測定出来る。</a:t>
            </a:r>
            <a:endParaRPr lang="en-US" altLang="ja-JP" sz="2400" kern="0" dirty="0"/>
          </a:p>
        </p:txBody>
      </p:sp>
      <p:pic>
        <p:nvPicPr>
          <p:cNvPr id="21510" name="Picture 2" descr="C:\Users\azumat1976\Documents\lecture-material\kagakugijutsu_text\azuma\azuma_word\l_eclipse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3038" y="4608513"/>
            <a:ext cx="1619250" cy="623887"/>
          </a:xfrm>
          <a:prstGeom prst="rect">
            <a:avLst/>
          </a:prstGeom>
          <a:noFill/>
          <a:ln w="25400">
            <a:solidFill>
              <a:srgbClr val="7030A0"/>
            </a:solidFill>
            <a:prstDash val="dash"/>
            <a:miter lim="800000"/>
            <a:headEnd/>
            <a:tailEnd/>
          </a:ln>
          <a:extLst>
            <a:ext uri="{909E8E84-426E-40DD-AFC4-6F175D3DCCD1}">
              <a14:hiddenFill xmlns:a14="http://schemas.microsoft.com/office/drawing/2010/main">
                <a:solidFill>
                  <a:srgbClr val="FFFFFF"/>
                </a:solidFill>
              </a14:hiddenFill>
            </a:ext>
          </a:extLst>
        </p:spPr>
      </p:pic>
      <p:pic>
        <p:nvPicPr>
          <p:cNvPr id="17415" name="Picture 3" descr="C:\Users\azumat1976\Documents\lecture-material\kagakugijutsu_text\azuma\azuma_word\l_eclipse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7013" y="5480050"/>
            <a:ext cx="6138862"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4" descr="C:\Users\azumat1976\Documents\lecture-material\kagakugijutsu_text\azuma\azuma_word\l_eclipse4.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96113" y="5537200"/>
            <a:ext cx="192405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右矢印 53"/>
          <p:cNvSpPr/>
          <p:nvPr/>
        </p:nvSpPr>
        <p:spPr bwMode="gray">
          <a:xfrm>
            <a:off x="6521450" y="5699125"/>
            <a:ext cx="349250" cy="315913"/>
          </a:xfrm>
          <a:prstGeom prst="rightArrow">
            <a:avLst/>
          </a:prstGeom>
          <a:solidFill>
            <a:schemeClr val="accent1">
              <a:lumMod val="20000"/>
              <a:lumOff val="80000"/>
            </a:schemeClr>
          </a:solidFill>
          <a:ln w="9525" algn="ctr">
            <a:solidFill>
              <a:schemeClr val="accent1"/>
            </a:solidFill>
            <a:miter lim="800000"/>
            <a:headEnd/>
            <a:tailEnd/>
          </a:ln>
          <a:effectLst/>
        </p:spPr>
        <p:txBody>
          <a:bodyPr wrap="none" anchor="ctr"/>
          <a:lstStyle/>
          <a:p>
            <a:pPr algn="ctr" eaLnBrk="1" hangingPunct="1">
              <a:defRPr/>
            </a:pPr>
            <a:endParaRPr lang="ja-JP" altLang="en-US" dirty="0"/>
          </a:p>
        </p:txBody>
      </p:sp>
      <p:sp>
        <p:nvSpPr>
          <p:cNvPr id="56" name="円/楕円 55"/>
          <p:cNvSpPr/>
          <p:nvPr/>
        </p:nvSpPr>
        <p:spPr bwMode="gray">
          <a:xfrm flipH="1">
            <a:off x="4514850" y="2432050"/>
            <a:ext cx="514350" cy="555625"/>
          </a:xfrm>
          <a:prstGeom prst="ellipse">
            <a:avLst/>
          </a:prstGeom>
          <a:solidFill>
            <a:schemeClr val="bg2">
              <a:lumMod val="20000"/>
              <a:lumOff val="80000"/>
            </a:schemeClr>
          </a:solidFill>
          <a:ln w="9525" algn="ctr">
            <a:solidFill>
              <a:schemeClr val="tx2"/>
            </a:solidFill>
            <a:miter lim="800000"/>
            <a:headEnd/>
            <a:tailEnd/>
          </a:ln>
          <a:effectLst/>
        </p:spPr>
        <p:txBody>
          <a:bodyPr wrap="none" anchor="ctr"/>
          <a:lstStyle/>
          <a:p>
            <a:pPr algn="ctr" eaLnBrk="1" hangingPunct="1">
              <a:defRPr/>
            </a:pPr>
            <a:endParaRPr lang="ja-JP" altLang="en-US" dirty="0">
              <a:solidFill>
                <a:srgbClr val="FF0000"/>
              </a:solidFill>
            </a:endParaRPr>
          </a:p>
        </p:txBody>
      </p:sp>
      <p:sp>
        <p:nvSpPr>
          <p:cNvPr id="17419" name="円/楕円 54"/>
          <p:cNvSpPr>
            <a:spLocks noChangeArrowheads="1"/>
          </p:cNvSpPr>
          <p:nvPr/>
        </p:nvSpPr>
        <p:spPr bwMode="gray">
          <a:xfrm>
            <a:off x="2779713" y="2114550"/>
            <a:ext cx="1262062" cy="1212850"/>
          </a:xfrm>
          <a:prstGeom prst="ellipse">
            <a:avLst/>
          </a:prstGeom>
          <a:solidFill>
            <a:srgbClr val="FFC000"/>
          </a:solidFill>
          <a:ln w="9525" algn="ctr">
            <a:solidFill>
              <a:srgbClr val="CD8B33"/>
            </a:solidFill>
            <a:miter lim="800000"/>
            <a:headEnd/>
            <a:tailEnd/>
          </a:ln>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rgbClr val="FF0000"/>
              </a:solidFill>
              <a:latin typeface="Calibri" pitchFamily="34" charset="0"/>
            </a:endParaRPr>
          </a:p>
        </p:txBody>
      </p:sp>
      <p:cxnSp>
        <p:nvCxnSpPr>
          <p:cNvPr id="17420" name="直線コネクタ 16"/>
          <p:cNvCxnSpPr>
            <a:cxnSpLocks noChangeShapeType="1"/>
          </p:cNvCxnSpPr>
          <p:nvPr/>
        </p:nvCxnSpPr>
        <p:spPr bwMode="auto">
          <a:xfrm>
            <a:off x="415925" y="2697163"/>
            <a:ext cx="7975600" cy="0"/>
          </a:xfrm>
          <a:prstGeom prst="line">
            <a:avLst/>
          </a:prstGeom>
          <a:noFill/>
          <a:ln w="19050" algn="ctr">
            <a:solidFill>
              <a:srgbClr val="505050"/>
            </a:solidFill>
            <a:round/>
            <a:headEnd/>
            <a:tailEnd/>
          </a:ln>
          <a:extLst>
            <a:ext uri="{909E8E84-426E-40DD-AFC4-6F175D3DCCD1}">
              <a14:hiddenFill xmlns:a14="http://schemas.microsoft.com/office/drawing/2010/main">
                <a:noFill/>
              </a14:hiddenFill>
            </a:ext>
          </a:extLst>
        </p:spPr>
      </p:cxnSp>
      <p:cxnSp>
        <p:nvCxnSpPr>
          <p:cNvPr id="17421" name="直線コネクタ 20"/>
          <p:cNvCxnSpPr>
            <a:cxnSpLocks noChangeShapeType="1"/>
          </p:cNvCxnSpPr>
          <p:nvPr/>
        </p:nvCxnSpPr>
        <p:spPr bwMode="auto">
          <a:xfrm>
            <a:off x="415925" y="1751013"/>
            <a:ext cx="7975600" cy="946150"/>
          </a:xfrm>
          <a:prstGeom prst="line">
            <a:avLst/>
          </a:prstGeom>
          <a:noFill/>
          <a:ln w="19050" algn="ctr">
            <a:solidFill>
              <a:srgbClr val="505050"/>
            </a:solidFill>
            <a:round/>
            <a:headEnd/>
            <a:tailEnd/>
          </a:ln>
          <a:extLst>
            <a:ext uri="{909E8E84-426E-40DD-AFC4-6F175D3DCCD1}">
              <a14:hiddenFill xmlns:a14="http://schemas.microsoft.com/office/drawing/2010/main">
                <a:noFill/>
              </a14:hiddenFill>
            </a:ext>
          </a:extLst>
        </p:spPr>
      </p:cxnSp>
      <p:cxnSp>
        <p:nvCxnSpPr>
          <p:cNvPr id="17422" name="直線コネクタ 60"/>
          <p:cNvCxnSpPr>
            <a:cxnSpLocks noChangeShapeType="1"/>
          </p:cNvCxnSpPr>
          <p:nvPr/>
        </p:nvCxnSpPr>
        <p:spPr bwMode="auto">
          <a:xfrm flipV="1">
            <a:off x="415925" y="2697163"/>
            <a:ext cx="7781925" cy="1011237"/>
          </a:xfrm>
          <a:prstGeom prst="line">
            <a:avLst/>
          </a:prstGeom>
          <a:noFill/>
          <a:ln w="19050" algn="ctr">
            <a:solidFill>
              <a:srgbClr val="505050"/>
            </a:solidFill>
            <a:round/>
            <a:headEnd/>
            <a:tailEnd/>
          </a:ln>
          <a:extLst>
            <a:ext uri="{909E8E84-426E-40DD-AFC4-6F175D3DCCD1}">
              <a14:hiddenFill xmlns:a14="http://schemas.microsoft.com/office/drawing/2010/main">
                <a:noFill/>
              </a14:hiddenFill>
            </a:ext>
          </a:extLst>
        </p:spPr>
      </p:cxnSp>
      <p:cxnSp>
        <p:nvCxnSpPr>
          <p:cNvPr id="17423" name="直線コネクタ 62"/>
          <p:cNvCxnSpPr>
            <a:cxnSpLocks noChangeShapeType="1"/>
          </p:cNvCxnSpPr>
          <p:nvPr/>
        </p:nvCxnSpPr>
        <p:spPr bwMode="auto">
          <a:xfrm>
            <a:off x="1450975" y="1927225"/>
            <a:ext cx="0" cy="760413"/>
          </a:xfrm>
          <a:prstGeom prst="line">
            <a:avLst/>
          </a:prstGeom>
          <a:noFill/>
          <a:ln w="19050" algn="ctr">
            <a:solidFill>
              <a:schemeClr val="tx1"/>
            </a:solidFill>
            <a:round/>
            <a:headEnd type="triangle" w="lg" len="med"/>
            <a:tailEnd type="triangle" w="lg" len="med"/>
          </a:ln>
          <a:extLst>
            <a:ext uri="{909E8E84-426E-40DD-AFC4-6F175D3DCCD1}">
              <a14:hiddenFill xmlns:a14="http://schemas.microsoft.com/office/drawing/2010/main">
                <a:noFill/>
              </a14:hiddenFill>
            </a:ext>
          </a:extLst>
        </p:spPr>
      </p:cxnSp>
      <p:sp>
        <p:nvSpPr>
          <p:cNvPr id="17424" name="テキスト ボックス 31"/>
          <p:cNvSpPr txBox="1">
            <a:spLocks noChangeArrowheads="1"/>
          </p:cNvSpPr>
          <p:nvPr/>
        </p:nvSpPr>
        <p:spPr bwMode="auto">
          <a:xfrm>
            <a:off x="3179763" y="2641600"/>
            <a:ext cx="3730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E</a:t>
            </a:r>
            <a:endParaRPr lang="ja-JP" altLang="en-US" sz="2400" dirty="0">
              <a:solidFill>
                <a:schemeClr val="tx1"/>
              </a:solidFill>
              <a:latin typeface="Calibri" pitchFamily="34" charset="0"/>
            </a:endParaRPr>
          </a:p>
        </p:txBody>
      </p:sp>
      <p:sp>
        <p:nvSpPr>
          <p:cNvPr id="17425" name="テキスト ボックス 31"/>
          <p:cNvSpPr txBox="1">
            <a:spLocks noChangeArrowheads="1"/>
          </p:cNvSpPr>
          <p:nvPr/>
        </p:nvSpPr>
        <p:spPr bwMode="auto">
          <a:xfrm>
            <a:off x="1095375" y="2641600"/>
            <a:ext cx="3730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S</a:t>
            </a:r>
            <a:endParaRPr lang="ja-JP" altLang="en-US" sz="2400" dirty="0">
              <a:solidFill>
                <a:schemeClr val="tx1"/>
              </a:solidFill>
              <a:latin typeface="Calibri" pitchFamily="34" charset="0"/>
            </a:endParaRPr>
          </a:p>
        </p:txBody>
      </p:sp>
      <p:sp>
        <p:nvSpPr>
          <p:cNvPr id="17426" name="テキスト ボックス 31"/>
          <p:cNvSpPr txBox="1">
            <a:spLocks noChangeArrowheads="1"/>
          </p:cNvSpPr>
          <p:nvPr/>
        </p:nvSpPr>
        <p:spPr bwMode="auto">
          <a:xfrm>
            <a:off x="8343900" y="2345829"/>
            <a:ext cx="3730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X</a:t>
            </a:r>
            <a:endParaRPr lang="ja-JP" altLang="en-US" sz="2400" dirty="0">
              <a:solidFill>
                <a:schemeClr val="tx1"/>
              </a:solidFill>
              <a:latin typeface="Calibri" pitchFamily="34" charset="0"/>
            </a:endParaRPr>
          </a:p>
        </p:txBody>
      </p:sp>
      <p:cxnSp>
        <p:nvCxnSpPr>
          <p:cNvPr id="17427" name="直線コネクタ 75"/>
          <p:cNvCxnSpPr>
            <a:cxnSpLocks noChangeShapeType="1"/>
            <a:stCxn id="17419" idx="0"/>
          </p:cNvCxnSpPr>
          <p:nvPr/>
        </p:nvCxnSpPr>
        <p:spPr bwMode="auto">
          <a:xfrm>
            <a:off x="3411538" y="2114550"/>
            <a:ext cx="17462" cy="573088"/>
          </a:xfrm>
          <a:prstGeom prst="line">
            <a:avLst/>
          </a:prstGeom>
          <a:noFill/>
          <a:ln w="12700" algn="ctr">
            <a:solidFill>
              <a:schemeClr val="tx1"/>
            </a:solidFill>
            <a:round/>
            <a:headEnd type="triangle" w="lg" len="med"/>
            <a:tailEnd type="triangle" w="lg" len="med"/>
          </a:ln>
          <a:extLst>
            <a:ext uri="{909E8E84-426E-40DD-AFC4-6F175D3DCCD1}">
              <a14:hiddenFill xmlns:a14="http://schemas.microsoft.com/office/drawing/2010/main">
                <a:noFill/>
              </a14:hiddenFill>
            </a:ext>
          </a:extLst>
        </p:spPr>
      </p:cxnSp>
      <p:cxnSp>
        <p:nvCxnSpPr>
          <p:cNvPr id="17428" name="直線コネクタ 77"/>
          <p:cNvCxnSpPr>
            <a:cxnSpLocks noChangeShapeType="1"/>
          </p:cNvCxnSpPr>
          <p:nvPr/>
        </p:nvCxnSpPr>
        <p:spPr bwMode="auto">
          <a:xfrm>
            <a:off x="4768850" y="2273300"/>
            <a:ext cx="0" cy="423863"/>
          </a:xfrm>
          <a:prstGeom prst="line">
            <a:avLst/>
          </a:prstGeom>
          <a:noFill/>
          <a:ln w="12700" algn="ctr">
            <a:solidFill>
              <a:schemeClr val="tx1"/>
            </a:solidFill>
            <a:round/>
            <a:headEnd type="triangle" w="lg" len="med"/>
            <a:tailEnd type="triangle" w="lg" len="med"/>
          </a:ln>
          <a:extLst>
            <a:ext uri="{909E8E84-426E-40DD-AFC4-6F175D3DCCD1}">
              <a14:hiddenFill xmlns:a14="http://schemas.microsoft.com/office/drawing/2010/main">
                <a:noFill/>
              </a14:hiddenFill>
            </a:ext>
          </a:extLst>
        </p:spPr>
      </p:cxnSp>
      <p:cxnSp>
        <p:nvCxnSpPr>
          <p:cNvPr id="17429" name="直線コネクタ 80"/>
          <p:cNvCxnSpPr>
            <a:cxnSpLocks noChangeShapeType="1"/>
          </p:cNvCxnSpPr>
          <p:nvPr/>
        </p:nvCxnSpPr>
        <p:spPr bwMode="auto">
          <a:xfrm>
            <a:off x="4768850" y="2687638"/>
            <a:ext cx="0" cy="323850"/>
          </a:xfrm>
          <a:prstGeom prst="line">
            <a:avLst/>
          </a:prstGeom>
          <a:noFill/>
          <a:ln w="12700" algn="ctr">
            <a:solidFill>
              <a:schemeClr val="tx1"/>
            </a:solidFill>
            <a:round/>
            <a:headEnd type="triangle" w="lg" len="med"/>
            <a:tailEnd type="triangle" w="lg" len="med"/>
          </a:ln>
          <a:extLst>
            <a:ext uri="{909E8E84-426E-40DD-AFC4-6F175D3DCCD1}">
              <a14:hiddenFill xmlns:a14="http://schemas.microsoft.com/office/drawing/2010/main">
                <a:noFill/>
              </a14:hiddenFill>
            </a:ext>
          </a:extLst>
        </p:spPr>
      </p:cxnSp>
      <p:sp>
        <p:nvSpPr>
          <p:cNvPr id="17430" name="テキスト ボックス 31"/>
          <p:cNvSpPr txBox="1">
            <a:spLocks noChangeArrowheads="1"/>
          </p:cNvSpPr>
          <p:nvPr/>
        </p:nvSpPr>
        <p:spPr bwMode="auto">
          <a:xfrm>
            <a:off x="1398588" y="2216150"/>
            <a:ext cx="3730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s</a:t>
            </a:r>
            <a:endParaRPr lang="ja-JP" altLang="en-US" sz="2400" dirty="0">
              <a:solidFill>
                <a:schemeClr val="tx1"/>
              </a:solidFill>
              <a:latin typeface="Calibri" pitchFamily="34" charset="0"/>
            </a:endParaRPr>
          </a:p>
        </p:txBody>
      </p:sp>
      <p:sp>
        <p:nvSpPr>
          <p:cNvPr id="17431" name="テキスト ボックス 31"/>
          <p:cNvSpPr txBox="1">
            <a:spLocks noChangeArrowheads="1"/>
          </p:cNvSpPr>
          <p:nvPr/>
        </p:nvSpPr>
        <p:spPr bwMode="auto">
          <a:xfrm>
            <a:off x="3381375" y="2249488"/>
            <a:ext cx="3730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e</a:t>
            </a:r>
            <a:endParaRPr lang="ja-JP" altLang="en-US" sz="2400" dirty="0">
              <a:solidFill>
                <a:schemeClr val="tx1"/>
              </a:solidFill>
              <a:latin typeface="Calibri" pitchFamily="34" charset="0"/>
            </a:endParaRPr>
          </a:p>
        </p:txBody>
      </p:sp>
      <p:sp>
        <p:nvSpPr>
          <p:cNvPr id="17432" name="テキスト ボックス 31"/>
          <p:cNvSpPr txBox="1">
            <a:spLocks noChangeArrowheads="1"/>
          </p:cNvSpPr>
          <p:nvPr/>
        </p:nvSpPr>
        <p:spPr bwMode="auto">
          <a:xfrm>
            <a:off x="4719638" y="2622550"/>
            <a:ext cx="3952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1800">
                <a:solidFill>
                  <a:schemeClr val="tx1"/>
                </a:solidFill>
                <a:latin typeface="Calibri" pitchFamily="34" charset="0"/>
              </a:rPr>
              <a:t>m</a:t>
            </a:r>
            <a:endParaRPr lang="ja-JP" altLang="en-US" sz="1800">
              <a:solidFill>
                <a:schemeClr val="tx1"/>
              </a:solidFill>
              <a:latin typeface="Calibri" pitchFamily="34" charset="0"/>
            </a:endParaRPr>
          </a:p>
        </p:txBody>
      </p:sp>
      <p:sp>
        <p:nvSpPr>
          <p:cNvPr id="17433" name="テキスト ボックス 31"/>
          <p:cNvSpPr txBox="1">
            <a:spLocks noChangeArrowheads="1"/>
          </p:cNvSpPr>
          <p:nvPr/>
        </p:nvSpPr>
        <p:spPr bwMode="auto">
          <a:xfrm>
            <a:off x="4368800" y="2687638"/>
            <a:ext cx="3730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1800">
                <a:solidFill>
                  <a:schemeClr val="tx1"/>
                </a:solidFill>
                <a:latin typeface="Calibri" pitchFamily="34" charset="0"/>
              </a:rPr>
              <a:t>M</a:t>
            </a:r>
            <a:endParaRPr lang="ja-JP" altLang="en-US" sz="1800">
              <a:solidFill>
                <a:schemeClr val="tx1"/>
              </a:solidFill>
              <a:latin typeface="Calibri" pitchFamily="34" charset="0"/>
            </a:endParaRPr>
          </a:p>
        </p:txBody>
      </p:sp>
      <p:sp>
        <p:nvSpPr>
          <p:cNvPr id="17434" name="テキスト ボックス 31"/>
          <p:cNvSpPr txBox="1">
            <a:spLocks noChangeArrowheads="1"/>
          </p:cNvSpPr>
          <p:nvPr/>
        </p:nvSpPr>
        <p:spPr bwMode="auto">
          <a:xfrm>
            <a:off x="4741863" y="2271713"/>
            <a:ext cx="3730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1800" dirty="0">
                <a:solidFill>
                  <a:schemeClr val="tx1"/>
                </a:solidFill>
                <a:latin typeface="Calibri" pitchFamily="34" charset="0"/>
              </a:rPr>
              <a:t>d</a:t>
            </a:r>
            <a:endParaRPr lang="ja-JP" altLang="en-US" sz="1800" dirty="0">
              <a:solidFill>
                <a:schemeClr val="tx1"/>
              </a:solidFill>
              <a:latin typeface="Calibri" pitchFamily="34" charset="0"/>
            </a:endParaRPr>
          </a:p>
        </p:txBody>
      </p:sp>
      <p:cxnSp>
        <p:nvCxnSpPr>
          <p:cNvPr id="21531" name="直線コネクタ 57"/>
          <p:cNvCxnSpPr>
            <a:cxnSpLocks noChangeShapeType="1"/>
          </p:cNvCxnSpPr>
          <p:nvPr/>
        </p:nvCxnSpPr>
        <p:spPr bwMode="auto">
          <a:xfrm flipH="1" flipV="1">
            <a:off x="1468438" y="2224088"/>
            <a:ext cx="3300412" cy="49212"/>
          </a:xfrm>
          <a:prstGeom prst="line">
            <a:avLst/>
          </a:prstGeom>
          <a:noFill/>
          <a:ln w="19050" algn="ctr">
            <a:solidFill>
              <a:schemeClr val="tx1"/>
            </a:solidFill>
            <a:prstDash val="dash"/>
            <a:round/>
            <a:headEnd/>
            <a:tailEnd/>
          </a:ln>
          <a:extLst>
            <a:ext uri="{909E8E84-426E-40DD-AFC4-6F175D3DCCD1}">
              <a14:hiddenFill xmlns:a14="http://schemas.microsoft.com/office/drawing/2010/main">
                <a:noFill/>
              </a14:hiddenFill>
            </a:ext>
          </a:extLst>
        </p:spPr>
      </p:cxnSp>
      <p:sp>
        <p:nvSpPr>
          <p:cNvPr id="17436" name="テキスト ボックス 31"/>
          <p:cNvSpPr txBox="1">
            <a:spLocks noChangeArrowheads="1"/>
          </p:cNvSpPr>
          <p:nvPr/>
        </p:nvSpPr>
        <p:spPr bwMode="auto">
          <a:xfrm>
            <a:off x="1062037" y="3112442"/>
            <a:ext cx="8561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2400" dirty="0">
                <a:solidFill>
                  <a:schemeClr val="tx1"/>
                </a:solidFill>
                <a:latin typeface="Calibri" pitchFamily="34" charset="0"/>
              </a:rPr>
              <a:t>太陽</a:t>
            </a:r>
          </a:p>
        </p:txBody>
      </p:sp>
      <p:sp>
        <p:nvSpPr>
          <p:cNvPr id="17437" name="テキスト ボックス 31"/>
          <p:cNvSpPr txBox="1">
            <a:spLocks noChangeArrowheads="1"/>
          </p:cNvSpPr>
          <p:nvPr/>
        </p:nvSpPr>
        <p:spPr bwMode="auto">
          <a:xfrm>
            <a:off x="3152420" y="2881609"/>
            <a:ext cx="9604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2400" dirty="0">
                <a:solidFill>
                  <a:schemeClr val="tx1"/>
                </a:solidFill>
                <a:latin typeface="Calibri" pitchFamily="34" charset="0"/>
              </a:rPr>
              <a:t>地球</a:t>
            </a:r>
          </a:p>
        </p:txBody>
      </p:sp>
      <p:sp>
        <p:nvSpPr>
          <p:cNvPr id="17438" name="テキスト ボックス 31"/>
          <p:cNvSpPr txBox="1">
            <a:spLocks noChangeArrowheads="1"/>
          </p:cNvSpPr>
          <p:nvPr/>
        </p:nvSpPr>
        <p:spPr bwMode="auto">
          <a:xfrm>
            <a:off x="5029200" y="2720975"/>
            <a:ext cx="677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2400" dirty="0">
                <a:solidFill>
                  <a:schemeClr val="tx1"/>
                </a:solidFill>
                <a:latin typeface="Calibri" pitchFamily="34" charset="0"/>
              </a:rPr>
              <a:t>月</a:t>
            </a:r>
          </a:p>
        </p:txBody>
      </p:sp>
      <p:sp>
        <p:nvSpPr>
          <p:cNvPr id="21535" name="二等辺三角形 1"/>
          <p:cNvSpPr>
            <a:spLocks noChangeArrowheads="1"/>
          </p:cNvSpPr>
          <p:nvPr/>
        </p:nvSpPr>
        <p:spPr bwMode="gray">
          <a:xfrm>
            <a:off x="1398588" y="1800225"/>
            <a:ext cx="3630612" cy="471488"/>
          </a:xfrm>
          <a:prstGeom prst="triangle">
            <a:avLst>
              <a:gd name="adj" fmla="val 0"/>
            </a:avLst>
          </a:prstGeom>
          <a:noFill/>
          <a:ln w="28575" algn="ctr">
            <a:solidFill>
              <a:srgbClr val="0070C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cxnSp>
        <p:nvCxnSpPr>
          <p:cNvPr id="21536" name="直線コネクタ 3"/>
          <p:cNvCxnSpPr>
            <a:cxnSpLocks noChangeShapeType="1"/>
          </p:cNvCxnSpPr>
          <p:nvPr/>
        </p:nvCxnSpPr>
        <p:spPr bwMode="auto">
          <a:xfrm>
            <a:off x="3451225" y="2035175"/>
            <a:ext cx="0" cy="238125"/>
          </a:xfrm>
          <a:prstGeom prst="line">
            <a:avLst/>
          </a:prstGeom>
          <a:noFill/>
          <a:ln w="19050"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21537" name="直線コネクタ 7"/>
          <p:cNvCxnSpPr>
            <a:cxnSpLocks noChangeShapeType="1"/>
          </p:cNvCxnSpPr>
          <p:nvPr/>
        </p:nvCxnSpPr>
        <p:spPr bwMode="auto">
          <a:xfrm>
            <a:off x="1282700" y="1751013"/>
            <a:ext cx="0" cy="473075"/>
          </a:xfrm>
          <a:prstGeom prst="line">
            <a:avLst/>
          </a:prstGeom>
          <a:noFill/>
          <a:ln w="19050" algn="ctr">
            <a:solidFill>
              <a:srgbClr val="0070C0"/>
            </a:solidFill>
            <a:round/>
            <a:headEnd type="triangle" w="med" len="med"/>
            <a:tailEnd type="triangle" w="med" len="med"/>
          </a:ln>
          <a:extLst>
            <a:ext uri="{909E8E84-426E-40DD-AFC4-6F175D3DCCD1}">
              <a14:hiddenFill xmlns:a14="http://schemas.microsoft.com/office/drawing/2010/main">
                <a:noFill/>
              </a14:hiddenFill>
            </a:ext>
          </a:extLst>
        </p:spPr>
      </p:cxnSp>
      <p:sp>
        <p:nvSpPr>
          <p:cNvPr id="21538" name="テキスト ボックス 31"/>
          <p:cNvSpPr txBox="1">
            <a:spLocks noChangeArrowheads="1"/>
          </p:cNvSpPr>
          <p:nvPr/>
        </p:nvSpPr>
        <p:spPr bwMode="auto">
          <a:xfrm>
            <a:off x="771525" y="1700213"/>
            <a:ext cx="5810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rgbClr val="0070C0"/>
                </a:solidFill>
                <a:latin typeface="Calibri" pitchFamily="34" charset="0"/>
              </a:rPr>
              <a:t>s-d</a:t>
            </a:r>
            <a:endParaRPr lang="ja-JP" altLang="en-US" sz="2400" dirty="0">
              <a:solidFill>
                <a:srgbClr val="0070C0"/>
              </a:solidFill>
              <a:latin typeface="Calibri" pitchFamily="34" charset="0"/>
            </a:endParaRPr>
          </a:p>
        </p:txBody>
      </p:sp>
      <p:cxnSp>
        <p:nvCxnSpPr>
          <p:cNvPr id="21539" name="直線コネクタ 39"/>
          <p:cNvCxnSpPr>
            <a:cxnSpLocks noChangeShapeType="1"/>
          </p:cNvCxnSpPr>
          <p:nvPr/>
        </p:nvCxnSpPr>
        <p:spPr bwMode="auto">
          <a:xfrm>
            <a:off x="3360738" y="2035175"/>
            <a:ext cx="0" cy="233363"/>
          </a:xfrm>
          <a:prstGeom prst="line">
            <a:avLst/>
          </a:prstGeom>
          <a:noFill/>
          <a:ln w="19050" algn="ctr">
            <a:solidFill>
              <a:srgbClr val="0070C0"/>
            </a:solidFill>
            <a:round/>
            <a:headEnd type="triangle" w="med" len="med"/>
            <a:tailEnd type="triangle" w="med" len="med"/>
          </a:ln>
          <a:extLst>
            <a:ext uri="{909E8E84-426E-40DD-AFC4-6F175D3DCCD1}">
              <a14:hiddenFill xmlns:a14="http://schemas.microsoft.com/office/drawing/2010/main">
                <a:noFill/>
              </a14:hiddenFill>
            </a:ext>
          </a:extLst>
        </p:spPr>
      </p:cxnSp>
      <p:sp>
        <p:nvSpPr>
          <p:cNvPr id="21540" name="テキスト ボックス 31"/>
          <p:cNvSpPr txBox="1">
            <a:spLocks noChangeArrowheads="1"/>
          </p:cNvSpPr>
          <p:nvPr/>
        </p:nvSpPr>
        <p:spPr bwMode="auto">
          <a:xfrm>
            <a:off x="2691606" y="1846560"/>
            <a:ext cx="7794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rgbClr val="0070C0"/>
                </a:solidFill>
                <a:latin typeface="Calibri" pitchFamily="34" charset="0"/>
              </a:rPr>
              <a:t>e-d</a:t>
            </a:r>
            <a:endParaRPr lang="ja-JP" altLang="en-US" sz="2400" dirty="0">
              <a:solidFill>
                <a:srgbClr val="0070C0"/>
              </a:solidFill>
              <a:latin typeface="Calibri" pitchFamily="34" charset="0"/>
            </a:endParaRPr>
          </a:p>
        </p:txBody>
      </p:sp>
      <p:cxnSp>
        <p:nvCxnSpPr>
          <p:cNvPr id="21541" name="直線コネクタ 18"/>
          <p:cNvCxnSpPr>
            <a:cxnSpLocks noChangeShapeType="1"/>
            <a:endCxn id="21544" idx="0"/>
          </p:cNvCxnSpPr>
          <p:nvPr/>
        </p:nvCxnSpPr>
        <p:spPr bwMode="auto">
          <a:xfrm flipH="1">
            <a:off x="4249738" y="2308225"/>
            <a:ext cx="0" cy="3435350"/>
          </a:xfrm>
          <a:prstGeom prst="line">
            <a:avLst/>
          </a:prstGeom>
          <a:noFill/>
          <a:ln w="19050" algn="ctr">
            <a:solidFill>
              <a:srgbClr val="0070C0"/>
            </a:solidFill>
            <a:prstDash val="dash"/>
            <a:round/>
            <a:headEnd/>
            <a:tailEnd type="triangle" w="med" len="med"/>
          </a:ln>
          <a:extLst>
            <a:ext uri="{909E8E84-426E-40DD-AFC4-6F175D3DCCD1}">
              <a14:hiddenFill xmlns:a14="http://schemas.microsoft.com/office/drawing/2010/main">
                <a:noFill/>
              </a14:hiddenFill>
            </a:ext>
          </a:extLst>
        </p:spPr>
      </p:cxnSp>
      <p:cxnSp>
        <p:nvCxnSpPr>
          <p:cNvPr id="21542" name="直線矢印コネクタ 59"/>
          <p:cNvCxnSpPr>
            <a:cxnSpLocks noChangeShapeType="1"/>
          </p:cNvCxnSpPr>
          <p:nvPr/>
        </p:nvCxnSpPr>
        <p:spPr bwMode="auto">
          <a:xfrm flipH="1">
            <a:off x="2541588" y="5232400"/>
            <a:ext cx="3979862" cy="466725"/>
          </a:xfrm>
          <a:prstGeom prst="straightConnector1">
            <a:avLst/>
          </a:prstGeom>
          <a:noFill/>
          <a:ln w="19050" algn="ctr">
            <a:solidFill>
              <a:srgbClr val="7030A0"/>
            </a:solidFill>
            <a:prstDash val="dash"/>
            <a:round/>
            <a:headEnd/>
            <a:tailEnd type="triangle" w="med" len="med"/>
          </a:ln>
          <a:extLst>
            <a:ext uri="{909E8E84-426E-40DD-AFC4-6F175D3DCCD1}">
              <a14:hiddenFill xmlns:a14="http://schemas.microsoft.com/office/drawing/2010/main">
                <a:noFill/>
              </a14:hiddenFill>
            </a:ext>
          </a:extLst>
        </p:spPr>
      </p:cxnSp>
      <p:sp>
        <p:nvSpPr>
          <p:cNvPr id="21543" name="円/楕円 38"/>
          <p:cNvSpPr>
            <a:spLocks noChangeArrowheads="1"/>
          </p:cNvSpPr>
          <p:nvPr/>
        </p:nvSpPr>
        <p:spPr bwMode="gray">
          <a:xfrm>
            <a:off x="2271713" y="5716588"/>
            <a:ext cx="355600" cy="312737"/>
          </a:xfrm>
          <a:prstGeom prst="ellipse">
            <a:avLst/>
          </a:prstGeom>
          <a:noFill/>
          <a:ln w="19050" algn="ctr">
            <a:solidFill>
              <a:srgbClr val="7030A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sp>
        <p:nvSpPr>
          <p:cNvPr id="21544" name="円/楕円 39"/>
          <p:cNvSpPr>
            <a:spLocks noChangeArrowheads="1"/>
          </p:cNvSpPr>
          <p:nvPr/>
        </p:nvSpPr>
        <p:spPr bwMode="gray">
          <a:xfrm>
            <a:off x="4071938" y="5743575"/>
            <a:ext cx="355600" cy="311150"/>
          </a:xfrm>
          <a:prstGeom prst="ellipse">
            <a:avLst/>
          </a:prstGeom>
          <a:noFill/>
          <a:ln w="19050" algn="ctr">
            <a:solidFill>
              <a:srgbClr val="0070C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sp>
        <p:nvSpPr>
          <p:cNvPr id="17449" name="スライド番号プレースホルダー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DFA593DC-FF55-477A-AA6E-26E86EA1ADAB}" type="slidenum">
              <a:rPr kumimoji="0" lang="ja-JP" altLang="en-US" smtClean="0">
                <a:solidFill>
                  <a:schemeClr val="tx1"/>
                </a:solidFill>
              </a:rPr>
              <a:pPr>
                <a:lnSpc>
                  <a:spcPct val="100000"/>
                </a:lnSpc>
                <a:spcBef>
                  <a:spcPct val="0"/>
                </a:spcBef>
                <a:spcAft>
                  <a:spcPct val="0"/>
                </a:spcAft>
                <a:buClrTx/>
                <a:buFontTx/>
                <a:buNone/>
              </a:pPr>
              <a:t>13</a:t>
            </a:fld>
            <a:endParaRPr kumimoji="0" lang="ja-JP" altLang="en-US">
              <a:solidFill>
                <a:schemeClr val="tx1"/>
              </a:solidFill>
            </a:endParaRPr>
          </a:p>
        </p:txBody>
      </p:sp>
      <p:cxnSp>
        <p:nvCxnSpPr>
          <p:cNvPr id="3" name="直線矢印コネクタ 2">
            <a:extLst>
              <a:ext uri="{FF2B5EF4-FFF2-40B4-BE49-F238E27FC236}">
                <a16:creationId xmlns:a16="http://schemas.microsoft.com/office/drawing/2014/main" id="{53765DB6-8A0B-4F5C-A796-3BC1CD8D6FF0}"/>
              </a:ext>
            </a:extLst>
          </p:cNvPr>
          <p:cNvCxnSpPr/>
          <p:nvPr/>
        </p:nvCxnSpPr>
        <p:spPr bwMode="auto">
          <a:xfrm>
            <a:off x="1468438" y="2785269"/>
            <a:ext cx="1943100" cy="0"/>
          </a:xfrm>
          <a:prstGeom prst="straightConnector1">
            <a:avLst/>
          </a:prstGeom>
          <a:gradFill rotWithShape="0">
            <a:gsLst>
              <a:gs pos="0">
                <a:srgbClr val="FFFFFF"/>
              </a:gs>
              <a:gs pos="100000">
                <a:srgbClr val="C8C8C8"/>
              </a:gs>
            </a:gsLst>
            <a:lin ang="5400000" scaled="1"/>
          </a:gradFill>
          <a:ln w="28575" cap="flat" cmpd="sng" algn="ctr">
            <a:solidFill>
              <a:schemeClr val="accent6"/>
            </a:solidFill>
            <a:prstDash val="solid"/>
            <a:round/>
            <a:headEnd type="triangle"/>
            <a:tailEnd type="triangle"/>
          </a:ln>
          <a:effectLst/>
        </p:spPr>
      </p:cxnSp>
      <p:cxnSp>
        <p:nvCxnSpPr>
          <p:cNvPr id="44" name="直線矢印コネクタ 43">
            <a:extLst>
              <a:ext uri="{FF2B5EF4-FFF2-40B4-BE49-F238E27FC236}">
                <a16:creationId xmlns:a16="http://schemas.microsoft.com/office/drawing/2014/main" id="{027DC458-F1EB-4C18-B9A5-406697AEC646}"/>
              </a:ext>
            </a:extLst>
          </p:cNvPr>
          <p:cNvCxnSpPr>
            <a:cxnSpLocks/>
          </p:cNvCxnSpPr>
          <p:nvPr/>
        </p:nvCxnSpPr>
        <p:spPr bwMode="auto">
          <a:xfrm flipV="1">
            <a:off x="3448489" y="2776058"/>
            <a:ext cx="1248053" cy="7857"/>
          </a:xfrm>
          <a:prstGeom prst="straightConnector1">
            <a:avLst/>
          </a:prstGeom>
          <a:gradFill rotWithShape="0">
            <a:gsLst>
              <a:gs pos="0">
                <a:srgbClr val="FFFFFF"/>
              </a:gs>
              <a:gs pos="100000">
                <a:srgbClr val="C8C8C8"/>
              </a:gs>
            </a:gsLst>
            <a:lin ang="5400000" scaled="1"/>
          </a:gradFill>
          <a:ln w="28575" cap="flat" cmpd="sng" algn="ctr">
            <a:solidFill>
              <a:srgbClr val="F55F03"/>
            </a:solidFill>
            <a:prstDash val="solid"/>
            <a:round/>
            <a:headEnd type="triangle"/>
            <a:tailEnd type="triangle"/>
          </a:ln>
          <a:effectLst/>
        </p:spPr>
      </p:cxnSp>
      <p:sp>
        <p:nvSpPr>
          <p:cNvPr id="6" name="テキスト ボックス 5">
            <a:extLst>
              <a:ext uri="{FF2B5EF4-FFF2-40B4-BE49-F238E27FC236}">
                <a16:creationId xmlns:a16="http://schemas.microsoft.com/office/drawing/2014/main" id="{72055CD0-81CE-46B5-8D05-C90C566121DC}"/>
              </a:ext>
            </a:extLst>
          </p:cNvPr>
          <p:cNvSpPr txBox="1"/>
          <p:nvPr/>
        </p:nvSpPr>
        <p:spPr bwMode="gray">
          <a:xfrm>
            <a:off x="3890903" y="2574914"/>
            <a:ext cx="749292" cy="59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spAutoFit/>
          </a:bodyPr>
          <a:lstStyle/>
          <a:p>
            <a:pPr marL="0" indent="0" algn="l" eaLnBrk="1" hangingPunct="1">
              <a:buFont typeface="Wingdings" pitchFamily="2" charset="2"/>
              <a:buNone/>
            </a:pPr>
            <a:r>
              <a:rPr lang="ja-JP" altLang="en-US" sz="4000" kern="0" baseline="-25000" dirty="0">
                <a:solidFill>
                  <a:srgbClr val="F55F03"/>
                </a:solidFill>
              </a:rPr>
              <a:t>①</a:t>
            </a:r>
            <a:endParaRPr lang="en-US" altLang="ja-JP" sz="4000" kern="0" baseline="-25000" dirty="0">
              <a:solidFill>
                <a:srgbClr val="F55F03"/>
              </a:solidFill>
            </a:endParaRPr>
          </a:p>
          <a:p>
            <a:pPr marL="0" indent="0" algn="l" eaLnBrk="1" hangingPunct="1">
              <a:buFont typeface="Wingdings" pitchFamily="2" charset="2"/>
              <a:buNone/>
            </a:pPr>
            <a:endParaRPr kumimoji="1" lang="ja-JP" altLang="en-US" kern="0" baseline="-25000" dirty="0"/>
          </a:p>
        </p:txBody>
      </p:sp>
      <p:grpSp>
        <p:nvGrpSpPr>
          <p:cNvPr id="10" name="グループ化 9">
            <a:extLst>
              <a:ext uri="{FF2B5EF4-FFF2-40B4-BE49-F238E27FC236}">
                <a16:creationId xmlns:a16="http://schemas.microsoft.com/office/drawing/2014/main" id="{DF75166E-8D8F-4692-920A-56859334563F}"/>
              </a:ext>
            </a:extLst>
          </p:cNvPr>
          <p:cNvGrpSpPr/>
          <p:nvPr/>
        </p:nvGrpSpPr>
        <p:grpSpPr>
          <a:xfrm>
            <a:off x="2373720" y="2583272"/>
            <a:ext cx="441631" cy="595035"/>
            <a:chOff x="5805182" y="3094086"/>
            <a:chExt cx="441631" cy="595035"/>
          </a:xfrm>
        </p:grpSpPr>
        <p:sp>
          <p:nvSpPr>
            <p:cNvPr id="8" name="テキスト ボックス 7">
              <a:extLst>
                <a:ext uri="{FF2B5EF4-FFF2-40B4-BE49-F238E27FC236}">
                  <a16:creationId xmlns:a16="http://schemas.microsoft.com/office/drawing/2014/main" id="{6CE0E14F-F28F-4098-8F8B-FE1DA728A04A}"/>
                </a:ext>
              </a:extLst>
            </p:cNvPr>
            <p:cNvSpPr txBox="1"/>
            <p:nvPr/>
          </p:nvSpPr>
          <p:spPr bwMode="gray">
            <a:xfrm>
              <a:off x="5913921" y="3094086"/>
              <a:ext cx="332892" cy="59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spAutoFit/>
            </a:bodyPr>
            <a:lstStyle/>
            <a:p>
              <a:pPr marL="0" indent="0" algn="l" eaLnBrk="1" hangingPunct="1">
                <a:buFont typeface="Wingdings" pitchFamily="2" charset="2"/>
                <a:buNone/>
              </a:pPr>
              <a:r>
                <a:rPr kumimoji="1" lang="ja-JP" altLang="en-US" sz="4000" kern="0" baseline="-25000" dirty="0" err="1">
                  <a:solidFill>
                    <a:schemeClr val="accent1"/>
                  </a:solidFill>
                </a:rPr>
                <a:t>ｘ</a:t>
              </a:r>
              <a:endParaRPr kumimoji="1" lang="en-US" altLang="ja-JP" sz="4000" kern="0" baseline="-25000" dirty="0">
                <a:solidFill>
                  <a:schemeClr val="accent1"/>
                </a:solidFill>
              </a:endParaRPr>
            </a:p>
            <a:p>
              <a:pPr marL="0" indent="0" algn="l" eaLnBrk="1" hangingPunct="1">
                <a:buFont typeface="Wingdings" pitchFamily="2" charset="2"/>
                <a:buNone/>
              </a:pPr>
              <a:endParaRPr kumimoji="1" lang="ja-JP" altLang="en-US" kern="0" baseline="-25000" dirty="0"/>
            </a:p>
          </p:txBody>
        </p:sp>
        <p:sp>
          <p:nvSpPr>
            <p:cNvPr id="9" name="楕円 8">
              <a:extLst>
                <a:ext uri="{FF2B5EF4-FFF2-40B4-BE49-F238E27FC236}">
                  <a16:creationId xmlns:a16="http://schemas.microsoft.com/office/drawing/2014/main" id="{DAB92345-54E7-4399-9282-CA36155D8F01}"/>
                </a:ext>
              </a:extLst>
            </p:cNvPr>
            <p:cNvSpPr/>
            <p:nvPr/>
          </p:nvSpPr>
          <p:spPr bwMode="gray">
            <a:xfrm>
              <a:off x="5805182" y="3277957"/>
              <a:ext cx="402729" cy="411163"/>
            </a:xfrm>
            <a:prstGeom prst="ellipse">
              <a:avLst/>
            </a:prstGeom>
            <a:noFill/>
            <a:ln w="9525" algn="ctr">
              <a:solidFill>
                <a:schemeClr val="accent1"/>
              </a:solidFill>
              <a:miter lim="800000"/>
              <a:headEnd/>
              <a:tailEnd/>
            </a:ln>
            <a:effectLst/>
          </p:spPr>
          <p:txBody>
            <a:bodyPr wrap="none" rtlCol="0" anchor="ctr"/>
            <a:lstStyle/>
            <a:p>
              <a:pPr algn="ctr"/>
              <a:endParaRPr kumimoji="1" lang="ja-JP" altLang="en-US" dirty="0"/>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43"/>
                                        </p:tgtEl>
                                        <p:attrNameLst>
                                          <p:attrName>style.visibility</p:attrName>
                                        </p:attrNameLst>
                                      </p:cBhvr>
                                      <p:to>
                                        <p:strVal val="visible"/>
                                      </p:to>
                                    </p:set>
                                    <p:anim calcmode="lin" valueType="num">
                                      <p:cBhvr additive="base">
                                        <p:cTn id="7" dur="500" fill="hold"/>
                                        <p:tgtEl>
                                          <p:spTgt spid="21543"/>
                                        </p:tgtEl>
                                        <p:attrNameLst>
                                          <p:attrName>ppt_x</p:attrName>
                                        </p:attrNameLst>
                                      </p:cBhvr>
                                      <p:tavLst>
                                        <p:tav tm="0">
                                          <p:val>
                                            <p:strVal val="#ppt_x"/>
                                          </p:val>
                                        </p:tav>
                                        <p:tav tm="100000">
                                          <p:val>
                                            <p:strVal val="#ppt_x"/>
                                          </p:val>
                                        </p:tav>
                                      </p:tavLst>
                                    </p:anim>
                                    <p:anim calcmode="lin" valueType="num">
                                      <p:cBhvr additive="base">
                                        <p:cTn id="8" dur="500" fill="hold"/>
                                        <p:tgtEl>
                                          <p:spTgt spid="2154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1510"/>
                                        </p:tgtEl>
                                        <p:attrNameLst>
                                          <p:attrName>style.visibility</p:attrName>
                                        </p:attrNameLst>
                                      </p:cBhvr>
                                      <p:to>
                                        <p:strVal val="visible"/>
                                      </p:to>
                                    </p:set>
                                    <p:anim calcmode="lin" valueType="num">
                                      <p:cBhvr additive="base">
                                        <p:cTn id="11" dur="500" fill="hold"/>
                                        <p:tgtEl>
                                          <p:spTgt spid="21510"/>
                                        </p:tgtEl>
                                        <p:attrNameLst>
                                          <p:attrName>ppt_x</p:attrName>
                                        </p:attrNameLst>
                                      </p:cBhvr>
                                      <p:tavLst>
                                        <p:tav tm="0">
                                          <p:val>
                                            <p:strVal val="#ppt_x"/>
                                          </p:val>
                                        </p:tav>
                                        <p:tav tm="100000">
                                          <p:val>
                                            <p:strVal val="#ppt_x"/>
                                          </p:val>
                                        </p:tav>
                                      </p:tavLst>
                                    </p:anim>
                                    <p:anim calcmode="lin" valueType="num">
                                      <p:cBhvr additive="base">
                                        <p:cTn id="12" dur="500" fill="hold"/>
                                        <p:tgtEl>
                                          <p:spTgt spid="2151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1542"/>
                                        </p:tgtEl>
                                        <p:attrNameLst>
                                          <p:attrName>style.visibility</p:attrName>
                                        </p:attrNameLst>
                                      </p:cBhvr>
                                      <p:to>
                                        <p:strVal val="visible"/>
                                      </p:to>
                                    </p:set>
                                    <p:anim calcmode="lin" valueType="num">
                                      <p:cBhvr additive="base">
                                        <p:cTn id="15" dur="500" fill="hold"/>
                                        <p:tgtEl>
                                          <p:spTgt spid="21542"/>
                                        </p:tgtEl>
                                        <p:attrNameLst>
                                          <p:attrName>ppt_x</p:attrName>
                                        </p:attrNameLst>
                                      </p:cBhvr>
                                      <p:tavLst>
                                        <p:tav tm="0">
                                          <p:val>
                                            <p:strVal val="#ppt_x"/>
                                          </p:val>
                                        </p:tav>
                                        <p:tav tm="100000">
                                          <p:val>
                                            <p:strVal val="#ppt_x"/>
                                          </p:val>
                                        </p:tav>
                                      </p:tavLst>
                                    </p:anim>
                                    <p:anim calcmode="lin" valueType="num">
                                      <p:cBhvr additive="base">
                                        <p:cTn id="16" dur="500" fill="hold"/>
                                        <p:tgtEl>
                                          <p:spTgt spid="21542"/>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1544"/>
                                        </p:tgtEl>
                                        <p:attrNameLst>
                                          <p:attrName>style.visibility</p:attrName>
                                        </p:attrNameLst>
                                      </p:cBhvr>
                                      <p:to>
                                        <p:strVal val="visible"/>
                                      </p:to>
                                    </p:set>
                                    <p:anim calcmode="lin" valueType="num">
                                      <p:cBhvr additive="base">
                                        <p:cTn id="21" dur="500" fill="hold"/>
                                        <p:tgtEl>
                                          <p:spTgt spid="21544"/>
                                        </p:tgtEl>
                                        <p:attrNameLst>
                                          <p:attrName>ppt_x</p:attrName>
                                        </p:attrNameLst>
                                      </p:cBhvr>
                                      <p:tavLst>
                                        <p:tav tm="0">
                                          <p:val>
                                            <p:strVal val="#ppt_x"/>
                                          </p:val>
                                        </p:tav>
                                        <p:tav tm="100000">
                                          <p:val>
                                            <p:strVal val="#ppt_x"/>
                                          </p:val>
                                        </p:tav>
                                      </p:tavLst>
                                    </p:anim>
                                    <p:anim calcmode="lin" valueType="num">
                                      <p:cBhvr additive="base">
                                        <p:cTn id="22" dur="500" fill="hold"/>
                                        <p:tgtEl>
                                          <p:spTgt spid="21544"/>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1541"/>
                                        </p:tgtEl>
                                        <p:attrNameLst>
                                          <p:attrName>style.visibility</p:attrName>
                                        </p:attrNameLst>
                                      </p:cBhvr>
                                      <p:to>
                                        <p:strVal val="visible"/>
                                      </p:to>
                                    </p:set>
                                    <p:anim calcmode="lin" valueType="num">
                                      <p:cBhvr additive="base">
                                        <p:cTn id="25" dur="500" fill="hold"/>
                                        <p:tgtEl>
                                          <p:spTgt spid="21541"/>
                                        </p:tgtEl>
                                        <p:attrNameLst>
                                          <p:attrName>ppt_x</p:attrName>
                                        </p:attrNameLst>
                                      </p:cBhvr>
                                      <p:tavLst>
                                        <p:tav tm="0">
                                          <p:val>
                                            <p:strVal val="#ppt_x"/>
                                          </p:val>
                                        </p:tav>
                                        <p:tav tm="100000">
                                          <p:val>
                                            <p:strVal val="#ppt_x"/>
                                          </p:val>
                                        </p:tav>
                                      </p:tavLst>
                                    </p:anim>
                                    <p:anim calcmode="lin" valueType="num">
                                      <p:cBhvr additive="base">
                                        <p:cTn id="26" dur="500" fill="hold"/>
                                        <p:tgtEl>
                                          <p:spTgt spid="21541"/>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1531"/>
                                        </p:tgtEl>
                                        <p:attrNameLst>
                                          <p:attrName>style.visibility</p:attrName>
                                        </p:attrNameLst>
                                      </p:cBhvr>
                                      <p:to>
                                        <p:strVal val="visible"/>
                                      </p:to>
                                    </p:set>
                                    <p:anim calcmode="lin" valueType="num">
                                      <p:cBhvr additive="base">
                                        <p:cTn id="29" dur="500" fill="hold"/>
                                        <p:tgtEl>
                                          <p:spTgt spid="21531"/>
                                        </p:tgtEl>
                                        <p:attrNameLst>
                                          <p:attrName>ppt_x</p:attrName>
                                        </p:attrNameLst>
                                      </p:cBhvr>
                                      <p:tavLst>
                                        <p:tav tm="0">
                                          <p:val>
                                            <p:strVal val="#ppt_x"/>
                                          </p:val>
                                        </p:tav>
                                        <p:tav tm="100000">
                                          <p:val>
                                            <p:strVal val="#ppt_x"/>
                                          </p:val>
                                        </p:tav>
                                      </p:tavLst>
                                    </p:anim>
                                    <p:anim calcmode="lin" valueType="num">
                                      <p:cBhvr additive="base">
                                        <p:cTn id="30" dur="500" fill="hold"/>
                                        <p:tgtEl>
                                          <p:spTgt spid="2153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1535"/>
                                        </p:tgtEl>
                                        <p:attrNameLst>
                                          <p:attrName>style.visibility</p:attrName>
                                        </p:attrNameLst>
                                      </p:cBhvr>
                                      <p:to>
                                        <p:strVal val="visible"/>
                                      </p:to>
                                    </p:set>
                                    <p:anim calcmode="lin" valueType="num">
                                      <p:cBhvr additive="base">
                                        <p:cTn id="33" dur="500" fill="hold"/>
                                        <p:tgtEl>
                                          <p:spTgt spid="21535"/>
                                        </p:tgtEl>
                                        <p:attrNameLst>
                                          <p:attrName>ppt_x</p:attrName>
                                        </p:attrNameLst>
                                      </p:cBhvr>
                                      <p:tavLst>
                                        <p:tav tm="0">
                                          <p:val>
                                            <p:strVal val="#ppt_x"/>
                                          </p:val>
                                        </p:tav>
                                        <p:tav tm="100000">
                                          <p:val>
                                            <p:strVal val="#ppt_x"/>
                                          </p:val>
                                        </p:tav>
                                      </p:tavLst>
                                    </p:anim>
                                    <p:anim calcmode="lin" valueType="num">
                                      <p:cBhvr additive="base">
                                        <p:cTn id="34" dur="500" fill="hold"/>
                                        <p:tgtEl>
                                          <p:spTgt spid="21535"/>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1536"/>
                                        </p:tgtEl>
                                        <p:attrNameLst>
                                          <p:attrName>style.visibility</p:attrName>
                                        </p:attrNameLst>
                                      </p:cBhvr>
                                      <p:to>
                                        <p:strVal val="visible"/>
                                      </p:to>
                                    </p:set>
                                    <p:anim calcmode="lin" valueType="num">
                                      <p:cBhvr additive="base">
                                        <p:cTn id="37" dur="500" fill="hold"/>
                                        <p:tgtEl>
                                          <p:spTgt spid="21536"/>
                                        </p:tgtEl>
                                        <p:attrNameLst>
                                          <p:attrName>ppt_x</p:attrName>
                                        </p:attrNameLst>
                                      </p:cBhvr>
                                      <p:tavLst>
                                        <p:tav tm="0">
                                          <p:val>
                                            <p:strVal val="#ppt_x"/>
                                          </p:val>
                                        </p:tav>
                                        <p:tav tm="100000">
                                          <p:val>
                                            <p:strVal val="#ppt_x"/>
                                          </p:val>
                                        </p:tav>
                                      </p:tavLst>
                                    </p:anim>
                                    <p:anim calcmode="lin" valueType="num">
                                      <p:cBhvr additive="base">
                                        <p:cTn id="38" dur="500" fill="hold"/>
                                        <p:tgtEl>
                                          <p:spTgt spid="21536"/>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1537"/>
                                        </p:tgtEl>
                                        <p:attrNameLst>
                                          <p:attrName>style.visibility</p:attrName>
                                        </p:attrNameLst>
                                      </p:cBhvr>
                                      <p:to>
                                        <p:strVal val="visible"/>
                                      </p:to>
                                    </p:set>
                                    <p:anim calcmode="lin" valueType="num">
                                      <p:cBhvr additive="base">
                                        <p:cTn id="41" dur="500" fill="hold"/>
                                        <p:tgtEl>
                                          <p:spTgt spid="21537"/>
                                        </p:tgtEl>
                                        <p:attrNameLst>
                                          <p:attrName>ppt_x</p:attrName>
                                        </p:attrNameLst>
                                      </p:cBhvr>
                                      <p:tavLst>
                                        <p:tav tm="0">
                                          <p:val>
                                            <p:strVal val="#ppt_x"/>
                                          </p:val>
                                        </p:tav>
                                        <p:tav tm="100000">
                                          <p:val>
                                            <p:strVal val="#ppt_x"/>
                                          </p:val>
                                        </p:tav>
                                      </p:tavLst>
                                    </p:anim>
                                    <p:anim calcmode="lin" valueType="num">
                                      <p:cBhvr additive="base">
                                        <p:cTn id="42" dur="500" fill="hold"/>
                                        <p:tgtEl>
                                          <p:spTgt spid="21537"/>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1538"/>
                                        </p:tgtEl>
                                        <p:attrNameLst>
                                          <p:attrName>style.visibility</p:attrName>
                                        </p:attrNameLst>
                                      </p:cBhvr>
                                      <p:to>
                                        <p:strVal val="visible"/>
                                      </p:to>
                                    </p:set>
                                    <p:anim calcmode="lin" valueType="num">
                                      <p:cBhvr additive="base">
                                        <p:cTn id="45" dur="500" fill="hold"/>
                                        <p:tgtEl>
                                          <p:spTgt spid="21538"/>
                                        </p:tgtEl>
                                        <p:attrNameLst>
                                          <p:attrName>ppt_x</p:attrName>
                                        </p:attrNameLst>
                                      </p:cBhvr>
                                      <p:tavLst>
                                        <p:tav tm="0">
                                          <p:val>
                                            <p:strVal val="#ppt_x"/>
                                          </p:val>
                                        </p:tav>
                                        <p:tav tm="100000">
                                          <p:val>
                                            <p:strVal val="#ppt_x"/>
                                          </p:val>
                                        </p:tav>
                                      </p:tavLst>
                                    </p:anim>
                                    <p:anim calcmode="lin" valueType="num">
                                      <p:cBhvr additive="base">
                                        <p:cTn id="46" dur="500" fill="hold"/>
                                        <p:tgtEl>
                                          <p:spTgt spid="21538"/>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21539"/>
                                        </p:tgtEl>
                                        <p:attrNameLst>
                                          <p:attrName>style.visibility</p:attrName>
                                        </p:attrNameLst>
                                      </p:cBhvr>
                                      <p:to>
                                        <p:strVal val="visible"/>
                                      </p:to>
                                    </p:set>
                                    <p:anim calcmode="lin" valueType="num">
                                      <p:cBhvr additive="base">
                                        <p:cTn id="49" dur="500" fill="hold"/>
                                        <p:tgtEl>
                                          <p:spTgt spid="21539"/>
                                        </p:tgtEl>
                                        <p:attrNameLst>
                                          <p:attrName>ppt_x</p:attrName>
                                        </p:attrNameLst>
                                      </p:cBhvr>
                                      <p:tavLst>
                                        <p:tav tm="0">
                                          <p:val>
                                            <p:strVal val="#ppt_x"/>
                                          </p:val>
                                        </p:tav>
                                        <p:tav tm="100000">
                                          <p:val>
                                            <p:strVal val="#ppt_x"/>
                                          </p:val>
                                        </p:tav>
                                      </p:tavLst>
                                    </p:anim>
                                    <p:anim calcmode="lin" valueType="num">
                                      <p:cBhvr additive="base">
                                        <p:cTn id="50" dur="500" fill="hold"/>
                                        <p:tgtEl>
                                          <p:spTgt spid="21539"/>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1540"/>
                                        </p:tgtEl>
                                        <p:attrNameLst>
                                          <p:attrName>style.visibility</p:attrName>
                                        </p:attrNameLst>
                                      </p:cBhvr>
                                      <p:to>
                                        <p:strVal val="visible"/>
                                      </p:to>
                                    </p:set>
                                    <p:anim calcmode="lin" valueType="num">
                                      <p:cBhvr additive="base">
                                        <p:cTn id="53" dur="500" fill="hold"/>
                                        <p:tgtEl>
                                          <p:spTgt spid="21540"/>
                                        </p:tgtEl>
                                        <p:attrNameLst>
                                          <p:attrName>ppt_x</p:attrName>
                                        </p:attrNameLst>
                                      </p:cBhvr>
                                      <p:tavLst>
                                        <p:tav tm="0">
                                          <p:val>
                                            <p:strVal val="#ppt_x"/>
                                          </p:val>
                                        </p:tav>
                                        <p:tav tm="100000">
                                          <p:val>
                                            <p:strVal val="#ppt_x"/>
                                          </p:val>
                                        </p:tav>
                                      </p:tavLst>
                                    </p:anim>
                                    <p:anim calcmode="lin" valueType="num">
                                      <p:cBhvr additive="base">
                                        <p:cTn id="54" dur="500" fill="hold"/>
                                        <p:tgtEl>
                                          <p:spTgt spid="215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35" grpId="0" animBg="1"/>
      <p:bldP spid="21538" grpId="0"/>
      <p:bldP spid="21540" grpId="0"/>
      <p:bldP spid="21543" grpId="0" animBg="1"/>
      <p:bldP spid="215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タイトル 1"/>
          <p:cNvSpPr>
            <a:spLocks noGrp="1"/>
          </p:cNvSpPr>
          <p:nvPr>
            <p:ph type="title"/>
          </p:nvPr>
        </p:nvSpPr>
        <p:spPr/>
        <p:txBody>
          <a:bodyPr/>
          <a:lstStyle/>
          <a:p>
            <a:r>
              <a:rPr lang="en-US" altLang="ja-JP"/>
              <a:t>1. </a:t>
            </a:r>
            <a:r>
              <a:rPr lang="ja-JP" altLang="en-US"/>
              <a:t>コペルニクス以前の天文学</a:t>
            </a:r>
          </a:p>
        </p:txBody>
      </p:sp>
      <p:sp>
        <p:nvSpPr>
          <p:cNvPr id="50" name="コンテンツ プレースホルダー 2"/>
          <p:cNvSpPr txBox="1">
            <a:spLocks/>
          </p:cNvSpPr>
          <p:nvPr/>
        </p:nvSpPr>
        <p:spPr bwMode="gray">
          <a:xfrm>
            <a:off x="190500" y="984250"/>
            <a:ext cx="903922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solidFill>
                  <a:srgbClr val="FF0000"/>
                </a:solidFill>
              </a:rPr>
              <a:t>m:e:s=(</a:t>
            </a:r>
            <a:r>
              <a:rPr lang="ja-JP" altLang="en-US" kern="0" dirty="0">
                <a:solidFill>
                  <a:srgbClr val="FF0000"/>
                </a:solidFill>
              </a:rPr>
              <a:t>月の半径</a:t>
            </a:r>
            <a:r>
              <a:rPr lang="en-US" altLang="ja-JP" kern="0" dirty="0">
                <a:solidFill>
                  <a:srgbClr val="FF0000"/>
                </a:solidFill>
              </a:rPr>
              <a:t>) </a:t>
            </a:r>
            <a:r>
              <a:rPr lang="en-US" altLang="ja-JP" kern="0" dirty="0">
                <a:solidFill>
                  <a:srgbClr val="FF0000"/>
                </a:solidFill>
                <a:sym typeface="Wingdings" panose="05000000000000000000" pitchFamily="2" charset="2"/>
              </a:rPr>
              <a:t>:(</a:t>
            </a:r>
            <a:r>
              <a:rPr lang="ja-JP" altLang="en-US" kern="0" dirty="0">
                <a:solidFill>
                  <a:srgbClr val="FF0000"/>
                </a:solidFill>
                <a:sym typeface="Wingdings" panose="05000000000000000000" pitchFamily="2" charset="2"/>
              </a:rPr>
              <a:t>地球の半径</a:t>
            </a:r>
            <a:r>
              <a:rPr lang="en-US" altLang="ja-JP" kern="0" dirty="0">
                <a:solidFill>
                  <a:srgbClr val="FF0000"/>
                </a:solidFill>
                <a:sym typeface="Wingdings" panose="05000000000000000000" pitchFamily="2" charset="2"/>
              </a:rPr>
              <a:t>):</a:t>
            </a:r>
            <a:r>
              <a:rPr lang="en-US" altLang="ja-JP" kern="0" dirty="0">
                <a:solidFill>
                  <a:srgbClr val="FF0000"/>
                </a:solidFill>
              </a:rPr>
              <a:t>(</a:t>
            </a:r>
            <a:r>
              <a:rPr lang="ja-JP" altLang="en-US" kern="0" dirty="0">
                <a:solidFill>
                  <a:srgbClr val="FF0000"/>
                </a:solidFill>
              </a:rPr>
              <a:t>太陽の半径</a:t>
            </a:r>
            <a:r>
              <a:rPr lang="en-US" altLang="ja-JP" kern="0" dirty="0">
                <a:solidFill>
                  <a:srgbClr val="FF0000"/>
                </a:solidFill>
              </a:rPr>
              <a:t>) = 1:3:19</a:t>
            </a:r>
          </a:p>
          <a:p>
            <a:pPr marL="0" indent="0" eaLnBrk="1" hangingPunct="1">
              <a:buFont typeface="Wingdings" pitchFamily="2" charset="2"/>
              <a:buNone/>
              <a:defRPr/>
            </a:pPr>
            <a:r>
              <a:rPr lang="en-US" altLang="ja-JP" sz="1800" kern="0" dirty="0">
                <a:solidFill>
                  <a:schemeClr val="tx1"/>
                </a:solidFill>
              </a:rPr>
              <a:t>(</a:t>
            </a:r>
            <a:r>
              <a:rPr lang="ja-JP" altLang="en-US" sz="1800" kern="0" dirty="0">
                <a:solidFill>
                  <a:schemeClr val="tx1"/>
                </a:solidFill>
              </a:rPr>
              <a:t>現代のデータでは</a:t>
            </a:r>
            <a:r>
              <a:rPr lang="en-US" altLang="ja-JP" sz="1800" kern="0" dirty="0">
                <a:solidFill>
                  <a:schemeClr val="tx1"/>
                </a:solidFill>
              </a:rPr>
              <a:t>m:e:s=1:3.7:401)</a:t>
            </a:r>
          </a:p>
        </p:txBody>
      </p:sp>
      <p:sp>
        <p:nvSpPr>
          <p:cNvPr id="33" name="コンテンツ プレースホルダー 2"/>
          <p:cNvSpPr txBox="1">
            <a:spLocks/>
          </p:cNvSpPr>
          <p:nvPr/>
        </p:nvSpPr>
        <p:spPr bwMode="gray">
          <a:xfrm>
            <a:off x="190500" y="4559300"/>
            <a:ext cx="6904038"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フィロラオスと異なり、観測に基づいた推論</a:t>
            </a:r>
            <a:endParaRPr lang="en-US" altLang="ja-JP" kern="0" dirty="0"/>
          </a:p>
        </p:txBody>
      </p:sp>
      <p:sp>
        <p:nvSpPr>
          <p:cNvPr id="34" name="コンテンツ プレースホルダー 2"/>
          <p:cNvSpPr txBox="1">
            <a:spLocks/>
          </p:cNvSpPr>
          <p:nvPr/>
        </p:nvSpPr>
        <p:spPr bwMode="gray">
          <a:xfrm>
            <a:off x="142875" y="3838575"/>
            <a:ext cx="8780463"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sz="3200" kern="0" dirty="0">
                <a:solidFill>
                  <a:srgbClr val="FF0000"/>
                </a:solidFill>
              </a:rPr>
              <a:t>地球ではなく太陽を宇宙の中心と考えた</a:t>
            </a:r>
            <a:r>
              <a:rPr lang="en-US" altLang="ja-JP" sz="3200" kern="0" dirty="0">
                <a:solidFill>
                  <a:srgbClr val="FF0000"/>
                </a:solidFill>
              </a:rPr>
              <a:t>(</a:t>
            </a:r>
            <a:r>
              <a:rPr lang="ja-JP" altLang="en-US" sz="3200" kern="0" dirty="0">
                <a:solidFill>
                  <a:srgbClr val="FF0000"/>
                </a:solidFill>
              </a:rPr>
              <a:t>地動説</a:t>
            </a:r>
            <a:r>
              <a:rPr lang="en-US" altLang="ja-JP" sz="3200" kern="0" dirty="0">
                <a:solidFill>
                  <a:srgbClr val="FF0000"/>
                </a:solidFill>
              </a:rPr>
              <a:t>)</a:t>
            </a:r>
          </a:p>
        </p:txBody>
      </p:sp>
      <p:sp>
        <p:nvSpPr>
          <p:cNvPr id="35" name="コンテンツ プレースホルダー 2"/>
          <p:cNvSpPr txBox="1">
            <a:spLocks/>
          </p:cNvSpPr>
          <p:nvPr/>
        </p:nvSpPr>
        <p:spPr bwMode="gray">
          <a:xfrm>
            <a:off x="190500" y="2668588"/>
            <a:ext cx="9039225"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小さな地球より、大きな太陽を宇宙の中心と</a:t>
            </a:r>
            <a:endParaRPr lang="en-US" altLang="ja-JP" kern="0" dirty="0"/>
          </a:p>
          <a:p>
            <a:pPr marL="0" indent="0" eaLnBrk="1" hangingPunct="1">
              <a:buFont typeface="Wingdings" pitchFamily="2" charset="2"/>
              <a:buNone/>
              <a:defRPr/>
            </a:pPr>
            <a:r>
              <a:rPr lang="ja-JP" altLang="en-US" kern="0" dirty="0"/>
              <a:t>考える方が自然。</a:t>
            </a:r>
            <a:endParaRPr lang="en-US" altLang="ja-JP" kern="0" dirty="0"/>
          </a:p>
        </p:txBody>
      </p:sp>
      <p:sp>
        <p:nvSpPr>
          <p:cNvPr id="7" name="コンテンツ プレースホルダー 2"/>
          <p:cNvSpPr txBox="1">
            <a:spLocks/>
          </p:cNvSpPr>
          <p:nvPr/>
        </p:nvSpPr>
        <p:spPr bwMode="gray">
          <a:xfrm>
            <a:off x="157163" y="2019300"/>
            <a:ext cx="805815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solidFill>
                  <a:schemeClr val="tx1"/>
                </a:solidFill>
              </a:rPr>
              <a:t>当時のデータからも定性的には   月</a:t>
            </a:r>
            <a:r>
              <a:rPr lang="en-US" altLang="ja-JP" kern="0" dirty="0">
                <a:solidFill>
                  <a:schemeClr val="tx1"/>
                </a:solidFill>
              </a:rPr>
              <a:t>&lt;</a:t>
            </a:r>
            <a:r>
              <a:rPr lang="ja-JP" altLang="en-US" kern="0" dirty="0">
                <a:solidFill>
                  <a:schemeClr val="tx1"/>
                </a:solidFill>
              </a:rPr>
              <a:t>地球</a:t>
            </a:r>
            <a:r>
              <a:rPr lang="en-US" altLang="ja-JP" kern="0" dirty="0">
                <a:solidFill>
                  <a:schemeClr val="tx1"/>
                </a:solidFill>
              </a:rPr>
              <a:t>&lt;&lt;&lt;</a:t>
            </a:r>
            <a:r>
              <a:rPr lang="ja-JP" altLang="en-US" kern="0" dirty="0">
                <a:solidFill>
                  <a:schemeClr val="tx1"/>
                </a:solidFill>
              </a:rPr>
              <a:t>太陽</a:t>
            </a:r>
            <a:endParaRPr lang="en-US" altLang="ja-JP" kern="0" dirty="0">
              <a:solidFill>
                <a:schemeClr val="tx1"/>
              </a:solidFill>
            </a:endParaRPr>
          </a:p>
        </p:txBody>
      </p:sp>
      <p:sp>
        <p:nvSpPr>
          <p:cNvPr id="18440" name="スライド番号プレースホルダー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85215A60-4B0A-4999-A6A5-7F0D3F6E8F16}" type="slidenum">
              <a:rPr kumimoji="0" lang="ja-JP" altLang="en-US" smtClean="0">
                <a:solidFill>
                  <a:schemeClr val="tx1"/>
                </a:solidFill>
              </a:rPr>
              <a:pPr>
                <a:lnSpc>
                  <a:spcPct val="100000"/>
                </a:lnSpc>
                <a:spcBef>
                  <a:spcPct val="0"/>
                </a:spcBef>
                <a:spcAft>
                  <a:spcPct val="0"/>
                </a:spcAft>
                <a:buClrTx/>
                <a:buFontTx/>
                <a:buNone/>
              </a:pPr>
              <a:t>14</a:t>
            </a:fld>
            <a:endParaRPr kumimoji="0" lang="ja-JP" altLang="en-US">
              <a:solidFill>
                <a:schemeClr val="tx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6" descr="C:\Users\azumat1976\Documents\Study16\lecture-zenki\KGK161\slides\geocentric.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322388"/>
            <a:ext cx="2763838" cy="288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タイトル 1"/>
          <p:cNvSpPr>
            <a:spLocks noGrp="1"/>
          </p:cNvSpPr>
          <p:nvPr>
            <p:ph type="title"/>
          </p:nvPr>
        </p:nvSpPr>
        <p:spPr/>
        <p:txBody>
          <a:bodyPr/>
          <a:lstStyle/>
          <a:p>
            <a:r>
              <a:rPr lang="en-US" altLang="ja-JP"/>
              <a:t>1. </a:t>
            </a:r>
            <a:r>
              <a:rPr lang="ja-JP" altLang="en-US"/>
              <a:t>コペルニクス以前の天文学</a:t>
            </a:r>
          </a:p>
        </p:txBody>
      </p:sp>
      <p:sp>
        <p:nvSpPr>
          <p:cNvPr id="19460" name="コンテンツ プレースホルダー 2"/>
          <p:cNvSpPr>
            <a:spLocks noGrp="1"/>
          </p:cNvSpPr>
          <p:nvPr>
            <p:ph idx="1"/>
          </p:nvPr>
        </p:nvSpPr>
        <p:spPr>
          <a:xfrm>
            <a:off x="100013" y="838200"/>
            <a:ext cx="8497887" cy="512763"/>
          </a:xfrm>
        </p:spPr>
        <p:txBody>
          <a:bodyPr/>
          <a:lstStyle/>
          <a:p>
            <a:pPr marL="0" indent="0" eaLnBrk="1" hangingPunct="1">
              <a:buFont typeface="Wingdings" pitchFamily="2" charset="2"/>
              <a:buNone/>
            </a:pPr>
            <a:r>
              <a:rPr lang="en-US" altLang="ja-JP"/>
              <a:t>(5) </a:t>
            </a:r>
            <a:r>
              <a:rPr lang="ja-JP" altLang="en-US"/>
              <a:t>プトレマイオス</a:t>
            </a:r>
            <a:r>
              <a:rPr lang="en-US" altLang="ja-JP"/>
              <a:t>(Ptolemaeus, A.D.83-168)</a:t>
            </a:r>
          </a:p>
        </p:txBody>
      </p:sp>
      <p:sp>
        <p:nvSpPr>
          <p:cNvPr id="4" name="コンテンツ プレースホルダー 2"/>
          <p:cNvSpPr txBox="1">
            <a:spLocks/>
          </p:cNvSpPr>
          <p:nvPr/>
        </p:nvSpPr>
        <p:spPr bwMode="gray">
          <a:xfrm>
            <a:off x="128588" y="4622800"/>
            <a:ext cx="890505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solidFill>
                  <a:srgbClr val="FF0000"/>
                </a:solidFill>
              </a:rPr>
              <a:t>周転円</a:t>
            </a:r>
            <a:r>
              <a:rPr lang="ja-JP" altLang="en-US" kern="0" dirty="0"/>
              <a:t>を導入した</a:t>
            </a:r>
            <a:r>
              <a:rPr lang="ja-JP" altLang="en-US" kern="0" dirty="0">
                <a:solidFill>
                  <a:srgbClr val="FF0000"/>
                </a:solidFill>
              </a:rPr>
              <a:t>天動説</a:t>
            </a:r>
            <a:r>
              <a:rPr lang="ja-JP" altLang="en-US" kern="0" dirty="0"/>
              <a:t>⇒惑星の逆行現象を説明</a:t>
            </a:r>
            <a:endParaRPr lang="en-US" altLang="ja-JP" kern="0" dirty="0"/>
          </a:p>
        </p:txBody>
      </p:sp>
      <p:sp>
        <p:nvSpPr>
          <p:cNvPr id="25" name="コンテンツ プレースホルダー 2"/>
          <p:cNvSpPr txBox="1">
            <a:spLocks/>
          </p:cNvSpPr>
          <p:nvPr/>
        </p:nvSpPr>
        <p:spPr bwMode="gray">
          <a:xfrm>
            <a:off x="152400" y="5363615"/>
            <a:ext cx="8266386"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天界は神々が住まう</a:t>
            </a:r>
            <a:r>
              <a:rPr lang="ja-JP" altLang="en-US" kern="0" dirty="0">
                <a:solidFill>
                  <a:srgbClr val="FF0000"/>
                </a:solidFill>
              </a:rPr>
              <a:t>「完璧な世界」</a:t>
            </a:r>
            <a:r>
              <a:rPr lang="ja-JP" altLang="en-US" kern="0" dirty="0"/>
              <a:t>であり、惑星は楕円ではなく</a:t>
            </a:r>
            <a:r>
              <a:rPr lang="ja-JP" altLang="en-US" kern="0" dirty="0">
                <a:solidFill>
                  <a:srgbClr val="FF0000"/>
                </a:solidFill>
              </a:rPr>
              <a:t>円軌道</a:t>
            </a:r>
            <a:r>
              <a:rPr lang="ja-JP" altLang="en-US" kern="0" dirty="0"/>
              <a:t>を描くという価値観</a:t>
            </a:r>
            <a:endParaRPr lang="en-US" altLang="ja-JP" kern="0" dirty="0"/>
          </a:p>
        </p:txBody>
      </p:sp>
      <p:sp>
        <p:nvSpPr>
          <p:cNvPr id="26" name="コンテンツ プレースホルダー 2"/>
          <p:cNvSpPr txBox="1">
            <a:spLocks/>
          </p:cNvSpPr>
          <p:nvPr/>
        </p:nvSpPr>
        <p:spPr bwMode="gray">
          <a:xfrm>
            <a:off x="5874681" y="1304925"/>
            <a:ext cx="2906712" cy="341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solidFill>
                  <a:schemeClr val="tx1"/>
                </a:solidFill>
              </a:rPr>
              <a:t>長年にわたって完成された宇宙像として君臨</a:t>
            </a:r>
            <a:endParaRPr lang="en-US" altLang="ja-JP" kern="0" dirty="0">
              <a:solidFill>
                <a:schemeClr val="tx1"/>
              </a:solidFill>
            </a:endParaRPr>
          </a:p>
          <a:p>
            <a:pPr marL="0" indent="0" eaLnBrk="1" hangingPunct="1">
              <a:buFont typeface="Wingdings" pitchFamily="2" charset="2"/>
              <a:buNone/>
              <a:defRPr/>
            </a:pPr>
            <a:r>
              <a:rPr lang="ja-JP" altLang="en-US" kern="0" dirty="0">
                <a:solidFill>
                  <a:schemeClr val="accent1"/>
                </a:solidFill>
              </a:rPr>
              <a:t>「アルマゲスト」</a:t>
            </a:r>
            <a:r>
              <a:rPr lang="ja-JP" altLang="en-US" kern="0" dirty="0">
                <a:solidFill>
                  <a:schemeClr val="tx1"/>
                </a:solidFill>
              </a:rPr>
              <a:t>全</a:t>
            </a:r>
            <a:r>
              <a:rPr lang="en-US" altLang="ja-JP" kern="0" dirty="0">
                <a:solidFill>
                  <a:schemeClr val="tx1"/>
                </a:solidFill>
              </a:rPr>
              <a:t>13</a:t>
            </a:r>
            <a:r>
              <a:rPr lang="ja-JP" altLang="en-US" kern="0" dirty="0">
                <a:solidFill>
                  <a:schemeClr val="tx1"/>
                </a:solidFill>
              </a:rPr>
              <a:t>巻に記される</a:t>
            </a:r>
            <a:endParaRPr lang="en-US" altLang="ja-JP" kern="0" dirty="0">
              <a:solidFill>
                <a:schemeClr val="tx1"/>
              </a:solidFill>
            </a:endParaRPr>
          </a:p>
          <a:p>
            <a:pPr marL="0" indent="0" eaLnBrk="1" hangingPunct="1">
              <a:buFont typeface="Wingdings" pitchFamily="2" charset="2"/>
              <a:buNone/>
              <a:defRPr/>
            </a:pPr>
            <a:r>
              <a:rPr lang="en-US" altLang="ja-JP" sz="1800" kern="0" dirty="0">
                <a:solidFill>
                  <a:schemeClr val="tx1"/>
                </a:solidFill>
              </a:rPr>
              <a:t>ISBN: </a:t>
            </a:r>
            <a:r>
              <a:rPr lang="ja-JP" altLang="en-US" sz="1800" kern="0" dirty="0">
                <a:solidFill>
                  <a:schemeClr val="tx1"/>
                </a:solidFill>
              </a:rPr>
              <a:t>英</a:t>
            </a:r>
            <a:r>
              <a:rPr lang="en-US" altLang="ja-JP" sz="1800" dirty="0">
                <a:hlinkClick r:id="rId4"/>
              </a:rPr>
              <a:t>9780691002606</a:t>
            </a:r>
            <a:r>
              <a:rPr lang="ja-JP" altLang="en-US" sz="1800" kern="0" dirty="0">
                <a:solidFill>
                  <a:schemeClr val="tx1"/>
                </a:solidFill>
                <a:hlinkClick r:id="rId4"/>
              </a:rPr>
              <a:t> </a:t>
            </a:r>
            <a:endParaRPr lang="en-US" altLang="ja-JP" sz="1800" kern="0" dirty="0">
              <a:solidFill>
                <a:schemeClr val="tx1"/>
              </a:solidFill>
            </a:endParaRPr>
          </a:p>
          <a:p>
            <a:pPr marL="0" indent="0" eaLnBrk="1" hangingPunct="1">
              <a:buFont typeface="Wingdings" pitchFamily="2" charset="2"/>
              <a:buNone/>
              <a:defRPr/>
            </a:pPr>
            <a:r>
              <a:rPr lang="ja-JP" altLang="en-US" sz="1800" kern="0" dirty="0">
                <a:solidFill>
                  <a:schemeClr val="tx1"/>
                </a:solidFill>
              </a:rPr>
              <a:t>  和</a:t>
            </a:r>
            <a:r>
              <a:rPr lang="en-US" altLang="ja-JP" sz="1800" dirty="0">
                <a:hlinkClick r:id="rId5"/>
              </a:rPr>
              <a:t>9784769907541</a:t>
            </a:r>
            <a:endParaRPr lang="en-US" altLang="ja-JP" sz="1800" kern="0" dirty="0">
              <a:solidFill>
                <a:schemeClr val="tx1"/>
              </a:solidFill>
            </a:endParaRPr>
          </a:p>
        </p:txBody>
      </p:sp>
      <p:pic>
        <p:nvPicPr>
          <p:cNvPr id="19464" name="Picture 19" descr="C:\Users\azumat1976\Documents\lecture-material\kagakugijutsu_text\azuma\azuma_slide\retrograde.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192463" y="1304925"/>
            <a:ext cx="2328862" cy="310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5" name="スライド番号プレースホルダー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0CFDAA5C-FB3A-426F-87B2-A28410649DEA}" type="slidenum">
              <a:rPr kumimoji="0" lang="ja-JP" altLang="en-US" smtClean="0">
                <a:solidFill>
                  <a:schemeClr val="tx1"/>
                </a:solidFill>
              </a:rPr>
              <a:pPr>
                <a:lnSpc>
                  <a:spcPct val="100000"/>
                </a:lnSpc>
                <a:spcBef>
                  <a:spcPct val="0"/>
                </a:spcBef>
                <a:spcAft>
                  <a:spcPct val="0"/>
                </a:spcAft>
                <a:buClrTx/>
                <a:buFontTx/>
                <a:buNone/>
              </a:pPr>
              <a:t>15</a:t>
            </a:fld>
            <a:endParaRPr kumimoji="0" lang="ja-JP" altLang="en-US">
              <a:solidFill>
                <a:schemeClr val="tx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タイトル 1"/>
          <p:cNvSpPr>
            <a:spLocks noGrp="1"/>
          </p:cNvSpPr>
          <p:nvPr>
            <p:ph type="title"/>
          </p:nvPr>
        </p:nvSpPr>
        <p:spPr/>
        <p:txBody>
          <a:bodyPr/>
          <a:lstStyle/>
          <a:p>
            <a:r>
              <a:rPr lang="en-US" altLang="ja-JP"/>
              <a:t>1. </a:t>
            </a:r>
            <a:r>
              <a:rPr lang="ja-JP" altLang="en-US"/>
              <a:t>コペルニクス以前の天文学</a:t>
            </a:r>
          </a:p>
        </p:txBody>
      </p:sp>
      <p:sp>
        <p:nvSpPr>
          <p:cNvPr id="5" name="コンテンツ プレースホルダー 2"/>
          <p:cNvSpPr txBox="1">
            <a:spLocks/>
          </p:cNvSpPr>
          <p:nvPr/>
        </p:nvSpPr>
        <p:spPr bwMode="gray">
          <a:xfrm>
            <a:off x="3479800" y="933450"/>
            <a:ext cx="5664200"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周転円の中心軌道に「エカント</a:t>
            </a:r>
            <a:r>
              <a:rPr lang="en-US" altLang="ja-JP" kern="0" dirty="0"/>
              <a:t>(equant=punctum </a:t>
            </a:r>
            <a:r>
              <a:rPr lang="en-US" altLang="ja-JP" kern="0" dirty="0" err="1"/>
              <a:t>aequans</a:t>
            </a:r>
            <a:r>
              <a:rPr lang="en-US" altLang="ja-JP" kern="0" dirty="0"/>
              <a:t>)</a:t>
            </a:r>
            <a:r>
              <a:rPr lang="ja-JP" altLang="en-US" kern="0" dirty="0"/>
              <a:t>」を導入</a:t>
            </a:r>
            <a:endParaRPr lang="en-US" altLang="ja-JP" kern="0" dirty="0"/>
          </a:p>
        </p:txBody>
      </p:sp>
      <p:sp>
        <p:nvSpPr>
          <p:cNvPr id="24" name="コンテンツ プレースホルダー 2"/>
          <p:cNvSpPr txBox="1">
            <a:spLocks/>
          </p:cNvSpPr>
          <p:nvPr/>
        </p:nvSpPr>
        <p:spPr bwMode="gray">
          <a:xfrm>
            <a:off x="3493294" y="1949450"/>
            <a:ext cx="5650706"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2400" kern="0" dirty="0"/>
              <a:t>O=(</a:t>
            </a:r>
            <a:r>
              <a:rPr lang="ja-JP" altLang="en-US" sz="2400" kern="0" dirty="0"/>
              <a:t>円軌道の中心</a:t>
            </a:r>
            <a:r>
              <a:rPr lang="en-US" altLang="ja-JP" sz="2400" kern="0" dirty="0"/>
              <a:t>)</a:t>
            </a:r>
            <a:r>
              <a:rPr lang="ja-JP" altLang="en-US" sz="2400" kern="0" dirty="0" err="1"/>
              <a:t>、</a:t>
            </a:r>
            <a:r>
              <a:rPr lang="en-US" altLang="ja-JP" sz="2400" kern="0" dirty="0"/>
              <a:t>E=(</a:t>
            </a:r>
            <a:r>
              <a:rPr lang="ja-JP" altLang="en-US" sz="2400" kern="0" dirty="0"/>
              <a:t>地球</a:t>
            </a:r>
            <a:r>
              <a:rPr lang="en-US" altLang="ja-JP" sz="2400" kern="0" dirty="0"/>
              <a:t>)</a:t>
            </a:r>
            <a:r>
              <a:rPr lang="ja-JP" altLang="en-US" sz="2400" kern="0" dirty="0" err="1"/>
              <a:t>、</a:t>
            </a:r>
            <a:r>
              <a:rPr lang="en-US" altLang="ja-JP" sz="2400" kern="0" dirty="0">
                <a:solidFill>
                  <a:srgbClr val="00B050"/>
                </a:solidFill>
              </a:rPr>
              <a:t>A=(</a:t>
            </a:r>
            <a:r>
              <a:rPr lang="ja-JP" altLang="en-US" sz="2400" kern="0" dirty="0">
                <a:solidFill>
                  <a:srgbClr val="00B050"/>
                </a:solidFill>
              </a:rPr>
              <a:t>エカント</a:t>
            </a:r>
            <a:r>
              <a:rPr lang="en-US" altLang="ja-JP" sz="2400" kern="0" dirty="0">
                <a:solidFill>
                  <a:srgbClr val="00B050"/>
                </a:solidFill>
              </a:rPr>
              <a:t>)</a:t>
            </a:r>
          </a:p>
          <a:p>
            <a:pPr marL="0" indent="0" eaLnBrk="1" hangingPunct="1">
              <a:buFont typeface="Wingdings" pitchFamily="2" charset="2"/>
              <a:buNone/>
              <a:defRPr/>
            </a:pPr>
            <a:r>
              <a:rPr lang="ja-JP" altLang="en-US" sz="2400" kern="0" dirty="0"/>
              <a:t>エカント</a:t>
            </a:r>
            <a:r>
              <a:rPr lang="en-US" altLang="ja-JP" sz="2400" kern="0" dirty="0">
                <a:solidFill>
                  <a:schemeClr val="accent2"/>
                </a:solidFill>
              </a:rPr>
              <a:t>A</a:t>
            </a:r>
            <a:r>
              <a:rPr lang="ja-JP" altLang="en-US" sz="2400" kern="0" dirty="0"/>
              <a:t>は、</a:t>
            </a:r>
            <a:r>
              <a:rPr lang="en-US" altLang="ja-JP" sz="2400" kern="0" dirty="0"/>
              <a:t>3</a:t>
            </a:r>
            <a:r>
              <a:rPr lang="ja-JP" altLang="en-US" sz="2400" kern="0" dirty="0"/>
              <a:t>点</a:t>
            </a:r>
            <a:r>
              <a:rPr lang="en-US" altLang="ja-JP" sz="2400" kern="0" dirty="0"/>
              <a:t>E,O,A</a:t>
            </a:r>
            <a:r>
              <a:rPr lang="ja-JP" altLang="en-US" sz="2400" kern="0" dirty="0"/>
              <a:t>がこの順に一直線上に並び</a:t>
            </a:r>
            <a:r>
              <a:rPr lang="en-US" altLang="ja-JP" sz="2400" kern="0" dirty="0"/>
              <a:t>EO=OA</a:t>
            </a:r>
            <a:r>
              <a:rPr lang="ja-JP" altLang="en-US" sz="2400" kern="0" dirty="0"/>
              <a:t>となる位置に配置</a:t>
            </a:r>
            <a:endParaRPr lang="en-US" altLang="ja-JP" sz="2400" kern="0" dirty="0"/>
          </a:p>
        </p:txBody>
      </p:sp>
      <p:sp>
        <p:nvSpPr>
          <p:cNvPr id="59" name="コンテンツ プレースホルダー 2"/>
          <p:cNvSpPr txBox="1">
            <a:spLocks/>
          </p:cNvSpPr>
          <p:nvPr/>
        </p:nvSpPr>
        <p:spPr bwMode="gray">
          <a:xfrm>
            <a:off x="0" y="4122738"/>
            <a:ext cx="7997825"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・後にエカントを避けることが地動説の動機になった。</a:t>
            </a:r>
            <a:endParaRPr lang="en-US" altLang="ja-JP" kern="0" dirty="0"/>
          </a:p>
          <a:p>
            <a:pPr marL="0" indent="0" eaLnBrk="1" hangingPunct="1">
              <a:buFont typeface="Wingdings" pitchFamily="2" charset="2"/>
              <a:buNone/>
              <a:defRPr/>
            </a:pPr>
            <a:r>
              <a:rPr lang="ja-JP" altLang="en-US" kern="0" dirty="0"/>
              <a:t>・太陽を焦点とする楕円軌道を惑星が描くという</a:t>
            </a:r>
            <a:endParaRPr lang="en-US" altLang="ja-JP" kern="0" dirty="0"/>
          </a:p>
          <a:p>
            <a:pPr marL="0" indent="0" eaLnBrk="1" hangingPunct="1">
              <a:buFont typeface="Wingdings" pitchFamily="2" charset="2"/>
              <a:buNone/>
              <a:defRPr/>
            </a:pPr>
            <a:r>
              <a:rPr lang="ja-JP" altLang="en-US" kern="0" dirty="0"/>
              <a:t>　現代の理解にも通じる。</a:t>
            </a:r>
            <a:endParaRPr lang="en-US" altLang="ja-JP" kern="0" dirty="0"/>
          </a:p>
        </p:txBody>
      </p:sp>
      <p:grpSp>
        <p:nvGrpSpPr>
          <p:cNvPr id="20486" name="グループ化 2"/>
          <p:cNvGrpSpPr>
            <a:grpSpLocks/>
          </p:cNvGrpSpPr>
          <p:nvPr/>
        </p:nvGrpSpPr>
        <p:grpSpPr bwMode="auto">
          <a:xfrm>
            <a:off x="4210050" y="5064125"/>
            <a:ext cx="3970338" cy="1336675"/>
            <a:chOff x="4210050" y="5063488"/>
            <a:chExt cx="3970338" cy="1336675"/>
          </a:xfrm>
        </p:grpSpPr>
        <p:sp>
          <p:nvSpPr>
            <p:cNvPr id="2" name="円/楕円 62"/>
            <p:cNvSpPr>
              <a:spLocks noChangeArrowheads="1"/>
            </p:cNvSpPr>
            <p:nvPr/>
          </p:nvSpPr>
          <p:spPr bwMode="gray">
            <a:xfrm>
              <a:off x="7321550" y="5661976"/>
              <a:ext cx="217488" cy="214312"/>
            </a:xfrm>
            <a:prstGeom prst="ellipse">
              <a:avLst/>
            </a:prstGeom>
            <a:solidFill>
              <a:schemeClr val="accent1">
                <a:lumMod val="20000"/>
                <a:lumOff val="80000"/>
              </a:schemeClr>
            </a:solidFill>
            <a:ln w="9525" algn="ctr">
              <a:solidFill>
                <a:schemeClr val="accent1"/>
              </a:solidFill>
              <a:miter lim="800000"/>
              <a:headEnd/>
              <a:tailEnd/>
            </a:ln>
          </p:spPr>
          <p:txBody>
            <a:bodyPr wrap="none" anchor="ctr"/>
            <a:lstStyle>
              <a:lvl1pPr eaLnBrk="0"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eaLnBrk="0" hangingPunct="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eaLnBrk="0" hangingPunct="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defRPr/>
              </a:pPr>
              <a:endParaRPr lang="ja-JP" altLang="en-US" sz="1800">
                <a:solidFill>
                  <a:schemeClr val="tx1"/>
                </a:solidFill>
                <a:latin typeface="Calibri" pitchFamily="34" charset="0"/>
              </a:endParaRPr>
            </a:p>
          </p:txBody>
        </p:sp>
        <p:sp>
          <p:nvSpPr>
            <p:cNvPr id="20493" name="円/楕円 59"/>
            <p:cNvSpPr>
              <a:spLocks noChangeArrowheads="1"/>
            </p:cNvSpPr>
            <p:nvPr/>
          </p:nvSpPr>
          <p:spPr bwMode="gray">
            <a:xfrm>
              <a:off x="4210050" y="5139688"/>
              <a:ext cx="3970338" cy="1260475"/>
            </a:xfrm>
            <a:prstGeom prst="ellipse">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cxnSp>
          <p:nvCxnSpPr>
            <p:cNvPr id="20494" name="直線コネクタ 61"/>
            <p:cNvCxnSpPr>
              <a:cxnSpLocks noChangeShapeType="1"/>
              <a:stCxn id="20493" idx="2"/>
              <a:endCxn id="20493" idx="6"/>
            </p:cNvCxnSpPr>
            <p:nvPr/>
          </p:nvCxnSpPr>
          <p:spPr bwMode="auto">
            <a:xfrm>
              <a:off x="4210050" y="5769925"/>
              <a:ext cx="3970338" cy="0"/>
            </a:xfrm>
            <a:prstGeom prst="line">
              <a:avLst/>
            </a:prstGeom>
            <a:noFill/>
            <a:ln w="19050" algn="ctr">
              <a:solidFill>
                <a:srgbClr val="505050"/>
              </a:solidFill>
              <a:prstDash val="dash"/>
              <a:round/>
              <a:headEnd/>
              <a:tailEnd/>
            </a:ln>
            <a:extLst>
              <a:ext uri="{909E8E84-426E-40DD-AFC4-6F175D3DCCD1}">
                <a14:hiddenFill xmlns:a14="http://schemas.microsoft.com/office/drawing/2010/main">
                  <a:noFill/>
                </a14:hiddenFill>
              </a:ext>
            </a:extLst>
          </p:spPr>
        </p:cxnSp>
        <p:sp>
          <p:nvSpPr>
            <p:cNvPr id="20495" name="テキスト ボックス 63"/>
            <p:cNvSpPr txBox="1">
              <a:spLocks noChangeArrowheads="1"/>
            </p:cNvSpPr>
            <p:nvPr/>
          </p:nvSpPr>
          <p:spPr bwMode="auto">
            <a:xfrm>
              <a:off x="6818313" y="5868350"/>
              <a:ext cx="8002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2400" dirty="0">
                  <a:solidFill>
                    <a:schemeClr val="tx1"/>
                  </a:solidFill>
                  <a:latin typeface="Calibri" pitchFamily="34" charset="0"/>
                </a:rPr>
                <a:t>太陽</a:t>
              </a:r>
            </a:p>
          </p:txBody>
        </p:sp>
        <p:cxnSp>
          <p:nvCxnSpPr>
            <p:cNvPr id="20496" name="直線コネクタ 65"/>
            <p:cNvCxnSpPr>
              <a:cxnSpLocks noChangeShapeType="1"/>
            </p:cNvCxnSpPr>
            <p:nvPr/>
          </p:nvCxnSpPr>
          <p:spPr bwMode="auto">
            <a:xfrm flipV="1">
              <a:off x="7416800" y="5398450"/>
              <a:ext cx="341313" cy="314325"/>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20497" name="直線コネクタ 66"/>
            <p:cNvCxnSpPr>
              <a:cxnSpLocks noChangeShapeType="1"/>
              <a:endCxn id="20498" idx="4"/>
            </p:cNvCxnSpPr>
            <p:nvPr/>
          </p:nvCxnSpPr>
          <p:spPr bwMode="auto">
            <a:xfrm flipH="1" flipV="1">
              <a:off x="6875463" y="5233350"/>
              <a:ext cx="565150" cy="46355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
          <p:nvSpPr>
            <p:cNvPr id="20498" name="円/楕円 68"/>
            <p:cNvSpPr>
              <a:spLocks noChangeArrowheads="1"/>
            </p:cNvSpPr>
            <p:nvPr/>
          </p:nvSpPr>
          <p:spPr bwMode="gray">
            <a:xfrm>
              <a:off x="6818313" y="5098413"/>
              <a:ext cx="112712" cy="134937"/>
            </a:xfrm>
            <a:prstGeom prst="ellipse">
              <a:avLst/>
            </a:prstGeom>
            <a:solidFill>
              <a:srgbClr val="0070C0"/>
            </a:solidFill>
            <a:ln w="9525" algn="ctr">
              <a:solidFill>
                <a:srgbClr val="0070C0"/>
              </a:solidFill>
              <a:miter lim="800000"/>
              <a:headEnd/>
              <a:tailEnd/>
            </a:ln>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cxnSp>
          <p:nvCxnSpPr>
            <p:cNvPr id="20499" name="直線矢印コネクタ 70"/>
            <p:cNvCxnSpPr>
              <a:cxnSpLocks noChangeShapeType="1"/>
            </p:cNvCxnSpPr>
            <p:nvPr/>
          </p:nvCxnSpPr>
          <p:spPr bwMode="auto">
            <a:xfrm flipH="1" flipV="1">
              <a:off x="6132513" y="5063488"/>
              <a:ext cx="690562" cy="6985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0500" name="テキスト ボックス 72"/>
            <p:cNvSpPr txBox="1">
              <a:spLocks noChangeArrowheads="1"/>
            </p:cNvSpPr>
            <p:nvPr/>
          </p:nvSpPr>
          <p:spPr bwMode="auto">
            <a:xfrm>
              <a:off x="6229350" y="5133338"/>
              <a:ext cx="8002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2400" dirty="0">
                  <a:solidFill>
                    <a:schemeClr val="tx1"/>
                  </a:solidFill>
                  <a:latin typeface="Calibri" pitchFamily="34" charset="0"/>
                </a:rPr>
                <a:t>惑星</a:t>
              </a:r>
            </a:p>
          </p:txBody>
        </p:sp>
        <p:cxnSp>
          <p:nvCxnSpPr>
            <p:cNvPr id="20501" name="直線コネクタ 80"/>
            <p:cNvCxnSpPr>
              <a:cxnSpLocks noChangeShapeType="1"/>
              <a:stCxn id="20493" idx="4"/>
              <a:endCxn id="20493" idx="0"/>
            </p:cNvCxnSpPr>
            <p:nvPr/>
          </p:nvCxnSpPr>
          <p:spPr bwMode="auto">
            <a:xfrm flipV="1">
              <a:off x="6196013" y="5139688"/>
              <a:ext cx="0" cy="1260475"/>
            </a:xfrm>
            <a:prstGeom prst="line">
              <a:avLst/>
            </a:prstGeom>
            <a:noFill/>
            <a:ln w="19050" algn="ctr">
              <a:solidFill>
                <a:srgbClr val="505050"/>
              </a:solidFill>
              <a:prstDash val="dash"/>
              <a:round/>
              <a:headEnd/>
              <a:tailEnd/>
            </a:ln>
            <a:extLst>
              <a:ext uri="{909E8E84-426E-40DD-AFC4-6F175D3DCCD1}">
                <a14:hiddenFill xmlns:a14="http://schemas.microsoft.com/office/drawing/2010/main">
                  <a:noFill/>
                </a14:hiddenFill>
              </a:ext>
            </a:extLst>
          </p:spPr>
        </p:cxnSp>
      </p:grpSp>
      <p:pic>
        <p:nvPicPr>
          <p:cNvPr id="20487" name="Picture 32" descr="C:\Users\azumat1976\Documents\lecture-material\kagakugijutsu_text\azuma\azuma_slide\Equant.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41325" y="933450"/>
            <a:ext cx="2411413" cy="281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8" name="テキスト ボックス 12"/>
          <p:cNvSpPr txBox="1">
            <a:spLocks noChangeArrowheads="1"/>
          </p:cNvSpPr>
          <p:nvPr/>
        </p:nvSpPr>
        <p:spPr bwMode="auto">
          <a:xfrm>
            <a:off x="1692275" y="1949450"/>
            <a:ext cx="3365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1800">
                <a:solidFill>
                  <a:schemeClr val="bg1"/>
                </a:solidFill>
                <a:latin typeface="Calibri" pitchFamily="34" charset="0"/>
              </a:rPr>
              <a:t>O</a:t>
            </a:r>
            <a:endParaRPr lang="ja-JP" altLang="en-US" sz="1800">
              <a:solidFill>
                <a:schemeClr val="bg1"/>
              </a:solidFill>
              <a:latin typeface="Calibri" pitchFamily="34" charset="0"/>
            </a:endParaRPr>
          </a:p>
        </p:txBody>
      </p:sp>
      <p:sp>
        <p:nvSpPr>
          <p:cNvPr id="20489" name="テキスト ボックス 14"/>
          <p:cNvSpPr txBox="1">
            <a:spLocks noChangeArrowheads="1"/>
          </p:cNvSpPr>
          <p:nvPr/>
        </p:nvSpPr>
        <p:spPr bwMode="auto">
          <a:xfrm>
            <a:off x="1646238" y="1477963"/>
            <a:ext cx="3254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1800" b="1">
                <a:solidFill>
                  <a:srgbClr val="00B050"/>
                </a:solidFill>
                <a:latin typeface="Calibri" pitchFamily="34" charset="0"/>
              </a:rPr>
              <a:t>A</a:t>
            </a:r>
            <a:endParaRPr lang="ja-JP" altLang="en-US" sz="1800" b="1">
              <a:solidFill>
                <a:srgbClr val="00B050"/>
              </a:solidFill>
              <a:latin typeface="Calibri" pitchFamily="34" charset="0"/>
            </a:endParaRPr>
          </a:p>
        </p:txBody>
      </p:sp>
      <p:sp>
        <p:nvSpPr>
          <p:cNvPr id="20490" name="テキスト ボックス 13"/>
          <p:cNvSpPr txBox="1">
            <a:spLocks noChangeArrowheads="1"/>
          </p:cNvSpPr>
          <p:nvPr/>
        </p:nvSpPr>
        <p:spPr bwMode="auto">
          <a:xfrm>
            <a:off x="1706563" y="2341563"/>
            <a:ext cx="2968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1800">
                <a:solidFill>
                  <a:schemeClr val="bg1"/>
                </a:solidFill>
                <a:latin typeface="Calibri" pitchFamily="34" charset="0"/>
              </a:rPr>
              <a:t>E</a:t>
            </a:r>
            <a:endParaRPr lang="ja-JP" altLang="en-US" sz="1800">
              <a:solidFill>
                <a:schemeClr val="bg1"/>
              </a:solidFill>
              <a:latin typeface="Calibri" pitchFamily="34" charset="0"/>
            </a:endParaRPr>
          </a:p>
        </p:txBody>
      </p:sp>
      <p:sp>
        <p:nvSpPr>
          <p:cNvPr id="20491" name="スライド番号プレースホルダー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0A31FFC7-C2F3-4E7D-883A-89DB5529AD51}" type="slidenum">
              <a:rPr kumimoji="0" lang="ja-JP" altLang="en-US" smtClean="0">
                <a:solidFill>
                  <a:schemeClr val="tx1"/>
                </a:solidFill>
              </a:rPr>
              <a:pPr>
                <a:lnSpc>
                  <a:spcPct val="100000"/>
                </a:lnSpc>
                <a:spcBef>
                  <a:spcPct val="0"/>
                </a:spcBef>
                <a:spcAft>
                  <a:spcPct val="0"/>
                </a:spcAft>
                <a:buClrTx/>
                <a:buFontTx/>
                <a:buNone/>
              </a:pPr>
              <a:t>16</a:t>
            </a:fld>
            <a:endParaRPr kumimoji="0" lang="ja-JP" altLang="en-US">
              <a:solidFill>
                <a:schemeClr val="tx1"/>
              </a:solidFill>
            </a:endParaRPr>
          </a:p>
        </p:txBody>
      </p:sp>
      <p:sp>
        <p:nvSpPr>
          <p:cNvPr id="22" name="コンテンツ プレースホルダー 2"/>
          <p:cNvSpPr txBox="1">
            <a:spLocks/>
          </p:cNvSpPr>
          <p:nvPr/>
        </p:nvSpPr>
        <p:spPr bwMode="gray">
          <a:xfrm>
            <a:off x="3548436" y="3210719"/>
            <a:ext cx="5390853"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周転円の中心は、</a:t>
            </a:r>
            <a:r>
              <a:rPr lang="ja-JP" altLang="en-US" kern="0" dirty="0">
                <a:solidFill>
                  <a:srgbClr val="FF0000"/>
                </a:solidFill>
              </a:rPr>
              <a:t>エカントに対して</a:t>
            </a:r>
            <a:r>
              <a:rPr lang="ja-JP" altLang="en-US" kern="0" dirty="0"/>
              <a:t>一定の角速度で周回。</a:t>
            </a:r>
            <a:endParaRPr lang="en-US" altLang="ja-JP" kern="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グループ化 4"/>
          <p:cNvGrpSpPr>
            <a:grpSpLocks/>
          </p:cNvGrpSpPr>
          <p:nvPr/>
        </p:nvGrpSpPr>
        <p:grpSpPr bwMode="auto">
          <a:xfrm>
            <a:off x="6832600" y="4210050"/>
            <a:ext cx="1860550" cy="1917700"/>
            <a:chOff x="5666095" y="4210756"/>
            <a:chExt cx="1860271" cy="1917088"/>
          </a:xfrm>
        </p:grpSpPr>
        <p:pic>
          <p:nvPicPr>
            <p:cNvPr id="21556" name="Picture 2" descr="C:\Users\azumat1976\Documents\Study16\lecture-zenki\KGK161\slides\aristarchus_fa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6095" y="4210756"/>
              <a:ext cx="1741047" cy="1472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57" name="テキスト ボックス 11"/>
            <p:cNvSpPr txBox="1">
              <a:spLocks noChangeArrowheads="1"/>
            </p:cNvSpPr>
            <p:nvPr/>
          </p:nvSpPr>
          <p:spPr bwMode="auto">
            <a:xfrm>
              <a:off x="5955102" y="5758512"/>
              <a:ext cx="15712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a:solidFill>
                    <a:schemeClr val="tx1"/>
                  </a:solidFill>
                  <a:latin typeface="Calibri" pitchFamily="34" charset="0"/>
                </a:rPr>
                <a:t>アリスタルコス</a:t>
              </a:r>
              <a:endParaRPr lang="en-US" altLang="ja-JP" sz="1800">
                <a:solidFill>
                  <a:schemeClr val="tx1"/>
                </a:solidFill>
                <a:latin typeface="Calibri" pitchFamily="34" charset="0"/>
              </a:endParaRPr>
            </a:p>
          </p:txBody>
        </p:sp>
      </p:grpSp>
      <p:sp>
        <p:nvSpPr>
          <p:cNvPr id="21507" name="タイトル 1"/>
          <p:cNvSpPr>
            <a:spLocks noGrp="1"/>
          </p:cNvSpPr>
          <p:nvPr>
            <p:ph type="title"/>
          </p:nvPr>
        </p:nvSpPr>
        <p:spPr/>
        <p:txBody>
          <a:bodyPr/>
          <a:lstStyle/>
          <a:p>
            <a:r>
              <a:rPr lang="en-US" altLang="ja-JP"/>
              <a:t>1. </a:t>
            </a:r>
            <a:r>
              <a:rPr lang="ja-JP" altLang="en-US"/>
              <a:t>コペルニクス以前の天文学</a:t>
            </a:r>
          </a:p>
        </p:txBody>
      </p:sp>
      <p:sp>
        <p:nvSpPr>
          <p:cNvPr id="21508" name="コンテンツ プレースホルダー 2"/>
          <p:cNvSpPr>
            <a:spLocks noGrp="1"/>
          </p:cNvSpPr>
          <p:nvPr>
            <p:ph idx="1"/>
          </p:nvPr>
        </p:nvSpPr>
        <p:spPr>
          <a:xfrm>
            <a:off x="163513" y="933450"/>
            <a:ext cx="5810250" cy="512763"/>
          </a:xfrm>
        </p:spPr>
        <p:txBody>
          <a:bodyPr/>
          <a:lstStyle/>
          <a:p>
            <a:pPr marL="0" indent="0" eaLnBrk="1" hangingPunct="1">
              <a:buFont typeface="Wingdings" pitchFamily="2" charset="2"/>
              <a:buNone/>
            </a:pPr>
            <a:r>
              <a:rPr lang="ja-JP" altLang="en-US"/>
              <a:t>古代ギリシャの宇宙論の発展のまとめ</a:t>
            </a:r>
            <a:endParaRPr lang="en-US" altLang="ja-JP"/>
          </a:p>
        </p:txBody>
      </p:sp>
      <p:graphicFrame>
        <p:nvGraphicFramePr>
          <p:cNvPr id="2" name="表 1"/>
          <p:cNvGraphicFramePr>
            <a:graphicFrameLocks noGrp="1"/>
          </p:cNvGraphicFramePr>
          <p:nvPr/>
        </p:nvGraphicFramePr>
        <p:xfrm>
          <a:off x="387350" y="1368425"/>
          <a:ext cx="8043863" cy="2225676"/>
        </p:xfrm>
        <a:graphic>
          <a:graphicData uri="http://schemas.openxmlformats.org/drawingml/2006/table">
            <a:tbl>
              <a:tblPr firstRow="1" bandRow="1">
                <a:tableStyleId>{69CF1AB2-1976-4502-BF36-3FF5EA218861}</a:tableStyleId>
              </a:tblPr>
              <a:tblGrid>
                <a:gridCol w="1355809">
                  <a:extLst>
                    <a:ext uri="{9D8B030D-6E8A-4147-A177-3AD203B41FA5}">
                      <a16:colId xmlns:a16="http://schemas.microsoft.com/office/drawing/2014/main" val="20000"/>
                    </a:ext>
                  </a:extLst>
                </a:gridCol>
                <a:gridCol w="2020065">
                  <a:extLst>
                    <a:ext uri="{9D8B030D-6E8A-4147-A177-3AD203B41FA5}">
                      <a16:colId xmlns:a16="http://schemas.microsoft.com/office/drawing/2014/main" val="20001"/>
                    </a:ext>
                  </a:extLst>
                </a:gridCol>
                <a:gridCol w="4667989">
                  <a:extLst>
                    <a:ext uri="{9D8B030D-6E8A-4147-A177-3AD203B41FA5}">
                      <a16:colId xmlns:a16="http://schemas.microsoft.com/office/drawing/2014/main" val="20002"/>
                    </a:ext>
                  </a:extLst>
                </a:gridCol>
              </a:tblGrid>
              <a:tr h="370946">
                <a:tc>
                  <a:txBody>
                    <a:bodyPr/>
                    <a:lstStyle/>
                    <a:p>
                      <a:r>
                        <a:rPr kumimoji="1" lang="en-US" altLang="ja-JP" sz="1800" b="0" dirty="0"/>
                        <a:t>B.C.3000</a:t>
                      </a:r>
                      <a:endParaRPr kumimoji="1" lang="ja-JP" altLang="en-US" sz="1800" b="0" dirty="0"/>
                    </a:p>
                  </a:txBody>
                  <a:tcPr marL="91449" marR="91449" marT="45733" marB="45733"/>
                </a:tc>
                <a:tc>
                  <a:txBody>
                    <a:bodyPr/>
                    <a:lstStyle/>
                    <a:p>
                      <a:r>
                        <a:rPr kumimoji="1" lang="ja-JP" altLang="en-US" sz="1800" b="0" dirty="0"/>
                        <a:t>シュメール文明</a:t>
                      </a:r>
                    </a:p>
                  </a:txBody>
                  <a:tcPr marL="91449" marR="91449" marT="45733" marB="45733"/>
                </a:tc>
                <a:tc>
                  <a:txBody>
                    <a:bodyPr/>
                    <a:lstStyle/>
                    <a:p>
                      <a:r>
                        <a:rPr kumimoji="1" lang="ja-JP" altLang="en-US" sz="1800" b="0" dirty="0"/>
                        <a:t>「宇宙創成神話」に基づく「原初の海」</a:t>
                      </a:r>
                    </a:p>
                  </a:txBody>
                  <a:tcPr marL="91449" marR="91449" marT="45733" marB="45733"/>
                </a:tc>
                <a:extLst>
                  <a:ext uri="{0D108BD9-81ED-4DB2-BD59-A6C34878D82A}">
                    <a16:rowId xmlns:a16="http://schemas.microsoft.com/office/drawing/2014/main" val="10000"/>
                  </a:ext>
                </a:extLst>
              </a:tr>
              <a:tr h="370946">
                <a:tc>
                  <a:txBody>
                    <a:bodyPr/>
                    <a:lstStyle/>
                    <a:p>
                      <a:r>
                        <a:rPr kumimoji="1" lang="en-US" altLang="ja-JP" sz="1800" b="0" dirty="0"/>
                        <a:t>B.C.6</a:t>
                      </a:r>
                      <a:r>
                        <a:rPr kumimoji="1" lang="ja-JP" altLang="en-US" sz="1800" b="0" dirty="0"/>
                        <a:t>世紀</a:t>
                      </a:r>
                    </a:p>
                  </a:txBody>
                  <a:tcPr marL="91449" marR="91449" marT="45733" marB="45733"/>
                </a:tc>
                <a:tc>
                  <a:txBody>
                    <a:bodyPr/>
                    <a:lstStyle/>
                    <a:p>
                      <a:r>
                        <a:rPr kumimoji="1" lang="ja-JP" altLang="en-US" sz="1800" b="0" dirty="0"/>
                        <a:t>アナクシマンドロス</a:t>
                      </a:r>
                    </a:p>
                  </a:txBody>
                  <a:tcPr marL="91449" marR="91449" marT="45733" marB="45733"/>
                </a:tc>
                <a:tc>
                  <a:txBody>
                    <a:bodyPr/>
                    <a:lstStyle/>
                    <a:p>
                      <a:r>
                        <a:rPr kumimoji="1" lang="ja-JP" altLang="en-US" sz="1800" b="0" dirty="0"/>
                        <a:t>平面大地宇宙モデル</a:t>
                      </a:r>
                    </a:p>
                  </a:txBody>
                  <a:tcPr marL="91449" marR="91449" marT="45733" marB="45733"/>
                </a:tc>
                <a:extLst>
                  <a:ext uri="{0D108BD9-81ED-4DB2-BD59-A6C34878D82A}">
                    <a16:rowId xmlns:a16="http://schemas.microsoft.com/office/drawing/2014/main" val="10001"/>
                  </a:ext>
                </a:extLst>
              </a:tr>
              <a:tr h="370946">
                <a:tc>
                  <a:txBody>
                    <a:bodyPr/>
                    <a:lstStyle/>
                    <a:p>
                      <a:r>
                        <a:rPr kumimoji="1" lang="en-US" altLang="ja-JP" sz="1800" dirty="0"/>
                        <a:t>B.C.5</a:t>
                      </a:r>
                      <a:r>
                        <a:rPr kumimoji="1" lang="ja-JP" altLang="en-US" sz="1800" dirty="0"/>
                        <a:t>世紀</a:t>
                      </a:r>
                    </a:p>
                  </a:txBody>
                  <a:tcPr marL="91449" marR="91449" marT="45733" marB="45733"/>
                </a:tc>
                <a:tc>
                  <a:txBody>
                    <a:bodyPr/>
                    <a:lstStyle/>
                    <a:p>
                      <a:r>
                        <a:rPr kumimoji="1" lang="ja-JP" altLang="en-US" sz="1800" dirty="0"/>
                        <a:t>フィロラオス</a:t>
                      </a:r>
                      <a:endParaRPr kumimoji="1" lang="en-US" altLang="ja-JP" sz="1800" dirty="0"/>
                    </a:p>
                  </a:txBody>
                  <a:tcPr marL="91449" marR="91449" marT="45733" marB="45733"/>
                </a:tc>
                <a:tc>
                  <a:txBody>
                    <a:bodyPr/>
                    <a:lstStyle/>
                    <a:p>
                      <a:r>
                        <a:rPr kumimoji="1" lang="ja-JP" altLang="en-US" sz="1800" dirty="0"/>
                        <a:t>中心火宇宙</a:t>
                      </a:r>
                    </a:p>
                  </a:txBody>
                  <a:tcPr marL="91449" marR="91449" marT="45733" marB="45733"/>
                </a:tc>
                <a:extLst>
                  <a:ext uri="{0D108BD9-81ED-4DB2-BD59-A6C34878D82A}">
                    <a16:rowId xmlns:a16="http://schemas.microsoft.com/office/drawing/2014/main" val="10002"/>
                  </a:ext>
                </a:extLst>
              </a:tr>
              <a:tr h="370946">
                <a:tc>
                  <a:txBody>
                    <a:bodyPr/>
                    <a:lstStyle/>
                    <a:p>
                      <a:r>
                        <a:rPr kumimoji="1" lang="en-US" altLang="ja-JP" sz="1800" dirty="0"/>
                        <a:t>B.C.</a:t>
                      </a:r>
                      <a:r>
                        <a:rPr kumimoji="1" lang="en-US" altLang="ja-JP" sz="1800" baseline="0" dirty="0"/>
                        <a:t>4</a:t>
                      </a:r>
                      <a:r>
                        <a:rPr kumimoji="1" lang="ja-JP" altLang="en-US" sz="1800" baseline="0" dirty="0"/>
                        <a:t>世紀</a:t>
                      </a:r>
                      <a:endParaRPr kumimoji="1" lang="ja-JP" altLang="en-US" sz="1800" dirty="0"/>
                    </a:p>
                  </a:txBody>
                  <a:tcPr marL="91449" marR="91449" marT="45733" marB="45733"/>
                </a:tc>
                <a:tc>
                  <a:txBody>
                    <a:bodyPr/>
                    <a:lstStyle/>
                    <a:p>
                      <a:r>
                        <a:rPr kumimoji="1" lang="ja-JP" altLang="en-US" sz="1800" dirty="0"/>
                        <a:t>アリストテレス</a:t>
                      </a:r>
                      <a:endParaRPr kumimoji="1" lang="en-US" altLang="ja-JP" sz="1800" dirty="0"/>
                    </a:p>
                  </a:txBody>
                  <a:tcPr marL="91449" marR="91449" marT="45733" marB="45733"/>
                </a:tc>
                <a:tc>
                  <a:txBody>
                    <a:bodyPr/>
                    <a:lstStyle/>
                    <a:p>
                      <a:r>
                        <a:rPr kumimoji="1" lang="ja-JP" altLang="en-US" sz="1800" dirty="0"/>
                        <a:t>地球を中心とする宇宙</a:t>
                      </a:r>
                    </a:p>
                  </a:txBody>
                  <a:tcPr marL="91449" marR="91449" marT="45733" marB="45733"/>
                </a:tc>
                <a:extLst>
                  <a:ext uri="{0D108BD9-81ED-4DB2-BD59-A6C34878D82A}">
                    <a16:rowId xmlns:a16="http://schemas.microsoft.com/office/drawing/2014/main" val="10003"/>
                  </a:ext>
                </a:extLst>
              </a:tr>
              <a:tr h="370946">
                <a:tc>
                  <a:txBody>
                    <a:bodyPr/>
                    <a:lstStyle/>
                    <a:p>
                      <a:r>
                        <a:rPr kumimoji="1" lang="en-US" altLang="ja-JP" sz="1800" dirty="0"/>
                        <a:t>B.C.3</a:t>
                      </a:r>
                      <a:r>
                        <a:rPr kumimoji="1" lang="ja-JP" altLang="en-US" sz="1800" dirty="0"/>
                        <a:t>世紀</a:t>
                      </a:r>
                    </a:p>
                  </a:txBody>
                  <a:tcPr marL="91449" marR="91449" marT="45733" marB="45733"/>
                </a:tc>
                <a:tc>
                  <a:txBody>
                    <a:bodyPr/>
                    <a:lstStyle/>
                    <a:p>
                      <a:r>
                        <a:rPr kumimoji="1" lang="ja-JP" altLang="en-US" sz="1800" dirty="0"/>
                        <a:t>アリスタルコス</a:t>
                      </a:r>
                    </a:p>
                  </a:txBody>
                  <a:tcPr marL="91449" marR="91449" marT="45733" marB="45733"/>
                </a:tc>
                <a:tc>
                  <a:txBody>
                    <a:bodyPr/>
                    <a:lstStyle/>
                    <a:p>
                      <a:r>
                        <a:rPr kumimoji="1" lang="ja-JP" altLang="en-US" sz="1800" dirty="0"/>
                        <a:t>観測的に「太陽中心説」を提唱</a:t>
                      </a:r>
                    </a:p>
                  </a:txBody>
                  <a:tcPr marL="91449" marR="91449" marT="45733" marB="45733"/>
                </a:tc>
                <a:extLst>
                  <a:ext uri="{0D108BD9-81ED-4DB2-BD59-A6C34878D82A}">
                    <a16:rowId xmlns:a16="http://schemas.microsoft.com/office/drawing/2014/main" val="10004"/>
                  </a:ext>
                </a:extLst>
              </a:tr>
              <a:tr h="370946">
                <a:tc>
                  <a:txBody>
                    <a:bodyPr/>
                    <a:lstStyle/>
                    <a:p>
                      <a:r>
                        <a:rPr kumimoji="1" lang="en-US" altLang="ja-JP" sz="1800" dirty="0"/>
                        <a:t>A.D.2</a:t>
                      </a:r>
                      <a:r>
                        <a:rPr kumimoji="1" lang="ja-JP" altLang="en-US" sz="1800" dirty="0"/>
                        <a:t>世紀</a:t>
                      </a:r>
                    </a:p>
                  </a:txBody>
                  <a:tcPr marL="91449" marR="91449" marT="45733" marB="45733"/>
                </a:tc>
                <a:tc>
                  <a:txBody>
                    <a:bodyPr/>
                    <a:lstStyle/>
                    <a:p>
                      <a:r>
                        <a:rPr kumimoji="1" lang="ja-JP" altLang="en-US" sz="1800" dirty="0"/>
                        <a:t>プトレマイオス</a:t>
                      </a:r>
                    </a:p>
                  </a:txBody>
                  <a:tcPr marL="91449" marR="91449" marT="45733" marB="45733"/>
                </a:tc>
                <a:tc>
                  <a:txBody>
                    <a:bodyPr/>
                    <a:lstStyle/>
                    <a:p>
                      <a:r>
                        <a:rPr kumimoji="1" lang="ja-JP" altLang="en-US" sz="1800" dirty="0"/>
                        <a:t>地球を中心とする「周転円宇宙モデル」</a:t>
                      </a:r>
                    </a:p>
                  </a:txBody>
                  <a:tcPr marL="91449" marR="91449" marT="45733" marB="45733"/>
                </a:tc>
                <a:extLst>
                  <a:ext uri="{0D108BD9-81ED-4DB2-BD59-A6C34878D82A}">
                    <a16:rowId xmlns:a16="http://schemas.microsoft.com/office/drawing/2014/main" val="10005"/>
                  </a:ext>
                </a:extLst>
              </a:tr>
            </a:tbl>
          </a:graphicData>
        </a:graphic>
      </p:graphicFrame>
      <p:sp>
        <p:nvSpPr>
          <p:cNvPr id="21539" name="角丸四角形 2"/>
          <p:cNvSpPr>
            <a:spLocks noChangeArrowheads="1"/>
          </p:cNvSpPr>
          <p:nvPr/>
        </p:nvSpPr>
        <p:spPr bwMode="gray">
          <a:xfrm>
            <a:off x="355600" y="3725863"/>
            <a:ext cx="8337550" cy="2689225"/>
          </a:xfrm>
          <a:prstGeom prst="roundRect">
            <a:avLst>
              <a:gd name="adj" fmla="val 16667"/>
            </a:avLst>
          </a:prstGeom>
          <a:noFill/>
          <a:ln w="2857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sp>
        <p:nvSpPr>
          <p:cNvPr id="21540" name="テキスト ボックス 3"/>
          <p:cNvSpPr txBox="1">
            <a:spLocks noChangeArrowheads="1"/>
          </p:cNvSpPr>
          <p:nvPr/>
        </p:nvSpPr>
        <p:spPr bwMode="auto">
          <a:xfrm>
            <a:off x="1868488" y="3732213"/>
            <a:ext cx="11079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2400">
                <a:solidFill>
                  <a:schemeClr val="tx1"/>
                </a:solidFill>
                <a:latin typeface="Calibri" pitchFamily="34" charset="0"/>
              </a:rPr>
              <a:t>天動説</a:t>
            </a:r>
          </a:p>
        </p:txBody>
      </p:sp>
      <p:sp>
        <p:nvSpPr>
          <p:cNvPr id="21541" name="テキスト ボックス 6"/>
          <p:cNvSpPr txBox="1">
            <a:spLocks noChangeArrowheads="1"/>
          </p:cNvSpPr>
          <p:nvPr/>
        </p:nvSpPr>
        <p:spPr bwMode="auto">
          <a:xfrm>
            <a:off x="6097588" y="3732213"/>
            <a:ext cx="11079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2400" dirty="0">
                <a:solidFill>
                  <a:schemeClr val="tx1"/>
                </a:solidFill>
                <a:latin typeface="Calibri" pitchFamily="34" charset="0"/>
              </a:rPr>
              <a:t>地動説</a:t>
            </a:r>
          </a:p>
        </p:txBody>
      </p:sp>
      <p:grpSp>
        <p:nvGrpSpPr>
          <p:cNvPr id="21542" name="グループ化 5"/>
          <p:cNvGrpSpPr>
            <a:grpSpLocks/>
          </p:cNvGrpSpPr>
          <p:nvPr/>
        </p:nvGrpSpPr>
        <p:grpSpPr bwMode="auto">
          <a:xfrm>
            <a:off x="5592763" y="4129088"/>
            <a:ext cx="1328737" cy="2082800"/>
            <a:chOff x="4088033" y="4210756"/>
            <a:chExt cx="1329210" cy="2081704"/>
          </a:xfrm>
        </p:grpSpPr>
        <p:pic>
          <p:nvPicPr>
            <p:cNvPr id="21554" name="Picture 4" descr="C:\Users\azumat1976\Documents\Study16\lecture-zenki\KGK161\slides\philolaus_fac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8033" y="4210756"/>
              <a:ext cx="1277812" cy="1712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55" name="テキスト ボックス 10"/>
            <p:cNvSpPr txBox="1">
              <a:spLocks noChangeArrowheads="1"/>
            </p:cNvSpPr>
            <p:nvPr/>
          </p:nvSpPr>
          <p:spPr bwMode="auto">
            <a:xfrm>
              <a:off x="4088033" y="5923128"/>
              <a:ext cx="13292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a:solidFill>
                    <a:schemeClr val="tx1"/>
                  </a:solidFill>
                  <a:latin typeface="Calibri" pitchFamily="34" charset="0"/>
                </a:rPr>
                <a:t>フィロラオス</a:t>
              </a:r>
              <a:endParaRPr lang="en-US" altLang="ja-JP" sz="1800">
                <a:solidFill>
                  <a:schemeClr val="tx1"/>
                </a:solidFill>
                <a:latin typeface="Calibri" pitchFamily="34" charset="0"/>
              </a:endParaRPr>
            </a:p>
          </p:txBody>
        </p:sp>
      </p:grpSp>
      <p:grpSp>
        <p:nvGrpSpPr>
          <p:cNvPr id="21543" name="グループ化 2"/>
          <p:cNvGrpSpPr>
            <a:grpSpLocks/>
          </p:cNvGrpSpPr>
          <p:nvPr/>
        </p:nvGrpSpPr>
        <p:grpSpPr bwMode="auto">
          <a:xfrm>
            <a:off x="2027238" y="4213225"/>
            <a:ext cx="1530350" cy="1998663"/>
            <a:chOff x="2027289" y="4213018"/>
            <a:chExt cx="1530350" cy="1998662"/>
          </a:xfrm>
        </p:grpSpPr>
        <p:pic>
          <p:nvPicPr>
            <p:cNvPr id="21552" name="Picture 5" descr="C:\Users\azumat1976\Documents\Study16\lecture-zenki\KGK161\slides\aristotle_fac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1189" y="4213018"/>
              <a:ext cx="1214416" cy="1629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53" name="テキスト ボックス 14"/>
            <p:cNvSpPr txBox="1">
              <a:spLocks noChangeArrowheads="1"/>
            </p:cNvSpPr>
            <p:nvPr/>
          </p:nvSpPr>
          <p:spPr bwMode="auto">
            <a:xfrm>
              <a:off x="2027289" y="5842398"/>
              <a:ext cx="1530350" cy="369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a:solidFill>
                    <a:schemeClr val="tx1"/>
                  </a:solidFill>
                  <a:latin typeface="Calibri" pitchFamily="34" charset="0"/>
                </a:rPr>
                <a:t>アリストテレス</a:t>
              </a:r>
              <a:endParaRPr lang="en-US" altLang="ja-JP" sz="1800">
                <a:solidFill>
                  <a:schemeClr val="tx1"/>
                </a:solidFill>
                <a:latin typeface="Calibri" pitchFamily="34" charset="0"/>
              </a:endParaRPr>
            </a:p>
          </p:txBody>
        </p:sp>
      </p:grpSp>
      <p:grpSp>
        <p:nvGrpSpPr>
          <p:cNvPr id="21544" name="グループ化 7"/>
          <p:cNvGrpSpPr>
            <a:grpSpLocks/>
          </p:cNvGrpSpPr>
          <p:nvPr/>
        </p:nvGrpSpPr>
        <p:grpSpPr bwMode="auto">
          <a:xfrm>
            <a:off x="3557588" y="4213225"/>
            <a:ext cx="1557337" cy="2033588"/>
            <a:chOff x="2043874" y="4259667"/>
            <a:chExt cx="1556836" cy="2032793"/>
          </a:xfrm>
        </p:grpSpPr>
        <p:pic>
          <p:nvPicPr>
            <p:cNvPr id="21550" name="Picture 6" descr="C:\Users\azumat1976\Documents\Study16\lecture-zenki\KGK161\slides\ptolemaeus_fac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43874" y="4259667"/>
              <a:ext cx="1413636" cy="168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51" name="テキスト ボックス 15"/>
            <p:cNvSpPr txBox="1">
              <a:spLocks noChangeArrowheads="1"/>
            </p:cNvSpPr>
            <p:nvPr/>
          </p:nvSpPr>
          <p:spPr bwMode="auto">
            <a:xfrm>
              <a:off x="2043874" y="5923128"/>
              <a:ext cx="155683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a:solidFill>
                    <a:schemeClr val="tx1"/>
                  </a:solidFill>
                  <a:latin typeface="Calibri" pitchFamily="34" charset="0"/>
                </a:rPr>
                <a:t>プトレマイオス</a:t>
              </a:r>
              <a:endParaRPr lang="en-US" altLang="ja-JP" sz="1800">
                <a:solidFill>
                  <a:schemeClr val="tx1"/>
                </a:solidFill>
                <a:latin typeface="Calibri" pitchFamily="34" charset="0"/>
              </a:endParaRPr>
            </a:p>
          </p:txBody>
        </p:sp>
      </p:grpSp>
      <p:cxnSp>
        <p:nvCxnSpPr>
          <p:cNvPr id="21545" name="直線コネクタ 12"/>
          <p:cNvCxnSpPr>
            <a:cxnSpLocks noChangeShapeType="1"/>
          </p:cNvCxnSpPr>
          <p:nvPr/>
        </p:nvCxnSpPr>
        <p:spPr bwMode="auto">
          <a:xfrm>
            <a:off x="5186363" y="3732213"/>
            <a:ext cx="0" cy="2689225"/>
          </a:xfrm>
          <a:prstGeom prst="line">
            <a:avLst/>
          </a:prstGeom>
          <a:noFill/>
          <a:ln w="28575" algn="ctr">
            <a:solidFill>
              <a:srgbClr val="505050"/>
            </a:solidFill>
            <a:round/>
            <a:headEnd/>
            <a:tailEnd/>
          </a:ln>
          <a:extLst>
            <a:ext uri="{909E8E84-426E-40DD-AFC4-6F175D3DCCD1}">
              <a14:hiddenFill xmlns:a14="http://schemas.microsoft.com/office/drawing/2010/main">
                <a:noFill/>
              </a14:hiddenFill>
            </a:ext>
          </a:extLst>
        </p:spPr>
      </p:cxnSp>
      <p:grpSp>
        <p:nvGrpSpPr>
          <p:cNvPr id="21546" name="グループ化 3"/>
          <p:cNvGrpSpPr>
            <a:grpSpLocks/>
          </p:cNvGrpSpPr>
          <p:nvPr/>
        </p:nvGrpSpPr>
        <p:grpSpPr bwMode="auto">
          <a:xfrm>
            <a:off x="482600" y="4210050"/>
            <a:ext cx="1409700" cy="2119313"/>
            <a:chOff x="483217" y="4209879"/>
            <a:chExt cx="1409360" cy="2119077"/>
          </a:xfrm>
        </p:grpSpPr>
        <p:pic>
          <p:nvPicPr>
            <p:cNvPr id="21548" name="Picture 46" descr="C:\Users\azumat1976\Documents\Study16\lecture-zenki\KGK161\slides\anaximandros_fac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3217" y="4209879"/>
              <a:ext cx="1385271" cy="138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49" name="テキスト ボックス 14"/>
            <p:cNvSpPr txBox="1">
              <a:spLocks noChangeArrowheads="1"/>
            </p:cNvSpPr>
            <p:nvPr/>
          </p:nvSpPr>
          <p:spPr bwMode="auto">
            <a:xfrm>
              <a:off x="483217" y="5682625"/>
              <a:ext cx="14093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a:solidFill>
                    <a:schemeClr val="tx1"/>
                  </a:solidFill>
                  <a:latin typeface="Calibri" pitchFamily="34" charset="0"/>
                </a:rPr>
                <a:t>アナクシマン</a:t>
              </a:r>
              <a:endParaRPr lang="en-US" altLang="ja-JP" sz="1800">
                <a:solidFill>
                  <a:schemeClr val="tx1"/>
                </a:solidFill>
                <a:latin typeface="Calibri" pitchFamily="34" charset="0"/>
              </a:endParaRPr>
            </a:p>
            <a:p>
              <a:pPr eaLnBrk="1" hangingPunct="1">
                <a:lnSpc>
                  <a:spcPct val="100000"/>
                </a:lnSpc>
                <a:spcBef>
                  <a:spcPct val="0"/>
                </a:spcBef>
                <a:spcAft>
                  <a:spcPct val="0"/>
                </a:spcAft>
                <a:buClrTx/>
                <a:buFontTx/>
                <a:buNone/>
              </a:pPr>
              <a:r>
                <a:rPr lang="ja-JP" altLang="en-US" sz="1800">
                  <a:solidFill>
                    <a:schemeClr val="tx1"/>
                  </a:solidFill>
                  <a:latin typeface="Calibri" pitchFamily="34" charset="0"/>
                </a:rPr>
                <a:t>ドロス</a:t>
              </a:r>
              <a:endParaRPr lang="en-US" altLang="ja-JP" sz="1800">
                <a:solidFill>
                  <a:schemeClr val="tx1"/>
                </a:solidFill>
                <a:latin typeface="Calibri" pitchFamily="34" charset="0"/>
              </a:endParaRPr>
            </a:p>
          </p:txBody>
        </p:sp>
      </p:grpSp>
      <p:sp>
        <p:nvSpPr>
          <p:cNvPr id="21547" name="スライド番号プレースホルダー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2B98FF1A-61CD-490F-BCCD-96801B365AF1}" type="slidenum">
              <a:rPr kumimoji="0" lang="ja-JP" altLang="en-US" smtClean="0">
                <a:solidFill>
                  <a:schemeClr val="tx1"/>
                </a:solidFill>
              </a:rPr>
              <a:pPr>
                <a:lnSpc>
                  <a:spcPct val="100000"/>
                </a:lnSpc>
                <a:spcBef>
                  <a:spcPct val="0"/>
                </a:spcBef>
                <a:spcAft>
                  <a:spcPct val="0"/>
                </a:spcAft>
                <a:buClrTx/>
                <a:buFontTx/>
                <a:buNone/>
              </a:pPr>
              <a:t>17</a:t>
            </a:fld>
            <a:endParaRPr kumimoji="0" lang="ja-JP" altLang="en-US">
              <a:solidFill>
                <a:schemeClr val="tx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正方形/長方形 1"/>
          <p:cNvSpPr>
            <a:spLocks noChangeArrowheads="1"/>
          </p:cNvSpPr>
          <p:nvPr/>
        </p:nvSpPr>
        <p:spPr bwMode="gray">
          <a:xfrm>
            <a:off x="-7938" y="6373813"/>
            <a:ext cx="9144001" cy="484187"/>
          </a:xfrm>
          <a:prstGeom prst="rect">
            <a:avLst/>
          </a:prstGeom>
          <a:solidFill>
            <a:schemeClr val="bg1"/>
          </a:solidFill>
          <a:ln w="9525" algn="ctr">
            <a:solidFill>
              <a:schemeClr val="bg1"/>
            </a:solidFill>
            <a:miter lim="800000"/>
            <a:headEnd/>
            <a:tailEnd/>
          </a:ln>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sp>
        <p:nvSpPr>
          <p:cNvPr id="22531" name="タイトル 1"/>
          <p:cNvSpPr>
            <a:spLocks noGrp="1"/>
          </p:cNvSpPr>
          <p:nvPr>
            <p:ph type="title"/>
          </p:nvPr>
        </p:nvSpPr>
        <p:spPr/>
        <p:txBody>
          <a:bodyPr/>
          <a:lstStyle/>
          <a:p>
            <a:r>
              <a:rPr lang="en-US" altLang="ja-JP"/>
              <a:t>1. </a:t>
            </a:r>
            <a:r>
              <a:rPr lang="ja-JP" altLang="en-US"/>
              <a:t>コペルニクス以前の天文学</a:t>
            </a:r>
          </a:p>
        </p:txBody>
      </p:sp>
      <p:sp>
        <p:nvSpPr>
          <p:cNvPr id="22532" name="コンテンツ プレースホルダー 2"/>
          <p:cNvSpPr>
            <a:spLocks noGrp="1"/>
          </p:cNvSpPr>
          <p:nvPr>
            <p:ph idx="1"/>
          </p:nvPr>
        </p:nvSpPr>
        <p:spPr>
          <a:xfrm>
            <a:off x="100013" y="838200"/>
            <a:ext cx="3898900" cy="512763"/>
          </a:xfrm>
        </p:spPr>
        <p:txBody>
          <a:bodyPr/>
          <a:lstStyle/>
          <a:p>
            <a:pPr marL="0" indent="0" eaLnBrk="1" hangingPunct="1">
              <a:buFont typeface="Wingdings" pitchFamily="2" charset="2"/>
              <a:buNone/>
            </a:pPr>
            <a:r>
              <a:rPr lang="ja-JP" altLang="en-US"/>
              <a:t>天文学の発展の停滞</a:t>
            </a:r>
            <a:endParaRPr lang="en-US" altLang="ja-JP"/>
          </a:p>
        </p:txBody>
      </p:sp>
      <p:sp>
        <p:nvSpPr>
          <p:cNvPr id="4" name="コンテンツ プレースホルダー 2"/>
          <p:cNvSpPr txBox="1">
            <a:spLocks/>
          </p:cNvSpPr>
          <p:nvPr/>
        </p:nvSpPr>
        <p:spPr bwMode="gray">
          <a:xfrm>
            <a:off x="142875" y="1252538"/>
            <a:ext cx="5411788"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キリスト教の台頭と教義の解釈</a:t>
            </a:r>
            <a:endParaRPr lang="en-US" altLang="ja-JP" kern="0" dirty="0"/>
          </a:p>
        </p:txBody>
      </p:sp>
      <p:sp>
        <p:nvSpPr>
          <p:cNvPr id="5" name="コンテンツ プレースホルダー 2"/>
          <p:cNvSpPr txBox="1">
            <a:spLocks/>
          </p:cNvSpPr>
          <p:nvPr/>
        </p:nvSpPr>
        <p:spPr bwMode="gray">
          <a:xfrm>
            <a:off x="184150" y="1785938"/>
            <a:ext cx="8731250" cy="232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dirty="0">
                <a:solidFill>
                  <a:srgbClr val="FF0000"/>
                </a:solidFill>
              </a:rPr>
              <a:t>・</a:t>
            </a:r>
            <a:r>
              <a:rPr lang="ja-JP" altLang="en-US" sz="2400" dirty="0">
                <a:solidFill>
                  <a:srgbClr val="FF0000"/>
                </a:solidFill>
              </a:rPr>
              <a:t>わがたましいよ、主をほめよ。わが神、主よ、あなたはいとも大いにして誉と威厳とを着、</a:t>
            </a:r>
            <a:r>
              <a:rPr lang="en-US" altLang="ja-JP" sz="2400" dirty="0">
                <a:solidFill>
                  <a:srgbClr val="FF0000"/>
                </a:solidFill>
              </a:rPr>
              <a:t>(</a:t>
            </a:r>
            <a:r>
              <a:rPr lang="ja-JP" altLang="en-US" sz="2400" dirty="0">
                <a:solidFill>
                  <a:srgbClr val="FF0000"/>
                </a:solidFill>
              </a:rPr>
              <a:t>中略</a:t>
            </a:r>
            <a:r>
              <a:rPr lang="en-US" altLang="ja-JP" sz="2400" dirty="0">
                <a:solidFill>
                  <a:srgbClr val="FF0000"/>
                </a:solidFill>
              </a:rPr>
              <a:t>)</a:t>
            </a:r>
            <a:r>
              <a:rPr lang="ja-JP" altLang="en-US" sz="2400" dirty="0">
                <a:solidFill>
                  <a:srgbClr val="FF0000"/>
                </a:solidFill>
              </a:rPr>
              <a:t>あなたは地をその基の上にすえて、</a:t>
            </a:r>
          </a:p>
          <a:p>
            <a:pPr marL="0" indent="0" eaLnBrk="1" hangingPunct="1">
              <a:buFont typeface="Wingdings" pitchFamily="2" charset="2"/>
              <a:buNone/>
              <a:defRPr/>
            </a:pPr>
            <a:r>
              <a:rPr lang="ja-JP" altLang="en-US" sz="2400" dirty="0">
                <a:solidFill>
                  <a:srgbClr val="FF0000"/>
                </a:solidFill>
              </a:rPr>
              <a:t>とこしえに動くことのないようにされた。</a:t>
            </a:r>
            <a:endParaRPr lang="en-US" altLang="ja-JP" sz="2400" dirty="0">
              <a:solidFill>
                <a:srgbClr val="FF0000"/>
              </a:solidFill>
            </a:endParaRPr>
          </a:p>
          <a:p>
            <a:pPr marL="0" indent="0" eaLnBrk="1" hangingPunct="1">
              <a:buFont typeface="Wingdings" pitchFamily="2" charset="2"/>
              <a:buNone/>
              <a:defRPr/>
            </a:pPr>
            <a:r>
              <a:rPr lang="ja-JP" altLang="en-US" sz="1800" kern="0" dirty="0">
                <a:latin typeface="Calibri" panose="020F0502020204030204" pitchFamily="34" charset="0"/>
              </a:rPr>
              <a:t>「聖書　詩編、第</a:t>
            </a:r>
            <a:r>
              <a:rPr lang="en-US" altLang="ja-JP" sz="1800" kern="0" dirty="0">
                <a:latin typeface="Calibri" panose="020F0502020204030204" pitchFamily="34" charset="0"/>
              </a:rPr>
              <a:t>104</a:t>
            </a:r>
            <a:r>
              <a:rPr lang="ja-JP" altLang="en-US" sz="1800" kern="0" dirty="0">
                <a:latin typeface="Calibri" panose="020F0502020204030204" pitchFamily="34" charset="0"/>
              </a:rPr>
              <a:t>章</a:t>
            </a:r>
            <a:r>
              <a:rPr lang="en-US" altLang="ja-JP" sz="1800" kern="0" dirty="0">
                <a:latin typeface="Calibri" panose="020F0502020204030204" pitchFamily="34" charset="0"/>
              </a:rPr>
              <a:t>5</a:t>
            </a:r>
            <a:r>
              <a:rPr lang="ja-JP" altLang="en-US" sz="1800" kern="0" dirty="0">
                <a:latin typeface="Calibri" panose="020F0502020204030204" pitchFamily="34" charset="0"/>
              </a:rPr>
              <a:t>節」</a:t>
            </a:r>
            <a:endParaRPr lang="en-US" altLang="ja-JP" sz="1800" kern="0" dirty="0"/>
          </a:p>
        </p:txBody>
      </p:sp>
      <p:sp>
        <p:nvSpPr>
          <p:cNvPr id="22535" name="スライド番号プレースホルダー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7EF6CB9F-4A4D-483D-8252-50059F62C862}" type="slidenum">
              <a:rPr kumimoji="0" lang="ja-JP" altLang="en-US" smtClean="0">
                <a:solidFill>
                  <a:schemeClr val="tx1"/>
                </a:solidFill>
              </a:rPr>
              <a:pPr>
                <a:lnSpc>
                  <a:spcPct val="100000"/>
                </a:lnSpc>
                <a:spcBef>
                  <a:spcPct val="0"/>
                </a:spcBef>
                <a:spcAft>
                  <a:spcPct val="0"/>
                </a:spcAft>
                <a:buClrTx/>
                <a:buFontTx/>
                <a:buNone/>
              </a:pPr>
              <a:t>18</a:t>
            </a:fld>
            <a:endParaRPr kumimoji="0" lang="ja-JP" altLang="en-US">
              <a:solidFill>
                <a:schemeClr val="tx1"/>
              </a:solidFill>
            </a:endParaRPr>
          </a:p>
        </p:txBody>
      </p:sp>
      <p:sp>
        <p:nvSpPr>
          <p:cNvPr id="12" name="コンテンツ プレースホルダー 2"/>
          <p:cNvSpPr txBox="1">
            <a:spLocks/>
          </p:cNvSpPr>
          <p:nvPr/>
        </p:nvSpPr>
        <p:spPr bwMode="gray">
          <a:xfrm>
            <a:off x="184150" y="3586163"/>
            <a:ext cx="8488363" cy="130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dirty="0">
                <a:solidFill>
                  <a:srgbClr val="FF0000"/>
                </a:solidFill>
              </a:rPr>
              <a:t>・</a:t>
            </a:r>
            <a:r>
              <a:rPr lang="ja-JP" altLang="en-US" sz="2400" dirty="0">
                <a:solidFill>
                  <a:srgbClr val="FF0000"/>
                </a:solidFill>
              </a:rPr>
              <a:t>ダビデの子、エルサレムの王である伝道者の言葉。 伝道者は言う、</a:t>
            </a:r>
            <a:r>
              <a:rPr lang="en-US" altLang="ja-JP" sz="2400" dirty="0">
                <a:solidFill>
                  <a:srgbClr val="FF0000"/>
                </a:solidFill>
              </a:rPr>
              <a:t>(</a:t>
            </a:r>
            <a:r>
              <a:rPr lang="ja-JP" altLang="en-US" sz="2400" dirty="0">
                <a:solidFill>
                  <a:srgbClr val="FF0000"/>
                </a:solidFill>
              </a:rPr>
              <a:t>中略</a:t>
            </a:r>
            <a:r>
              <a:rPr lang="en-US" altLang="ja-JP" sz="2400" dirty="0">
                <a:solidFill>
                  <a:srgbClr val="FF0000"/>
                </a:solidFill>
              </a:rPr>
              <a:t>)</a:t>
            </a:r>
            <a:r>
              <a:rPr lang="ja-JP" altLang="en-US" sz="2400" dirty="0">
                <a:solidFill>
                  <a:srgbClr val="FF0000"/>
                </a:solidFill>
              </a:rPr>
              <a:t>日はいで、日は没し、その出た所に急ぎ行く。</a:t>
            </a:r>
            <a:endParaRPr lang="en-US" altLang="ja-JP" sz="2400" dirty="0">
              <a:solidFill>
                <a:srgbClr val="FF0000"/>
              </a:solidFill>
            </a:endParaRPr>
          </a:p>
          <a:p>
            <a:pPr marL="0" indent="0" eaLnBrk="1" hangingPunct="1">
              <a:buFont typeface="Wingdings" pitchFamily="2" charset="2"/>
              <a:buNone/>
              <a:defRPr/>
            </a:pPr>
            <a:r>
              <a:rPr lang="ja-JP" altLang="en-US" sz="1800" kern="0" dirty="0">
                <a:latin typeface="Calibri" panose="020F0502020204030204" pitchFamily="34" charset="0"/>
              </a:rPr>
              <a:t>「聖書 　伝道の書、第</a:t>
            </a:r>
            <a:r>
              <a:rPr lang="en-US" altLang="ja-JP" sz="1800" kern="0" dirty="0">
                <a:latin typeface="Calibri" panose="020F0502020204030204" pitchFamily="34" charset="0"/>
              </a:rPr>
              <a:t>1</a:t>
            </a:r>
            <a:r>
              <a:rPr lang="ja-JP" altLang="en-US" sz="1800" kern="0" dirty="0">
                <a:latin typeface="Calibri" panose="020F0502020204030204" pitchFamily="34" charset="0"/>
              </a:rPr>
              <a:t>章</a:t>
            </a:r>
            <a:r>
              <a:rPr lang="en-US" altLang="ja-JP" sz="1800" kern="0" dirty="0">
                <a:latin typeface="Calibri" panose="020F0502020204030204" pitchFamily="34" charset="0"/>
              </a:rPr>
              <a:t>5</a:t>
            </a:r>
            <a:r>
              <a:rPr lang="ja-JP" altLang="en-US" sz="1800" kern="0" dirty="0">
                <a:latin typeface="Calibri" panose="020F0502020204030204" pitchFamily="34" charset="0"/>
              </a:rPr>
              <a:t>節」</a:t>
            </a:r>
            <a:endParaRPr lang="en-US" altLang="ja-JP" sz="1800" kern="0" dirty="0"/>
          </a:p>
        </p:txBody>
      </p:sp>
      <p:sp>
        <p:nvSpPr>
          <p:cNvPr id="13" name="コンテンツ プレースホルダー 2"/>
          <p:cNvSpPr txBox="1">
            <a:spLocks/>
          </p:cNvSpPr>
          <p:nvPr/>
        </p:nvSpPr>
        <p:spPr bwMode="gray">
          <a:xfrm>
            <a:off x="142875" y="4886325"/>
            <a:ext cx="8469313" cy="117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dirty="0">
                <a:solidFill>
                  <a:srgbClr val="FF0000"/>
                </a:solidFill>
              </a:rPr>
              <a:t>・</a:t>
            </a:r>
            <a:r>
              <a:rPr lang="ja-JP" altLang="en-US" sz="2400" dirty="0">
                <a:solidFill>
                  <a:srgbClr val="FF0000"/>
                </a:solidFill>
              </a:rPr>
              <a:t>日よと</a:t>
            </a:r>
            <a:r>
              <a:rPr lang="ja-JP" altLang="en-US" sz="2400" dirty="0" err="1">
                <a:solidFill>
                  <a:srgbClr val="FF0000"/>
                </a:solidFill>
              </a:rPr>
              <a:t>どまれ</a:t>
            </a:r>
            <a:r>
              <a:rPr lang="ja-JP" altLang="en-US" sz="2400" dirty="0">
                <a:solidFill>
                  <a:srgbClr val="FF0000"/>
                </a:solidFill>
              </a:rPr>
              <a:t>、ギブオンの上に。月よと</a:t>
            </a:r>
            <a:r>
              <a:rPr lang="ja-JP" altLang="en-US" sz="2400" dirty="0" err="1">
                <a:solidFill>
                  <a:srgbClr val="FF0000"/>
                </a:solidFill>
              </a:rPr>
              <a:t>どまれ</a:t>
            </a:r>
            <a:r>
              <a:rPr lang="ja-JP" altLang="en-US" sz="2400" dirty="0">
                <a:solidFill>
                  <a:srgbClr val="FF0000"/>
                </a:solidFill>
              </a:rPr>
              <a:t>、アヤロンの谷に。</a:t>
            </a:r>
            <a:r>
              <a:rPr lang="ja-JP" altLang="en-US" sz="1800" kern="0" dirty="0"/>
              <a:t>「聖書　ヨシュア記、第</a:t>
            </a:r>
            <a:r>
              <a:rPr lang="en-US" altLang="ja-JP" sz="1800" kern="0" dirty="0"/>
              <a:t>10</a:t>
            </a:r>
            <a:r>
              <a:rPr lang="ja-JP" altLang="en-US" sz="1800" kern="0" dirty="0"/>
              <a:t>章</a:t>
            </a:r>
            <a:r>
              <a:rPr lang="en-US" altLang="ja-JP" sz="1800" kern="0" dirty="0"/>
              <a:t>12</a:t>
            </a:r>
            <a:r>
              <a:rPr lang="ja-JP" altLang="en-US" sz="1800" kern="0" dirty="0"/>
              <a:t>節」</a:t>
            </a:r>
            <a:endParaRPr lang="en-US" altLang="ja-JP" sz="1800" kern="0" dirty="0"/>
          </a:p>
        </p:txBody>
      </p:sp>
      <p:sp>
        <p:nvSpPr>
          <p:cNvPr id="15" name="コンテンツ プレースホルダー 2"/>
          <p:cNvSpPr txBox="1">
            <a:spLocks/>
          </p:cNvSpPr>
          <p:nvPr/>
        </p:nvSpPr>
        <p:spPr bwMode="gray">
          <a:xfrm>
            <a:off x="184150" y="5653088"/>
            <a:ext cx="7596188"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太陽が地球の周りを周回する「天動説」を示唆。</a:t>
            </a:r>
            <a:endParaRPr lang="en-US" altLang="ja-JP" kern="0" dirty="0"/>
          </a:p>
        </p:txBody>
      </p:sp>
      <p:sp>
        <p:nvSpPr>
          <p:cNvPr id="16" name="コンテンツ プレースホルダー 2"/>
          <p:cNvSpPr txBox="1">
            <a:spLocks/>
          </p:cNvSpPr>
          <p:nvPr/>
        </p:nvSpPr>
        <p:spPr bwMode="gray">
          <a:xfrm>
            <a:off x="142875" y="6165850"/>
            <a:ext cx="895985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sz="2400" kern="0" dirty="0"/>
              <a:t>プトレマイオス宇宙論と相俟って、天動説が絶対的な地位を占める。</a:t>
            </a:r>
            <a:endParaRPr lang="en-US" altLang="ja-JP" sz="2400" kern="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タイトル 4"/>
          <p:cNvSpPr>
            <a:spLocks noGrp="1"/>
          </p:cNvSpPr>
          <p:nvPr>
            <p:ph type="title"/>
          </p:nvPr>
        </p:nvSpPr>
        <p:spPr/>
        <p:txBody>
          <a:bodyPr/>
          <a:lstStyle/>
          <a:p>
            <a:r>
              <a:rPr lang="en-US" altLang="ja-JP"/>
              <a:t>2. </a:t>
            </a:r>
            <a:r>
              <a:rPr lang="ja-JP" altLang="en-US"/>
              <a:t>コペルニクスによる地動説の提唱</a:t>
            </a:r>
          </a:p>
        </p:txBody>
      </p:sp>
      <p:sp>
        <p:nvSpPr>
          <p:cNvPr id="3" name="コンテンツ プレースホルダー 2"/>
          <p:cNvSpPr txBox="1">
            <a:spLocks/>
          </p:cNvSpPr>
          <p:nvPr/>
        </p:nvSpPr>
        <p:spPr bwMode="gray">
          <a:xfrm>
            <a:off x="2933700" y="917575"/>
            <a:ext cx="5664200" cy="158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プトレマイオス以来の</a:t>
            </a:r>
            <a:r>
              <a:rPr lang="en-US" altLang="ja-JP" kern="0" dirty="0"/>
              <a:t>1000</a:t>
            </a:r>
            <a:r>
              <a:rPr lang="ja-JP" altLang="en-US" kern="0" dirty="0"/>
              <a:t>年以上</a:t>
            </a:r>
            <a:endParaRPr lang="en-US" altLang="ja-JP" kern="0" dirty="0"/>
          </a:p>
          <a:p>
            <a:pPr marL="0" indent="0" eaLnBrk="1" hangingPunct="1">
              <a:buFont typeface="Wingdings" pitchFamily="2" charset="2"/>
              <a:buNone/>
              <a:defRPr/>
            </a:pPr>
            <a:r>
              <a:rPr lang="ja-JP" altLang="en-US" kern="0" dirty="0"/>
              <a:t>にわたる天文学の暗黒時代</a:t>
            </a:r>
            <a:endParaRPr lang="en-US" altLang="ja-JP" kern="0" dirty="0"/>
          </a:p>
          <a:p>
            <a:pPr marL="0" indent="0" eaLnBrk="1" hangingPunct="1">
              <a:buFont typeface="Wingdings" pitchFamily="2" charset="2"/>
              <a:buNone/>
              <a:defRPr/>
            </a:pPr>
            <a:r>
              <a:rPr lang="ja-JP" altLang="en-US" kern="0" dirty="0"/>
              <a:t>⇒天文学の研究が下火</a:t>
            </a:r>
            <a:endParaRPr lang="en-US" altLang="ja-JP" kern="0" dirty="0"/>
          </a:p>
        </p:txBody>
      </p:sp>
      <p:pic>
        <p:nvPicPr>
          <p:cNvPr id="23556" name="Picture 3" descr="C:\Users\azumat1976\Documents\Study16\lecture-zenki\KGK161\slides\Copernicus_wik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988" y="933450"/>
            <a:ext cx="2455862" cy="286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テキスト ボックス 18"/>
          <p:cNvSpPr txBox="1">
            <a:spLocks noChangeArrowheads="1"/>
          </p:cNvSpPr>
          <p:nvPr/>
        </p:nvSpPr>
        <p:spPr bwMode="auto">
          <a:xfrm>
            <a:off x="111125" y="3817938"/>
            <a:ext cx="25431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a:solidFill>
                  <a:schemeClr val="tx1"/>
                </a:solidFill>
                <a:latin typeface="Calibri" pitchFamily="34" charset="0"/>
              </a:rPr>
              <a:t>ニコラウス・コペルニクス</a:t>
            </a:r>
            <a:endParaRPr lang="en-US" altLang="ja-JP" sz="1800">
              <a:solidFill>
                <a:schemeClr val="tx1"/>
              </a:solidFill>
              <a:latin typeface="Calibri" pitchFamily="34" charset="0"/>
            </a:endParaRPr>
          </a:p>
          <a:p>
            <a:pPr eaLnBrk="1" hangingPunct="1">
              <a:lnSpc>
                <a:spcPct val="100000"/>
              </a:lnSpc>
              <a:spcBef>
                <a:spcPct val="0"/>
              </a:spcBef>
              <a:spcAft>
                <a:spcPct val="0"/>
              </a:spcAft>
              <a:buClrTx/>
              <a:buFontTx/>
              <a:buNone/>
            </a:pPr>
            <a:r>
              <a:rPr lang="en-US" altLang="ja-JP" sz="1800">
                <a:solidFill>
                  <a:schemeClr val="tx1"/>
                </a:solidFill>
                <a:latin typeface="Calibri" pitchFamily="34" charset="0"/>
              </a:rPr>
              <a:t>(Nicolaus Copernicus)</a:t>
            </a:r>
          </a:p>
          <a:p>
            <a:pPr eaLnBrk="1" hangingPunct="1">
              <a:lnSpc>
                <a:spcPct val="100000"/>
              </a:lnSpc>
              <a:spcBef>
                <a:spcPct val="0"/>
              </a:spcBef>
              <a:spcAft>
                <a:spcPct val="0"/>
              </a:spcAft>
              <a:buClrTx/>
              <a:buFontTx/>
              <a:buNone/>
            </a:pPr>
            <a:r>
              <a:rPr lang="en-US" altLang="ja-JP" sz="1800">
                <a:solidFill>
                  <a:schemeClr val="tx1"/>
                </a:solidFill>
                <a:latin typeface="Calibri" pitchFamily="34" charset="0"/>
              </a:rPr>
              <a:t>1473-1543</a:t>
            </a:r>
          </a:p>
        </p:txBody>
      </p:sp>
      <p:sp>
        <p:nvSpPr>
          <p:cNvPr id="6" name="コンテンツ プレースホルダー 2"/>
          <p:cNvSpPr txBox="1">
            <a:spLocks/>
          </p:cNvSpPr>
          <p:nvPr/>
        </p:nvSpPr>
        <p:spPr bwMode="gray">
          <a:xfrm>
            <a:off x="2755900" y="2786063"/>
            <a:ext cx="6019800" cy="276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t>15</a:t>
            </a:r>
            <a:r>
              <a:rPr lang="ja-JP" altLang="en-US" kern="0" dirty="0"/>
              <a:t>～</a:t>
            </a:r>
            <a:r>
              <a:rPr lang="en-US" altLang="ja-JP" kern="0" dirty="0"/>
              <a:t>16</a:t>
            </a:r>
            <a:r>
              <a:rPr lang="ja-JP" altLang="en-US" kern="0" dirty="0"/>
              <a:t>世紀における天文学の需要</a:t>
            </a:r>
            <a:endParaRPr lang="en-US" altLang="ja-JP" kern="0" dirty="0"/>
          </a:p>
          <a:p>
            <a:pPr marL="0" indent="0" eaLnBrk="1" hangingPunct="1">
              <a:buFont typeface="Wingdings" pitchFamily="2" charset="2"/>
              <a:buNone/>
              <a:defRPr/>
            </a:pPr>
            <a:r>
              <a:rPr lang="ja-JP" altLang="en-US" kern="0" dirty="0"/>
              <a:t>・</a:t>
            </a:r>
            <a:r>
              <a:rPr lang="ja-JP" altLang="en-US" kern="0" dirty="0">
                <a:solidFill>
                  <a:srgbClr val="FF0000"/>
                </a:solidFill>
              </a:rPr>
              <a:t>大航海時代</a:t>
            </a:r>
            <a:r>
              <a:rPr lang="ja-JP" altLang="en-US" kern="0" dirty="0"/>
              <a:t>における遠洋航海</a:t>
            </a:r>
            <a:endParaRPr lang="en-US" altLang="ja-JP" kern="0" dirty="0"/>
          </a:p>
          <a:p>
            <a:pPr marL="0" indent="0" eaLnBrk="1" hangingPunct="1">
              <a:buFont typeface="Wingdings" pitchFamily="2" charset="2"/>
              <a:buNone/>
              <a:defRPr/>
            </a:pPr>
            <a:r>
              <a:rPr lang="ja-JP" altLang="en-US" kern="0" dirty="0"/>
              <a:t>⇒船の位置を知るために天文学が必要</a:t>
            </a:r>
            <a:endParaRPr lang="en-US" altLang="ja-JP" kern="0" dirty="0"/>
          </a:p>
          <a:p>
            <a:pPr marL="0" indent="0" eaLnBrk="1" hangingPunct="1">
              <a:buFont typeface="Wingdings" pitchFamily="2" charset="2"/>
              <a:buNone/>
              <a:defRPr/>
            </a:pPr>
            <a:endParaRPr lang="en-US" altLang="ja-JP" kern="0" dirty="0"/>
          </a:p>
          <a:p>
            <a:pPr marL="0" indent="0" eaLnBrk="1" hangingPunct="1">
              <a:buFont typeface="Wingdings" pitchFamily="2" charset="2"/>
              <a:buNone/>
              <a:defRPr/>
            </a:pPr>
            <a:r>
              <a:rPr lang="ja-JP" altLang="en-US" kern="0" dirty="0"/>
              <a:t>・</a:t>
            </a:r>
            <a:r>
              <a:rPr lang="en-US" altLang="ja-JP" kern="0" dirty="0"/>
              <a:t>1</a:t>
            </a:r>
            <a:r>
              <a:rPr lang="ja-JP" altLang="en-US" kern="0" dirty="0"/>
              <a:t>年は</a:t>
            </a:r>
            <a:r>
              <a:rPr lang="en-US" altLang="ja-JP" kern="0" dirty="0"/>
              <a:t>365.2422</a:t>
            </a:r>
            <a:r>
              <a:rPr lang="ja-JP" altLang="en-US" kern="0" dirty="0"/>
              <a:t>日でユリウス暦の</a:t>
            </a:r>
            <a:endParaRPr lang="en-US" altLang="ja-JP" kern="0" dirty="0"/>
          </a:p>
          <a:p>
            <a:pPr marL="0" indent="0" eaLnBrk="1" hangingPunct="1">
              <a:buFont typeface="Wingdings" pitchFamily="2" charset="2"/>
              <a:buNone/>
              <a:defRPr/>
            </a:pPr>
            <a:r>
              <a:rPr lang="en-US" altLang="ja-JP" kern="0" dirty="0"/>
              <a:t>  365.25</a:t>
            </a:r>
            <a:r>
              <a:rPr lang="ja-JP" altLang="en-US" kern="0" dirty="0"/>
              <a:t>日と</a:t>
            </a:r>
            <a:r>
              <a:rPr lang="en-US" altLang="ja-JP" kern="0" dirty="0"/>
              <a:t>0.0078</a:t>
            </a:r>
            <a:r>
              <a:rPr lang="ja-JP" altLang="en-US" kern="0" dirty="0"/>
              <a:t>日ずれている。</a:t>
            </a:r>
            <a:endParaRPr lang="en-US" altLang="ja-JP" kern="0" dirty="0"/>
          </a:p>
        </p:txBody>
      </p:sp>
      <p:sp>
        <p:nvSpPr>
          <p:cNvPr id="23559" name="スライド番号プレースホルダー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9AB5C03B-8152-4A25-B4E0-93B0FE1C08BD}" type="slidenum">
              <a:rPr kumimoji="0" lang="ja-JP" altLang="en-US" smtClean="0">
                <a:solidFill>
                  <a:schemeClr val="tx1"/>
                </a:solidFill>
              </a:rPr>
              <a:pPr>
                <a:lnSpc>
                  <a:spcPct val="100000"/>
                </a:lnSpc>
                <a:spcBef>
                  <a:spcPct val="0"/>
                </a:spcBef>
                <a:spcAft>
                  <a:spcPct val="0"/>
                </a:spcAft>
                <a:buClrTx/>
                <a:buFontTx/>
                <a:buNone/>
              </a:pPr>
              <a:t>19</a:t>
            </a:fld>
            <a:endParaRPr kumimoji="0" lang="ja-JP" altLang="en-US">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正方形/長方形 1"/>
          <p:cNvSpPr>
            <a:spLocks noChangeArrowheads="1"/>
          </p:cNvSpPr>
          <p:nvPr/>
        </p:nvSpPr>
        <p:spPr bwMode="gray">
          <a:xfrm>
            <a:off x="-7938" y="6373813"/>
            <a:ext cx="9144001" cy="484187"/>
          </a:xfrm>
          <a:prstGeom prst="rect">
            <a:avLst/>
          </a:prstGeom>
          <a:solidFill>
            <a:schemeClr val="bg1"/>
          </a:solidFill>
          <a:ln w="9525" algn="ctr">
            <a:solidFill>
              <a:schemeClr val="bg1"/>
            </a:solidFill>
            <a:miter lim="800000"/>
            <a:headEnd/>
            <a:tailEnd/>
          </a:ln>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sp>
        <p:nvSpPr>
          <p:cNvPr id="6147" name="タイトル 1"/>
          <p:cNvSpPr>
            <a:spLocks noGrp="1"/>
          </p:cNvSpPr>
          <p:nvPr>
            <p:ph type="title"/>
          </p:nvPr>
        </p:nvSpPr>
        <p:spPr/>
        <p:txBody>
          <a:bodyPr/>
          <a:lstStyle/>
          <a:p>
            <a:pPr eaLnBrk="1" hangingPunct="1"/>
            <a:r>
              <a:rPr lang="en-US" altLang="ja-JP"/>
              <a:t>0. </a:t>
            </a:r>
            <a:r>
              <a:rPr lang="ja-JP" altLang="en-US"/>
              <a:t>はじめに</a:t>
            </a:r>
          </a:p>
        </p:txBody>
      </p:sp>
      <p:sp>
        <p:nvSpPr>
          <p:cNvPr id="6148" name="コンテンツ プレースホルダー 2"/>
          <p:cNvSpPr>
            <a:spLocks noGrp="1"/>
          </p:cNvSpPr>
          <p:nvPr>
            <p:ph idx="1"/>
          </p:nvPr>
        </p:nvSpPr>
        <p:spPr>
          <a:xfrm>
            <a:off x="-7938" y="885497"/>
            <a:ext cx="9151938" cy="3103179"/>
          </a:xfrm>
        </p:spPr>
        <p:txBody>
          <a:bodyPr/>
          <a:lstStyle/>
          <a:p>
            <a:pPr marL="0" indent="0" eaLnBrk="1" hangingPunct="1">
              <a:buFont typeface="Wingdings" pitchFamily="2" charset="2"/>
              <a:buNone/>
            </a:pPr>
            <a:r>
              <a:rPr lang="ja-JP" altLang="en-US" dirty="0"/>
              <a:t>本講義の内容：</a:t>
            </a:r>
            <a:endParaRPr lang="en-US" altLang="ja-JP" dirty="0"/>
          </a:p>
          <a:p>
            <a:pPr marL="0" indent="0" eaLnBrk="1" hangingPunct="1">
              <a:buFont typeface="Wingdings" pitchFamily="2" charset="2"/>
              <a:buNone/>
            </a:pPr>
            <a:r>
              <a:rPr lang="ja-JP" altLang="en-US" dirty="0"/>
              <a:t>・コペルニクス以前の天文学</a:t>
            </a:r>
            <a:endParaRPr lang="en-US" altLang="ja-JP" dirty="0"/>
          </a:p>
          <a:p>
            <a:pPr marL="0" indent="0" eaLnBrk="1" hangingPunct="1">
              <a:buFont typeface="Wingdings" pitchFamily="2" charset="2"/>
              <a:buNone/>
            </a:pPr>
            <a:r>
              <a:rPr lang="ja-JP" altLang="en-US" dirty="0"/>
              <a:t>・</a:t>
            </a:r>
            <a:r>
              <a:rPr lang="ja-JP" altLang="en-US" dirty="0">
                <a:solidFill>
                  <a:srgbClr val="FF0000"/>
                </a:solidFill>
              </a:rPr>
              <a:t>天動説</a:t>
            </a:r>
            <a:r>
              <a:rPr lang="en-US" altLang="ja-JP" dirty="0">
                <a:solidFill>
                  <a:srgbClr val="FF0000"/>
                </a:solidFill>
              </a:rPr>
              <a:t>(geocentric theory)</a:t>
            </a:r>
            <a:r>
              <a:rPr lang="ja-JP" altLang="en-US" dirty="0"/>
              <a:t>から</a:t>
            </a:r>
            <a:r>
              <a:rPr lang="ja-JP" altLang="en-US" dirty="0">
                <a:solidFill>
                  <a:srgbClr val="FF0000"/>
                </a:solidFill>
              </a:rPr>
              <a:t>地動説</a:t>
            </a:r>
            <a:r>
              <a:rPr lang="en-US" altLang="ja-JP" dirty="0">
                <a:solidFill>
                  <a:srgbClr val="FF0000"/>
                </a:solidFill>
              </a:rPr>
              <a:t>(heliocentric theory)</a:t>
            </a:r>
            <a:endParaRPr lang="en-US" altLang="ja-JP" dirty="0"/>
          </a:p>
          <a:p>
            <a:pPr marL="0" indent="0" eaLnBrk="1" hangingPunct="1">
              <a:buFont typeface="Wingdings" pitchFamily="2" charset="2"/>
              <a:buNone/>
            </a:pPr>
            <a:r>
              <a:rPr lang="ja-JP" altLang="en-US" dirty="0"/>
              <a:t>・ケプラーによる惑星運行の法則</a:t>
            </a:r>
            <a:endParaRPr lang="en-US" altLang="ja-JP" dirty="0"/>
          </a:p>
          <a:p>
            <a:pPr marL="0" indent="0" eaLnBrk="1" hangingPunct="1">
              <a:buFont typeface="Wingdings" pitchFamily="2" charset="2"/>
              <a:buNone/>
            </a:pPr>
            <a:r>
              <a:rPr lang="ja-JP" altLang="en-US" dirty="0"/>
              <a:t>・ガリレイによる望遠鏡を用いた観測と運動の法則</a:t>
            </a:r>
            <a:endParaRPr lang="en-US" altLang="ja-JP" dirty="0"/>
          </a:p>
          <a:p>
            <a:pPr marL="0" indent="0" eaLnBrk="1" hangingPunct="1">
              <a:buFont typeface="Wingdings" pitchFamily="2" charset="2"/>
              <a:buNone/>
            </a:pPr>
            <a:endParaRPr lang="en-US" altLang="ja-JP" dirty="0"/>
          </a:p>
          <a:p>
            <a:pPr marL="0" indent="0" eaLnBrk="1" hangingPunct="1">
              <a:buFont typeface="Wingdings" pitchFamily="2" charset="2"/>
              <a:buNone/>
            </a:pPr>
            <a:endParaRPr lang="ja-JP" altLang="en-US" dirty="0"/>
          </a:p>
        </p:txBody>
      </p:sp>
      <p:pic>
        <p:nvPicPr>
          <p:cNvPr id="6149" name="Picture 2" descr="C:\Users\azumat1976\Documents\Study16\lecture-zenki\KGK161\slides\galile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5275" y="3379788"/>
            <a:ext cx="2038350" cy="246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テキスト ボックス 2"/>
          <p:cNvSpPr txBox="1">
            <a:spLocks noChangeArrowheads="1"/>
          </p:cNvSpPr>
          <p:nvPr/>
        </p:nvSpPr>
        <p:spPr bwMode="auto">
          <a:xfrm>
            <a:off x="5375275" y="5935663"/>
            <a:ext cx="18684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dirty="0">
                <a:solidFill>
                  <a:schemeClr val="tx1"/>
                </a:solidFill>
                <a:latin typeface="Calibri" pitchFamily="34" charset="0"/>
              </a:rPr>
              <a:t>ガリレオ・ガリレイ</a:t>
            </a:r>
            <a:endParaRPr lang="en-US" altLang="ja-JP" sz="1800" dirty="0">
              <a:solidFill>
                <a:schemeClr val="tx1"/>
              </a:solidFill>
              <a:latin typeface="Calibri" pitchFamily="34" charset="0"/>
            </a:endParaRPr>
          </a:p>
          <a:p>
            <a:pPr eaLnBrk="1" hangingPunct="1">
              <a:lnSpc>
                <a:spcPct val="100000"/>
              </a:lnSpc>
              <a:spcBef>
                <a:spcPct val="0"/>
              </a:spcBef>
              <a:spcAft>
                <a:spcPct val="0"/>
              </a:spcAft>
              <a:buClrTx/>
              <a:buFontTx/>
              <a:buNone/>
            </a:pPr>
            <a:r>
              <a:rPr lang="en-US" altLang="ja-JP" sz="1800" dirty="0">
                <a:solidFill>
                  <a:schemeClr val="tx1"/>
                </a:solidFill>
                <a:latin typeface="Calibri" pitchFamily="34" charset="0"/>
              </a:rPr>
              <a:t>(Galileo Galilei)</a:t>
            </a:r>
          </a:p>
          <a:p>
            <a:pPr eaLnBrk="1" hangingPunct="1">
              <a:lnSpc>
                <a:spcPct val="100000"/>
              </a:lnSpc>
              <a:spcBef>
                <a:spcPct val="0"/>
              </a:spcBef>
              <a:spcAft>
                <a:spcPct val="0"/>
              </a:spcAft>
              <a:buClrTx/>
              <a:buFontTx/>
              <a:buNone/>
            </a:pPr>
            <a:r>
              <a:rPr lang="en-US" altLang="ja-JP" sz="1800" dirty="0">
                <a:solidFill>
                  <a:schemeClr val="tx1"/>
                </a:solidFill>
                <a:latin typeface="Calibri" pitchFamily="34" charset="0"/>
              </a:rPr>
              <a:t>1564-1642</a:t>
            </a:r>
            <a:endParaRPr lang="ja-JP" altLang="en-US" sz="1800" dirty="0">
              <a:solidFill>
                <a:schemeClr val="tx1"/>
              </a:solidFill>
              <a:latin typeface="Calibri" pitchFamily="34" charset="0"/>
            </a:endParaRPr>
          </a:p>
        </p:txBody>
      </p:sp>
      <p:sp>
        <p:nvSpPr>
          <p:cNvPr id="6151" name="テキスト ボックス 17"/>
          <p:cNvSpPr txBox="1">
            <a:spLocks noChangeArrowheads="1"/>
          </p:cNvSpPr>
          <p:nvPr/>
        </p:nvSpPr>
        <p:spPr bwMode="auto">
          <a:xfrm>
            <a:off x="2989263" y="5980113"/>
            <a:ext cx="21240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a:solidFill>
                  <a:schemeClr val="tx1"/>
                </a:solidFill>
                <a:latin typeface="Calibri" pitchFamily="34" charset="0"/>
              </a:rPr>
              <a:t>ヨハネス・ケプラー</a:t>
            </a:r>
            <a:endParaRPr lang="en-US" altLang="ja-JP" sz="1800">
              <a:solidFill>
                <a:schemeClr val="tx1"/>
              </a:solidFill>
              <a:latin typeface="Calibri" pitchFamily="34" charset="0"/>
            </a:endParaRPr>
          </a:p>
          <a:p>
            <a:pPr eaLnBrk="1" hangingPunct="1">
              <a:lnSpc>
                <a:spcPct val="100000"/>
              </a:lnSpc>
              <a:spcBef>
                <a:spcPct val="0"/>
              </a:spcBef>
              <a:spcAft>
                <a:spcPct val="0"/>
              </a:spcAft>
              <a:buClrTx/>
              <a:buFontTx/>
              <a:buNone/>
            </a:pPr>
            <a:r>
              <a:rPr lang="en-US" altLang="ja-JP" sz="1800">
                <a:solidFill>
                  <a:schemeClr val="tx1"/>
                </a:solidFill>
                <a:latin typeface="Calibri" pitchFamily="34" charset="0"/>
              </a:rPr>
              <a:t>(Johannes Kepler)</a:t>
            </a:r>
          </a:p>
          <a:p>
            <a:pPr eaLnBrk="1" hangingPunct="1">
              <a:lnSpc>
                <a:spcPct val="100000"/>
              </a:lnSpc>
              <a:spcBef>
                <a:spcPct val="0"/>
              </a:spcBef>
              <a:spcAft>
                <a:spcPct val="0"/>
              </a:spcAft>
              <a:buClrTx/>
              <a:buFontTx/>
              <a:buNone/>
            </a:pPr>
            <a:r>
              <a:rPr lang="en-US" altLang="ja-JP" sz="1800">
                <a:solidFill>
                  <a:schemeClr val="tx1"/>
                </a:solidFill>
                <a:latin typeface="Calibri" pitchFamily="34" charset="0"/>
              </a:rPr>
              <a:t>1571-1630</a:t>
            </a:r>
            <a:endParaRPr lang="ja-JP" altLang="en-US" sz="1800">
              <a:solidFill>
                <a:schemeClr val="tx1"/>
              </a:solidFill>
              <a:latin typeface="Calibri" pitchFamily="34" charset="0"/>
            </a:endParaRPr>
          </a:p>
        </p:txBody>
      </p:sp>
      <p:sp>
        <p:nvSpPr>
          <p:cNvPr id="6152" name="テキスト ボックス 18"/>
          <p:cNvSpPr txBox="1">
            <a:spLocks noChangeArrowheads="1"/>
          </p:cNvSpPr>
          <p:nvPr/>
        </p:nvSpPr>
        <p:spPr bwMode="auto">
          <a:xfrm>
            <a:off x="177800" y="5980113"/>
            <a:ext cx="25431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a:solidFill>
                  <a:schemeClr val="tx1"/>
                </a:solidFill>
                <a:latin typeface="Calibri" pitchFamily="34" charset="0"/>
              </a:rPr>
              <a:t>ニコラウス・コペルニクス</a:t>
            </a:r>
            <a:endParaRPr lang="en-US" altLang="ja-JP" sz="1800">
              <a:solidFill>
                <a:schemeClr val="tx1"/>
              </a:solidFill>
              <a:latin typeface="Calibri" pitchFamily="34" charset="0"/>
            </a:endParaRPr>
          </a:p>
          <a:p>
            <a:pPr eaLnBrk="1" hangingPunct="1">
              <a:lnSpc>
                <a:spcPct val="100000"/>
              </a:lnSpc>
              <a:spcBef>
                <a:spcPct val="0"/>
              </a:spcBef>
              <a:spcAft>
                <a:spcPct val="0"/>
              </a:spcAft>
              <a:buClrTx/>
              <a:buFontTx/>
              <a:buNone/>
            </a:pPr>
            <a:r>
              <a:rPr lang="en-US" altLang="ja-JP" sz="1800">
                <a:solidFill>
                  <a:schemeClr val="tx1"/>
                </a:solidFill>
                <a:latin typeface="Calibri" pitchFamily="34" charset="0"/>
              </a:rPr>
              <a:t>(Nicolaus Copernicus)</a:t>
            </a:r>
          </a:p>
          <a:p>
            <a:pPr eaLnBrk="1" hangingPunct="1">
              <a:lnSpc>
                <a:spcPct val="100000"/>
              </a:lnSpc>
              <a:spcBef>
                <a:spcPct val="0"/>
              </a:spcBef>
              <a:spcAft>
                <a:spcPct val="0"/>
              </a:spcAft>
              <a:buClrTx/>
              <a:buFontTx/>
              <a:buNone/>
            </a:pPr>
            <a:r>
              <a:rPr lang="en-US" altLang="ja-JP" sz="1800">
                <a:solidFill>
                  <a:schemeClr val="tx1"/>
                </a:solidFill>
                <a:latin typeface="Calibri" pitchFamily="34" charset="0"/>
              </a:rPr>
              <a:t>1473-1543</a:t>
            </a:r>
          </a:p>
        </p:txBody>
      </p:sp>
      <p:pic>
        <p:nvPicPr>
          <p:cNvPr id="6153" name="Picture 3" descr="C:\Users\azumat1976\Documents\Study16\lecture-zenki\KGK161\slides\Copernicus_wik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813" y="3506788"/>
            <a:ext cx="2124075" cy="247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Picture 4" descr="C:\Users\azumat1976\Documents\Study16\lecture-zenki\KGK161\slides\Kepler_wiki.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7825" y="3379788"/>
            <a:ext cx="1930400"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5" name="スライド番号プレースホルダー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BDCDC8F8-78A8-4677-A59B-900A672EDA56}" type="slidenum">
              <a:rPr kumimoji="0" lang="ja-JP" altLang="en-US" smtClean="0">
                <a:solidFill>
                  <a:schemeClr val="tx1"/>
                </a:solidFill>
              </a:rPr>
              <a:pPr>
                <a:lnSpc>
                  <a:spcPct val="100000"/>
                </a:lnSpc>
                <a:spcBef>
                  <a:spcPct val="0"/>
                </a:spcBef>
                <a:spcAft>
                  <a:spcPct val="0"/>
                </a:spcAft>
                <a:buClrTx/>
                <a:buFontTx/>
                <a:buNone/>
              </a:pPr>
              <a:t>2</a:t>
            </a:fld>
            <a:endParaRPr kumimoji="0" lang="ja-JP" altLang="en-US">
              <a:solidFill>
                <a:schemeClr val="tx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タイトル 4"/>
          <p:cNvSpPr>
            <a:spLocks noGrp="1"/>
          </p:cNvSpPr>
          <p:nvPr>
            <p:ph type="title"/>
          </p:nvPr>
        </p:nvSpPr>
        <p:spPr/>
        <p:txBody>
          <a:bodyPr/>
          <a:lstStyle/>
          <a:p>
            <a:r>
              <a:rPr lang="en-US" altLang="ja-JP"/>
              <a:t>2. </a:t>
            </a:r>
            <a:r>
              <a:rPr lang="ja-JP" altLang="en-US"/>
              <a:t>コペルニクスによる地動説の提唱</a:t>
            </a:r>
          </a:p>
        </p:txBody>
      </p:sp>
      <p:sp>
        <p:nvSpPr>
          <p:cNvPr id="5" name="コンテンツ プレースホルダー 2"/>
          <p:cNvSpPr txBox="1">
            <a:spLocks/>
          </p:cNvSpPr>
          <p:nvPr/>
        </p:nvSpPr>
        <p:spPr bwMode="gray">
          <a:xfrm>
            <a:off x="204788" y="933450"/>
            <a:ext cx="8339137"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コペルニクスは</a:t>
            </a:r>
            <a:r>
              <a:rPr lang="en-US" altLang="ja-JP" kern="0" dirty="0"/>
              <a:t>1497</a:t>
            </a:r>
            <a:r>
              <a:rPr lang="ja-JP" altLang="en-US" kern="0" dirty="0"/>
              <a:t>年に、ドメニコ・マリア・デ・ノヴァラ</a:t>
            </a:r>
            <a:endParaRPr lang="en-US" altLang="ja-JP" kern="0" dirty="0"/>
          </a:p>
          <a:p>
            <a:pPr marL="0" indent="0" eaLnBrk="1" hangingPunct="1">
              <a:buFont typeface="Wingdings" pitchFamily="2" charset="2"/>
              <a:buNone/>
              <a:defRPr/>
            </a:pPr>
            <a:r>
              <a:rPr lang="ja-JP" altLang="en-US" kern="0" dirty="0"/>
              <a:t>の助手として天体観測に従事。</a:t>
            </a:r>
            <a:endParaRPr lang="en-US" altLang="ja-JP" kern="0" dirty="0"/>
          </a:p>
        </p:txBody>
      </p:sp>
      <p:sp>
        <p:nvSpPr>
          <p:cNvPr id="6" name="コンテンツ プレースホルダー 2"/>
          <p:cNvSpPr txBox="1">
            <a:spLocks/>
          </p:cNvSpPr>
          <p:nvPr/>
        </p:nvSpPr>
        <p:spPr bwMode="gray">
          <a:xfrm>
            <a:off x="204788" y="2178050"/>
            <a:ext cx="4381500" cy="94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i="1" kern="0" dirty="0">
                <a:solidFill>
                  <a:srgbClr val="FF0000"/>
                </a:solidFill>
              </a:rPr>
              <a:t>地動説</a:t>
            </a:r>
            <a:r>
              <a:rPr lang="en-US" altLang="ja-JP" i="1" kern="0" dirty="0">
                <a:solidFill>
                  <a:srgbClr val="FF0000"/>
                </a:solidFill>
              </a:rPr>
              <a:t>(heliocentric theory)</a:t>
            </a:r>
            <a:r>
              <a:rPr lang="ja-JP" altLang="en-US" kern="0" dirty="0"/>
              <a:t>を考えた根拠</a:t>
            </a:r>
            <a:endParaRPr lang="en-US" altLang="ja-JP" kern="0" dirty="0"/>
          </a:p>
          <a:p>
            <a:pPr marL="0" indent="0" eaLnBrk="1" hangingPunct="1">
              <a:buFont typeface="Wingdings" pitchFamily="2" charset="2"/>
              <a:buNone/>
              <a:defRPr/>
            </a:pPr>
            <a:endParaRPr lang="en-US" altLang="ja-JP" kern="0" dirty="0"/>
          </a:p>
        </p:txBody>
      </p:sp>
      <p:sp>
        <p:nvSpPr>
          <p:cNvPr id="7" name="コンテンツ プレースホルダー 2"/>
          <p:cNvSpPr txBox="1">
            <a:spLocks/>
          </p:cNvSpPr>
          <p:nvPr/>
        </p:nvSpPr>
        <p:spPr bwMode="gray">
          <a:xfrm>
            <a:off x="174259" y="3323933"/>
            <a:ext cx="5649912"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t>1. </a:t>
            </a:r>
            <a:r>
              <a:rPr lang="ja-JP" altLang="en-US" kern="0" dirty="0"/>
              <a:t>恒星アルデバランが月に</a:t>
            </a:r>
            <a:endParaRPr lang="en-US" altLang="ja-JP" kern="0" dirty="0"/>
          </a:p>
          <a:p>
            <a:pPr marL="0" indent="0" eaLnBrk="1" hangingPunct="1">
              <a:buFont typeface="Wingdings" pitchFamily="2" charset="2"/>
              <a:buNone/>
              <a:defRPr/>
            </a:pPr>
            <a:r>
              <a:rPr lang="ja-JP" altLang="en-US" kern="0" dirty="0"/>
              <a:t>　隠れる掩蔽現象</a:t>
            </a:r>
            <a:endParaRPr lang="en-US" altLang="ja-JP" kern="0" dirty="0"/>
          </a:p>
          <a:p>
            <a:pPr marL="0" indent="0" eaLnBrk="1" hangingPunct="1">
              <a:buFont typeface="Wingdings" pitchFamily="2" charset="2"/>
              <a:buNone/>
              <a:defRPr/>
            </a:pPr>
            <a:r>
              <a:rPr lang="ja-JP" altLang="en-US" kern="0" dirty="0"/>
              <a:t>　⇒プトレマイオス宇宙論と合わない</a:t>
            </a:r>
            <a:endParaRPr lang="en-US" altLang="ja-JP" kern="0" dirty="0"/>
          </a:p>
          <a:p>
            <a:pPr marL="0" indent="0" eaLnBrk="1" hangingPunct="1">
              <a:buFont typeface="Wingdings" pitchFamily="2" charset="2"/>
              <a:buNone/>
              <a:defRPr/>
            </a:pPr>
            <a:endParaRPr lang="en-US" altLang="ja-JP" kern="0" dirty="0"/>
          </a:p>
          <a:p>
            <a:pPr marL="0" indent="0" eaLnBrk="1" hangingPunct="1">
              <a:buFont typeface="Wingdings" pitchFamily="2" charset="2"/>
              <a:buNone/>
              <a:defRPr/>
            </a:pPr>
            <a:endParaRPr lang="en-US" altLang="ja-JP" kern="0" dirty="0"/>
          </a:p>
        </p:txBody>
      </p:sp>
      <p:sp>
        <p:nvSpPr>
          <p:cNvPr id="25" name="コンテンツ プレースホルダー 2"/>
          <p:cNvSpPr txBox="1">
            <a:spLocks/>
          </p:cNvSpPr>
          <p:nvPr/>
        </p:nvSpPr>
        <p:spPr bwMode="gray">
          <a:xfrm>
            <a:off x="118696" y="4938420"/>
            <a:ext cx="67421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t>2. </a:t>
            </a:r>
            <a:r>
              <a:rPr lang="ja-JP" altLang="en-US" kern="0" dirty="0"/>
              <a:t>エカントは科学的・思弁的にも問題がある。</a:t>
            </a:r>
            <a:endParaRPr lang="en-US" altLang="ja-JP" kern="0" dirty="0"/>
          </a:p>
          <a:p>
            <a:pPr marL="0" indent="0" eaLnBrk="1" hangingPunct="1">
              <a:buFont typeface="Wingdings" pitchFamily="2" charset="2"/>
              <a:buNone/>
              <a:defRPr/>
            </a:pPr>
            <a:endParaRPr lang="en-US" altLang="ja-JP" kern="0" dirty="0"/>
          </a:p>
          <a:p>
            <a:pPr marL="0" indent="0" eaLnBrk="1" hangingPunct="1">
              <a:buFont typeface="Wingdings" pitchFamily="2" charset="2"/>
              <a:buNone/>
              <a:defRPr/>
            </a:pPr>
            <a:endParaRPr lang="en-US" altLang="ja-JP" kern="0" dirty="0"/>
          </a:p>
        </p:txBody>
      </p:sp>
      <p:sp>
        <p:nvSpPr>
          <p:cNvPr id="26" name="コンテンツ プレースホルダー 2"/>
          <p:cNvSpPr txBox="1">
            <a:spLocks/>
          </p:cNvSpPr>
          <p:nvPr/>
        </p:nvSpPr>
        <p:spPr bwMode="gray">
          <a:xfrm>
            <a:off x="118696" y="5459120"/>
            <a:ext cx="86804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t>3. </a:t>
            </a:r>
            <a:r>
              <a:rPr lang="ja-JP" altLang="en-US" kern="0" dirty="0"/>
              <a:t>天動説では周回円の数が多く、複雑になり過ぎている。</a:t>
            </a:r>
            <a:endParaRPr lang="en-US" altLang="ja-JP" kern="0" dirty="0"/>
          </a:p>
          <a:p>
            <a:pPr marL="0" indent="0" eaLnBrk="1" hangingPunct="1">
              <a:buFont typeface="Wingdings" pitchFamily="2" charset="2"/>
              <a:buNone/>
              <a:defRPr/>
            </a:pPr>
            <a:endParaRPr lang="en-US" altLang="ja-JP" kern="0" dirty="0"/>
          </a:p>
          <a:p>
            <a:pPr marL="0" indent="0" eaLnBrk="1" hangingPunct="1">
              <a:buFont typeface="Wingdings" pitchFamily="2" charset="2"/>
              <a:buNone/>
              <a:defRPr/>
            </a:pPr>
            <a:endParaRPr lang="en-US" altLang="ja-JP" kern="0" dirty="0"/>
          </a:p>
        </p:txBody>
      </p:sp>
      <p:grpSp>
        <p:nvGrpSpPr>
          <p:cNvPr id="24584" name="グループ化 22"/>
          <p:cNvGrpSpPr>
            <a:grpSpLocks/>
          </p:cNvGrpSpPr>
          <p:nvPr/>
        </p:nvGrpSpPr>
        <p:grpSpPr bwMode="auto">
          <a:xfrm>
            <a:off x="4614863" y="2762007"/>
            <a:ext cx="4529137" cy="1623179"/>
            <a:chOff x="4016045" y="4001774"/>
            <a:chExt cx="4529468" cy="1623848"/>
          </a:xfrm>
        </p:grpSpPr>
        <p:sp>
          <p:nvSpPr>
            <p:cNvPr id="24" name="円/楕円 23"/>
            <p:cNvSpPr/>
            <p:nvPr/>
          </p:nvSpPr>
          <p:spPr bwMode="gray">
            <a:xfrm>
              <a:off x="5613187" y="4726223"/>
              <a:ext cx="346100" cy="343041"/>
            </a:xfrm>
            <a:prstGeom prst="ellipse">
              <a:avLst/>
            </a:prstGeom>
            <a:solidFill>
              <a:schemeClr val="bg2">
                <a:lumMod val="40000"/>
                <a:lumOff val="60000"/>
              </a:schemeClr>
            </a:solidFill>
            <a:ln w="9525" algn="ctr">
              <a:solidFill>
                <a:schemeClr val="tx2"/>
              </a:solidFill>
              <a:miter lim="800000"/>
              <a:headEnd/>
              <a:tailEnd/>
            </a:ln>
            <a:effectLst/>
          </p:spPr>
          <p:txBody>
            <a:bodyPr wrap="none" anchor="ctr"/>
            <a:lstStyle/>
            <a:p>
              <a:pPr algn="ctr" eaLnBrk="1" hangingPunct="1">
                <a:defRPr/>
              </a:pPr>
              <a:endParaRPr lang="ja-JP" altLang="en-US" dirty="0"/>
            </a:p>
          </p:txBody>
        </p:sp>
        <p:sp>
          <p:nvSpPr>
            <p:cNvPr id="27" name="星 5 26"/>
            <p:cNvSpPr/>
            <p:nvPr/>
          </p:nvSpPr>
          <p:spPr bwMode="gray">
            <a:xfrm>
              <a:off x="4016045" y="4270422"/>
              <a:ext cx="377853" cy="387510"/>
            </a:xfrm>
            <a:prstGeom prst="star5">
              <a:avLst/>
            </a:prstGeom>
            <a:solidFill>
              <a:schemeClr val="accent1">
                <a:lumMod val="20000"/>
                <a:lumOff val="80000"/>
              </a:schemeClr>
            </a:solidFill>
            <a:ln w="9525" algn="ctr">
              <a:solidFill>
                <a:schemeClr val="accent1"/>
              </a:solidFill>
              <a:miter lim="800000"/>
              <a:headEnd/>
              <a:tailEnd/>
            </a:ln>
            <a:effectLst/>
          </p:spPr>
          <p:txBody>
            <a:bodyPr wrap="none" anchor="ctr"/>
            <a:lstStyle/>
            <a:p>
              <a:pPr algn="ctr" eaLnBrk="1" hangingPunct="1">
                <a:defRPr/>
              </a:pPr>
              <a:endParaRPr lang="ja-JP" altLang="en-US" dirty="0"/>
            </a:p>
          </p:txBody>
        </p:sp>
        <p:sp>
          <p:nvSpPr>
            <p:cNvPr id="24588" name="テキスト ボックス 15"/>
            <p:cNvSpPr txBox="1">
              <a:spLocks noChangeArrowheads="1"/>
            </p:cNvSpPr>
            <p:nvPr/>
          </p:nvSpPr>
          <p:spPr bwMode="auto">
            <a:xfrm>
              <a:off x="6116218" y="4543990"/>
              <a:ext cx="677728" cy="461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2400" dirty="0">
                  <a:solidFill>
                    <a:schemeClr val="tx1"/>
                  </a:solidFill>
                  <a:latin typeface="Calibri" pitchFamily="34" charset="0"/>
                </a:rPr>
                <a:t>月</a:t>
              </a:r>
              <a:endParaRPr lang="en-US" altLang="ja-JP" sz="2400" dirty="0">
                <a:solidFill>
                  <a:schemeClr val="tx1"/>
                </a:solidFill>
                <a:latin typeface="Calibri" pitchFamily="34" charset="0"/>
              </a:endParaRPr>
            </a:p>
          </p:txBody>
        </p:sp>
        <p:sp>
          <p:nvSpPr>
            <p:cNvPr id="24589" name="テキスト ボックス 15"/>
            <p:cNvSpPr txBox="1">
              <a:spLocks noChangeArrowheads="1"/>
            </p:cNvSpPr>
            <p:nvPr/>
          </p:nvSpPr>
          <p:spPr bwMode="auto">
            <a:xfrm>
              <a:off x="4201063" y="4001774"/>
              <a:ext cx="2048758" cy="461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2400" dirty="0">
                  <a:solidFill>
                    <a:schemeClr val="tx1"/>
                  </a:solidFill>
                  <a:latin typeface="Calibri" pitchFamily="34" charset="0"/>
                </a:rPr>
                <a:t>アルデバラン</a:t>
              </a:r>
              <a:endParaRPr lang="en-US" altLang="ja-JP" sz="2400" dirty="0">
                <a:solidFill>
                  <a:schemeClr val="tx1"/>
                </a:solidFill>
                <a:latin typeface="Calibri" pitchFamily="34" charset="0"/>
              </a:endParaRPr>
            </a:p>
          </p:txBody>
        </p:sp>
        <p:cxnSp>
          <p:nvCxnSpPr>
            <p:cNvPr id="24590" name="直線矢印コネクタ 15"/>
            <p:cNvCxnSpPr>
              <a:cxnSpLocks noChangeShapeType="1"/>
            </p:cNvCxnSpPr>
            <p:nvPr/>
          </p:nvCxnSpPr>
          <p:spPr bwMode="auto">
            <a:xfrm flipH="1" flipV="1">
              <a:off x="6017114" y="5018329"/>
              <a:ext cx="1240144" cy="378182"/>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4591" name="テキスト ボックス 15"/>
            <p:cNvSpPr txBox="1">
              <a:spLocks noChangeArrowheads="1"/>
            </p:cNvSpPr>
            <p:nvPr/>
          </p:nvSpPr>
          <p:spPr bwMode="auto">
            <a:xfrm>
              <a:off x="4277596" y="5163767"/>
              <a:ext cx="1508640" cy="461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2400" dirty="0">
                  <a:solidFill>
                    <a:schemeClr val="tx1"/>
                  </a:solidFill>
                  <a:latin typeface="Calibri" pitchFamily="34" charset="0"/>
                </a:rPr>
                <a:t>月の軌道</a:t>
              </a:r>
              <a:endParaRPr lang="en-US" altLang="ja-JP" sz="2400" dirty="0">
                <a:solidFill>
                  <a:schemeClr val="tx1"/>
                </a:solidFill>
                <a:latin typeface="Calibri" pitchFamily="34" charset="0"/>
              </a:endParaRPr>
            </a:p>
          </p:txBody>
        </p:sp>
        <p:sp>
          <p:nvSpPr>
            <p:cNvPr id="33" name="乗算記号 32"/>
            <p:cNvSpPr/>
            <p:nvPr/>
          </p:nvSpPr>
          <p:spPr bwMode="gray">
            <a:xfrm>
              <a:off x="5784649" y="4807218"/>
              <a:ext cx="465171" cy="381157"/>
            </a:xfrm>
            <a:prstGeom prst="mathMultiply">
              <a:avLst/>
            </a:prstGeom>
            <a:solidFill>
              <a:schemeClr val="accent1">
                <a:lumMod val="20000"/>
                <a:lumOff val="80000"/>
              </a:schemeClr>
            </a:solidFill>
            <a:ln w="9525" algn="ctr">
              <a:solidFill>
                <a:schemeClr val="accent1"/>
              </a:solidFill>
              <a:miter lim="800000"/>
              <a:headEnd/>
              <a:tailEnd/>
            </a:ln>
            <a:effectLst/>
          </p:spPr>
          <p:txBody>
            <a:bodyPr wrap="none" anchor="ctr"/>
            <a:lstStyle/>
            <a:p>
              <a:pPr algn="ctr" eaLnBrk="1" hangingPunct="1">
                <a:defRPr/>
              </a:pPr>
              <a:endParaRPr lang="ja-JP" altLang="en-US" dirty="0"/>
            </a:p>
          </p:txBody>
        </p:sp>
        <p:sp>
          <p:nvSpPr>
            <p:cNvPr id="24593" name="テキスト ボックス 19"/>
            <p:cNvSpPr txBox="1">
              <a:spLocks noChangeArrowheads="1"/>
            </p:cNvSpPr>
            <p:nvPr/>
          </p:nvSpPr>
          <p:spPr bwMode="auto">
            <a:xfrm>
              <a:off x="7257258" y="5295524"/>
              <a:ext cx="639922" cy="301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a:solidFill>
                    <a:schemeClr val="tx1"/>
                  </a:solidFill>
                  <a:latin typeface="Calibri" pitchFamily="34" charset="0"/>
                </a:rPr>
                <a:t>☺</a:t>
              </a:r>
            </a:p>
          </p:txBody>
        </p:sp>
        <p:cxnSp>
          <p:nvCxnSpPr>
            <p:cNvPr id="24594" name="直線矢印コネクタ 21"/>
            <p:cNvCxnSpPr>
              <a:cxnSpLocks noChangeShapeType="1"/>
            </p:cNvCxnSpPr>
            <p:nvPr/>
          </p:nvCxnSpPr>
          <p:spPr bwMode="auto">
            <a:xfrm flipH="1" flipV="1">
              <a:off x="4393870" y="4505325"/>
              <a:ext cx="1502153" cy="466459"/>
            </a:xfrm>
            <a:prstGeom prst="straightConnector1">
              <a:avLst/>
            </a:prstGeom>
            <a:noFill/>
            <a:ln w="19050" algn="ctr">
              <a:solidFill>
                <a:schemeClr val="tx1"/>
              </a:solidFill>
              <a:prstDash val="dash"/>
              <a:round/>
              <a:headEnd/>
              <a:tailEnd type="arrow" w="med" len="med"/>
            </a:ln>
            <a:extLst>
              <a:ext uri="{909E8E84-426E-40DD-AFC4-6F175D3DCCD1}">
                <a14:hiddenFill xmlns:a14="http://schemas.microsoft.com/office/drawing/2010/main">
                  <a:noFill/>
                </a14:hiddenFill>
              </a:ext>
            </a:extLst>
          </p:spPr>
        </p:cxnSp>
        <p:sp>
          <p:nvSpPr>
            <p:cNvPr id="24595" name="フリーフォーム 17"/>
            <p:cNvSpPr>
              <a:spLocks/>
            </p:cNvSpPr>
            <p:nvPr/>
          </p:nvSpPr>
          <p:spPr bwMode="gray">
            <a:xfrm rot="14729146" flipH="1">
              <a:off x="5655396" y="4302235"/>
              <a:ext cx="772298" cy="1191351"/>
            </a:xfrm>
            <a:custGeom>
              <a:avLst/>
              <a:gdLst>
                <a:gd name="T0" fmla="*/ 1 w 1087997"/>
                <a:gd name="T1" fmla="*/ 0 h 458902"/>
                <a:gd name="T2" fmla="*/ 1 w 1087997"/>
                <a:gd name="T3" fmla="*/ 2147483647 h 458902"/>
                <a:gd name="T4" fmla="*/ 1 w 1087997"/>
                <a:gd name="T5" fmla="*/ 2147483647 h 458902"/>
                <a:gd name="T6" fmla="*/ 1 w 1087997"/>
                <a:gd name="T7" fmla="*/ 2147483647 h 45890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87997" h="458902">
                  <a:moveTo>
                    <a:pt x="1087997" y="0"/>
                  </a:moveTo>
                  <a:cubicBezTo>
                    <a:pt x="787746" y="45492"/>
                    <a:pt x="487495" y="90985"/>
                    <a:pt x="310074" y="163773"/>
                  </a:cubicBezTo>
                  <a:cubicBezTo>
                    <a:pt x="132653" y="236561"/>
                    <a:pt x="68963" y="393510"/>
                    <a:pt x="23471" y="436728"/>
                  </a:cubicBezTo>
                  <a:cubicBezTo>
                    <a:pt x="-22022" y="479946"/>
                    <a:pt x="7548" y="451513"/>
                    <a:pt x="37119" y="423080"/>
                  </a:cubicBezTo>
                </a:path>
              </a:pathLst>
            </a:custGeom>
            <a:noFill/>
            <a:ln w="19050" algn="ctr">
              <a:solidFill>
                <a:schemeClr val="tx1"/>
              </a:solidFill>
              <a:miter lim="800000"/>
              <a:headEnd type="triangle" w="lg" len="med"/>
              <a:tailEnd type="none" w="lg" len="me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24596" name="テキスト ボックス 15"/>
            <p:cNvSpPr txBox="1">
              <a:spLocks noChangeArrowheads="1"/>
            </p:cNvSpPr>
            <p:nvPr/>
          </p:nvSpPr>
          <p:spPr bwMode="auto">
            <a:xfrm>
              <a:off x="7442644" y="5020031"/>
              <a:ext cx="1102869" cy="461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2400" dirty="0">
                  <a:solidFill>
                    <a:schemeClr val="tx1"/>
                  </a:solidFill>
                  <a:latin typeface="Calibri" pitchFamily="34" charset="0"/>
                </a:rPr>
                <a:t>観測者</a:t>
              </a:r>
              <a:endParaRPr lang="en-US" altLang="ja-JP" sz="2400" dirty="0">
                <a:solidFill>
                  <a:schemeClr val="tx1"/>
                </a:solidFill>
                <a:latin typeface="Calibri" pitchFamily="34" charset="0"/>
              </a:endParaRPr>
            </a:p>
          </p:txBody>
        </p:sp>
      </p:grpSp>
      <p:sp>
        <p:nvSpPr>
          <p:cNvPr id="24585" name="スライド番号プレースホルダー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DC5C4ACA-4C2C-4BA5-B332-EC91594F80BE}" type="slidenum">
              <a:rPr kumimoji="0" lang="ja-JP" altLang="en-US" smtClean="0">
                <a:solidFill>
                  <a:schemeClr val="tx1"/>
                </a:solidFill>
              </a:rPr>
              <a:pPr>
                <a:lnSpc>
                  <a:spcPct val="100000"/>
                </a:lnSpc>
                <a:spcBef>
                  <a:spcPct val="0"/>
                </a:spcBef>
                <a:spcAft>
                  <a:spcPct val="0"/>
                </a:spcAft>
                <a:buClrTx/>
                <a:buFontTx/>
                <a:buNone/>
              </a:pPr>
              <a:t>20</a:t>
            </a:fld>
            <a:endParaRPr kumimoji="0" lang="ja-JP" altLang="en-US">
              <a:solidFill>
                <a:schemeClr val="tx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正方形/長方形 1"/>
          <p:cNvSpPr>
            <a:spLocks noChangeArrowheads="1"/>
          </p:cNvSpPr>
          <p:nvPr/>
        </p:nvSpPr>
        <p:spPr bwMode="gray">
          <a:xfrm>
            <a:off x="0" y="6380163"/>
            <a:ext cx="9144000" cy="484187"/>
          </a:xfrm>
          <a:prstGeom prst="rect">
            <a:avLst/>
          </a:prstGeom>
          <a:solidFill>
            <a:schemeClr val="bg1"/>
          </a:solidFill>
          <a:ln w="9525" algn="ctr">
            <a:solidFill>
              <a:schemeClr val="bg1"/>
            </a:solidFill>
            <a:miter lim="800000"/>
            <a:headEnd/>
            <a:tailEnd/>
          </a:ln>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pic>
        <p:nvPicPr>
          <p:cNvPr id="25603" name="Picture 3" descr="C:\Users\azumat1976\Documents\lecture-material\kagakugijutsu_text\azuma\azuma_slide\meand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5363" y="4530725"/>
            <a:ext cx="4305300"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タイトル 4"/>
          <p:cNvSpPr>
            <a:spLocks noGrp="1"/>
          </p:cNvSpPr>
          <p:nvPr>
            <p:ph type="title"/>
          </p:nvPr>
        </p:nvSpPr>
        <p:spPr/>
        <p:txBody>
          <a:bodyPr/>
          <a:lstStyle/>
          <a:p>
            <a:r>
              <a:rPr lang="en-US" altLang="ja-JP"/>
              <a:t>2. </a:t>
            </a:r>
            <a:r>
              <a:rPr lang="ja-JP" altLang="en-US"/>
              <a:t>コペルニクスによる地動説の提唱</a:t>
            </a:r>
          </a:p>
        </p:txBody>
      </p:sp>
      <p:sp>
        <p:nvSpPr>
          <p:cNvPr id="19" name="コンテンツ プレースホルダー 2"/>
          <p:cNvSpPr txBox="1">
            <a:spLocks/>
          </p:cNvSpPr>
          <p:nvPr/>
        </p:nvSpPr>
        <p:spPr bwMode="gray">
          <a:xfrm>
            <a:off x="184150" y="835025"/>
            <a:ext cx="8680450"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t>4.</a:t>
            </a:r>
            <a:r>
              <a:rPr lang="ja-JP" altLang="en-US" kern="0" dirty="0"/>
              <a:t>小さな地球が大きな太陽の周り</a:t>
            </a:r>
            <a:endParaRPr lang="en-US" altLang="ja-JP" kern="0" dirty="0"/>
          </a:p>
          <a:p>
            <a:pPr marL="0" indent="0" eaLnBrk="1" hangingPunct="1">
              <a:buFont typeface="Wingdings" pitchFamily="2" charset="2"/>
              <a:buNone/>
              <a:defRPr/>
            </a:pPr>
            <a:r>
              <a:rPr lang="ja-JP" altLang="en-US" kern="0" dirty="0"/>
              <a:t>を周回するほうが理に適っている。</a:t>
            </a:r>
            <a:endParaRPr lang="en-US" altLang="ja-JP" kern="0" dirty="0"/>
          </a:p>
          <a:p>
            <a:pPr marL="0" indent="0" eaLnBrk="1" hangingPunct="1">
              <a:buFont typeface="Wingdings" pitchFamily="2" charset="2"/>
              <a:buNone/>
              <a:defRPr/>
            </a:pPr>
            <a:endParaRPr lang="en-US" altLang="ja-JP" kern="0" dirty="0"/>
          </a:p>
          <a:p>
            <a:pPr marL="0" indent="0" eaLnBrk="1" hangingPunct="1">
              <a:buFont typeface="Wingdings" pitchFamily="2" charset="2"/>
              <a:buNone/>
              <a:defRPr/>
            </a:pPr>
            <a:endParaRPr lang="en-US" altLang="ja-JP" kern="0" dirty="0"/>
          </a:p>
        </p:txBody>
      </p:sp>
      <p:sp>
        <p:nvSpPr>
          <p:cNvPr id="21" name="コンテンツ プレースホルダー 2"/>
          <p:cNvSpPr txBox="1">
            <a:spLocks/>
          </p:cNvSpPr>
          <p:nvPr/>
        </p:nvSpPr>
        <p:spPr bwMode="gray">
          <a:xfrm>
            <a:off x="184150" y="1979613"/>
            <a:ext cx="5453063" cy="115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t>5.</a:t>
            </a:r>
            <a:r>
              <a:rPr lang="ja-JP" altLang="en-US" kern="0" dirty="0"/>
              <a:t> 惑星は太陽光を反射して輝く</a:t>
            </a:r>
            <a:endParaRPr lang="en-US" altLang="ja-JP" kern="0" dirty="0"/>
          </a:p>
          <a:p>
            <a:pPr marL="0" indent="0" eaLnBrk="1" hangingPunct="1">
              <a:buFont typeface="Wingdings" pitchFamily="2" charset="2"/>
              <a:buNone/>
              <a:defRPr/>
            </a:pPr>
            <a:r>
              <a:rPr lang="ja-JP" altLang="en-US" kern="0" dirty="0"/>
              <a:t>　⇒太陽こそが中心にあるべき。</a:t>
            </a:r>
            <a:endParaRPr lang="en-US" altLang="ja-JP" kern="0" dirty="0"/>
          </a:p>
        </p:txBody>
      </p:sp>
      <p:sp>
        <p:nvSpPr>
          <p:cNvPr id="22" name="コンテンツ プレースホルダー 2"/>
          <p:cNvSpPr txBox="1">
            <a:spLocks/>
          </p:cNvSpPr>
          <p:nvPr/>
        </p:nvSpPr>
        <p:spPr bwMode="gray">
          <a:xfrm>
            <a:off x="184150" y="3189288"/>
            <a:ext cx="5932488" cy="183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t>6.</a:t>
            </a:r>
            <a:r>
              <a:rPr lang="ja-JP" altLang="en-US" kern="0" dirty="0"/>
              <a:t> 「内惑星</a:t>
            </a:r>
            <a:r>
              <a:rPr lang="en-US" altLang="ja-JP" kern="0" dirty="0"/>
              <a:t>(</a:t>
            </a:r>
            <a:r>
              <a:rPr lang="ja-JP" altLang="en-US" kern="0" dirty="0"/>
              <a:t>水星、金星</a:t>
            </a:r>
            <a:r>
              <a:rPr lang="en-US" altLang="ja-JP" kern="0" dirty="0"/>
              <a:t>)</a:t>
            </a:r>
            <a:r>
              <a:rPr lang="ja-JP" altLang="en-US" kern="0" dirty="0"/>
              <a:t>」と</a:t>
            </a:r>
            <a:endParaRPr lang="en-US" altLang="ja-JP" kern="0" dirty="0"/>
          </a:p>
          <a:p>
            <a:pPr marL="0" indent="0" eaLnBrk="1" hangingPunct="1">
              <a:buFont typeface="Wingdings" pitchFamily="2" charset="2"/>
              <a:buNone/>
              <a:defRPr/>
            </a:pPr>
            <a:r>
              <a:rPr lang="ja-JP" altLang="en-US" kern="0" dirty="0"/>
              <a:t>　「外惑星</a:t>
            </a:r>
            <a:r>
              <a:rPr lang="en-US" altLang="ja-JP" kern="0" dirty="0"/>
              <a:t>(</a:t>
            </a:r>
            <a:r>
              <a:rPr lang="ja-JP" altLang="en-US" kern="0" dirty="0"/>
              <a:t>火星、木星、土星</a:t>
            </a:r>
            <a:r>
              <a:rPr lang="en-US" altLang="ja-JP" kern="0" dirty="0"/>
              <a:t>…)</a:t>
            </a:r>
            <a:r>
              <a:rPr lang="ja-JP" altLang="en-US" kern="0" dirty="0"/>
              <a:t>」</a:t>
            </a:r>
            <a:endParaRPr lang="en-US" altLang="ja-JP" kern="0" dirty="0"/>
          </a:p>
          <a:p>
            <a:pPr marL="0" indent="0" eaLnBrk="1" hangingPunct="1">
              <a:buFont typeface="Wingdings" pitchFamily="2" charset="2"/>
              <a:buNone/>
              <a:defRPr/>
            </a:pPr>
            <a:r>
              <a:rPr lang="en-US" altLang="ja-JP" kern="0" dirty="0"/>
              <a:t>   </a:t>
            </a:r>
            <a:r>
              <a:rPr lang="ja-JP" altLang="en-US" kern="0" dirty="0"/>
              <a:t>の運動の違いを明快に説明出来る。</a:t>
            </a:r>
            <a:endParaRPr lang="en-US" altLang="ja-JP" kern="0" dirty="0"/>
          </a:p>
        </p:txBody>
      </p:sp>
      <p:sp>
        <p:nvSpPr>
          <p:cNvPr id="25608" name="テキスト ボックス 26"/>
          <p:cNvSpPr txBox="1">
            <a:spLocks noChangeArrowheads="1"/>
          </p:cNvSpPr>
          <p:nvPr/>
        </p:nvSpPr>
        <p:spPr bwMode="auto">
          <a:xfrm>
            <a:off x="5453063" y="2070100"/>
            <a:ext cx="14033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a:solidFill>
                  <a:schemeClr val="tx1"/>
                </a:solidFill>
                <a:latin typeface="Calibri" pitchFamily="34" charset="0"/>
              </a:rPr>
              <a:t>内惑星</a:t>
            </a:r>
            <a:endParaRPr lang="en-US" altLang="ja-JP" sz="1800">
              <a:solidFill>
                <a:schemeClr val="tx1"/>
              </a:solidFill>
              <a:latin typeface="Calibri" pitchFamily="34" charset="0"/>
            </a:endParaRPr>
          </a:p>
          <a:p>
            <a:pPr eaLnBrk="1" hangingPunct="1">
              <a:lnSpc>
                <a:spcPct val="100000"/>
              </a:lnSpc>
              <a:spcBef>
                <a:spcPct val="0"/>
              </a:spcBef>
              <a:spcAft>
                <a:spcPct val="0"/>
              </a:spcAft>
              <a:buClrTx/>
              <a:buFontTx/>
              <a:buNone/>
            </a:pPr>
            <a:r>
              <a:rPr lang="en-US" altLang="ja-JP" sz="1800">
                <a:solidFill>
                  <a:schemeClr val="tx1"/>
                </a:solidFill>
                <a:latin typeface="Calibri" pitchFamily="34" charset="0"/>
              </a:rPr>
              <a:t>(</a:t>
            </a:r>
            <a:r>
              <a:rPr lang="ja-JP" altLang="en-US" sz="1800">
                <a:solidFill>
                  <a:schemeClr val="tx1"/>
                </a:solidFill>
                <a:latin typeface="Calibri" pitchFamily="34" charset="0"/>
              </a:rPr>
              <a:t>水星、金星</a:t>
            </a:r>
            <a:r>
              <a:rPr lang="en-US" altLang="ja-JP" sz="1800">
                <a:solidFill>
                  <a:schemeClr val="tx1"/>
                </a:solidFill>
                <a:latin typeface="Calibri" pitchFamily="34" charset="0"/>
              </a:rPr>
              <a:t>)</a:t>
            </a:r>
            <a:endParaRPr lang="ja-JP" altLang="en-US" sz="1800">
              <a:solidFill>
                <a:schemeClr val="tx1"/>
              </a:solidFill>
              <a:latin typeface="Calibri" pitchFamily="34" charset="0"/>
            </a:endParaRPr>
          </a:p>
        </p:txBody>
      </p:sp>
      <p:grpSp>
        <p:nvGrpSpPr>
          <p:cNvPr id="25609" name="グループ化 8"/>
          <p:cNvGrpSpPr>
            <a:grpSpLocks/>
          </p:cNvGrpSpPr>
          <p:nvPr/>
        </p:nvGrpSpPr>
        <p:grpSpPr bwMode="auto">
          <a:xfrm>
            <a:off x="5775325" y="901700"/>
            <a:ext cx="3263900" cy="3743325"/>
            <a:chOff x="5775276" y="1298030"/>
            <a:chExt cx="3263241" cy="3742879"/>
          </a:xfrm>
        </p:grpSpPr>
        <p:sp>
          <p:nvSpPr>
            <p:cNvPr id="2" name="円/楕円 1"/>
            <p:cNvSpPr/>
            <p:nvPr/>
          </p:nvSpPr>
          <p:spPr bwMode="gray">
            <a:xfrm>
              <a:off x="7029148" y="2798039"/>
              <a:ext cx="341244" cy="373018"/>
            </a:xfrm>
            <a:prstGeom prst="ellipse">
              <a:avLst/>
            </a:prstGeom>
            <a:solidFill>
              <a:schemeClr val="accent1">
                <a:lumMod val="20000"/>
                <a:lumOff val="80000"/>
              </a:schemeClr>
            </a:solidFill>
            <a:ln w="9525" algn="ctr">
              <a:solidFill>
                <a:srgbClr val="FF0000"/>
              </a:solidFill>
              <a:miter lim="800000"/>
              <a:headEnd/>
              <a:tailEnd/>
            </a:ln>
            <a:effectLst/>
          </p:spPr>
          <p:txBody>
            <a:bodyPr wrap="none" anchor="ctr"/>
            <a:lstStyle/>
            <a:p>
              <a:pPr algn="ctr" eaLnBrk="1" hangingPunct="1">
                <a:defRPr/>
              </a:pPr>
              <a:endParaRPr lang="ja-JP" altLang="en-US" dirty="0"/>
            </a:p>
          </p:txBody>
        </p:sp>
        <p:sp>
          <p:nvSpPr>
            <p:cNvPr id="25613" name="円/楕円 2"/>
            <p:cNvSpPr>
              <a:spLocks noChangeArrowheads="1"/>
            </p:cNvSpPr>
            <p:nvPr/>
          </p:nvSpPr>
          <p:spPr bwMode="gray">
            <a:xfrm>
              <a:off x="6469039" y="2290105"/>
              <a:ext cx="1460310" cy="1389383"/>
            </a:xfrm>
            <a:prstGeom prst="ellipse">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sp>
          <p:nvSpPr>
            <p:cNvPr id="25614" name="円/楕円 27"/>
            <p:cNvSpPr>
              <a:spLocks noChangeArrowheads="1"/>
            </p:cNvSpPr>
            <p:nvPr/>
          </p:nvSpPr>
          <p:spPr bwMode="gray">
            <a:xfrm>
              <a:off x="6116473" y="1966652"/>
              <a:ext cx="2154072" cy="2059437"/>
            </a:xfrm>
            <a:prstGeom prst="ellipse">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sp>
          <p:nvSpPr>
            <p:cNvPr id="25615" name="円/楕円 28"/>
            <p:cNvSpPr>
              <a:spLocks noChangeArrowheads="1"/>
            </p:cNvSpPr>
            <p:nvPr/>
          </p:nvSpPr>
          <p:spPr bwMode="gray">
            <a:xfrm>
              <a:off x="5775276" y="1667362"/>
              <a:ext cx="2809165" cy="2727216"/>
            </a:xfrm>
            <a:prstGeom prst="ellipse">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sp>
          <p:nvSpPr>
            <p:cNvPr id="25616" name="円/楕円 3"/>
            <p:cNvSpPr>
              <a:spLocks noChangeArrowheads="1"/>
            </p:cNvSpPr>
            <p:nvPr/>
          </p:nvSpPr>
          <p:spPr bwMode="gray">
            <a:xfrm>
              <a:off x="7111618" y="3875961"/>
              <a:ext cx="258173" cy="300254"/>
            </a:xfrm>
            <a:prstGeom prst="ellipse">
              <a:avLst/>
            </a:prstGeom>
            <a:solidFill>
              <a:srgbClr val="FFC000"/>
            </a:solidFill>
            <a:ln w="9525" algn="ctr">
              <a:solidFill>
                <a:srgbClr val="F55F03"/>
              </a:solidFill>
              <a:miter lim="800000"/>
              <a:headEnd/>
              <a:tailEnd/>
            </a:ln>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sp>
          <p:nvSpPr>
            <p:cNvPr id="25617" name="テキスト ボックス 26"/>
            <p:cNvSpPr txBox="1">
              <a:spLocks noChangeArrowheads="1"/>
            </p:cNvSpPr>
            <p:nvPr/>
          </p:nvSpPr>
          <p:spPr bwMode="auto">
            <a:xfrm>
              <a:off x="6856802" y="3030970"/>
              <a:ext cx="6461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a:solidFill>
                    <a:schemeClr val="tx1"/>
                  </a:solidFill>
                  <a:latin typeface="Calibri" pitchFamily="34" charset="0"/>
                </a:rPr>
                <a:t>太陽</a:t>
              </a:r>
            </a:p>
          </p:txBody>
        </p:sp>
        <p:sp>
          <p:nvSpPr>
            <p:cNvPr id="25618" name="テキスト ボックス 26"/>
            <p:cNvSpPr txBox="1">
              <a:spLocks noChangeArrowheads="1"/>
            </p:cNvSpPr>
            <p:nvPr/>
          </p:nvSpPr>
          <p:spPr bwMode="auto">
            <a:xfrm>
              <a:off x="7240704" y="3948996"/>
              <a:ext cx="6463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a:solidFill>
                    <a:schemeClr val="tx1"/>
                  </a:solidFill>
                  <a:latin typeface="Calibri" pitchFamily="34" charset="0"/>
                </a:rPr>
                <a:t>地球</a:t>
              </a:r>
            </a:p>
          </p:txBody>
        </p:sp>
        <p:sp>
          <p:nvSpPr>
            <p:cNvPr id="32" name="円/楕円 31"/>
            <p:cNvSpPr/>
            <p:nvPr/>
          </p:nvSpPr>
          <p:spPr bwMode="gray">
            <a:xfrm>
              <a:off x="7111681" y="4244079"/>
              <a:ext cx="258711" cy="300002"/>
            </a:xfrm>
            <a:prstGeom prst="ellipse">
              <a:avLst/>
            </a:prstGeom>
            <a:solidFill>
              <a:schemeClr val="accent3">
                <a:lumMod val="20000"/>
                <a:lumOff val="80000"/>
              </a:schemeClr>
            </a:solidFill>
            <a:ln w="9525" algn="ctr">
              <a:solidFill>
                <a:schemeClr val="accent2"/>
              </a:solidFill>
              <a:miter lim="800000"/>
              <a:headEnd/>
              <a:tailEnd/>
            </a:ln>
            <a:effectLst/>
          </p:spPr>
          <p:txBody>
            <a:bodyPr wrap="none" anchor="ctr"/>
            <a:lstStyle/>
            <a:p>
              <a:pPr algn="ctr" eaLnBrk="1" hangingPunct="1">
                <a:defRPr/>
              </a:pPr>
              <a:endParaRPr lang="ja-JP" altLang="en-US" dirty="0"/>
            </a:p>
          </p:txBody>
        </p:sp>
        <p:sp>
          <p:nvSpPr>
            <p:cNvPr id="34" name="円/楕円 33"/>
            <p:cNvSpPr/>
            <p:nvPr/>
          </p:nvSpPr>
          <p:spPr bwMode="gray">
            <a:xfrm>
              <a:off x="7064066" y="1517079"/>
              <a:ext cx="258711" cy="300002"/>
            </a:xfrm>
            <a:prstGeom prst="ellipse">
              <a:avLst/>
            </a:prstGeom>
            <a:solidFill>
              <a:schemeClr val="accent3">
                <a:lumMod val="20000"/>
                <a:lumOff val="80000"/>
              </a:schemeClr>
            </a:solidFill>
            <a:ln w="9525" algn="ctr">
              <a:solidFill>
                <a:schemeClr val="accent2"/>
              </a:solidFill>
              <a:miter lim="800000"/>
              <a:headEnd/>
              <a:tailEnd/>
            </a:ln>
            <a:effectLst/>
          </p:spPr>
          <p:txBody>
            <a:bodyPr wrap="none" anchor="ctr"/>
            <a:lstStyle/>
            <a:p>
              <a:pPr algn="ctr" eaLnBrk="1" hangingPunct="1">
                <a:defRPr/>
              </a:pPr>
              <a:endParaRPr lang="ja-JP" altLang="en-US" dirty="0"/>
            </a:p>
          </p:txBody>
        </p:sp>
        <p:sp>
          <p:nvSpPr>
            <p:cNvPr id="25621" name="テキスト ボックス 26"/>
            <p:cNvSpPr txBox="1">
              <a:spLocks noChangeArrowheads="1"/>
            </p:cNvSpPr>
            <p:nvPr/>
          </p:nvSpPr>
          <p:spPr bwMode="auto">
            <a:xfrm>
              <a:off x="7352657" y="4244451"/>
              <a:ext cx="156004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a:solidFill>
                    <a:schemeClr val="tx1"/>
                  </a:solidFill>
                  <a:latin typeface="Calibri" pitchFamily="34" charset="0"/>
                </a:rPr>
                <a:t>衝</a:t>
              </a:r>
              <a:r>
                <a:rPr lang="en-US" altLang="ja-JP" sz="1800">
                  <a:solidFill>
                    <a:schemeClr val="tx1"/>
                  </a:solidFill>
                  <a:latin typeface="Calibri" pitchFamily="34" charset="0"/>
                </a:rPr>
                <a:t>(opposition)</a:t>
              </a:r>
              <a:endParaRPr lang="ja-JP" altLang="en-US" sz="1800">
                <a:solidFill>
                  <a:schemeClr val="tx1"/>
                </a:solidFill>
                <a:latin typeface="Calibri" pitchFamily="34" charset="0"/>
              </a:endParaRPr>
            </a:p>
          </p:txBody>
        </p:sp>
        <p:sp>
          <p:nvSpPr>
            <p:cNvPr id="25622" name="テキスト ボックス 26"/>
            <p:cNvSpPr txBox="1">
              <a:spLocks noChangeArrowheads="1"/>
            </p:cNvSpPr>
            <p:nvPr/>
          </p:nvSpPr>
          <p:spPr bwMode="auto">
            <a:xfrm>
              <a:off x="7369790" y="1298030"/>
              <a:ext cx="16687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a:solidFill>
                    <a:schemeClr val="tx1"/>
                  </a:solidFill>
                  <a:latin typeface="Calibri" pitchFamily="34" charset="0"/>
                </a:rPr>
                <a:t>合</a:t>
              </a:r>
              <a:r>
                <a:rPr lang="en-US" altLang="ja-JP" sz="1800">
                  <a:solidFill>
                    <a:schemeClr val="tx1"/>
                  </a:solidFill>
                  <a:latin typeface="Calibri" pitchFamily="34" charset="0"/>
                </a:rPr>
                <a:t>(conjunction)</a:t>
              </a:r>
              <a:endParaRPr lang="ja-JP" altLang="en-US" sz="1800">
                <a:solidFill>
                  <a:schemeClr val="tx1"/>
                </a:solidFill>
                <a:latin typeface="Calibri" pitchFamily="34" charset="0"/>
              </a:endParaRPr>
            </a:p>
          </p:txBody>
        </p:sp>
        <p:sp>
          <p:nvSpPr>
            <p:cNvPr id="25623" name="円/楕円 36"/>
            <p:cNvSpPr>
              <a:spLocks noChangeArrowheads="1"/>
            </p:cNvSpPr>
            <p:nvPr/>
          </p:nvSpPr>
          <p:spPr bwMode="gray">
            <a:xfrm>
              <a:off x="6339952" y="3030970"/>
              <a:ext cx="258173" cy="300254"/>
            </a:xfrm>
            <a:prstGeom prst="ellipse">
              <a:avLst/>
            </a:prstGeom>
            <a:solidFill>
              <a:srgbClr val="FFFF00"/>
            </a:solidFill>
            <a:ln w="9525" algn="ctr">
              <a:solidFill>
                <a:srgbClr val="CD8B33"/>
              </a:solidFill>
              <a:miter lim="800000"/>
              <a:headEnd/>
              <a:tailEnd/>
            </a:ln>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sp>
          <p:nvSpPr>
            <p:cNvPr id="25624" name="テキスト ボックス 26"/>
            <p:cNvSpPr txBox="1">
              <a:spLocks noChangeArrowheads="1"/>
            </p:cNvSpPr>
            <p:nvPr/>
          </p:nvSpPr>
          <p:spPr bwMode="auto">
            <a:xfrm>
              <a:off x="6290987" y="4394578"/>
              <a:ext cx="23178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a:solidFill>
                    <a:schemeClr val="tx1"/>
                  </a:solidFill>
                  <a:latin typeface="Calibri" pitchFamily="34" charset="0"/>
                </a:rPr>
                <a:t>外惑星</a:t>
              </a:r>
              <a:endParaRPr lang="en-US" altLang="ja-JP" sz="1800">
                <a:solidFill>
                  <a:schemeClr val="tx1"/>
                </a:solidFill>
                <a:latin typeface="Calibri" pitchFamily="34" charset="0"/>
              </a:endParaRPr>
            </a:p>
            <a:p>
              <a:pPr eaLnBrk="1" hangingPunct="1">
                <a:lnSpc>
                  <a:spcPct val="100000"/>
                </a:lnSpc>
                <a:spcBef>
                  <a:spcPct val="0"/>
                </a:spcBef>
                <a:spcAft>
                  <a:spcPct val="0"/>
                </a:spcAft>
                <a:buClrTx/>
                <a:buFontTx/>
                <a:buNone/>
              </a:pPr>
              <a:r>
                <a:rPr lang="en-US" altLang="ja-JP" sz="1800">
                  <a:solidFill>
                    <a:schemeClr val="tx1"/>
                  </a:solidFill>
                  <a:latin typeface="Calibri" pitchFamily="34" charset="0"/>
                </a:rPr>
                <a:t>(</a:t>
              </a:r>
              <a:r>
                <a:rPr lang="ja-JP" altLang="en-US" sz="1800">
                  <a:solidFill>
                    <a:schemeClr val="tx1"/>
                  </a:solidFill>
                  <a:latin typeface="Calibri" pitchFamily="34" charset="0"/>
                </a:rPr>
                <a:t>火星、木星、土星</a:t>
              </a:r>
              <a:r>
                <a:rPr lang="en-US" altLang="ja-JP" sz="1800">
                  <a:solidFill>
                    <a:schemeClr val="tx1"/>
                  </a:solidFill>
                  <a:latin typeface="Calibri" pitchFamily="34" charset="0"/>
                </a:rPr>
                <a:t>…)</a:t>
              </a:r>
              <a:endParaRPr lang="ja-JP" altLang="en-US" sz="1800">
                <a:solidFill>
                  <a:schemeClr val="tx1"/>
                </a:solidFill>
                <a:latin typeface="Calibri" pitchFamily="34" charset="0"/>
              </a:endParaRPr>
            </a:p>
          </p:txBody>
        </p:sp>
        <p:sp>
          <p:nvSpPr>
            <p:cNvPr id="25625" name="円/楕円 39"/>
            <p:cNvSpPr>
              <a:spLocks noChangeArrowheads="1"/>
            </p:cNvSpPr>
            <p:nvPr/>
          </p:nvSpPr>
          <p:spPr bwMode="gray">
            <a:xfrm>
              <a:off x="7111616" y="3467577"/>
              <a:ext cx="258173" cy="300254"/>
            </a:xfrm>
            <a:prstGeom prst="ellipse">
              <a:avLst/>
            </a:prstGeom>
            <a:solidFill>
              <a:srgbClr val="FFFF00"/>
            </a:solidFill>
            <a:ln w="9525" algn="ctr">
              <a:solidFill>
                <a:srgbClr val="CD8B33"/>
              </a:solidFill>
              <a:miter lim="800000"/>
              <a:headEnd/>
              <a:tailEnd/>
            </a:ln>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sp>
          <p:nvSpPr>
            <p:cNvPr id="25626" name="円/楕円 40"/>
            <p:cNvSpPr>
              <a:spLocks noChangeArrowheads="1"/>
            </p:cNvSpPr>
            <p:nvPr/>
          </p:nvSpPr>
          <p:spPr bwMode="gray">
            <a:xfrm>
              <a:off x="7064422" y="2139978"/>
              <a:ext cx="258173" cy="300254"/>
            </a:xfrm>
            <a:prstGeom prst="ellipse">
              <a:avLst/>
            </a:prstGeom>
            <a:solidFill>
              <a:srgbClr val="FFFF00"/>
            </a:solidFill>
            <a:ln w="9525" algn="ctr">
              <a:solidFill>
                <a:srgbClr val="CD8B33"/>
              </a:solidFill>
              <a:miter lim="800000"/>
              <a:headEnd/>
              <a:tailEnd/>
            </a:ln>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sp>
          <p:nvSpPr>
            <p:cNvPr id="25627" name="テキスト ボックス 26"/>
            <p:cNvSpPr txBox="1">
              <a:spLocks noChangeArrowheads="1"/>
            </p:cNvSpPr>
            <p:nvPr/>
          </p:nvSpPr>
          <p:spPr bwMode="auto">
            <a:xfrm>
              <a:off x="7352657" y="2061020"/>
              <a:ext cx="6463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a:solidFill>
                    <a:schemeClr val="tx1"/>
                  </a:solidFill>
                  <a:latin typeface="Calibri" pitchFamily="34" charset="0"/>
                </a:rPr>
                <a:t>外合</a:t>
              </a:r>
            </a:p>
          </p:txBody>
        </p:sp>
        <p:sp>
          <p:nvSpPr>
            <p:cNvPr id="25628" name="テキスト ボックス 26"/>
            <p:cNvSpPr txBox="1">
              <a:spLocks noChangeArrowheads="1"/>
            </p:cNvSpPr>
            <p:nvPr/>
          </p:nvSpPr>
          <p:spPr bwMode="auto">
            <a:xfrm>
              <a:off x="7354506" y="3229630"/>
              <a:ext cx="123623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a:solidFill>
                    <a:schemeClr val="tx1"/>
                  </a:solidFill>
                  <a:latin typeface="Calibri" pitchFamily="34" charset="0"/>
                </a:rPr>
                <a:t>内合</a:t>
              </a:r>
              <a:endParaRPr lang="en-US" altLang="ja-JP" sz="1800">
                <a:solidFill>
                  <a:schemeClr val="tx1"/>
                </a:solidFill>
                <a:latin typeface="Calibri" pitchFamily="34" charset="0"/>
              </a:endParaRPr>
            </a:p>
            <a:p>
              <a:pPr eaLnBrk="1" hangingPunct="1">
                <a:lnSpc>
                  <a:spcPct val="100000"/>
                </a:lnSpc>
                <a:spcBef>
                  <a:spcPct val="0"/>
                </a:spcBef>
                <a:spcAft>
                  <a:spcPct val="0"/>
                </a:spcAft>
                <a:buClrTx/>
                <a:buFontTx/>
                <a:buNone/>
              </a:pPr>
              <a:r>
                <a:rPr lang="en-US" altLang="ja-JP" sz="1800">
                  <a:solidFill>
                    <a:schemeClr val="tx1"/>
                  </a:solidFill>
                  <a:latin typeface="Calibri" pitchFamily="34" charset="0"/>
                </a:rPr>
                <a:t>(</a:t>
              </a:r>
              <a:r>
                <a:rPr lang="ja-JP" altLang="en-US" sz="1800">
                  <a:solidFill>
                    <a:schemeClr val="tx1"/>
                  </a:solidFill>
                  <a:latin typeface="Calibri" pitchFamily="34" charset="0"/>
                </a:rPr>
                <a:t>衝が無い</a:t>
              </a:r>
              <a:r>
                <a:rPr lang="en-US" altLang="ja-JP" sz="1800">
                  <a:solidFill>
                    <a:schemeClr val="tx1"/>
                  </a:solidFill>
                  <a:latin typeface="Calibri" pitchFamily="34" charset="0"/>
                </a:rPr>
                <a:t>)</a:t>
              </a:r>
            </a:p>
          </p:txBody>
        </p:sp>
      </p:grpSp>
      <p:sp>
        <p:nvSpPr>
          <p:cNvPr id="46" name="コンテンツ プレースホルダー 2"/>
          <p:cNvSpPr txBox="1">
            <a:spLocks/>
          </p:cNvSpPr>
          <p:nvPr/>
        </p:nvSpPr>
        <p:spPr bwMode="gray">
          <a:xfrm>
            <a:off x="184150" y="5018088"/>
            <a:ext cx="4995863"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t>7. </a:t>
            </a:r>
            <a:r>
              <a:rPr lang="ja-JP" altLang="en-US" kern="0" dirty="0"/>
              <a:t>惑星の逆行現象が明快に</a:t>
            </a:r>
            <a:endParaRPr lang="en-US" altLang="ja-JP" kern="0" dirty="0"/>
          </a:p>
          <a:p>
            <a:pPr marL="0" indent="0" eaLnBrk="1" hangingPunct="1">
              <a:buFont typeface="Wingdings" pitchFamily="2" charset="2"/>
              <a:buNone/>
              <a:defRPr/>
            </a:pPr>
            <a:r>
              <a:rPr lang="ja-JP" altLang="en-US" kern="0" dirty="0"/>
              <a:t>説明出来る。</a:t>
            </a:r>
            <a:endParaRPr lang="en-US" altLang="ja-JP" kern="0" dirty="0"/>
          </a:p>
        </p:txBody>
      </p:sp>
      <p:sp>
        <p:nvSpPr>
          <p:cNvPr id="25611" name="スライド番号プレースホルダー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4D416FF7-13E6-4AD6-80FE-E132BB57B059}" type="slidenum">
              <a:rPr kumimoji="0" lang="ja-JP" altLang="en-US" smtClean="0">
                <a:solidFill>
                  <a:schemeClr val="tx1"/>
                </a:solidFill>
              </a:rPr>
              <a:pPr>
                <a:lnSpc>
                  <a:spcPct val="100000"/>
                </a:lnSpc>
                <a:spcBef>
                  <a:spcPct val="0"/>
                </a:spcBef>
                <a:spcAft>
                  <a:spcPct val="0"/>
                </a:spcAft>
                <a:buClrTx/>
                <a:buFontTx/>
                <a:buNone/>
              </a:pPr>
              <a:t>21</a:t>
            </a:fld>
            <a:endParaRPr kumimoji="0" lang="ja-JP" altLang="en-US">
              <a:solidFill>
                <a:schemeClr val="tx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正方形/長方形 1"/>
          <p:cNvSpPr>
            <a:spLocks noChangeArrowheads="1"/>
          </p:cNvSpPr>
          <p:nvPr/>
        </p:nvSpPr>
        <p:spPr bwMode="gray">
          <a:xfrm>
            <a:off x="0" y="6359525"/>
            <a:ext cx="9144000" cy="484188"/>
          </a:xfrm>
          <a:prstGeom prst="rect">
            <a:avLst/>
          </a:prstGeom>
          <a:solidFill>
            <a:schemeClr val="bg1"/>
          </a:solidFill>
          <a:ln w="9525" algn="ctr">
            <a:solidFill>
              <a:schemeClr val="bg1"/>
            </a:solidFill>
            <a:miter lim="800000"/>
            <a:headEnd/>
            <a:tailEnd/>
          </a:ln>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sp>
        <p:nvSpPr>
          <p:cNvPr id="26627" name="タイトル 4"/>
          <p:cNvSpPr>
            <a:spLocks noGrp="1"/>
          </p:cNvSpPr>
          <p:nvPr>
            <p:ph type="title"/>
          </p:nvPr>
        </p:nvSpPr>
        <p:spPr/>
        <p:txBody>
          <a:bodyPr/>
          <a:lstStyle/>
          <a:p>
            <a:r>
              <a:rPr lang="en-US" altLang="ja-JP"/>
              <a:t>2. </a:t>
            </a:r>
            <a:r>
              <a:rPr lang="ja-JP" altLang="en-US"/>
              <a:t>コペルニクスによる地動説の提唱</a:t>
            </a:r>
          </a:p>
        </p:txBody>
      </p:sp>
      <p:sp>
        <p:nvSpPr>
          <p:cNvPr id="5" name="コンテンツ プレースホルダー 2"/>
          <p:cNvSpPr txBox="1">
            <a:spLocks/>
          </p:cNvSpPr>
          <p:nvPr/>
        </p:nvSpPr>
        <p:spPr bwMode="gray">
          <a:xfrm>
            <a:off x="204788" y="933450"/>
            <a:ext cx="8339137"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a:t>
            </a:r>
            <a:r>
              <a:rPr lang="en-US" altLang="ja-JP" kern="0" dirty="0"/>
              <a:t>1510</a:t>
            </a:r>
            <a:r>
              <a:rPr lang="ja-JP" altLang="en-US" kern="0" dirty="0"/>
              <a:t>年</a:t>
            </a:r>
            <a:r>
              <a:rPr lang="en-US" altLang="ja-JP" kern="0" dirty="0"/>
              <a:t>: </a:t>
            </a:r>
            <a:r>
              <a:rPr lang="en-US" altLang="ja-JP" kern="0" dirty="0">
                <a:solidFill>
                  <a:srgbClr val="FF0000"/>
                </a:solidFill>
              </a:rPr>
              <a:t>『</a:t>
            </a:r>
            <a:r>
              <a:rPr lang="ja-JP" altLang="en-US" kern="0" dirty="0">
                <a:solidFill>
                  <a:srgbClr val="FF0000"/>
                </a:solidFill>
              </a:rPr>
              <a:t>コメンタリオルス</a:t>
            </a:r>
            <a:r>
              <a:rPr lang="en-US" altLang="ja-JP" kern="0" dirty="0">
                <a:solidFill>
                  <a:srgbClr val="FF0000"/>
                </a:solidFill>
              </a:rPr>
              <a:t>』</a:t>
            </a:r>
          </a:p>
          <a:p>
            <a:pPr marL="0" indent="0" eaLnBrk="1" hangingPunct="1">
              <a:buFont typeface="Wingdings" pitchFamily="2" charset="2"/>
              <a:buNone/>
              <a:defRPr/>
            </a:pPr>
            <a:r>
              <a:rPr lang="ja-JP" altLang="en-US" kern="0" dirty="0"/>
              <a:t>　太陽中心モデルで、周転円を減らすことに成功。</a:t>
            </a:r>
            <a:endParaRPr lang="en-US" altLang="ja-JP" kern="0" dirty="0"/>
          </a:p>
          <a:p>
            <a:pPr marL="0" indent="0" eaLnBrk="1" hangingPunct="1">
              <a:buFont typeface="Wingdings" pitchFamily="2" charset="2"/>
              <a:buNone/>
              <a:defRPr/>
            </a:pPr>
            <a:r>
              <a:rPr lang="ja-JP" altLang="en-US" kern="0" dirty="0"/>
              <a:t>・</a:t>
            </a:r>
            <a:r>
              <a:rPr lang="en-US" altLang="ja-JP" kern="0" dirty="0"/>
              <a:t>1543</a:t>
            </a:r>
            <a:r>
              <a:rPr lang="ja-JP" altLang="en-US" kern="0" dirty="0"/>
              <a:t>年</a:t>
            </a:r>
            <a:r>
              <a:rPr lang="en-US" altLang="ja-JP" kern="0" dirty="0"/>
              <a:t>: </a:t>
            </a:r>
            <a:r>
              <a:rPr lang="en-US" altLang="ja-JP" kern="0" dirty="0">
                <a:solidFill>
                  <a:srgbClr val="FF0000"/>
                </a:solidFill>
              </a:rPr>
              <a:t>『</a:t>
            </a:r>
            <a:r>
              <a:rPr lang="ja-JP" altLang="en-US" kern="0" dirty="0">
                <a:solidFill>
                  <a:srgbClr val="FF0000"/>
                </a:solidFill>
              </a:rPr>
              <a:t>天球の回転について</a:t>
            </a:r>
            <a:r>
              <a:rPr lang="en-US" altLang="ja-JP" kern="0" dirty="0">
                <a:solidFill>
                  <a:srgbClr val="FF0000"/>
                </a:solidFill>
              </a:rPr>
              <a:t>』</a:t>
            </a:r>
          </a:p>
          <a:p>
            <a:pPr marL="0" indent="0" eaLnBrk="1" hangingPunct="1">
              <a:buFont typeface="Wingdings" pitchFamily="2" charset="2"/>
              <a:buNone/>
              <a:defRPr/>
            </a:pPr>
            <a:r>
              <a:rPr lang="ja-JP" altLang="en-US" kern="0" dirty="0"/>
              <a:t>　惑星の公転周期の計算法を確立</a:t>
            </a:r>
            <a:endParaRPr lang="en-US" altLang="ja-JP" kern="0" dirty="0"/>
          </a:p>
        </p:txBody>
      </p:sp>
      <p:sp>
        <p:nvSpPr>
          <p:cNvPr id="20" name="コンテンツ プレースホルダー 2"/>
          <p:cNvSpPr txBox="1">
            <a:spLocks/>
          </p:cNvSpPr>
          <p:nvPr/>
        </p:nvSpPr>
        <p:spPr bwMode="gray">
          <a:xfrm>
            <a:off x="88900" y="3024188"/>
            <a:ext cx="8570913"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a:t>
            </a:r>
            <a:r>
              <a:rPr lang="ja-JP" altLang="en-US" kern="0" dirty="0">
                <a:solidFill>
                  <a:schemeClr val="accent1"/>
                </a:solidFill>
              </a:rPr>
              <a:t>オッカムの剃刀</a:t>
            </a:r>
            <a:r>
              <a:rPr lang="en-US" altLang="ja-JP" kern="0" dirty="0"/>
              <a:t>(Occam's razor)</a:t>
            </a:r>
            <a:r>
              <a:rPr lang="ja-JP" altLang="en-US" kern="0" dirty="0"/>
              <a:t>」</a:t>
            </a:r>
            <a:endParaRPr lang="en-US" altLang="ja-JP" kern="0" dirty="0"/>
          </a:p>
          <a:p>
            <a:pPr marL="0" indent="0" eaLnBrk="1" hangingPunct="1">
              <a:buFont typeface="Wingdings" pitchFamily="2" charset="2"/>
              <a:buNone/>
              <a:defRPr/>
            </a:pPr>
            <a:r>
              <a:rPr lang="en-US" altLang="ja-JP" kern="0" dirty="0"/>
              <a:t>   </a:t>
            </a:r>
            <a:r>
              <a:rPr lang="ja-JP" altLang="en-US" kern="0" dirty="0"/>
              <a:t>不必要な仮定を排して、物事を単純にとらえるべき。</a:t>
            </a:r>
            <a:endParaRPr lang="en-US" altLang="ja-JP" kern="0" dirty="0"/>
          </a:p>
          <a:p>
            <a:pPr marL="0" indent="0" eaLnBrk="1" hangingPunct="1">
              <a:buFont typeface="Wingdings" pitchFamily="2" charset="2"/>
              <a:buNone/>
              <a:defRPr/>
            </a:pPr>
            <a:endParaRPr lang="en-US" altLang="ja-JP" kern="0" dirty="0"/>
          </a:p>
        </p:txBody>
      </p:sp>
      <p:pic>
        <p:nvPicPr>
          <p:cNvPr id="26630" name="Picture 3" descr="C:\Users\azumat1976\Documents\Study16\lecture-zenki\KGK161\slides\heliocentric.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6792" y="4014514"/>
            <a:ext cx="2838450" cy="279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4" descr="C:\Users\azumat1976\Documents\Study16\lecture-zenki\KGK161\slides\geocentric.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7975" y="4173538"/>
            <a:ext cx="2543175"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乗算記号 2"/>
          <p:cNvSpPr/>
          <p:nvPr/>
        </p:nvSpPr>
        <p:spPr bwMode="gray">
          <a:xfrm>
            <a:off x="1135063" y="3738563"/>
            <a:ext cx="3587750" cy="3221037"/>
          </a:xfrm>
          <a:prstGeom prst="mathMultiply">
            <a:avLst>
              <a:gd name="adj1" fmla="val 19332"/>
            </a:avLst>
          </a:prstGeom>
          <a:noFill/>
          <a:ln w="28575" algn="ctr">
            <a:solidFill>
              <a:schemeClr val="accent1"/>
            </a:solidFill>
            <a:miter lim="800000"/>
            <a:headEnd/>
            <a:tailEnd/>
          </a:ln>
          <a:effectLst/>
        </p:spPr>
        <p:txBody>
          <a:bodyPr wrap="none" anchor="ctr"/>
          <a:lstStyle/>
          <a:p>
            <a:pPr algn="ctr" eaLnBrk="1" hangingPunct="1">
              <a:defRPr/>
            </a:pPr>
            <a:endParaRPr lang="ja-JP" altLang="en-US" dirty="0">
              <a:ea typeface="ＭＳ Ｐゴシック" panose="020B0600070205080204" pitchFamily="50" charset="-128"/>
            </a:endParaRPr>
          </a:p>
        </p:txBody>
      </p:sp>
      <p:sp>
        <p:nvSpPr>
          <p:cNvPr id="26633" name="右矢印 3"/>
          <p:cNvSpPr>
            <a:spLocks noChangeArrowheads="1"/>
          </p:cNvSpPr>
          <p:nvPr/>
        </p:nvSpPr>
        <p:spPr bwMode="gray">
          <a:xfrm>
            <a:off x="4374356" y="5226050"/>
            <a:ext cx="833438" cy="546100"/>
          </a:xfrm>
          <a:prstGeom prst="rightArrow">
            <a:avLst>
              <a:gd name="adj1" fmla="val 50000"/>
              <a:gd name="adj2" fmla="val 50010"/>
            </a:avLst>
          </a:prstGeom>
          <a:noFill/>
          <a:ln w="38100" algn="ctr">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sp>
        <p:nvSpPr>
          <p:cNvPr id="40" name="コンテンツ プレースホルダー 2"/>
          <p:cNvSpPr txBox="1">
            <a:spLocks/>
          </p:cNvSpPr>
          <p:nvPr/>
        </p:nvSpPr>
        <p:spPr bwMode="gray">
          <a:xfrm>
            <a:off x="204788" y="4105275"/>
            <a:ext cx="1862137"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天動説から</a:t>
            </a:r>
            <a:endParaRPr lang="en-US" altLang="ja-JP" kern="0" dirty="0"/>
          </a:p>
        </p:txBody>
      </p:sp>
      <p:sp>
        <p:nvSpPr>
          <p:cNvPr id="41" name="コンテンツ プレースホルダー 2"/>
          <p:cNvSpPr txBox="1">
            <a:spLocks/>
          </p:cNvSpPr>
          <p:nvPr/>
        </p:nvSpPr>
        <p:spPr bwMode="gray">
          <a:xfrm>
            <a:off x="4405723" y="4117975"/>
            <a:ext cx="1862138"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地動説へ</a:t>
            </a:r>
            <a:endParaRPr lang="en-US" altLang="ja-JP" kern="0" dirty="0"/>
          </a:p>
        </p:txBody>
      </p:sp>
      <p:sp>
        <p:nvSpPr>
          <p:cNvPr id="26636" name="スライド番号プレースホルダー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5282D603-DC03-4EAB-BC29-BA5416A166EA}" type="slidenum">
              <a:rPr kumimoji="0" lang="ja-JP" altLang="en-US" smtClean="0">
                <a:solidFill>
                  <a:schemeClr val="tx1"/>
                </a:solidFill>
              </a:rPr>
              <a:pPr>
                <a:lnSpc>
                  <a:spcPct val="100000"/>
                </a:lnSpc>
                <a:spcBef>
                  <a:spcPct val="0"/>
                </a:spcBef>
                <a:spcAft>
                  <a:spcPct val="0"/>
                </a:spcAft>
                <a:buClrTx/>
                <a:buFontTx/>
                <a:buNone/>
              </a:pPr>
              <a:t>22</a:t>
            </a:fld>
            <a:endParaRPr kumimoji="0" lang="ja-JP" altLang="en-US">
              <a:solidFill>
                <a:schemeClr val="tx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タイトル 4"/>
          <p:cNvSpPr>
            <a:spLocks noGrp="1"/>
          </p:cNvSpPr>
          <p:nvPr>
            <p:ph type="title"/>
          </p:nvPr>
        </p:nvSpPr>
        <p:spPr/>
        <p:txBody>
          <a:bodyPr/>
          <a:lstStyle/>
          <a:p>
            <a:r>
              <a:rPr lang="en-US" altLang="ja-JP"/>
              <a:t>2. </a:t>
            </a:r>
            <a:r>
              <a:rPr lang="ja-JP" altLang="en-US"/>
              <a:t>コペルニクスによる地動説の提唱</a:t>
            </a:r>
          </a:p>
        </p:txBody>
      </p:sp>
      <p:sp>
        <p:nvSpPr>
          <p:cNvPr id="5" name="コンテンツ プレースホルダー 2"/>
          <p:cNvSpPr txBox="1">
            <a:spLocks/>
          </p:cNvSpPr>
          <p:nvPr/>
        </p:nvSpPr>
        <p:spPr bwMode="gray">
          <a:xfrm>
            <a:off x="204788" y="933450"/>
            <a:ext cx="3411537"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地動説に対する反論</a:t>
            </a:r>
            <a:r>
              <a:rPr lang="en-US" altLang="ja-JP" kern="0" dirty="0"/>
              <a:t>:</a:t>
            </a:r>
          </a:p>
        </p:txBody>
      </p:sp>
      <p:sp>
        <p:nvSpPr>
          <p:cNvPr id="11" name="コンテンツ プレースホルダー 2"/>
          <p:cNvSpPr txBox="1">
            <a:spLocks/>
          </p:cNvSpPr>
          <p:nvPr/>
        </p:nvSpPr>
        <p:spPr bwMode="gray">
          <a:xfrm>
            <a:off x="204788" y="1504950"/>
            <a:ext cx="9034462" cy="108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t>1. </a:t>
            </a:r>
            <a:r>
              <a:rPr lang="ja-JP" altLang="en-US" kern="0" dirty="0"/>
              <a:t>地球が自転すれば時速</a:t>
            </a:r>
            <a:r>
              <a:rPr lang="en-US" altLang="ja-JP" kern="0" dirty="0"/>
              <a:t>1000</a:t>
            </a:r>
            <a:r>
              <a:rPr lang="ja-JP" altLang="en-US" kern="0" dirty="0"/>
              <a:t>マイルになるが、</a:t>
            </a:r>
            <a:endParaRPr lang="en-US" altLang="ja-JP" kern="0" dirty="0"/>
          </a:p>
          <a:p>
            <a:pPr marL="0" indent="0" eaLnBrk="1" hangingPunct="1">
              <a:buFont typeface="Wingdings" pitchFamily="2" charset="2"/>
              <a:buNone/>
              <a:defRPr/>
            </a:pPr>
            <a:r>
              <a:rPr lang="ja-JP" altLang="en-US" kern="0" dirty="0"/>
              <a:t>　　　大気中の雲や鳥は地球の自転に取り残されないか？</a:t>
            </a:r>
            <a:endParaRPr lang="en-US" altLang="ja-JP" kern="0" dirty="0"/>
          </a:p>
        </p:txBody>
      </p:sp>
      <p:sp>
        <p:nvSpPr>
          <p:cNvPr id="12" name="コンテンツ プレースホルダー 2"/>
          <p:cNvSpPr txBox="1">
            <a:spLocks/>
          </p:cNvSpPr>
          <p:nvPr/>
        </p:nvSpPr>
        <p:spPr bwMode="gray">
          <a:xfrm>
            <a:off x="95250" y="2606675"/>
            <a:ext cx="704215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　⇒大気や鳥は、地球の周りの日周運動で</a:t>
            </a:r>
            <a:endParaRPr lang="en-US" altLang="ja-JP" kern="0" dirty="0"/>
          </a:p>
          <a:p>
            <a:pPr marL="0" indent="0" eaLnBrk="1" hangingPunct="1">
              <a:buFont typeface="Wingdings" pitchFamily="2" charset="2"/>
              <a:buNone/>
              <a:defRPr/>
            </a:pPr>
            <a:r>
              <a:rPr lang="ja-JP" altLang="en-US" kern="0" dirty="0"/>
              <a:t>　　　そっくり運ばれるはずである。</a:t>
            </a:r>
            <a:endParaRPr lang="en-US" altLang="ja-JP" kern="0" dirty="0"/>
          </a:p>
        </p:txBody>
      </p:sp>
      <p:sp>
        <p:nvSpPr>
          <p:cNvPr id="27654" name="スライド番号プレースホルダー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699CCD20-EB1A-436C-98B4-FA1F9C7AB6A8}" type="slidenum">
              <a:rPr kumimoji="0" lang="ja-JP" altLang="en-US" smtClean="0">
                <a:solidFill>
                  <a:schemeClr val="tx1"/>
                </a:solidFill>
              </a:rPr>
              <a:pPr>
                <a:lnSpc>
                  <a:spcPct val="100000"/>
                </a:lnSpc>
                <a:spcBef>
                  <a:spcPct val="0"/>
                </a:spcBef>
                <a:spcAft>
                  <a:spcPct val="0"/>
                </a:spcAft>
                <a:buClrTx/>
                <a:buFontTx/>
                <a:buNone/>
              </a:pPr>
              <a:t>23</a:t>
            </a:fld>
            <a:endParaRPr kumimoji="0" lang="ja-JP" altLang="en-US">
              <a:solidFill>
                <a:schemeClr val="tx1"/>
              </a:solidFill>
            </a:endParaRPr>
          </a:p>
        </p:txBody>
      </p:sp>
      <p:sp>
        <p:nvSpPr>
          <p:cNvPr id="2" name="円/楕円 1"/>
          <p:cNvSpPr/>
          <p:nvPr/>
        </p:nvSpPr>
        <p:spPr bwMode="gray">
          <a:xfrm>
            <a:off x="819150" y="3735388"/>
            <a:ext cx="2182813" cy="2063750"/>
          </a:xfrm>
          <a:prstGeom prst="ellipse">
            <a:avLst/>
          </a:prstGeom>
          <a:solidFill>
            <a:schemeClr val="accent4">
              <a:lumMod val="20000"/>
              <a:lumOff val="80000"/>
            </a:schemeClr>
          </a:solidFill>
          <a:ln w="9525" algn="ctr">
            <a:solidFill>
              <a:srgbClr val="002060"/>
            </a:solidFill>
            <a:miter lim="800000"/>
            <a:headEnd/>
            <a:tailEnd/>
          </a:ln>
          <a:effectLst/>
        </p:spPr>
        <p:txBody>
          <a:bodyPr wrap="none" anchor="ctr"/>
          <a:lstStyle/>
          <a:p>
            <a:pPr algn="ctr" eaLnBrk="1" hangingPunct="1">
              <a:defRPr/>
            </a:pPr>
            <a:endParaRPr lang="ja-JP" altLang="en-US" dirty="0"/>
          </a:p>
        </p:txBody>
      </p:sp>
      <p:cxnSp>
        <p:nvCxnSpPr>
          <p:cNvPr id="27656" name="直線矢印コネクタ 3"/>
          <p:cNvCxnSpPr>
            <a:cxnSpLocks noChangeShapeType="1"/>
            <a:stCxn id="2" idx="6"/>
          </p:cNvCxnSpPr>
          <p:nvPr/>
        </p:nvCxnSpPr>
        <p:spPr bwMode="auto">
          <a:xfrm flipH="1" flipV="1">
            <a:off x="1909763" y="4767263"/>
            <a:ext cx="1092200" cy="0"/>
          </a:xfrm>
          <a:prstGeom prst="straightConnector1">
            <a:avLst/>
          </a:prstGeom>
          <a:noFill/>
          <a:ln w="9525" algn="ctr">
            <a:solidFill>
              <a:srgbClr val="002060"/>
            </a:solidFill>
            <a:round/>
            <a:headEnd type="arrow" w="med" len="med"/>
            <a:tailEnd type="arrow" w="med" len="med"/>
          </a:ln>
          <a:extLst>
            <a:ext uri="{909E8E84-426E-40DD-AFC4-6F175D3DCCD1}">
              <a14:hiddenFill xmlns:a14="http://schemas.microsoft.com/office/drawing/2010/main">
                <a:noFill/>
              </a14:hiddenFill>
            </a:ext>
          </a:extLst>
        </p:spPr>
      </p:cxnSp>
      <p:sp>
        <p:nvSpPr>
          <p:cNvPr id="27657" name="テキスト ボックス 8"/>
          <p:cNvSpPr txBox="1">
            <a:spLocks noChangeArrowheads="1"/>
          </p:cNvSpPr>
          <p:nvPr/>
        </p:nvSpPr>
        <p:spPr bwMode="auto">
          <a:xfrm>
            <a:off x="2111375" y="4903788"/>
            <a:ext cx="6461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a:solidFill>
                  <a:schemeClr val="tx1"/>
                </a:solidFill>
                <a:latin typeface="Calibri" pitchFamily="34" charset="0"/>
              </a:rPr>
              <a:t>地球</a:t>
            </a:r>
          </a:p>
        </p:txBody>
      </p:sp>
      <p:sp>
        <p:nvSpPr>
          <p:cNvPr id="27658" name="テキスト ボックス 17"/>
          <p:cNvSpPr txBox="1">
            <a:spLocks noChangeArrowheads="1"/>
          </p:cNvSpPr>
          <p:nvPr/>
        </p:nvSpPr>
        <p:spPr bwMode="auto">
          <a:xfrm>
            <a:off x="661988" y="5800725"/>
            <a:ext cx="35893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a:solidFill>
                  <a:schemeClr val="tx1"/>
                </a:solidFill>
                <a:latin typeface="Calibri" pitchFamily="34" charset="0"/>
              </a:rPr>
              <a:t>周長</a:t>
            </a:r>
            <a:r>
              <a:rPr lang="en-US" altLang="ja-JP" sz="1800">
                <a:solidFill>
                  <a:schemeClr val="tx1"/>
                </a:solidFill>
                <a:latin typeface="Calibri" pitchFamily="34" charset="0"/>
              </a:rPr>
              <a:t>250000</a:t>
            </a:r>
            <a:r>
              <a:rPr lang="ja-JP" altLang="en-US" sz="1800">
                <a:solidFill>
                  <a:schemeClr val="tx1"/>
                </a:solidFill>
                <a:latin typeface="Calibri" pitchFamily="34" charset="0"/>
              </a:rPr>
              <a:t>スタディア≃</a:t>
            </a:r>
            <a:r>
              <a:rPr lang="en-US" altLang="ja-JP" sz="1800">
                <a:solidFill>
                  <a:schemeClr val="tx1"/>
                </a:solidFill>
                <a:latin typeface="Calibri" pitchFamily="34" charset="0"/>
              </a:rPr>
              <a:t>40000km</a:t>
            </a:r>
            <a:r>
              <a:rPr lang="ja-JP" altLang="en-US" sz="1800">
                <a:solidFill>
                  <a:schemeClr val="tx1"/>
                </a:solidFill>
                <a:latin typeface="Calibri" pitchFamily="34" charset="0"/>
              </a:rPr>
              <a:t>は</a:t>
            </a:r>
            <a:endParaRPr lang="en-US" altLang="ja-JP" sz="1800">
              <a:solidFill>
                <a:schemeClr val="tx1"/>
              </a:solidFill>
              <a:latin typeface="Calibri" pitchFamily="34" charset="0"/>
            </a:endParaRPr>
          </a:p>
          <a:p>
            <a:pPr eaLnBrk="1" hangingPunct="1">
              <a:lnSpc>
                <a:spcPct val="100000"/>
              </a:lnSpc>
              <a:spcBef>
                <a:spcPct val="0"/>
              </a:spcBef>
              <a:spcAft>
                <a:spcPct val="0"/>
              </a:spcAft>
              <a:buClrTx/>
              <a:buFontTx/>
              <a:buNone/>
            </a:pPr>
            <a:r>
              <a:rPr lang="ja-JP" altLang="en-US" sz="1800">
                <a:solidFill>
                  <a:schemeClr val="tx1"/>
                </a:solidFill>
                <a:latin typeface="Calibri" pitchFamily="34" charset="0"/>
              </a:rPr>
              <a:t>紀元前から知られていた</a:t>
            </a:r>
          </a:p>
        </p:txBody>
      </p:sp>
      <p:cxnSp>
        <p:nvCxnSpPr>
          <p:cNvPr id="27659" name="直線矢印コネクタ 19"/>
          <p:cNvCxnSpPr>
            <a:cxnSpLocks noChangeShapeType="1"/>
            <a:stCxn id="2" idx="7"/>
          </p:cNvCxnSpPr>
          <p:nvPr/>
        </p:nvCxnSpPr>
        <p:spPr bwMode="auto">
          <a:xfrm flipH="1">
            <a:off x="1911350" y="4038600"/>
            <a:ext cx="771525" cy="722313"/>
          </a:xfrm>
          <a:prstGeom prst="straightConnector1">
            <a:avLst/>
          </a:prstGeom>
          <a:noFill/>
          <a:ln w="9525" algn="ctr">
            <a:solidFill>
              <a:srgbClr val="002060"/>
            </a:solidFill>
            <a:round/>
            <a:headEnd type="arrow" w="med" len="med"/>
            <a:tailEnd type="arrow" w="med" len="med"/>
          </a:ln>
          <a:extLst>
            <a:ext uri="{909E8E84-426E-40DD-AFC4-6F175D3DCCD1}">
              <a14:hiddenFill xmlns:a14="http://schemas.microsoft.com/office/drawing/2010/main">
                <a:noFill/>
              </a14:hiddenFill>
            </a:ext>
          </a:extLst>
        </p:spPr>
      </p:cxnSp>
      <p:pic>
        <p:nvPicPr>
          <p:cNvPr id="27660" name="Picture 2" descr="C:\Users\azumat1976\Documents\lecture-material\kagakugijutsu_text\azuma\bird_koes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0900" y="4425950"/>
            <a:ext cx="682625"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1" name="フリーフォーム 93192"/>
          <p:cNvSpPr>
            <a:spLocks/>
          </p:cNvSpPr>
          <p:nvPr/>
        </p:nvSpPr>
        <p:spPr bwMode="gray">
          <a:xfrm>
            <a:off x="2865438" y="4002088"/>
            <a:ext cx="204787" cy="612775"/>
          </a:xfrm>
          <a:custGeom>
            <a:avLst/>
            <a:gdLst>
              <a:gd name="T0" fmla="*/ 130614 w 218365"/>
              <a:gd name="T1" fmla="*/ 602062 h 614150"/>
              <a:gd name="T2" fmla="*/ 106123 w 218365"/>
              <a:gd name="T3" fmla="*/ 240825 h 614150"/>
              <a:gd name="T4" fmla="*/ 106123 w 218365"/>
              <a:gd name="T5" fmla="*/ 227445 h 614150"/>
              <a:gd name="T6" fmla="*/ 0 w 218365"/>
              <a:gd name="T7" fmla="*/ 0 h 6141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8365" h="614150">
                <a:moveTo>
                  <a:pt x="218365" y="614150"/>
                </a:moveTo>
                <a:cubicBezTo>
                  <a:pt x="204717" y="491320"/>
                  <a:pt x="184245" y="309350"/>
                  <a:pt x="177421" y="245660"/>
                </a:cubicBezTo>
                <a:cubicBezTo>
                  <a:pt x="170597" y="181970"/>
                  <a:pt x="206991" y="272955"/>
                  <a:pt x="177421" y="232012"/>
                </a:cubicBezTo>
                <a:cubicBezTo>
                  <a:pt x="147851" y="191069"/>
                  <a:pt x="73925" y="95534"/>
                  <a:pt x="0" y="0"/>
                </a:cubicBezTo>
              </a:path>
            </a:pathLst>
          </a:custGeom>
          <a:noFill/>
          <a:ln w="19050" algn="ctr">
            <a:solidFill>
              <a:srgbClr val="002060"/>
            </a:solidFill>
            <a:miter lim="800000"/>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27662" name="正方形/長方形 93193"/>
          <p:cNvSpPr>
            <a:spLocks noChangeArrowheads="1"/>
          </p:cNvSpPr>
          <p:nvPr/>
        </p:nvSpPr>
        <p:spPr bwMode="gray">
          <a:xfrm>
            <a:off x="3001963" y="4610100"/>
            <a:ext cx="192087" cy="293688"/>
          </a:xfrm>
          <a:prstGeom prst="rect">
            <a:avLst/>
          </a:prstGeom>
          <a:solidFill>
            <a:srgbClr val="002060"/>
          </a:solidFill>
          <a:ln w="9525" algn="ctr">
            <a:solidFill>
              <a:srgbClr val="002060"/>
            </a:solidFill>
            <a:miter lim="800000"/>
            <a:headEnd/>
            <a:tailEnd/>
          </a:ln>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sp>
        <p:nvSpPr>
          <p:cNvPr id="27663" name="正方形/長方形 44"/>
          <p:cNvSpPr>
            <a:spLocks noChangeArrowheads="1"/>
          </p:cNvSpPr>
          <p:nvPr/>
        </p:nvSpPr>
        <p:spPr bwMode="gray">
          <a:xfrm>
            <a:off x="2655888" y="3797300"/>
            <a:ext cx="190500" cy="293688"/>
          </a:xfrm>
          <a:prstGeom prst="rect">
            <a:avLst/>
          </a:prstGeom>
          <a:solidFill>
            <a:srgbClr val="002060"/>
          </a:solidFill>
          <a:ln w="9525" algn="ctr">
            <a:solidFill>
              <a:srgbClr val="002060"/>
            </a:solidFill>
            <a:miter lim="800000"/>
            <a:headEnd/>
            <a:tailEnd/>
          </a:ln>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sp>
        <p:nvSpPr>
          <p:cNvPr id="27664" name="テキスト ボックス 45"/>
          <p:cNvSpPr txBox="1">
            <a:spLocks noChangeArrowheads="1"/>
          </p:cNvSpPr>
          <p:nvPr/>
        </p:nvSpPr>
        <p:spPr bwMode="auto">
          <a:xfrm>
            <a:off x="3086100" y="3706813"/>
            <a:ext cx="6461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a:solidFill>
                  <a:schemeClr val="tx1"/>
                </a:solidFill>
                <a:latin typeface="Calibri" pitchFamily="34" charset="0"/>
              </a:rPr>
              <a:t>回転</a:t>
            </a:r>
          </a:p>
        </p:txBody>
      </p:sp>
      <p:sp>
        <p:nvSpPr>
          <p:cNvPr id="27665" name="テキスト ボックス 46"/>
          <p:cNvSpPr txBox="1">
            <a:spLocks noChangeArrowheads="1"/>
          </p:cNvSpPr>
          <p:nvPr/>
        </p:nvSpPr>
        <p:spPr bwMode="auto">
          <a:xfrm>
            <a:off x="3246438" y="5002213"/>
            <a:ext cx="16557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a:solidFill>
                  <a:schemeClr val="tx1"/>
                </a:solidFill>
                <a:latin typeface="Calibri" pitchFamily="34" charset="0"/>
              </a:rPr>
              <a:t>取り残される？</a:t>
            </a:r>
          </a:p>
        </p:txBody>
      </p:sp>
      <p:sp>
        <p:nvSpPr>
          <p:cNvPr id="48" name="円/楕円 47"/>
          <p:cNvSpPr/>
          <p:nvPr/>
        </p:nvSpPr>
        <p:spPr bwMode="gray">
          <a:xfrm>
            <a:off x="4978400" y="3822700"/>
            <a:ext cx="2184400" cy="2063750"/>
          </a:xfrm>
          <a:prstGeom prst="ellipse">
            <a:avLst/>
          </a:prstGeom>
          <a:solidFill>
            <a:schemeClr val="accent4">
              <a:lumMod val="20000"/>
              <a:lumOff val="80000"/>
            </a:schemeClr>
          </a:solidFill>
          <a:ln w="9525" algn="ctr">
            <a:solidFill>
              <a:srgbClr val="002060"/>
            </a:solidFill>
            <a:miter lim="800000"/>
            <a:headEnd/>
            <a:tailEnd/>
          </a:ln>
          <a:effectLst/>
        </p:spPr>
        <p:txBody>
          <a:bodyPr wrap="none" anchor="ctr"/>
          <a:lstStyle/>
          <a:p>
            <a:pPr algn="ctr" eaLnBrk="1" hangingPunct="1">
              <a:defRPr/>
            </a:pPr>
            <a:endParaRPr lang="ja-JP" altLang="en-US" dirty="0"/>
          </a:p>
        </p:txBody>
      </p:sp>
      <p:cxnSp>
        <p:nvCxnSpPr>
          <p:cNvPr id="27667" name="直線矢印コネクタ 48"/>
          <p:cNvCxnSpPr>
            <a:cxnSpLocks noChangeShapeType="1"/>
            <a:stCxn id="48" idx="6"/>
          </p:cNvCxnSpPr>
          <p:nvPr/>
        </p:nvCxnSpPr>
        <p:spPr bwMode="auto">
          <a:xfrm flipH="1" flipV="1">
            <a:off x="6070600" y="4854575"/>
            <a:ext cx="1092200" cy="0"/>
          </a:xfrm>
          <a:prstGeom prst="straightConnector1">
            <a:avLst/>
          </a:prstGeom>
          <a:noFill/>
          <a:ln w="9525" algn="ctr">
            <a:solidFill>
              <a:srgbClr val="002060"/>
            </a:solidFill>
            <a:round/>
            <a:headEnd type="arrow" w="med" len="med"/>
            <a:tailEnd type="arrow" w="med" len="med"/>
          </a:ln>
          <a:extLst>
            <a:ext uri="{909E8E84-426E-40DD-AFC4-6F175D3DCCD1}">
              <a14:hiddenFill xmlns:a14="http://schemas.microsoft.com/office/drawing/2010/main">
                <a:noFill/>
              </a14:hiddenFill>
            </a:ext>
          </a:extLst>
        </p:spPr>
      </p:cxnSp>
      <p:sp>
        <p:nvSpPr>
          <p:cNvPr id="27668" name="テキスト ボックス 49"/>
          <p:cNvSpPr txBox="1">
            <a:spLocks noChangeArrowheads="1"/>
          </p:cNvSpPr>
          <p:nvPr/>
        </p:nvSpPr>
        <p:spPr bwMode="auto">
          <a:xfrm>
            <a:off x="6272213" y="4991100"/>
            <a:ext cx="6461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a:solidFill>
                  <a:schemeClr val="tx1"/>
                </a:solidFill>
                <a:latin typeface="Calibri" pitchFamily="34" charset="0"/>
              </a:rPr>
              <a:t>地球</a:t>
            </a:r>
          </a:p>
        </p:txBody>
      </p:sp>
      <p:cxnSp>
        <p:nvCxnSpPr>
          <p:cNvPr id="27669" name="直線矢印コネクタ 50"/>
          <p:cNvCxnSpPr>
            <a:cxnSpLocks noChangeShapeType="1"/>
            <a:stCxn id="48" idx="7"/>
          </p:cNvCxnSpPr>
          <p:nvPr/>
        </p:nvCxnSpPr>
        <p:spPr bwMode="auto">
          <a:xfrm flipH="1">
            <a:off x="6070600" y="4125913"/>
            <a:ext cx="771525" cy="722312"/>
          </a:xfrm>
          <a:prstGeom prst="straightConnector1">
            <a:avLst/>
          </a:prstGeom>
          <a:noFill/>
          <a:ln w="9525" algn="ctr">
            <a:solidFill>
              <a:srgbClr val="002060"/>
            </a:solidFill>
            <a:round/>
            <a:headEnd type="arrow" w="med" len="med"/>
            <a:tailEnd type="arrow" w="med" len="med"/>
          </a:ln>
          <a:extLst>
            <a:ext uri="{909E8E84-426E-40DD-AFC4-6F175D3DCCD1}">
              <a14:hiddenFill xmlns:a14="http://schemas.microsoft.com/office/drawing/2010/main">
                <a:noFill/>
              </a14:hiddenFill>
            </a:ext>
          </a:extLst>
        </p:spPr>
      </p:cxnSp>
      <p:pic>
        <p:nvPicPr>
          <p:cNvPr id="27670" name="Picture 2" descr="C:\Users\azumat1976\Documents\lecture-material\kagakugijutsu_text\azuma\bird_koes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3375" y="3214688"/>
            <a:ext cx="684213"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71" name="フリーフォーム 52"/>
          <p:cNvSpPr>
            <a:spLocks/>
          </p:cNvSpPr>
          <p:nvPr/>
        </p:nvSpPr>
        <p:spPr bwMode="gray">
          <a:xfrm>
            <a:off x="7026275" y="4090988"/>
            <a:ext cx="204788" cy="611187"/>
          </a:xfrm>
          <a:custGeom>
            <a:avLst/>
            <a:gdLst>
              <a:gd name="T0" fmla="*/ 130617 w 218365"/>
              <a:gd name="T1" fmla="*/ 591225 h 614150"/>
              <a:gd name="T2" fmla="*/ 106126 w 218365"/>
              <a:gd name="T3" fmla="*/ 236490 h 614150"/>
              <a:gd name="T4" fmla="*/ 106126 w 218365"/>
              <a:gd name="T5" fmla="*/ 223351 h 614150"/>
              <a:gd name="T6" fmla="*/ 0 w 218365"/>
              <a:gd name="T7" fmla="*/ 0 h 6141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8365" h="614150">
                <a:moveTo>
                  <a:pt x="218365" y="614150"/>
                </a:moveTo>
                <a:cubicBezTo>
                  <a:pt x="204717" y="491320"/>
                  <a:pt x="184245" y="309350"/>
                  <a:pt x="177421" y="245660"/>
                </a:cubicBezTo>
                <a:cubicBezTo>
                  <a:pt x="170597" y="181970"/>
                  <a:pt x="206991" y="272955"/>
                  <a:pt x="177421" y="232012"/>
                </a:cubicBezTo>
                <a:cubicBezTo>
                  <a:pt x="147851" y="191069"/>
                  <a:pt x="73925" y="95534"/>
                  <a:pt x="0" y="0"/>
                </a:cubicBezTo>
              </a:path>
            </a:pathLst>
          </a:custGeom>
          <a:noFill/>
          <a:ln w="19050" algn="ctr">
            <a:solidFill>
              <a:srgbClr val="002060"/>
            </a:solidFill>
            <a:miter lim="800000"/>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27672" name="正方形/長方形 53"/>
          <p:cNvSpPr>
            <a:spLocks noChangeArrowheads="1"/>
          </p:cNvSpPr>
          <p:nvPr/>
        </p:nvSpPr>
        <p:spPr bwMode="gray">
          <a:xfrm>
            <a:off x="7162800" y="4697413"/>
            <a:ext cx="190500" cy="293687"/>
          </a:xfrm>
          <a:prstGeom prst="rect">
            <a:avLst/>
          </a:prstGeom>
          <a:solidFill>
            <a:srgbClr val="002060"/>
          </a:solidFill>
          <a:ln w="9525" algn="ctr">
            <a:solidFill>
              <a:srgbClr val="002060"/>
            </a:solidFill>
            <a:miter lim="800000"/>
            <a:headEnd/>
            <a:tailEnd/>
          </a:ln>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sp>
        <p:nvSpPr>
          <p:cNvPr id="27673" name="正方形/長方形 54"/>
          <p:cNvSpPr>
            <a:spLocks noChangeArrowheads="1"/>
          </p:cNvSpPr>
          <p:nvPr/>
        </p:nvSpPr>
        <p:spPr bwMode="gray">
          <a:xfrm>
            <a:off x="6815138" y="3884613"/>
            <a:ext cx="192087" cy="293687"/>
          </a:xfrm>
          <a:prstGeom prst="rect">
            <a:avLst/>
          </a:prstGeom>
          <a:solidFill>
            <a:srgbClr val="002060"/>
          </a:solidFill>
          <a:ln w="9525" algn="ctr">
            <a:solidFill>
              <a:srgbClr val="002060"/>
            </a:solidFill>
            <a:miter lim="800000"/>
            <a:headEnd/>
            <a:tailEnd/>
          </a:ln>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sp>
        <p:nvSpPr>
          <p:cNvPr id="27674" name="テキスト ボックス 55"/>
          <p:cNvSpPr txBox="1">
            <a:spLocks noChangeArrowheads="1"/>
          </p:cNvSpPr>
          <p:nvPr/>
        </p:nvSpPr>
        <p:spPr bwMode="auto">
          <a:xfrm>
            <a:off x="7777163" y="4164013"/>
            <a:ext cx="6461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a:solidFill>
                  <a:schemeClr val="tx1"/>
                </a:solidFill>
                <a:latin typeface="Calibri" pitchFamily="34" charset="0"/>
              </a:rPr>
              <a:t>回転</a:t>
            </a:r>
          </a:p>
        </p:txBody>
      </p:sp>
      <p:sp>
        <p:nvSpPr>
          <p:cNvPr id="27675" name="テキスト ボックス 56"/>
          <p:cNvSpPr txBox="1">
            <a:spLocks noChangeArrowheads="1"/>
          </p:cNvSpPr>
          <p:nvPr/>
        </p:nvSpPr>
        <p:spPr bwMode="auto">
          <a:xfrm>
            <a:off x="7353300" y="3311525"/>
            <a:ext cx="1492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a:solidFill>
                  <a:schemeClr val="tx1"/>
                </a:solidFill>
                <a:latin typeface="Calibri" pitchFamily="34" charset="0"/>
              </a:rPr>
              <a:t>鳥も運ばれる</a:t>
            </a:r>
          </a:p>
        </p:txBody>
      </p:sp>
      <p:sp>
        <p:nvSpPr>
          <p:cNvPr id="27676" name="円/楕円 93194"/>
          <p:cNvSpPr>
            <a:spLocks noChangeArrowheads="1"/>
          </p:cNvSpPr>
          <p:nvPr/>
        </p:nvSpPr>
        <p:spPr bwMode="gray">
          <a:xfrm>
            <a:off x="7400925" y="4624388"/>
            <a:ext cx="492125" cy="414337"/>
          </a:xfrm>
          <a:prstGeom prst="ellipse">
            <a:avLst/>
          </a:prstGeom>
          <a:noFill/>
          <a:ln w="12700" algn="ctr">
            <a:solidFill>
              <a:srgbClr val="00206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sp>
        <p:nvSpPr>
          <p:cNvPr id="27677" name="フリーフォーム 58"/>
          <p:cNvSpPr>
            <a:spLocks/>
          </p:cNvSpPr>
          <p:nvPr/>
        </p:nvSpPr>
        <p:spPr bwMode="gray">
          <a:xfrm>
            <a:off x="7353300" y="3822700"/>
            <a:ext cx="293688" cy="839788"/>
          </a:xfrm>
          <a:custGeom>
            <a:avLst/>
            <a:gdLst>
              <a:gd name="T0" fmla="*/ 2332725 w 218365"/>
              <a:gd name="T1" fmla="*/ 7499850 h 614150"/>
              <a:gd name="T2" fmla="*/ 1895330 w 218365"/>
              <a:gd name="T3" fmla="*/ 2999943 h 614150"/>
              <a:gd name="T4" fmla="*/ 1895330 w 218365"/>
              <a:gd name="T5" fmla="*/ 2833275 h 614150"/>
              <a:gd name="T6" fmla="*/ 0 w 218365"/>
              <a:gd name="T7" fmla="*/ 0 h 6141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8365" h="614150">
                <a:moveTo>
                  <a:pt x="218365" y="614150"/>
                </a:moveTo>
                <a:cubicBezTo>
                  <a:pt x="204717" y="491320"/>
                  <a:pt x="184245" y="309350"/>
                  <a:pt x="177421" y="245660"/>
                </a:cubicBezTo>
                <a:cubicBezTo>
                  <a:pt x="170597" y="181970"/>
                  <a:pt x="206991" y="272955"/>
                  <a:pt x="177421" y="232012"/>
                </a:cubicBezTo>
                <a:cubicBezTo>
                  <a:pt x="147851" y="191069"/>
                  <a:pt x="73925" y="95534"/>
                  <a:pt x="0" y="0"/>
                </a:cubicBezTo>
              </a:path>
            </a:pathLst>
          </a:custGeom>
          <a:noFill/>
          <a:ln w="19050" algn="ctr">
            <a:solidFill>
              <a:srgbClr val="002060"/>
            </a:solidFill>
            <a:miter lim="800000"/>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60" name="乗算記号 59"/>
          <p:cNvSpPr/>
          <p:nvPr/>
        </p:nvSpPr>
        <p:spPr bwMode="gray">
          <a:xfrm>
            <a:off x="60325" y="3157538"/>
            <a:ext cx="4681538" cy="3221037"/>
          </a:xfrm>
          <a:prstGeom prst="mathMultiply">
            <a:avLst>
              <a:gd name="adj1" fmla="val 19332"/>
            </a:avLst>
          </a:prstGeom>
          <a:noFill/>
          <a:ln w="28575" algn="ctr">
            <a:solidFill>
              <a:schemeClr val="accent1"/>
            </a:solidFill>
            <a:miter lim="800000"/>
            <a:headEnd/>
            <a:tailEnd/>
          </a:ln>
          <a:effectLst/>
        </p:spPr>
        <p:txBody>
          <a:bodyPr wrap="none" anchor="ctr"/>
          <a:lstStyle/>
          <a:p>
            <a:pPr algn="ctr" eaLnBrk="1" hangingPunct="1">
              <a:defRPr/>
            </a:pPr>
            <a:endParaRPr lang="ja-JP" altLang="en-US" dirty="0">
              <a:ea typeface="ＭＳ Ｐゴシック" panose="020B0600070205080204" pitchFamily="50" charset="-128"/>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タイトル 4"/>
          <p:cNvSpPr>
            <a:spLocks noGrp="1"/>
          </p:cNvSpPr>
          <p:nvPr>
            <p:ph type="title"/>
          </p:nvPr>
        </p:nvSpPr>
        <p:spPr/>
        <p:txBody>
          <a:bodyPr/>
          <a:lstStyle/>
          <a:p>
            <a:r>
              <a:rPr lang="en-US" altLang="ja-JP"/>
              <a:t>2. </a:t>
            </a:r>
            <a:r>
              <a:rPr lang="ja-JP" altLang="en-US"/>
              <a:t>コペルニクスによる地動説の提唱</a:t>
            </a:r>
          </a:p>
        </p:txBody>
      </p:sp>
      <p:sp>
        <p:nvSpPr>
          <p:cNvPr id="13" name="コンテンツ プレースホルダー 2"/>
          <p:cNvSpPr txBox="1">
            <a:spLocks/>
          </p:cNvSpPr>
          <p:nvPr/>
        </p:nvSpPr>
        <p:spPr bwMode="gray">
          <a:xfrm>
            <a:off x="0" y="1042988"/>
            <a:ext cx="9034463"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t>2. </a:t>
            </a:r>
            <a:r>
              <a:rPr lang="ja-JP" altLang="en-US" kern="0" dirty="0"/>
              <a:t>地球が時速</a:t>
            </a:r>
            <a:r>
              <a:rPr lang="en-US" altLang="ja-JP" kern="0" dirty="0"/>
              <a:t>1000</a:t>
            </a:r>
            <a:r>
              <a:rPr lang="ja-JP" altLang="en-US" kern="0" dirty="0"/>
              <a:t>マイルで回転すれば、粉々に</a:t>
            </a:r>
            <a:endParaRPr lang="en-US" altLang="ja-JP" kern="0" dirty="0"/>
          </a:p>
          <a:p>
            <a:pPr marL="0" indent="0" eaLnBrk="1" hangingPunct="1">
              <a:buFont typeface="Wingdings" pitchFamily="2" charset="2"/>
              <a:buNone/>
              <a:defRPr/>
            </a:pPr>
            <a:r>
              <a:rPr lang="ja-JP" altLang="en-US" kern="0" dirty="0"/>
              <a:t>　　なってしまわないか</a:t>
            </a:r>
            <a:r>
              <a:rPr lang="en-US" altLang="ja-JP" kern="0" dirty="0"/>
              <a:t>?</a:t>
            </a:r>
          </a:p>
        </p:txBody>
      </p:sp>
      <p:sp>
        <p:nvSpPr>
          <p:cNvPr id="14" name="コンテンツ プレースホルダー 2"/>
          <p:cNvSpPr txBox="1">
            <a:spLocks/>
          </p:cNvSpPr>
          <p:nvPr/>
        </p:nvSpPr>
        <p:spPr bwMode="gray">
          <a:xfrm>
            <a:off x="0" y="2122488"/>
            <a:ext cx="9034463"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t>  </a:t>
            </a:r>
            <a:r>
              <a:rPr lang="ja-JP" altLang="en-US" kern="0" dirty="0"/>
              <a:t>　⇒地球が自転しないなら、天のほうがもっと速く回転する。</a:t>
            </a:r>
            <a:endParaRPr lang="en-US" altLang="ja-JP" kern="0" dirty="0"/>
          </a:p>
        </p:txBody>
      </p:sp>
      <p:sp>
        <p:nvSpPr>
          <p:cNvPr id="28677" name="スライド番号プレースホルダー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E2CC4F1A-5192-43BC-BF75-528917847E5A}" type="slidenum">
              <a:rPr kumimoji="0" lang="ja-JP" altLang="en-US" smtClean="0">
                <a:solidFill>
                  <a:schemeClr val="tx1"/>
                </a:solidFill>
              </a:rPr>
              <a:pPr>
                <a:lnSpc>
                  <a:spcPct val="100000"/>
                </a:lnSpc>
                <a:spcBef>
                  <a:spcPct val="0"/>
                </a:spcBef>
                <a:spcAft>
                  <a:spcPct val="0"/>
                </a:spcAft>
                <a:buClrTx/>
                <a:buFontTx/>
                <a:buNone/>
              </a:pPr>
              <a:t>24</a:t>
            </a:fld>
            <a:endParaRPr kumimoji="0" lang="ja-JP" altLang="en-US">
              <a:solidFill>
                <a:schemeClr val="tx1"/>
              </a:solidFill>
            </a:endParaRPr>
          </a:p>
        </p:txBody>
      </p:sp>
      <p:grpSp>
        <p:nvGrpSpPr>
          <p:cNvPr id="28678" name="グループ化 50"/>
          <p:cNvGrpSpPr>
            <a:grpSpLocks/>
          </p:cNvGrpSpPr>
          <p:nvPr/>
        </p:nvGrpSpPr>
        <p:grpSpPr bwMode="auto">
          <a:xfrm>
            <a:off x="1460500" y="2851150"/>
            <a:ext cx="2374900" cy="2063750"/>
            <a:chOff x="1460179" y="2851137"/>
            <a:chExt cx="2374840" cy="2063655"/>
          </a:xfrm>
        </p:grpSpPr>
        <p:sp>
          <p:nvSpPr>
            <p:cNvPr id="18" name="円/楕円 17"/>
            <p:cNvSpPr/>
            <p:nvPr/>
          </p:nvSpPr>
          <p:spPr bwMode="gray">
            <a:xfrm>
              <a:off x="1460179" y="2851137"/>
              <a:ext cx="2184345" cy="2063655"/>
            </a:xfrm>
            <a:prstGeom prst="ellipse">
              <a:avLst/>
            </a:prstGeom>
            <a:solidFill>
              <a:schemeClr val="accent4">
                <a:lumMod val="20000"/>
                <a:lumOff val="80000"/>
              </a:schemeClr>
            </a:solidFill>
            <a:ln w="9525" algn="ctr">
              <a:solidFill>
                <a:srgbClr val="002060"/>
              </a:solidFill>
              <a:miter lim="800000"/>
              <a:headEnd/>
              <a:tailEnd/>
            </a:ln>
            <a:effectLst/>
          </p:spPr>
          <p:txBody>
            <a:bodyPr wrap="none" anchor="ctr"/>
            <a:lstStyle/>
            <a:p>
              <a:pPr algn="ctr" eaLnBrk="1" hangingPunct="1">
                <a:defRPr/>
              </a:pPr>
              <a:endParaRPr lang="ja-JP" altLang="en-US" dirty="0"/>
            </a:p>
          </p:txBody>
        </p:sp>
        <p:cxnSp>
          <p:nvCxnSpPr>
            <p:cNvPr id="28698" name="直線矢印コネクタ 18"/>
            <p:cNvCxnSpPr>
              <a:cxnSpLocks noChangeShapeType="1"/>
              <a:stCxn id="18" idx="6"/>
            </p:cNvCxnSpPr>
            <p:nvPr/>
          </p:nvCxnSpPr>
          <p:spPr bwMode="auto">
            <a:xfrm flipH="1" flipV="1">
              <a:off x="2552000" y="3882964"/>
              <a:ext cx="1091821" cy="1"/>
            </a:xfrm>
            <a:prstGeom prst="straightConnector1">
              <a:avLst/>
            </a:prstGeom>
            <a:noFill/>
            <a:ln w="9525" algn="ctr">
              <a:solidFill>
                <a:srgbClr val="002060"/>
              </a:solidFill>
              <a:round/>
              <a:headEnd type="arrow" w="med" len="med"/>
              <a:tailEnd type="arrow" w="med" len="med"/>
            </a:ln>
            <a:extLst>
              <a:ext uri="{909E8E84-426E-40DD-AFC4-6F175D3DCCD1}">
                <a14:hiddenFill xmlns:a14="http://schemas.microsoft.com/office/drawing/2010/main">
                  <a:noFill/>
                </a14:hiddenFill>
              </a:ext>
            </a:extLst>
          </p:spPr>
        </p:cxnSp>
        <p:sp>
          <p:nvSpPr>
            <p:cNvPr id="28699" name="テキスト ボックス 19"/>
            <p:cNvSpPr txBox="1">
              <a:spLocks noChangeArrowheads="1"/>
            </p:cNvSpPr>
            <p:nvPr/>
          </p:nvSpPr>
          <p:spPr bwMode="auto">
            <a:xfrm>
              <a:off x="2752923" y="4018600"/>
              <a:ext cx="6463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a:solidFill>
                    <a:schemeClr val="tx1"/>
                  </a:solidFill>
                  <a:latin typeface="Calibri" pitchFamily="34" charset="0"/>
                </a:rPr>
                <a:t>地球</a:t>
              </a:r>
            </a:p>
          </p:txBody>
        </p:sp>
        <p:cxnSp>
          <p:nvCxnSpPr>
            <p:cNvPr id="28700" name="直線矢印コネクタ 20"/>
            <p:cNvCxnSpPr>
              <a:cxnSpLocks noChangeShapeType="1"/>
              <a:stCxn id="18" idx="7"/>
            </p:cNvCxnSpPr>
            <p:nvPr/>
          </p:nvCxnSpPr>
          <p:spPr bwMode="auto">
            <a:xfrm flipH="1">
              <a:off x="2552001" y="3153352"/>
              <a:ext cx="772033" cy="722642"/>
            </a:xfrm>
            <a:prstGeom prst="straightConnector1">
              <a:avLst/>
            </a:prstGeom>
            <a:noFill/>
            <a:ln w="9525" algn="ctr">
              <a:solidFill>
                <a:srgbClr val="002060"/>
              </a:solidFill>
              <a:round/>
              <a:headEnd type="arrow" w="med" len="med"/>
              <a:tailEnd type="arrow" w="med" len="med"/>
            </a:ln>
            <a:extLst>
              <a:ext uri="{909E8E84-426E-40DD-AFC4-6F175D3DCCD1}">
                <a14:hiddenFill xmlns:a14="http://schemas.microsoft.com/office/drawing/2010/main">
                  <a:noFill/>
                </a14:hiddenFill>
              </a:ext>
            </a:extLst>
          </p:spPr>
        </p:cxnSp>
        <p:sp>
          <p:nvSpPr>
            <p:cNvPr id="28701" name="フリーフォーム 22"/>
            <p:cNvSpPr>
              <a:spLocks/>
            </p:cNvSpPr>
            <p:nvPr/>
          </p:nvSpPr>
          <p:spPr bwMode="gray">
            <a:xfrm>
              <a:off x="3507474" y="3118312"/>
              <a:ext cx="204716" cy="611582"/>
            </a:xfrm>
            <a:custGeom>
              <a:avLst/>
              <a:gdLst>
                <a:gd name="T0" fmla="*/ 130298 w 218365"/>
                <a:gd name="T1" fmla="*/ 593904 h 614150"/>
                <a:gd name="T2" fmla="*/ 105866 w 218365"/>
                <a:gd name="T3" fmla="*/ 237561 h 614150"/>
                <a:gd name="T4" fmla="*/ 105866 w 218365"/>
                <a:gd name="T5" fmla="*/ 224364 h 614150"/>
                <a:gd name="T6" fmla="*/ 0 w 218365"/>
                <a:gd name="T7" fmla="*/ 0 h 6141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8365" h="614150">
                  <a:moveTo>
                    <a:pt x="218365" y="614150"/>
                  </a:moveTo>
                  <a:cubicBezTo>
                    <a:pt x="204717" y="491320"/>
                    <a:pt x="184245" y="309350"/>
                    <a:pt x="177421" y="245660"/>
                  </a:cubicBezTo>
                  <a:cubicBezTo>
                    <a:pt x="170597" y="181970"/>
                    <a:pt x="206991" y="272955"/>
                    <a:pt x="177421" y="232012"/>
                  </a:cubicBezTo>
                  <a:cubicBezTo>
                    <a:pt x="147851" y="191069"/>
                    <a:pt x="73925" y="95534"/>
                    <a:pt x="0" y="0"/>
                  </a:cubicBezTo>
                </a:path>
              </a:pathLst>
            </a:custGeom>
            <a:noFill/>
            <a:ln w="19050" algn="ctr">
              <a:solidFill>
                <a:srgbClr val="002060"/>
              </a:solidFill>
              <a:miter lim="800000"/>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28702" name="正方形/長方形 23"/>
            <p:cNvSpPr>
              <a:spLocks noChangeArrowheads="1"/>
            </p:cNvSpPr>
            <p:nvPr/>
          </p:nvSpPr>
          <p:spPr bwMode="gray">
            <a:xfrm>
              <a:off x="3643820" y="3725293"/>
              <a:ext cx="191199" cy="293307"/>
            </a:xfrm>
            <a:prstGeom prst="rect">
              <a:avLst/>
            </a:prstGeom>
            <a:solidFill>
              <a:srgbClr val="002060"/>
            </a:solidFill>
            <a:ln w="9525" algn="ctr">
              <a:solidFill>
                <a:srgbClr val="002060"/>
              </a:solidFill>
              <a:miter lim="800000"/>
              <a:headEnd/>
              <a:tailEnd/>
            </a:ln>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sp>
          <p:nvSpPr>
            <p:cNvPr id="28703" name="正方形/長方形 24"/>
            <p:cNvSpPr>
              <a:spLocks noChangeArrowheads="1"/>
            </p:cNvSpPr>
            <p:nvPr/>
          </p:nvSpPr>
          <p:spPr bwMode="gray">
            <a:xfrm>
              <a:off x="3296804" y="2912758"/>
              <a:ext cx="191199" cy="293307"/>
            </a:xfrm>
            <a:prstGeom prst="rect">
              <a:avLst/>
            </a:prstGeom>
            <a:solidFill>
              <a:srgbClr val="002060"/>
            </a:solidFill>
            <a:ln w="9525" algn="ctr">
              <a:solidFill>
                <a:srgbClr val="002060"/>
              </a:solidFill>
              <a:miter lim="800000"/>
              <a:headEnd/>
              <a:tailEnd/>
            </a:ln>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grpSp>
      <p:sp>
        <p:nvSpPr>
          <p:cNvPr id="28679" name="テキスト ボックス 25"/>
          <p:cNvSpPr txBox="1">
            <a:spLocks noChangeArrowheads="1"/>
          </p:cNvSpPr>
          <p:nvPr/>
        </p:nvSpPr>
        <p:spPr bwMode="auto">
          <a:xfrm>
            <a:off x="3727450" y="2822575"/>
            <a:ext cx="6461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a:solidFill>
                  <a:schemeClr val="tx1"/>
                </a:solidFill>
                <a:latin typeface="Calibri" pitchFamily="34" charset="0"/>
              </a:rPr>
              <a:t>回転</a:t>
            </a:r>
          </a:p>
        </p:txBody>
      </p:sp>
      <p:grpSp>
        <p:nvGrpSpPr>
          <p:cNvPr id="28680" name="グループ化 49"/>
          <p:cNvGrpSpPr>
            <a:grpSpLocks/>
          </p:cNvGrpSpPr>
          <p:nvPr/>
        </p:nvGrpSpPr>
        <p:grpSpPr bwMode="auto">
          <a:xfrm>
            <a:off x="4932363" y="2913063"/>
            <a:ext cx="2184400" cy="2063750"/>
            <a:chOff x="4932869" y="2912758"/>
            <a:chExt cx="2183642" cy="2063655"/>
          </a:xfrm>
        </p:grpSpPr>
        <p:sp>
          <p:nvSpPr>
            <p:cNvPr id="28" name="円/楕円 27"/>
            <p:cNvSpPr/>
            <p:nvPr/>
          </p:nvSpPr>
          <p:spPr bwMode="gray">
            <a:xfrm>
              <a:off x="4932869" y="2912758"/>
              <a:ext cx="2183642" cy="2063655"/>
            </a:xfrm>
            <a:prstGeom prst="ellipse">
              <a:avLst/>
            </a:prstGeom>
            <a:solidFill>
              <a:schemeClr val="accent4">
                <a:lumMod val="20000"/>
                <a:lumOff val="80000"/>
              </a:schemeClr>
            </a:solidFill>
            <a:ln w="9525" algn="ctr">
              <a:solidFill>
                <a:srgbClr val="002060"/>
              </a:solidFill>
              <a:miter lim="800000"/>
              <a:headEnd/>
              <a:tailEnd/>
            </a:ln>
            <a:effectLst/>
          </p:spPr>
          <p:txBody>
            <a:bodyPr wrap="none" anchor="ctr"/>
            <a:lstStyle/>
            <a:p>
              <a:pPr algn="ctr" eaLnBrk="1" hangingPunct="1">
                <a:defRPr/>
              </a:pPr>
              <a:endParaRPr lang="ja-JP" altLang="en-US" dirty="0"/>
            </a:p>
          </p:txBody>
        </p:sp>
        <p:sp>
          <p:nvSpPr>
            <p:cNvPr id="28684" name="テキスト ボックス 29"/>
            <p:cNvSpPr txBox="1">
              <a:spLocks noChangeArrowheads="1"/>
            </p:cNvSpPr>
            <p:nvPr/>
          </p:nvSpPr>
          <p:spPr bwMode="auto">
            <a:xfrm>
              <a:off x="6225613" y="4080221"/>
              <a:ext cx="8771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a:solidFill>
                    <a:schemeClr val="tx1"/>
                  </a:solidFill>
                  <a:latin typeface="Calibri" pitchFamily="34" charset="0"/>
                </a:rPr>
                <a:t>崩壊？</a:t>
              </a:r>
            </a:p>
          </p:txBody>
        </p:sp>
        <p:sp>
          <p:nvSpPr>
            <p:cNvPr id="28685" name="正方形/長方形 33"/>
            <p:cNvSpPr>
              <a:spLocks noChangeArrowheads="1"/>
            </p:cNvSpPr>
            <p:nvPr/>
          </p:nvSpPr>
          <p:spPr bwMode="gray">
            <a:xfrm>
              <a:off x="6769494" y="2974379"/>
              <a:ext cx="191199" cy="293307"/>
            </a:xfrm>
            <a:prstGeom prst="rect">
              <a:avLst/>
            </a:prstGeom>
            <a:solidFill>
              <a:srgbClr val="002060"/>
            </a:solidFill>
            <a:ln w="9525" algn="ctr">
              <a:solidFill>
                <a:srgbClr val="002060"/>
              </a:solidFill>
              <a:miter lim="800000"/>
              <a:headEnd/>
              <a:tailEnd/>
            </a:ln>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sp>
          <p:nvSpPr>
            <p:cNvPr id="28686" name="フリーフォーム 3"/>
            <p:cNvSpPr>
              <a:spLocks/>
            </p:cNvSpPr>
            <p:nvPr/>
          </p:nvSpPr>
          <p:spPr bwMode="gray">
            <a:xfrm>
              <a:off x="4995080" y="3170094"/>
              <a:ext cx="409433" cy="600502"/>
            </a:xfrm>
            <a:custGeom>
              <a:avLst/>
              <a:gdLst>
                <a:gd name="T0" fmla="*/ 368489 w 409433"/>
                <a:gd name="T1" fmla="*/ 0 h 600502"/>
                <a:gd name="T2" fmla="*/ 409433 w 409433"/>
                <a:gd name="T3" fmla="*/ 177421 h 600502"/>
                <a:gd name="T4" fmla="*/ 395785 w 409433"/>
                <a:gd name="T5" fmla="*/ 409433 h 600502"/>
                <a:gd name="T6" fmla="*/ 354841 w 409433"/>
                <a:gd name="T7" fmla="*/ 491319 h 600502"/>
                <a:gd name="T8" fmla="*/ 272955 w 409433"/>
                <a:gd name="T9" fmla="*/ 518615 h 600502"/>
                <a:gd name="T10" fmla="*/ 136477 w 409433"/>
                <a:gd name="T11" fmla="*/ 545910 h 600502"/>
                <a:gd name="T12" fmla="*/ 27295 w 409433"/>
                <a:gd name="T13" fmla="*/ 573206 h 600502"/>
                <a:gd name="T14" fmla="*/ 0 w 409433"/>
                <a:gd name="T15" fmla="*/ 600502 h 60050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09433" h="600502">
                  <a:moveTo>
                    <a:pt x="368489" y="0"/>
                  </a:moveTo>
                  <a:cubicBezTo>
                    <a:pt x="398606" y="150585"/>
                    <a:pt x="381114" y="92465"/>
                    <a:pt x="409433" y="177421"/>
                  </a:cubicBezTo>
                  <a:cubicBezTo>
                    <a:pt x="404884" y="254758"/>
                    <a:pt x="403494" y="332346"/>
                    <a:pt x="395785" y="409433"/>
                  </a:cubicBezTo>
                  <a:cubicBezTo>
                    <a:pt x="393901" y="428272"/>
                    <a:pt x="370790" y="481351"/>
                    <a:pt x="354841" y="491319"/>
                  </a:cubicBezTo>
                  <a:cubicBezTo>
                    <a:pt x="330443" y="506568"/>
                    <a:pt x="300250" y="509516"/>
                    <a:pt x="272955" y="518615"/>
                  </a:cubicBezTo>
                  <a:cubicBezTo>
                    <a:pt x="194480" y="544774"/>
                    <a:pt x="261939" y="525000"/>
                    <a:pt x="136477" y="545910"/>
                  </a:cubicBezTo>
                  <a:cubicBezTo>
                    <a:pt x="122930" y="548168"/>
                    <a:pt x="47577" y="561037"/>
                    <a:pt x="27295" y="573206"/>
                  </a:cubicBezTo>
                  <a:cubicBezTo>
                    <a:pt x="16261" y="579826"/>
                    <a:pt x="9098" y="591403"/>
                    <a:pt x="0" y="600502"/>
                  </a:cubicBezTo>
                </a:path>
              </a:pathLst>
            </a:custGeom>
            <a:noFill/>
            <a:ln w="9525" algn="ctr">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28687" name="フリーフォーム 5"/>
            <p:cNvSpPr>
              <a:spLocks/>
            </p:cNvSpPr>
            <p:nvPr/>
          </p:nvSpPr>
          <p:spPr bwMode="gray">
            <a:xfrm>
              <a:off x="5431808" y="2992673"/>
              <a:ext cx="587282" cy="522341"/>
            </a:xfrm>
            <a:custGeom>
              <a:avLst/>
              <a:gdLst>
                <a:gd name="T0" fmla="*/ 0 w 587282"/>
                <a:gd name="T1" fmla="*/ 450376 h 522341"/>
                <a:gd name="T2" fmla="*/ 68239 w 587282"/>
                <a:gd name="T3" fmla="*/ 491320 h 522341"/>
                <a:gd name="T4" fmla="*/ 177421 w 587282"/>
                <a:gd name="T5" fmla="*/ 518615 h 522341"/>
                <a:gd name="T6" fmla="*/ 395785 w 587282"/>
                <a:gd name="T7" fmla="*/ 464024 h 522341"/>
                <a:gd name="T8" fmla="*/ 409433 w 587282"/>
                <a:gd name="T9" fmla="*/ 423081 h 522341"/>
                <a:gd name="T10" fmla="*/ 423081 w 587282"/>
                <a:gd name="T11" fmla="*/ 313899 h 522341"/>
                <a:gd name="T12" fmla="*/ 436728 w 587282"/>
                <a:gd name="T13" fmla="*/ 272955 h 522341"/>
                <a:gd name="T14" fmla="*/ 477672 w 587282"/>
                <a:gd name="T15" fmla="*/ 122830 h 522341"/>
                <a:gd name="T16" fmla="*/ 518615 w 587282"/>
                <a:gd name="T17" fmla="*/ 95534 h 522341"/>
                <a:gd name="T18" fmla="*/ 545911 w 587282"/>
                <a:gd name="T19" fmla="*/ 54591 h 522341"/>
                <a:gd name="T20" fmla="*/ 586854 w 587282"/>
                <a:gd name="T21" fmla="*/ 0 h 5223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7282" h="522341">
                  <a:moveTo>
                    <a:pt x="0" y="450376"/>
                  </a:moveTo>
                  <a:cubicBezTo>
                    <a:pt x="22746" y="464024"/>
                    <a:pt x="44513" y="479457"/>
                    <a:pt x="68239" y="491320"/>
                  </a:cubicBezTo>
                  <a:cubicBezTo>
                    <a:pt x="96213" y="505307"/>
                    <a:pt x="151473" y="513425"/>
                    <a:pt x="177421" y="518615"/>
                  </a:cubicBezTo>
                  <a:cubicBezTo>
                    <a:pt x="321559" y="508319"/>
                    <a:pt x="349330" y="556934"/>
                    <a:pt x="395785" y="464024"/>
                  </a:cubicBezTo>
                  <a:cubicBezTo>
                    <a:pt x="402219" y="451157"/>
                    <a:pt x="404884" y="436729"/>
                    <a:pt x="409433" y="423081"/>
                  </a:cubicBezTo>
                  <a:cubicBezTo>
                    <a:pt x="413982" y="386687"/>
                    <a:pt x="416520" y="349985"/>
                    <a:pt x="423081" y="313899"/>
                  </a:cubicBezTo>
                  <a:cubicBezTo>
                    <a:pt x="425654" y="299745"/>
                    <a:pt x="434155" y="287109"/>
                    <a:pt x="436728" y="272955"/>
                  </a:cubicBezTo>
                  <a:cubicBezTo>
                    <a:pt x="449286" y="203882"/>
                    <a:pt x="431428" y="169074"/>
                    <a:pt x="477672" y="122830"/>
                  </a:cubicBezTo>
                  <a:cubicBezTo>
                    <a:pt x="489270" y="111232"/>
                    <a:pt x="504967" y="104633"/>
                    <a:pt x="518615" y="95534"/>
                  </a:cubicBezTo>
                  <a:cubicBezTo>
                    <a:pt x="527714" y="81886"/>
                    <a:pt x="534313" y="66189"/>
                    <a:pt x="545911" y="54591"/>
                  </a:cubicBezTo>
                  <a:cubicBezTo>
                    <a:pt x="594425" y="6078"/>
                    <a:pt x="586854" y="52669"/>
                    <a:pt x="586854" y="0"/>
                  </a:cubicBezTo>
                </a:path>
              </a:pathLst>
            </a:custGeom>
            <a:noFill/>
            <a:ln w="9525" algn="ctr">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28688" name="フリーフォーム 6"/>
            <p:cNvSpPr>
              <a:spLocks/>
            </p:cNvSpPr>
            <p:nvPr/>
          </p:nvSpPr>
          <p:spPr bwMode="gray">
            <a:xfrm>
              <a:off x="5281683" y="3593175"/>
              <a:ext cx="477956" cy="559558"/>
            </a:xfrm>
            <a:custGeom>
              <a:avLst/>
              <a:gdLst>
                <a:gd name="T0" fmla="*/ 0 w 477956"/>
                <a:gd name="T1" fmla="*/ 81886 h 559558"/>
                <a:gd name="T2" fmla="*/ 68238 w 477956"/>
                <a:gd name="T3" fmla="*/ 232012 h 559558"/>
                <a:gd name="T4" fmla="*/ 122830 w 477956"/>
                <a:gd name="T5" fmla="*/ 341194 h 559558"/>
                <a:gd name="T6" fmla="*/ 136477 w 477956"/>
                <a:gd name="T7" fmla="*/ 382137 h 559558"/>
                <a:gd name="T8" fmla="*/ 177421 w 477956"/>
                <a:gd name="T9" fmla="*/ 423080 h 559558"/>
                <a:gd name="T10" fmla="*/ 163773 w 477956"/>
                <a:gd name="T11" fmla="*/ 559558 h 559558"/>
                <a:gd name="T12" fmla="*/ 354841 w 477956"/>
                <a:gd name="T13" fmla="*/ 532262 h 559558"/>
                <a:gd name="T14" fmla="*/ 395785 w 477956"/>
                <a:gd name="T15" fmla="*/ 504967 h 559558"/>
                <a:gd name="T16" fmla="*/ 423080 w 477956"/>
                <a:gd name="T17" fmla="*/ 423080 h 559558"/>
                <a:gd name="T18" fmla="*/ 436728 w 477956"/>
                <a:gd name="T19" fmla="*/ 382137 h 559558"/>
                <a:gd name="T20" fmla="*/ 409433 w 477956"/>
                <a:gd name="T21" fmla="*/ 286603 h 559558"/>
                <a:gd name="T22" fmla="*/ 368489 w 477956"/>
                <a:gd name="T23" fmla="*/ 272955 h 559558"/>
                <a:gd name="T24" fmla="*/ 300250 w 477956"/>
                <a:gd name="T25" fmla="*/ 177421 h 559558"/>
                <a:gd name="T26" fmla="*/ 341194 w 477956"/>
                <a:gd name="T27" fmla="*/ 150125 h 559558"/>
                <a:gd name="T28" fmla="*/ 368489 w 477956"/>
                <a:gd name="T29" fmla="*/ 109182 h 559558"/>
                <a:gd name="T30" fmla="*/ 409433 w 477956"/>
                <a:gd name="T31" fmla="*/ 95534 h 559558"/>
                <a:gd name="T32" fmla="*/ 450376 w 477956"/>
                <a:gd name="T33" fmla="*/ 68238 h 559558"/>
                <a:gd name="T34" fmla="*/ 477671 w 477956"/>
                <a:gd name="T35" fmla="*/ 0 h 5595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77956" h="559558">
                  <a:moveTo>
                    <a:pt x="0" y="81886"/>
                  </a:moveTo>
                  <a:cubicBezTo>
                    <a:pt x="28029" y="222038"/>
                    <a:pt x="-10461" y="74617"/>
                    <a:pt x="68238" y="232012"/>
                  </a:cubicBezTo>
                  <a:cubicBezTo>
                    <a:pt x="86435" y="268406"/>
                    <a:pt x="109963" y="302592"/>
                    <a:pt x="122830" y="341194"/>
                  </a:cubicBezTo>
                  <a:cubicBezTo>
                    <a:pt x="127379" y="354842"/>
                    <a:pt x="128497" y="370167"/>
                    <a:pt x="136477" y="382137"/>
                  </a:cubicBezTo>
                  <a:cubicBezTo>
                    <a:pt x="147183" y="398196"/>
                    <a:pt x="163773" y="409432"/>
                    <a:pt x="177421" y="423080"/>
                  </a:cubicBezTo>
                  <a:cubicBezTo>
                    <a:pt x="144193" y="522761"/>
                    <a:pt x="143147" y="477054"/>
                    <a:pt x="163773" y="559558"/>
                  </a:cubicBezTo>
                  <a:cubicBezTo>
                    <a:pt x="187846" y="557151"/>
                    <a:pt x="309669" y="551621"/>
                    <a:pt x="354841" y="532262"/>
                  </a:cubicBezTo>
                  <a:cubicBezTo>
                    <a:pt x="369917" y="525801"/>
                    <a:pt x="382137" y="514065"/>
                    <a:pt x="395785" y="504967"/>
                  </a:cubicBezTo>
                  <a:lnTo>
                    <a:pt x="423080" y="423080"/>
                  </a:lnTo>
                  <a:lnTo>
                    <a:pt x="436728" y="382137"/>
                  </a:lnTo>
                  <a:cubicBezTo>
                    <a:pt x="436611" y="381668"/>
                    <a:pt x="415958" y="293128"/>
                    <a:pt x="409433" y="286603"/>
                  </a:cubicBezTo>
                  <a:cubicBezTo>
                    <a:pt x="399260" y="276430"/>
                    <a:pt x="382137" y="277504"/>
                    <a:pt x="368489" y="272955"/>
                  </a:cubicBezTo>
                  <a:cubicBezTo>
                    <a:pt x="324649" y="243728"/>
                    <a:pt x="254296" y="234863"/>
                    <a:pt x="300250" y="177421"/>
                  </a:cubicBezTo>
                  <a:cubicBezTo>
                    <a:pt x="310497" y="164613"/>
                    <a:pt x="327546" y="159224"/>
                    <a:pt x="341194" y="150125"/>
                  </a:cubicBezTo>
                  <a:cubicBezTo>
                    <a:pt x="350292" y="136477"/>
                    <a:pt x="355681" y="119428"/>
                    <a:pt x="368489" y="109182"/>
                  </a:cubicBezTo>
                  <a:cubicBezTo>
                    <a:pt x="379723" y="100195"/>
                    <a:pt x="396566" y="101968"/>
                    <a:pt x="409433" y="95534"/>
                  </a:cubicBezTo>
                  <a:cubicBezTo>
                    <a:pt x="424104" y="88198"/>
                    <a:pt x="436728" y="77337"/>
                    <a:pt x="450376" y="68238"/>
                  </a:cubicBezTo>
                  <a:cubicBezTo>
                    <a:pt x="482718" y="19725"/>
                    <a:pt x="477671" y="43697"/>
                    <a:pt x="477671" y="0"/>
                  </a:cubicBezTo>
                </a:path>
              </a:pathLst>
            </a:custGeom>
            <a:noFill/>
            <a:ln w="9525" algn="ctr">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28689" name="フリーフォーム 8"/>
            <p:cNvSpPr>
              <a:spLocks/>
            </p:cNvSpPr>
            <p:nvPr/>
          </p:nvSpPr>
          <p:spPr bwMode="gray">
            <a:xfrm>
              <a:off x="5895832" y="3115503"/>
              <a:ext cx="941695" cy="627797"/>
            </a:xfrm>
            <a:custGeom>
              <a:avLst/>
              <a:gdLst>
                <a:gd name="T0" fmla="*/ 0 w 941695"/>
                <a:gd name="T1" fmla="*/ 136478 h 627797"/>
                <a:gd name="T2" fmla="*/ 95534 w 941695"/>
                <a:gd name="T3" fmla="*/ 232012 h 627797"/>
                <a:gd name="T4" fmla="*/ 177421 w 941695"/>
                <a:gd name="T5" fmla="*/ 286603 h 627797"/>
                <a:gd name="T6" fmla="*/ 232012 w 941695"/>
                <a:gd name="T7" fmla="*/ 327546 h 627797"/>
                <a:gd name="T8" fmla="*/ 272955 w 941695"/>
                <a:gd name="T9" fmla="*/ 354842 h 627797"/>
                <a:gd name="T10" fmla="*/ 218364 w 941695"/>
                <a:gd name="T11" fmla="*/ 464024 h 627797"/>
                <a:gd name="T12" fmla="*/ 177421 w 941695"/>
                <a:gd name="T13" fmla="*/ 477672 h 627797"/>
                <a:gd name="T14" fmla="*/ 136478 w 941695"/>
                <a:gd name="T15" fmla="*/ 504967 h 627797"/>
                <a:gd name="T16" fmla="*/ 150125 w 941695"/>
                <a:gd name="T17" fmla="*/ 559558 h 627797"/>
                <a:gd name="T18" fmla="*/ 204716 w 941695"/>
                <a:gd name="T19" fmla="*/ 586854 h 627797"/>
                <a:gd name="T20" fmla="*/ 300251 w 941695"/>
                <a:gd name="T21" fmla="*/ 614149 h 627797"/>
                <a:gd name="T22" fmla="*/ 341194 w 941695"/>
                <a:gd name="T23" fmla="*/ 627797 h 627797"/>
                <a:gd name="T24" fmla="*/ 409433 w 941695"/>
                <a:gd name="T25" fmla="*/ 327546 h 627797"/>
                <a:gd name="T26" fmla="*/ 382137 w 941695"/>
                <a:gd name="T27" fmla="*/ 245660 h 627797"/>
                <a:gd name="T28" fmla="*/ 327546 w 941695"/>
                <a:gd name="T29" fmla="*/ 163773 h 627797"/>
                <a:gd name="T30" fmla="*/ 368489 w 941695"/>
                <a:gd name="T31" fmla="*/ 54591 h 627797"/>
                <a:gd name="T32" fmla="*/ 423081 w 941695"/>
                <a:gd name="T33" fmla="*/ 27296 h 627797"/>
                <a:gd name="T34" fmla="*/ 504967 w 941695"/>
                <a:gd name="T35" fmla="*/ 0 h 627797"/>
                <a:gd name="T36" fmla="*/ 586854 w 941695"/>
                <a:gd name="T37" fmla="*/ 259307 h 627797"/>
                <a:gd name="T38" fmla="*/ 614149 w 941695"/>
                <a:gd name="T39" fmla="*/ 341194 h 627797"/>
                <a:gd name="T40" fmla="*/ 627797 w 941695"/>
                <a:gd name="T41" fmla="*/ 409433 h 627797"/>
                <a:gd name="T42" fmla="*/ 641445 w 941695"/>
                <a:gd name="T43" fmla="*/ 464024 h 627797"/>
                <a:gd name="T44" fmla="*/ 682388 w 941695"/>
                <a:gd name="T45" fmla="*/ 491319 h 627797"/>
                <a:gd name="T46" fmla="*/ 859809 w 941695"/>
                <a:gd name="T47" fmla="*/ 477672 h 627797"/>
                <a:gd name="T48" fmla="*/ 941695 w 941695"/>
                <a:gd name="T49" fmla="*/ 423081 h 627797"/>
                <a:gd name="T50" fmla="*/ 928048 w 941695"/>
                <a:gd name="T51" fmla="*/ 341194 h 627797"/>
                <a:gd name="T52" fmla="*/ 914400 w 941695"/>
                <a:gd name="T53" fmla="*/ 300251 h 627797"/>
                <a:gd name="T54" fmla="*/ 941695 w 941695"/>
                <a:gd name="T55" fmla="*/ 259307 h 62779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41695" h="627797">
                  <a:moveTo>
                    <a:pt x="0" y="136478"/>
                  </a:moveTo>
                  <a:cubicBezTo>
                    <a:pt x="128302" y="328929"/>
                    <a:pt x="-5355" y="164753"/>
                    <a:pt x="95534" y="232012"/>
                  </a:cubicBezTo>
                  <a:cubicBezTo>
                    <a:pt x="197766" y="300166"/>
                    <a:pt x="80069" y="254151"/>
                    <a:pt x="177421" y="286603"/>
                  </a:cubicBezTo>
                  <a:cubicBezTo>
                    <a:pt x="195618" y="300251"/>
                    <a:pt x="213503" y="314325"/>
                    <a:pt x="232012" y="327546"/>
                  </a:cubicBezTo>
                  <a:cubicBezTo>
                    <a:pt x="245359" y="337080"/>
                    <a:pt x="268449" y="339070"/>
                    <a:pt x="272955" y="354842"/>
                  </a:cubicBezTo>
                  <a:cubicBezTo>
                    <a:pt x="285571" y="399000"/>
                    <a:pt x="250707" y="442462"/>
                    <a:pt x="218364" y="464024"/>
                  </a:cubicBezTo>
                  <a:cubicBezTo>
                    <a:pt x="206394" y="472004"/>
                    <a:pt x="190288" y="471238"/>
                    <a:pt x="177421" y="477672"/>
                  </a:cubicBezTo>
                  <a:cubicBezTo>
                    <a:pt x="162750" y="485007"/>
                    <a:pt x="150126" y="495869"/>
                    <a:pt x="136478" y="504967"/>
                  </a:cubicBezTo>
                  <a:cubicBezTo>
                    <a:pt x="141027" y="523164"/>
                    <a:pt x="138117" y="545148"/>
                    <a:pt x="150125" y="559558"/>
                  </a:cubicBezTo>
                  <a:cubicBezTo>
                    <a:pt x="163149" y="575188"/>
                    <a:pt x="186016" y="578840"/>
                    <a:pt x="204716" y="586854"/>
                  </a:cubicBezTo>
                  <a:cubicBezTo>
                    <a:pt x="237430" y="600874"/>
                    <a:pt x="265635" y="604259"/>
                    <a:pt x="300251" y="614149"/>
                  </a:cubicBezTo>
                  <a:cubicBezTo>
                    <a:pt x="314083" y="618101"/>
                    <a:pt x="327546" y="623248"/>
                    <a:pt x="341194" y="627797"/>
                  </a:cubicBezTo>
                  <a:cubicBezTo>
                    <a:pt x="450362" y="482241"/>
                    <a:pt x="441804" y="543350"/>
                    <a:pt x="409433" y="327546"/>
                  </a:cubicBezTo>
                  <a:cubicBezTo>
                    <a:pt x="405165" y="299092"/>
                    <a:pt x="398097" y="269600"/>
                    <a:pt x="382137" y="245660"/>
                  </a:cubicBezTo>
                  <a:lnTo>
                    <a:pt x="327546" y="163773"/>
                  </a:lnTo>
                  <a:cubicBezTo>
                    <a:pt x="335322" y="124891"/>
                    <a:pt x="334753" y="82704"/>
                    <a:pt x="368489" y="54591"/>
                  </a:cubicBezTo>
                  <a:cubicBezTo>
                    <a:pt x="384119" y="41567"/>
                    <a:pt x="404191" y="34852"/>
                    <a:pt x="423081" y="27296"/>
                  </a:cubicBezTo>
                  <a:cubicBezTo>
                    <a:pt x="449795" y="16610"/>
                    <a:pt x="504967" y="0"/>
                    <a:pt x="504967" y="0"/>
                  </a:cubicBezTo>
                  <a:cubicBezTo>
                    <a:pt x="659041" y="30815"/>
                    <a:pt x="552773" y="-13342"/>
                    <a:pt x="586854" y="259307"/>
                  </a:cubicBezTo>
                  <a:cubicBezTo>
                    <a:pt x="590423" y="287857"/>
                    <a:pt x="608506" y="312981"/>
                    <a:pt x="614149" y="341194"/>
                  </a:cubicBezTo>
                  <a:cubicBezTo>
                    <a:pt x="618698" y="363940"/>
                    <a:pt x="622765" y="386789"/>
                    <a:pt x="627797" y="409433"/>
                  </a:cubicBezTo>
                  <a:cubicBezTo>
                    <a:pt x="631866" y="427743"/>
                    <a:pt x="631040" y="448417"/>
                    <a:pt x="641445" y="464024"/>
                  </a:cubicBezTo>
                  <a:cubicBezTo>
                    <a:pt x="650543" y="477672"/>
                    <a:pt x="668740" y="482221"/>
                    <a:pt x="682388" y="491319"/>
                  </a:cubicBezTo>
                  <a:cubicBezTo>
                    <a:pt x="741528" y="486770"/>
                    <a:pt x="802447" y="492767"/>
                    <a:pt x="859809" y="477672"/>
                  </a:cubicBezTo>
                  <a:cubicBezTo>
                    <a:pt x="891534" y="469323"/>
                    <a:pt x="941695" y="423081"/>
                    <a:pt x="941695" y="423081"/>
                  </a:cubicBezTo>
                  <a:cubicBezTo>
                    <a:pt x="937146" y="395785"/>
                    <a:pt x="934051" y="368207"/>
                    <a:pt x="928048" y="341194"/>
                  </a:cubicBezTo>
                  <a:cubicBezTo>
                    <a:pt x="924927" y="327151"/>
                    <a:pt x="914400" y="314637"/>
                    <a:pt x="914400" y="300251"/>
                  </a:cubicBezTo>
                  <a:cubicBezTo>
                    <a:pt x="914400" y="254991"/>
                    <a:pt x="918432" y="259307"/>
                    <a:pt x="941695" y="259307"/>
                  </a:cubicBezTo>
                </a:path>
              </a:pathLst>
            </a:custGeom>
            <a:noFill/>
            <a:ln w="9525" algn="ctr">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28690" name="フリーフォーム 36"/>
            <p:cNvSpPr>
              <a:spLocks/>
            </p:cNvSpPr>
            <p:nvPr/>
          </p:nvSpPr>
          <p:spPr bwMode="gray">
            <a:xfrm>
              <a:off x="5008727" y="4098142"/>
              <a:ext cx="409433" cy="423080"/>
            </a:xfrm>
            <a:custGeom>
              <a:avLst/>
              <a:gdLst>
                <a:gd name="T0" fmla="*/ 409433 w 409433"/>
                <a:gd name="T1" fmla="*/ 0 h 423080"/>
                <a:gd name="T2" fmla="*/ 395786 w 409433"/>
                <a:gd name="T3" fmla="*/ 286603 h 423080"/>
                <a:gd name="T4" fmla="*/ 382138 w 409433"/>
                <a:gd name="T5" fmla="*/ 327546 h 423080"/>
                <a:gd name="T6" fmla="*/ 354842 w 409433"/>
                <a:gd name="T7" fmla="*/ 368489 h 423080"/>
                <a:gd name="T8" fmla="*/ 272956 w 409433"/>
                <a:gd name="T9" fmla="*/ 423080 h 423080"/>
                <a:gd name="T10" fmla="*/ 232012 w 409433"/>
                <a:gd name="T11" fmla="*/ 395785 h 423080"/>
                <a:gd name="T12" fmla="*/ 177421 w 409433"/>
                <a:gd name="T13" fmla="*/ 272955 h 423080"/>
                <a:gd name="T14" fmla="*/ 163774 w 409433"/>
                <a:gd name="T15" fmla="*/ 232012 h 423080"/>
                <a:gd name="T16" fmla="*/ 0 w 409433"/>
                <a:gd name="T17" fmla="*/ 204716 h 4230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9433" h="423080">
                  <a:moveTo>
                    <a:pt x="409433" y="0"/>
                  </a:moveTo>
                  <a:cubicBezTo>
                    <a:pt x="404884" y="95534"/>
                    <a:pt x="403729" y="191291"/>
                    <a:pt x="395786" y="286603"/>
                  </a:cubicBezTo>
                  <a:cubicBezTo>
                    <a:pt x="394591" y="300939"/>
                    <a:pt x="388572" y="314679"/>
                    <a:pt x="382138" y="327546"/>
                  </a:cubicBezTo>
                  <a:cubicBezTo>
                    <a:pt x="374802" y="342217"/>
                    <a:pt x="367186" y="357688"/>
                    <a:pt x="354842" y="368489"/>
                  </a:cubicBezTo>
                  <a:cubicBezTo>
                    <a:pt x="330154" y="390091"/>
                    <a:pt x="272956" y="423080"/>
                    <a:pt x="272956" y="423080"/>
                  </a:cubicBezTo>
                  <a:cubicBezTo>
                    <a:pt x="259308" y="413982"/>
                    <a:pt x="243611" y="407383"/>
                    <a:pt x="232012" y="395785"/>
                  </a:cubicBezTo>
                  <a:cubicBezTo>
                    <a:pt x="199572" y="363345"/>
                    <a:pt x="190933" y="313492"/>
                    <a:pt x="177421" y="272955"/>
                  </a:cubicBezTo>
                  <a:cubicBezTo>
                    <a:pt x="172872" y="259307"/>
                    <a:pt x="177422" y="236561"/>
                    <a:pt x="163774" y="232012"/>
                  </a:cubicBezTo>
                  <a:cubicBezTo>
                    <a:pt x="55992" y="196084"/>
                    <a:pt x="110659" y="204716"/>
                    <a:pt x="0" y="204716"/>
                  </a:cubicBezTo>
                </a:path>
              </a:pathLst>
            </a:custGeom>
            <a:noFill/>
            <a:ln w="9525" algn="ctr">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28691" name="フリーフォーム 37"/>
            <p:cNvSpPr>
              <a:spLocks/>
            </p:cNvSpPr>
            <p:nvPr/>
          </p:nvSpPr>
          <p:spPr bwMode="gray">
            <a:xfrm>
              <a:off x="5445456" y="4357449"/>
              <a:ext cx="450376" cy="545911"/>
            </a:xfrm>
            <a:custGeom>
              <a:avLst/>
              <a:gdLst>
                <a:gd name="T0" fmla="*/ 0 w 450376"/>
                <a:gd name="T1" fmla="*/ 0 h 545911"/>
                <a:gd name="T2" fmla="*/ 27295 w 450376"/>
                <a:gd name="T3" fmla="*/ 68239 h 545911"/>
                <a:gd name="T4" fmla="*/ 122830 w 450376"/>
                <a:gd name="T5" fmla="*/ 163773 h 545911"/>
                <a:gd name="T6" fmla="*/ 218364 w 450376"/>
                <a:gd name="T7" fmla="*/ 232012 h 545911"/>
                <a:gd name="T8" fmla="*/ 313898 w 450376"/>
                <a:gd name="T9" fmla="*/ 341194 h 545911"/>
                <a:gd name="T10" fmla="*/ 368489 w 450376"/>
                <a:gd name="T11" fmla="*/ 423081 h 545911"/>
                <a:gd name="T12" fmla="*/ 395785 w 450376"/>
                <a:gd name="T13" fmla="*/ 464024 h 545911"/>
                <a:gd name="T14" fmla="*/ 409433 w 450376"/>
                <a:gd name="T15" fmla="*/ 504967 h 545911"/>
                <a:gd name="T16" fmla="*/ 450376 w 450376"/>
                <a:gd name="T17" fmla="*/ 532263 h 545911"/>
                <a:gd name="T18" fmla="*/ 409433 w 450376"/>
                <a:gd name="T19" fmla="*/ 545911 h 545911"/>
                <a:gd name="T20" fmla="*/ 354842 w 450376"/>
                <a:gd name="T21" fmla="*/ 532263 h 5459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50376" h="545911">
                  <a:moveTo>
                    <a:pt x="0" y="0"/>
                  </a:moveTo>
                  <a:cubicBezTo>
                    <a:pt x="9098" y="22746"/>
                    <a:pt x="12596" y="48640"/>
                    <a:pt x="27295" y="68239"/>
                  </a:cubicBezTo>
                  <a:cubicBezTo>
                    <a:pt x="54316" y="104267"/>
                    <a:pt x="90985" y="131928"/>
                    <a:pt x="122830" y="163773"/>
                  </a:cubicBezTo>
                  <a:cubicBezTo>
                    <a:pt x="178161" y="219104"/>
                    <a:pt x="146507" y="196084"/>
                    <a:pt x="218364" y="232012"/>
                  </a:cubicBezTo>
                  <a:cubicBezTo>
                    <a:pt x="282053" y="327547"/>
                    <a:pt x="245659" y="295702"/>
                    <a:pt x="313898" y="341194"/>
                  </a:cubicBezTo>
                  <a:cubicBezTo>
                    <a:pt x="337883" y="413148"/>
                    <a:pt x="311694" y="354928"/>
                    <a:pt x="368489" y="423081"/>
                  </a:cubicBezTo>
                  <a:cubicBezTo>
                    <a:pt x="378990" y="435682"/>
                    <a:pt x="388449" y="449353"/>
                    <a:pt x="395785" y="464024"/>
                  </a:cubicBezTo>
                  <a:cubicBezTo>
                    <a:pt x="402219" y="476891"/>
                    <a:pt x="400446" y="493733"/>
                    <a:pt x="409433" y="504967"/>
                  </a:cubicBezTo>
                  <a:cubicBezTo>
                    <a:pt x="419680" y="517775"/>
                    <a:pt x="436728" y="523164"/>
                    <a:pt x="450376" y="532263"/>
                  </a:cubicBezTo>
                  <a:cubicBezTo>
                    <a:pt x="436728" y="536812"/>
                    <a:pt x="423819" y="545911"/>
                    <a:pt x="409433" y="545911"/>
                  </a:cubicBezTo>
                  <a:cubicBezTo>
                    <a:pt x="390676" y="545911"/>
                    <a:pt x="354842" y="532263"/>
                    <a:pt x="354842" y="532263"/>
                  </a:cubicBezTo>
                </a:path>
              </a:pathLst>
            </a:custGeom>
            <a:noFill/>
            <a:ln w="9525" algn="ctr">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28692" name="フリーフォーム 38"/>
            <p:cNvSpPr>
              <a:spLocks/>
            </p:cNvSpPr>
            <p:nvPr/>
          </p:nvSpPr>
          <p:spPr bwMode="gray">
            <a:xfrm>
              <a:off x="5663594" y="4043551"/>
              <a:ext cx="331461" cy="545910"/>
            </a:xfrm>
            <a:custGeom>
              <a:avLst/>
              <a:gdLst>
                <a:gd name="T0" fmla="*/ 82113 w 331461"/>
                <a:gd name="T1" fmla="*/ 0 h 545910"/>
                <a:gd name="T2" fmla="*/ 150351 w 331461"/>
                <a:gd name="T3" fmla="*/ 40943 h 545910"/>
                <a:gd name="T4" fmla="*/ 191295 w 331461"/>
                <a:gd name="T5" fmla="*/ 54591 h 545910"/>
                <a:gd name="T6" fmla="*/ 232238 w 331461"/>
                <a:gd name="T7" fmla="*/ 95534 h 545910"/>
                <a:gd name="T8" fmla="*/ 314125 w 331461"/>
                <a:gd name="T9" fmla="*/ 150125 h 545910"/>
                <a:gd name="T10" fmla="*/ 314125 w 331461"/>
                <a:gd name="T11" fmla="*/ 259307 h 545910"/>
                <a:gd name="T12" fmla="*/ 232238 w 331461"/>
                <a:gd name="T13" fmla="*/ 286603 h 545910"/>
                <a:gd name="T14" fmla="*/ 82113 w 331461"/>
                <a:gd name="T15" fmla="*/ 313898 h 545910"/>
                <a:gd name="T16" fmla="*/ 41169 w 331461"/>
                <a:gd name="T17" fmla="*/ 327546 h 545910"/>
                <a:gd name="T18" fmla="*/ 226 w 331461"/>
                <a:gd name="T19" fmla="*/ 409433 h 545910"/>
                <a:gd name="T20" fmla="*/ 27522 w 331461"/>
                <a:gd name="T21" fmla="*/ 464024 h 545910"/>
                <a:gd name="T22" fmla="*/ 82113 w 331461"/>
                <a:gd name="T23" fmla="*/ 545910 h 545910"/>
                <a:gd name="T24" fmla="*/ 150351 w 331461"/>
                <a:gd name="T25" fmla="*/ 477671 h 5459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1461" h="545910">
                  <a:moveTo>
                    <a:pt x="82113" y="0"/>
                  </a:moveTo>
                  <a:cubicBezTo>
                    <a:pt x="104859" y="13648"/>
                    <a:pt x="126625" y="29080"/>
                    <a:pt x="150351" y="40943"/>
                  </a:cubicBezTo>
                  <a:cubicBezTo>
                    <a:pt x="163218" y="47377"/>
                    <a:pt x="179325" y="46611"/>
                    <a:pt x="191295" y="54591"/>
                  </a:cubicBezTo>
                  <a:cubicBezTo>
                    <a:pt x="207354" y="65297"/>
                    <a:pt x="217003" y="83685"/>
                    <a:pt x="232238" y="95534"/>
                  </a:cubicBezTo>
                  <a:cubicBezTo>
                    <a:pt x="258133" y="115674"/>
                    <a:pt x="314125" y="150125"/>
                    <a:pt x="314125" y="150125"/>
                  </a:cubicBezTo>
                  <a:cubicBezTo>
                    <a:pt x="324894" y="182433"/>
                    <a:pt x="347062" y="226370"/>
                    <a:pt x="314125" y="259307"/>
                  </a:cubicBezTo>
                  <a:cubicBezTo>
                    <a:pt x="293780" y="279652"/>
                    <a:pt x="260619" y="281873"/>
                    <a:pt x="232238" y="286603"/>
                  </a:cubicBezTo>
                  <a:cubicBezTo>
                    <a:pt x="195721" y="292689"/>
                    <a:pt x="120274" y="304358"/>
                    <a:pt x="82113" y="313898"/>
                  </a:cubicBezTo>
                  <a:cubicBezTo>
                    <a:pt x="68156" y="317387"/>
                    <a:pt x="54817" y="322997"/>
                    <a:pt x="41169" y="327546"/>
                  </a:cubicBezTo>
                  <a:cubicBezTo>
                    <a:pt x="31158" y="342563"/>
                    <a:pt x="-3098" y="386167"/>
                    <a:pt x="226" y="409433"/>
                  </a:cubicBezTo>
                  <a:cubicBezTo>
                    <a:pt x="3103" y="429573"/>
                    <a:pt x="17055" y="446578"/>
                    <a:pt x="27522" y="464024"/>
                  </a:cubicBezTo>
                  <a:cubicBezTo>
                    <a:pt x="44400" y="492154"/>
                    <a:pt x="82113" y="545910"/>
                    <a:pt x="82113" y="545910"/>
                  </a:cubicBezTo>
                  <a:lnTo>
                    <a:pt x="150351" y="477671"/>
                  </a:lnTo>
                </a:path>
              </a:pathLst>
            </a:custGeom>
            <a:noFill/>
            <a:ln w="9525" algn="ctr">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28693" name="フリーフォーム 39"/>
            <p:cNvSpPr>
              <a:spLocks/>
            </p:cNvSpPr>
            <p:nvPr/>
          </p:nvSpPr>
          <p:spPr bwMode="gray">
            <a:xfrm>
              <a:off x="5921030" y="3811539"/>
              <a:ext cx="318493" cy="395864"/>
            </a:xfrm>
            <a:custGeom>
              <a:avLst/>
              <a:gdLst>
                <a:gd name="T0" fmla="*/ 275053 w 318493"/>
                <a:gd name="T1" fmla="*/ 0 h 395864"/>
                <a:gd name="T2" fmla="*/ 315996 w 318493"/>
                <a:gd name="T3" fmla="*/ 245660 h 395864"/>
                <a:gd name="T4" fmla="*/ 302348 w 318493"/>
                <a:gd name="T5" fmla="*/ 313898 h 395864"/>
                <a:gd name="T6" fmla="*/ 124927 w 318493"/>
                <a:gd name="T7" fmla="*/ 300251 h 395864"/>
                <a:gd name="T8" fmla="*/ 43041 w 318493"/>
                <a:gd name="T9" fmla="*/ 313898 h 395864"/>
                <a:gd name="T10" fmla="*/ 29393 w 318493"/>
                <a:gd name="T11" fmla="*/ 354842 h 395864"/>
                <a:gd name="T12" fmla="*/ 15745 w 318493"/>
                <a:gd name="T13" fmla="*/ 395785 h 3958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8493" h="395864">
                  <a:moveTo>
                    <a:pt x="275053" y="0"/>
                  </a:moveTo>
                  <a:cubicBezTo>
                    <a:pt x="288701" y="81887"/>
                    <a:pt x="308804" y="162956"/>
                    <a:pt x="315996" y="245660"/>
                  </a:cubicBezTo>
                  <a:cubicBezTo>
                    <a:pt x="318005" y="268769"/>
                    <a:pt x="324652" y="307525"/>
                    <a:pt x="302348" y="313898"/>
                  </a:cubicBezTo>
                  <a:cubicBezTo>
                    <a:pt x="245315" y="330193"/>
                    <a:pt x="184067" y="304800"/>
                    <a:pt x="124927" y="300251"/>
                  </a:cubicBezTo>
                  <a:cubicBezTo>
                    <a:pt x="97632" y="304800"/>
                    <a:pt x="67067" y="300169"/>
                    <a:pt x="43041" y="313898"/>
                  </a:cubicBezTo>
                  <a:cubicBezTo>
                    <a:pt x="30550" y="321036"/>
                    <a:pt x="35827" y="341975"/>
                    <a:pt x="29393" y="354842"/>
                  </a:cubicBezTo>
                  <a:cubicBezTo>
                    <a:pt x="7029" y="399570"/>
                    <a:pt x="-16373" y="395785"/>
                    <a:pt x="15745" y="395785"/>
                  </a:cubicBezTo>
                </a:path>
              </a:pathLst>
            </a:custGeom>
            <a:noFill/>
            <a:ln w="9525" algn="ctr">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28694" name="フリーフォーム 42"/>
            <p:cNvSpPr>
              <a:spLocks/>
            </p:cNvSpPr>
            <p:nvPr/>
          </p:nvSpPr>
          <p:spPr bwMode="gray">
            <a:xfrm>
              <a:off x="6264321" y="3702357"/>
              <a:ext cx="518615" cy="306959"/>
            </a:xfrm>
            <a:custGeom>
              <a:avLst/>
              <a:gdLst>
                <a:gd name="T0" fmla="*/ 518615 w 518615"/>
                <a:gd name="T1" fmla="*/ 0 h 306959"/>
                <a:gd name="T2" fmla="*/ 491320 w 518615"/>
                <a:gd name="T3" fmla="*/ 163773 h 306959"/>
                <a:gd name="T4" fmla="*/ 423081 w 518615"/>
                <a:gd name="T5" fmla="*/ 245659 h 306959"/>
                <a:gd name="T6" fmla="*/ 341195 w 518615"/>
                <a:gd name="T7" fmla="*/ 286603 h 306959"/>
                <a:gd name="T8" fmla="*/ 245660 w 518615"/>
                <a:gd name="T9" fmla="*/ 163773 h 306959"/>
                <a:gd name="T10" fmla="*/ 218365 w 518615"/>
                <a:gd name="T11" fmla="*/ 122830 h 306959"/>
                <a:gd name="T12" fmla="*/ 150126 w 518615"/>
                <a:gd name="T13" fmla="*/ 136477 h 306959"/>
                <a:gd name="T14" fmla="*/ 109183 w 518615"/>
                <a:gd name="T15" fmla="*/ 218364 h 306959"/>
                <a:gd name="T16" fmla="*/ 68239 w 518615"/>
                <a:gd name="T17" fmla="*/ 232012 h 306959"/>
                <a:gd name="T18" fmla="*/ 0 w 518615"/>
                <a:gd name="T19" fmla="*/ 259307 h 3069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18615" h="306959">
                  <a:moveTo>
                    <a:pt x="518615" y="0"/>
                  </a:moveTo>
                  <a:cubicBezTo>
                    <a:pt x="516588" y="14191"/>
                    <a:pt x="500532" y="139208"/>
                    <a:pt x="491320" y="163773"/>
                  </a:cubicBezTo>
                  <a:cubicBezTo>
                    <a:pt x="479920" y="194173"/>
                    <a:pt x="444320" y="224420"/>
                    <a:pt x="423081" y="245659"/>
                  </a:cubicBezTo>
                  <a:cubicBezTo>
                    <a:pt x="408477" y="304073"/>
                    <a:pt x="422050" y="327031"/>
                    <a:pt x="341195" y="286603"/>
                  </a:cubicBezTo>
                  <a:cubicBezTo>
                    <a:pt x="309125" y="270568"/>
                    <a:pt x="256449" y="179957"/>
                    <a:pt x="245660" y="163773"/>
                  </a:cubicBezTo>
                  <a:lnTo>
                    <a:pt x="218365" y="122830"/>
                  </a:lnTo>
                  <a:cubicBezTo>
                    <a:pt x="195619" y="127379"/>
                    <a:pt x="170266" y="124968"/>
                    <a:pt x="150126" y="136477"/>
                  </a:cubicBezTo>
                  <a:cubicBezTo>
                    <a:pt x="91060" y="170229"/>
                    <a:pt x="148881" y="178666"/>
                    <a:pt x="109183" y="218364"/>
                  </a:cubicBezTo>
                  <a:cubicBezTo>
                    <a:pt x="99010" y="228537"/>
                    <a:pt x="81106" y="225578"/>
                    <a:pt x="68239" y="232012"/>
                  </a:cubicBezTo>
                  <a:cubicBezTo>
                    <a:pt x="3554" y="264354"/>
                    <a:pt x="52669" y="259307"/>
                    <a:pt x="0" y="259307"/>
                  </a:cubicBezTo>
                </a:path>
              </a:pathLst>
            </a:custGeom>
            <a:noFill/>
            <a:ln w="9525" algn="ctr">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28695" name="フリーフォーム 44"/>
            <p:cNvSpPr>
              <a:spLocks/>
            </p:cNvSpPr>
            <p:nvPr/>
          </p:nvSpPr>
          <p:spPr bwMode="gray">
            <a:xfrm>
              <a:off x="5991367" y="4029903"/>
              <a:ext cx="532262" cy="873457"/>
            </a:xfrm>
            <a:custGeom>
              <a:avLst/>
              <a:gdLst>
                <a:gd name="T0" fmla="*/ 144174 w 641445"/>
                <a:gd name="T1" fmla="*/ 0 h 996786"/>
                <a:gd name="T2" fmla="*/ 125769 w 641445"/>
                <a:gd name="T3" fmla="*/ 4744 h 996786"/>
                <a:gd name="T4" fmla="*/ 107364 w 641445"/>
                <a:gd name="T5" fmla="*/ 23722 h 996786"/>
                <a:gd name="T6" fmla="*/ 98162 w 641445"/>
                <a:gd name="T7" fmla="*/ 33211 h 996786"/>
                <a:gd name="T8" fmla="*/ 82823 w 641445"/>
                <a:gd name="T9" fmla="*/ 66422 h 996786"/>
                <a:gd name="T10" fmla="*/ 76689 w 641445"/>
                <a:gd name="T11" fmla="*/ 104376 h 996786"/>
                <a:gd name="T12" fmla="*/ 88959 w 641445"/>
                <a:gd name="T13" fmla="*/ 232474 h 996786"/>
                <a:gd name="T14" fmla="*/ 98162 w 641445"/>
                <a:gd name="T15" fmla="*/ 251451 h 996786"/>
                <a:gd name="T16" fmla="*/ 104296 w 641445"/>
                <a:gd name="T17" fmla="*/ 284662 h 996786"/>
                <a:gd name="T18" fmla="*/ 110431 w 641445"/>
                <a:gd name="T19" fmla="*/ 303640 h 996786"/>
                <a:gd name="T20" fmla="*/ 119634 w 641445"/>
                <a:gd name="T21" fmla="*/ 317872 h 996786"/>
                <a:gd name="T22" fmla="*/ 116566 w 641445"/>
                <a:gd name="T23" fmla="*/ 346338 h 996786"/>
                <a:gd name="T24" fmla="*/ 92026 w 641445"/>
                <a:gd name="T25" fmla="*/ 332105 h 996786"/>
                <a:gd name="T26" fmla="*/ 67486 w 641445"/>
                <a:gd name="T27" fmla="*/ 322618 h 996786"/>
                <a:gd name="T28" fmla="*/ 39879 w 641445"/>
                <a:gd name="T29" fmla="*/ 294150 h 996786"/>
                <a:gd name="T30" fmla="*/ 30676 w 641445"/>
                <a:gd name="T31" fmla="*/ 284662 h 996786"/>
                <a:gd name="T32" fmla="*/ 15338 w 641445"/>
                <a:gd name="T33" fmla="*/ 265685 h 996786"/>
                <a:gd name="T34" fmla="*/ 0 w 641445"/>
                <a:gd name="T35" fmla="*/ 256196 h 99678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41445" h="996786">
                  <a:moveTo>
                    <a:pt x="641445" y="0"/>
                  </a:moveTo>
                  <a:cubicBezTo>
                    <a:pt x="614149" y="4549"/>
                    <a:pt x="585102" y="3005"/>
                    <a:pt x="559558" y="13648"/>
                  </a:cubicBezTo>
                  <a:cubicBezTo>
                    <a:pt x="529277" y="26265"/>
                    <a:pt x="504967" y="50042"/>
                    <a:pt x="477672" y="68239"/>
                  </a:cubicBezTo>
                  <a:cubicBezTo>
                    <a:pt x="464024" y="77337"/>
                    <a:pt x="446571" y="82412"/>
                    <a:pt x="436729" y="95534"/>
                  </a:cubicBezTo>
                  <a:cubicBezTo>
                    <a:pt x="427449" y="107907"/>
                    <a:pt x="378472" y="171105"/>
                    <a:pt x="368490" y="191069"/>
                  </a:cubicBezTo>
                  <a:cubicBezTo>
                    <a:pt x="354500" y="219048"/>
                    <a:pt x="346386" y="274293"/>
                    <a:pt x="341194" y="300251"/>
                  </a:cubicBezTo>
                  <a:cubicBezTo>
                    <a:pt x="354760" y="456262"/>
                    <a:pt x="324522" y="554719"/>
                    <a:pt x="395785" y="668740"/>
                  </a:cubicBezTo>
                  <a:cubicBezTo>
                    <a:pt x="407841" y="688029"/>
                    <a:pt x="423081" y="705134"/>
                    <a:pt x="436729" y="723331"/>
                  </a:cubicBezTo>
                  <a:cubicBezTo>
                    <a:pt x="443655" y="751036"/>
                    <a:pt x="452275" y="791453"/>
                    <a:pt x="464024" y="818866"/>
                  </a:cubicBezTo>
                  <a:cubicBezTo>
                    <a:pt x="472038" y="837566"/>
                    <a:pt x="479495" y="856902"/>
                    <a:pt x="491320" y="873457"/>
                  </a:cubicBezTo>
                  <a:cubicBezTo>
                    <a:pt x="502538" y="889163"/>
                    <a:pt x="518615" y="900752"/>
                    <a:pt x="532263" y="914400"/>
                  </a:cubicBezTo>
                  <a:cubicBezTo>
                    <a:pt x="549347" y="948569"/>
                    <a:pt x="590632" y="985999"/>
                    <a:pt x="518615" y="996287"/>
                  </a:cubicBezTo>
                  <a:cubicBezTo>
                    <a:pt x="482578" y="1001435"/>
                    <a:pt x="439268" y="965288"/>
                    <a:pt x="409433" y="955343"/>
                  </a:cubicBezTo>
                  <a:cubicBezTo>
                    <a:pt x="373844" y="943480"/>
                    <a:pt x="300251" y="928048"/>
                    <a:pt x="300251" y="928048"/>
                  </a:cubicBezTo>
                  <a:lnTo>
                    <a:pt x="177421" y="846161"/>
                  </a:lnTo>
                  <a:lnTo>
                    <a:pt x="136478" y="818866"/>
                  </a:lnTo>
                  <a:cubicBezTo>
                    <a:pt x="90463" y="749844"/>
                    <a:pt x="134161" y="797236"/>
                    <a:pt x="68239" y="764275"/>
                  </a:cubicBezTo>
                  <a:cubicBezTo>
                    <a:pt x="3553" y="731932"/>
                    <a:pt x="52670" y="736979"/>
                    <a:pt x="0" y="736979"/>
                  </a:cubicBezTo>
                </a:path>
              </a:pathLst>
            </a:custGeom>
            <a:noFill/>
            <a:ln w="9525" algn="ctr">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28696" name="フリーフォーム 47"/>
            <p:cNvSpPr>
              <a:spLocks/>
            </p:cNvSpPr>
            <p:nvPr/>
          </p:nvSpPr>
          <p:spPr bwMode="gray">
            <a:xfrm>
              <a:off x="6564572" y="3988960"/>
              <a:ext cx="219903" cy="723331"/>
            </a:xfrm>
            <a:custGeom>
              <a:avLst/>
              <a:gdLst>
                <a:gd name="T0" fmla="*/ 54591 w 219903"/>
                <a:gd name="T1" fmla="*/ 0 h 723331"/>
                <a:gd name="T2" fmla="*/ 122830 w 219903"/>
                <a:gd name="T3" fmla="*/ 150125 h 723331"/>
                <a:gd name="T4" fmla="*/ 163773 w 219903"/>
                <a:gd name="T5" fmla="*/ 177421 h 723331"/>
                <a:gd name="T6" fmla="*/ 204717 w 219903"/>
                <a:gd name="T7" fmla="*/ 232012 h 723331"/>
                <a:gd name="T8" fmla="*/ 218364 w 219903"/>
                <a:gd name="T9" fmla="*/ 272955 h 723331"/>
                <a:gd name="T10" fmla="*/ 122830 w 219903"/>
                <a:gd name="T11" fmla="*/ 327546 h 723331"/>
                <a:gd name="T12" fmla="*/ 40944 w 219903"/>
                <a:gd name="T13" fmla="*/ 368489 h 723331"/>
                <a:gd name="T14" fmla="*/ 0 w 219903"/>
                <a:gd name="T15" fmla="*/ 450376 h 723331"/>
                <a:gd name="T16" fmla="*/ 54591 w 219903"/>
                <a:gd name="T17" fmla="*/ 573206 h 723331"/>
                <a:gd name="T18" fmla="*/ 81887 w 219903"/>
                <a:gd name="T19" fmla="*/ 614149 h 723331"/>
                <a:gd name="T20" fmla="*/ 122830 w 219903"/>
                <a:gd name="T21" fmla="*/ 641444 h 723331"/>
                <a:gd name="T22" fmla="*/ 163773 w 219903"/>
                <a:gd name="T23" fmla="*/ 682388 h 723331"/>
                <a:gd name="T24" fmla="*/ 218364 w 219903"/>
                <a:gd name="T25" fmla="*/ 723331 h 7233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9903" h="723331">
                  <a:moveTo>
                    <a:pt x="54591" y="0"/>
                  </a:moveTo>
                  <a:cubicBezTo>
                    <a:pt x="73784" y="57579"/>
                    <a:pt x="82288" y="102826"/>
                    <a:pt x="122830" y="150125"/>
                  </a:cubicBezTo>
                  <a:cubicBezTo>
                    <a:pt x="133505" y="162579"/>
                    <a:pt x="152175" y="165823"/>
                    <a:pt x="163773" y="177421"/>
                  </a:cubicBezTo>
                  <a:cubicBezTo>
                    <a:pt x="179857" y="193505"/>
                    <a:pt x="191069" y="213815"/>
                    <a:pt x="204717" y="232012"/>
                  </a:cubicBezTo>
                  <a:cubicBezTo>
                    <a:pt x="209266" y="245660"/>
                    <a:pt x="224798" y="260088"/>
                    <a:pt x="218364" y="272955"/>
                  </a:cubicBezTo>
                  <a:cubicBezTo>
                    <a:pt x="196363" y="316955"/>
                    <a:pt x="157461" y="310230"/>
                    <a:pt x="122830" y="327546"/>
                  </a:cubicBezTo>
                  <a:cubicBezTo>
                    <a:pt x="17004" y="380459"/>
                    <a:pt x="143856" y="334184"/>
                    <a:pt x="40944" y="368489"/>
                  </a:cubicBezTo>
                  <a:cubicBezTo>
                    <a:pt x="27144" y="389189"/>
                    <a:pt x="0" y="422125"/>
                    <a:pt x="0" y="450376"/>
                  </a:cubicBezTo>
                  <a:cubicBezTo>
                    <a:pt x="0" y="548464"/>
                    <a:pt x="5814" y="514673"/>
                    <a:pt x="54591" y="573206"/>
                  </a:cubicBezTo>
                  <a:cubicBezTo>
                    <a:pt x="65092" y="585807"/>
                    <a:pt x="70289" y="602551"/>
                    <a:pt x="81887" y="614149"/>
                  </a:cubicBezTo>
                  <a:cubicBezTo>
                    <a:pt x="93485" y="625747"/>
                    <a:pt x="110229" y="630943"/>
                    <a:pt x="122830" y="641444"/>
                  </a:cubicBezTo>
                  <a:cubicBezTo>
                    <a:pt x="137657" y="653800"/>
                    <a:pt x="148946" y="670032"/>
                    <a:pt x="163773" y="682388"/>
                  </a:cubicBezTo>
                  <a:cubicBezTo>
                    <a:pt x="256352" y="759537"/>
                    <a:pt x="174966" y="679930"/>
                    <a:pt x="218364" y="723331"/>
                  </a:cubicBezTo>
                </a:path>
              </a:pathLst>
            </a:custGeom>
            <a:noFill/>
            <a:ln w="9525" algn="ctr">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grpSp>
      <p:sp>
        <p:nvSpPr>
          <p:cNvPr id="49" name="右矢印 48"/>
          <p:cNvSpPr/>
          <p:nvPr/>
        </p:nvSpPr>
        <p:spPr bwMode="gray">
          <a:xfrm>
            <a:off x="4051300" y="3592513"/>
            <a:ext cx="698500" cy="487362"/>
          </a:xfrm>
          <a:prstGeom prst="rightArrow">
            <a:avLst/>
          </a:prstGeom>
          <a:solidFill>
            <a:schemeClr val="accent4">
              <a:lumMod val="20000"/>
              <a:lumOff val="80000"/>
            </a:schemeClr>
          </a:solidFill>
          <a:ln w="9525" algn="ctr">
            <a:solidFill>
              <a:srgbClr val="002060"/>
            </a:solidFill>
            <a:miter lim="800000"/>
            <a:headEnd/>
            <a:tailEnd/>
          </a:ln>
          <a:effectLst/>
        </p:spPr>
        <p:txBody>
          <a:bodyPr wrap="none" anchor="ctr"/>
          <a:lstStyle/>
          <a:p>
            <a:pPr algn="ctr" eaLnBrk="1" hangingPunct="1">
              <a:defRPr/>
            </a:pPr>
            <a:endParaRPr lang="ja-JP" altLang="en-US" dirty="0"/>
          </a:p>
        </p:txBody>
      </p:sp>
      <p:sp>
        <p:nvSpPr>
          <p:cNvPr id="54" name="乗算記号 53"/>
          <p:cNvSpPr/>
          <p:nvPr/>
        </p:nvSpPr>
        <p:spPr bwMode="gray">
          <a:xfrm>
            <a:off x="68263" y="2378075"/>
            <a:ext cx="8966200" cy="3221038"/>
          </a:xfrm>
          <a:prstGeom prst="mathMultiply">
            <a:avLst>
              <a:gd name="adj1" fmla="val 19332"/>
            </a:avLst>
          </a:prstGeom>
          <a:noFill/>
          <a:ln w="28575" algn="ctr">
            <a:solidFill>
              <a:schemeClr val="accent1"/>
            </a:solidFill>
            <a:miter lim="800000"/>
            <a:headEnd/>
            <a:tailEnd/>
          </a:ln>
          <a:effectLst/>
        </p:spPr>
        <p:txBody>
          <a:bodyPr wrap="none" anchor="ctr"/>
          <a:lstStyle/>
          <a:p>
            <a:pPr algn="ctr" eaLnBrk="1" hangingPunct="1">
              <a:defRPr/>
            </a:pPr>
            <a:endParaRPr lang="ja-JP" altLang="en-US" dirty="0">
              <a:ea typeface="ＭＳ Ｐゴシック" panose="020B0600070205080204" pitchFamily="50" charset="-128"/>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タイトル 4"/>
          <p:cNvSpPr>
            <a:spLocks noGrp="1"/>
          </p:cNvSpPr>
          <p:nvPr>
            <p:ph type="title"/>
          </p:nvPr>
        </p:nvSpPr>
        <p:spPr/>
        <p:txBody>
          <a:bodyPr/>
          <a:lstStyle/>
          <a:p>
            <a:r>
              <a:rPr lang="en-US" altLang="ja-JP"/>
              <a:t>2. </a:t>
            </a:r>
            <a:r>
              <a:rPr lang="ja-JP" altLang="en-US"/>
              <a:t>コペルニクスによる地動説の提唱</a:t>
            </a:r>
          </a:p>
        </p:txBody>
      </p:sp>
      <p:sp>
        <p:nvSpPr>
          <p:cNvPr id="5" name="コンテンツ プレースホルダー 2"/>
          <p:cNvSpPr txBox="1">
            <a:spLocks/>
          </p:cNvSpPr>
          <p:nvPr/>
        </p:nvSpPr>
        <p:spPr bwMode="gray">
          <a:xfrm>
            <a:off x="204788" y="933450"/>
            <a:ext cx="5267325"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・天動説に関する出版の経緯</a:t>
            </a:r>
            <a:endParaRPr lang="en-US" altLang="ja-JP" kern="0" dirty="0"/>
          </a:p>
        </p:txBody>
      </p:sp>
      <p:sp>
        <p:nvSpPr>
          <p:cNvPr id="29700" name="スライド番号プレースホルダー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CFF4B4E4-1162-4F47-99CA-998127C98DA9}" type="slidenum">
              <a:rPr kumimoji="0" lang="ja-JP" altLang="en-US" smtClean="0">
                <a:solidFill>
                  <a:schemeClr val="tx1"/>
                </a:solidFill>
              </a:rPr>
              <a:pPr>
                <a:lnSpc>
                  <a:spcPct val="100000"/>
                </a:lnSpc>
                <a:spcBef>
                  <a:spcPct val="0"/>
                </a:spcBef>
                <a:spcAft>
                  <a:spcPct val="0"/>
                </a:spcAft>
                <a:buClrTx/>
                <a:buFontTx/>
                <a:buNone/>
              </a:pPr>
              <a:t>25</a:t>
            </a:fld>
            <a:endParaRPr kumimoji="0" lang="ja-JP" altLang="en-US">
              <a:solidFill>
                <a:schemeClr val="tx1"/>
              </a:solidFill>
            </a:endParaRPr>
          </a:p>
        </p:txBody>
      </p:sp>
      <p:sp>
        <p:nvSpPr>
          <p:cNvPr id="12" name="コンテンツ プレースホルダー 2"/>
          <p:cNvSpPr txBox="1">
            <a:spLocks/>
          </p:cNvSpPr>
          <p:nvPr/>
        </p:nvSpPr>
        <p:spPr bwMode="gray">
          <a:xfrm>
            <a:off x="357188" y="1541463"/>
            <a:ext cx="7545387"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キリスト教の教義は</a:t>
            </a:r>
            <a:r>
              <a:rPr lang="ja-JP" altLang="en-US" kern="0" dirty="0">
                <a:solidFill>
                  <a:schemeClr val="accent1"/>
                </a:solidFill>
              </a:rPr>
              <a:t>天動説</a:t>
            </a:r>
            <a:r>
              <a:rPr lang="ja-JP" altLang="en-US" kern="0" dirty="0"/>
              <a:t>を支持</a:t>
            </a:r>
            <a:endParaRPr lang="en-US" altLang="ja-JP" kern="0" dirty="0"/>
          </a:p>
        </p:txBody>
      </p:sp>
      <p:sp>
        <p:nvSpPr>
          <p:cNvPr id="13" name="コンテンツ プレースホルダー 2"/>
          <p:cNvSpPr txBox="1">
            <a:spLocks/>
          </p:cNvSpPr>
          <p:nvPr/>
        </p:nvSpPr>
        <p:spPr bwMode="gray">
          <a:xfrm>
            <a:off x="204788" y="2100263"/>
            <a:ext cx="8582025" cy="104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t>1539</a:t>
            </a:r>
            <a:r>
              <a:rPr lang="ja-JP" altLang="en-US" kern="0" dirty="0"/>
              <a:t>年</a:t>
            </a:r>
            <a:r>
              <a:rPr lang="en-US" altLang="ja-JP" kern="0" dirty="0"/>
              <a:t>: </a:t>
            </a:r>
            <a:r>
              <a:rPr lang="ja-JP" altLang="en-US" kern="0" dirty="0"/>
              <a:t>ゲオルク・レティクス</a:t>
            </a:r>
            <a:r>
              <a:rPr lang="en-US" altLang="ja-JP" kern="0" dirty="0"/>
              <a:t>(George Rheticus)</a:t>
            </a:r>
            <a:r>
              <a:rPr lang="ja-JP" altLang="en-US" kern="0" dirty="0"/>
              <a:t>が</a:t>
            </a:r>
            <a:endParaRPr lang="en-US" altLang="ja-JP" kern="0" dirty="0"/>
          </a:p>
          <a:p>
            <a:pPr marL="0" indent="0" eaLnBrk="1" hangingPunct="1">
              <a:buFont typeface="Wingdings" pitchFamily="2" charset="2"/>
              <a:buNone/>
              <a:defRPr/>
            </a:pPr>
            <a:r>
              <a:rPr lang="ja-JP" altLang="en-US" kern="0" dirty="0"/>
              <a:t>　コペルニクスに弟子入り。地動説の出版を勧める。</a:t>
            </a:r>
            <a:endParaRPr lang="en-US" altLang="ja-JP" kern="0" dirty="0"/>
          </a:p>
        </p:txBody>
      </p:sp>
      <p:sp>
        <p:nvSpPr>
          <p:cNvPr id="14" name="コンテンツ プレースホルダー 2"/>
          <p:cNvSpPr txBox="1">
            <a:spLocks/>
          </p:cNvSpPr>
          <p:nvPr/>
        </p:nvSpPr>
        <p:spPr bwMode="gray">
          <a:xfrm>
            <a:off x="204788" y="3273425"/>
            <a:ext cx="8939212" cy="314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t>1543</a:t>
            </a:r>
            <a:r>
              <a:rPr lang="ja-JP" altLang="en-US" kern="0" dirty="0"/>
              <a:t>年</a:t>
            </a:r>
            <a:r>
              <a:rPr lang="en-US" altLang="ja-JP" kern="0" dirty="0"/>
              <a:t>: </a:t>
            </a:r>
            <a:r>
              <a:rPr lang="ja-JP" altLang="en-US" kern="0" dirty="0"/>
              <a:t>晩年に、神学者アンドレアス・オジアンダー</a:t>
            </a:r>
            <a:endParaRPr lang="en-US" altLang="ja-JP" kern="0" dirty="0"/>
          </a:p>
          <a:p>
            <a:pPr marL="0" indent="0" eaLnBrk="1" hangingPunct="1">
              <a:buFont typeface="Wingdings" pitchFamily="2" charset="2"/>
              <a:buNone/>
              <a:defRPr/>
            </a:pPr>
            <a:r>
              <a:rPr lang="en-US" altLang="ja-JP" kern="0" dirty="0"/>
              <a:t> </a:t>
            </a:r>
            <a:r>
              <a:rPr lang="ja-JP" altLang="en-US" kern="0" dirty="0"/>
              <a:t> </a:t>
            </a:r>
            <a:r>
              <a:rPr lang="en-US" altLang="ja-JP" kern="0" dirty="0"/>
              <a:t>(Andreas Osiander)</a:t>
            </a:r>
            <a:r>
              <a:rPr lang="ja-JP" altLang="en-US" kern="0" dirty="0"/>
              <a:t>の協力を得て出版。</a:t>
            </a:r>
            <a:endParaRPr lang="en-US" altLang="ja-JP" kern="0" dirty="0"/>
          </a:p>
          <a:p>
            <a:pPr marL="0" indent="0" eaLnBrk="1" hangingPunct="1">
              <a:buFont typeface="Wingdings" pitchFamily="2" charset="2"/>
              <a:buNone/>
              <a:defRPr/>
            </a:pPr>
            <a:r>
              <a:rPr lang="ja-JP" altLang="en-US" kern="0" dirty="0"/>
              <a:t>　病床のコペルニクスに無断で</a:t>
            </a:r>
            <a:endParaRPr lang="en-US" altLang="ja-JP" kern="0" dirty="0"/>
          </a:p>
          <a:p>
            <a:pPr marL="0" indent="0" eaLnBrk="1" hangingPunct="1">
              <a:buFont typeface="Wingdings" pitchFamily="2" charset="2"/>
              <a:buNone/>
              <a:defRPr/>
            </a:pPr>
            <a:r>
              <a:rPr lang="ja-JP" altLang="en-US" kern="0" dirty="0"/>
              <a:t>　・タイトルを</a:t>
            </a:r>
            <a:r>
              <a:rPr lang="en-US" altLang="ja-JP" kern="0" dirty="0">
                <a:solidFill>
                  <a:srgbClr val="FF0000"/>
                </a:solidFill>
              </a:rPr>
              <a:t>『</a:t>
            </a:r>
            <a:r>
              <a:rPr lang="ja-JP" altLang="en-US" kern="0" dirty="0">
                <a:solidFill>
                  <a:srgbClr val="FF0000"/>
                </a:solidFill>
              </a:rPr>
              <a:t>天体の回転について</a:t>
            </a:r>
            <a:r>
              <a:rPr lang="en-US" altLang="ja-JP" kern="0" dirty="0">
                <a:solidFill>
                  <a:srgbClr val="FF0000"/>
                </a:solidFill>
              </a:rPr>
              <a:t>』</a:t>
            </a:r>
            <a:r>
              <a:rPr lang="ja-JP" altLang="en-US" kern="0" dirty="0"/>
              <a:t>とした。</a:t>
            </a:r>
            <a:endParaRPr lang="en-US" altLang="ja-JP" kern="0" dirty="0"/>
          </a:p>
          <a:p>
            <a:pPr marL="0" indent="0" eaLnBrk="1" hangingPunct="1">
              <a:buFont typeface="Wingdings" pitchFamily="2" charset="2"/>
              <a:buNone/>
              <a:defRPr/>
            </a:pPr>
            <a:r>
              <a:rPr lang="ja-JP" altLang="en-US" kern="0" dirty="0"/>
              <a:t>　・</a:t>
            </a:r>
            <a:r>
              <a:rPr lang="en-US" altLang="ja-JP" kern="0" dirty="0"/>
              <a:t>『</a:t>
            </a:r>
            <a:r>
              <a:rPr lang="ja-JP" altLang="en-US" i="1" kern="0" dirty="0">
                <a:solidFill>
                  <a:srgbClr val="FF0000"/>
                </a:solidFill>
              </a:rPr>
              <a:t>これはこういう見方もあり得るという一つの学説であっ</a:t>
            </a:r>
            <a:endParaRPr lang="en-US" altLang="ja-JP" i="1" kern="0" dirty="0">
              <a:solidFill>
                <a:srgbClr val="FF0000"/>
              </a:solidFill>
            </a:endParaRPr>
          </a:p>
          <a:p>
            <a:pPr marL="0" indent="0" eaLnBrk="1" hangingPunct="1">
              <a:buFont typeface="Wingdings" pitchFamily="2" charset="2"/>
              <a:buNone/>
              <a:defRPr/>
            </a:pPr>
            <a:r>
              <a:rPr lang="ja-JP" altLang="en-US" i="1" kern="0" dirty="0">
                <a:solidFill>
                  <a:srgbClr val="FF0000"/>
                </a:solidFill>
              </a:rPr>
              <a:t>　　て，宇宙の真理を記したものではない</a:t>
            </a:r>
            <a:r>
              <a:rPr lang="en-US" altLang="ja-JP" kern="0" dirty="0"/>
              <a:t>』</a:t>
            </a:r>
            <a:r>
              <a:rPr lang="ja-JP" altLang="en-US" kern="0" dirty="0"/>
              <a:t>という序文を追加</a:t>
            </a:r>
            <a:endParaRPr lang="en-US" altLang="ja-JP" kern="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タイトル 4"/>
          <p:cNvSpPr>
            <a:spLocks noGrp="1"/>
          </p:cNvSpPr>
          <p:nvPr>
            <p:ph type="title"/>
          </p:nvPr>
        </p:nvSpPr>
        <p:spPr/>
        <p:txBody>
          <a:bodyPr/>
          <a:lstStyle/>
          <a:p>
            <a:r>
              <a:rPr lang="en-US" altLang="ja-JP"/>
              <a:t>2. </a:t>
            </a:r>
            <a:r>
              <a:rPr lang="ja-JP" altLang="en-US"/>
              <a:t>コペルニクスによる地動説の提唱</a:t>
            </a:r>
          </a:p>
        </p:txBody>
      </p:sp>
      <p:sp>
        <p:nvSpPr>
          <p:cNvPr id="5" name="コンテンツ プレースホルダー 2"/>
          <p:cNvSpPr txBox="1">
            <a:spLocks/>
          </p:cNvSpPr>
          <p:nvPr/>
        </p:nvSpPr>
        <p:spPr bwMode="gray">
          <a:xfrm>
            <a:off x="204788" y="933450"/>
            <a:ext cx="7956550" cy="206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t>1551</a:t>
            </a:r>
            <a:r>
              <a:rPr lang="ja-JP" altLang="en-US" kern="0" dirty="0"/>
              <a:t>年</a:t>
            </a:r>
            <a:r>
              <a:rPr lang="en-US" altLang="ja-JP" kern="0" dirty="0"/>
              <a:t>(</a:t>
            </a:r>
            <a:r>
              <a:rPr lang="ja-JP" altLang="en-US" kern="0" dirty="0"/>
              <a:t>コペルニクス没後</a:t>
            </a:r>
            <a:r>
              <a:rPr lang="en-US" altLang="ja-JP" kern="0" dirty="0"/>
              <a:t>8</a:t>
            </a:r>
            <a:r>
              <a:rPr lang="ja-JP" altLang="en-US" kern="0" dirty="0"/>
              <a:t>年</a:t>
            </a:r>
            <a:r>
              <a:rPr lang="en-US" altLang="ja-JP" kern="0" dirty="0"/>
              <a:t>)</a:t>
            </a:r>
          </a:p>
          <a:p>
            <a:pPr marL="0" indent="0" eaLnBrk="1" hangingPunct="1">
              <a:buFont typeface="Wingdings" pitchFamily="2" charset="2"/>
              <a:buNone/>
              <a:defRPr/>
            </a:pPr>
            <a:r>
              <a:rPr lang="ja-JP" altLang="en-US" kern="0" dirty="0"/>
              <a:t>エラスムス・ラインホルト</a:t>
            </a:r>
            <a:r>
              <a:rPr lang="en-US" altLang="ja-JP" kern="0" dirty="0"/>
              <a:t>(Erasmus Reinhold)</a:t>
            </a:r>
            <a:r>
              <a:rPr lang="ja-JP" altLang="en-US" kern="0" dirty="0"/>
              <a:t>が、</a:t>
            </a:r>
            <a:endParaRPr lang="en-US" altLang="ja-JP" kern="0" dirty="0"/>
          </a:p>
          <a:p>
            <a:pPr marL="0" indent="0" eaLnBrk="1" hangingPunct="1">
              <a:buFont typeface="Wingdings" pitchFamily="2" charset="2"/>
              <a:buNone/>
              <a:defRPr/>
            </a:pPr>
            <a:r>
              <a:rPr lang="en-US" altLang="ja-JP" kern="0" dirty="0">
                <a:solidFill>
                  <a:srgbClr val="FF0000"/>
                </a:solidFill>
              </a:rPr>
              <a:t>『</a:t>
            </a:r>
            <a:r>
              <a:rPr lang="ja-JP" altLang="en-US" kern="0" dirty="0">
                <a:solidFill>
                  <a:srgbClr val="FF0000"/>
                </a:solidFill>
              </a:rPr>
              <a:t>天体の回転について</a:t>
            </a:r>
            <a:r>
              <a:rPr lang="en-US" altLang="ja-JP" kern="0" dirty="0">
                <a:solidFill>
                  <a:srgbClr val="FF0000"/>
                </a:solidFill>
              </a:rPr>
              <a:t>』</a:t>
            </a:r>
            <a:r>
              <a:rPr lang="ja-JP" altLang="en-US" kern="0" dirty="0"/>
              <a:t>を基に、新たな天体運行表</a:t>
            </a:r>
            <a:r>
              <a:rPr lang="en-US" altLang="ja-JP" kern="0" dirty="0">
                <a:solidFill>
                  <a:srgbClr val="FF0000"/>
                </a:solidFill>
              </a:rPr>
              <a:t>『</a:t>
            </a:r>
            <a:r>
              <a:rPr lang="ja-JP" altLang="en-US" kern="0" dirty="0">
                <a:solidFill>
                  <a:srgbClr val="FF0000"/>
                </a:solidFill>
              </a:rPr>
              <a:t>プロイセン表</a:t>
            </a:r>
            <a:r>
              <a:rPr lang="en-US" altLang="ja-JP" kern="0" dirty="0">
                <a:solidFill>
                  <a:srgbClr val="FF0000"/>
                </a:solidFill>
              </a:rPr>
              <a:t>』</a:t>
            </a:r>
            <a:r>
              <a:rPr lang="ja-JP" altLang="en-US" kern="0" dirty="0"/>
              <a:t>を作成。</a:t>
            </a:r>
            <a:endParaRPr lang="en-US" altLang="ja-JP" kern="0" dirty="0"/>
          </a:p>
        </p:txBody>
      </p:sp>
      <p:sp>
        <p:nvSpPr>
          <p:cNvPr id="30724" name="スライド番号プレースホルダー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8B665349-6139-413F-8972-14534A2C5259}" type="slidenum">
              <a:rPr kumimoji="0" lang="ja-JP" altLang="en-US" smtClean="0">
                <a:solidFill>
                  <a:schemeClr val="tx1"/>
                </a:solidFill>
              </a:rPr>
              <a:pPr>
                <a:lnSpc>
                  <a:spcPct val="100000"/>
                </a:lnSpc>
                <a:spcBef>
                  <a:spcPct val="0"/>
                </a:spcBef>
                <a:spcAft>
                  <a:spcPct val="0"/>
                </a:spcAft>
                <a:buClrTx/>
                <a:buFontTx/>
                <a:buNone/>
              </a:pPr>
              <a:t>26</a:t>
            </a:fld>
            <a:endParaRPr kumimoji="0" lang="ja-JP" altLang="en-US">
              <a:solidFill>
                <a:schemeClr val="tx1"/>
              </a:solidFill>
            </a:endParaRPr>
          </a:p>
        </p:txBody>
      </p:sp>
      <p:graphicFrame>
        <p:nvGraphicFramePr>
          <p:cNvPr id="4" name="表 3"/>
          <p:cNvGraphicFramePr>
            <a:graphicFrameLocks noGrp="1"/>
          </p:cNvGraphicFramePr>
          <p:nvPr>
            <p:extLst>
              <p:ext uri="{D42A27DB-BD31-4B8C-83A1-F6EECF244321}">
                <p14:modId xmlns:p14="http://schemas.microsoft.com/office/powerpoint/2010/main" val="947183996"/>
              </p:ext>
            </p:extLst>
          </p:nvPr>
        </p:nvGraphicFramePr>
        <p:xfrm>
          <a:off x="204788" y="3001963"/>
          <a:ext cx="8734260" cy="1554612"/>
        </p:xfrm>
        <a:graphic>
          <a:graphicData uri="http://schemas.openxmlformats.org/drawingml/2006/table">
            <a:tbl>
              <a:tblPr firstRow="1" bandRow="1">
                <a:tableStyleId>{5C22544A-7EE6-4342-B048-85BDC9FD1C3A}</a:tableStyleId>
              </a:tblPr>
              <a:tblGrid>
                <a:gridCol w="1292936">
                  <a:extLst>
                    <a:ext uri="{9D8B030D-6E8A-4147-A177-3AD203B41FA5}">
                      <a16:colId xmlns:a16="http://schemas.microsoft.com/office/drawing/2014/main" val="20000"/>
                    </a:ext>
                  </a:extLst>
                </a:gridCol>
                <a:gridCol w="2424217">
                  <a:extLst>
                    <a:ext uri="{9D8B030D-6E8A-4147-A177-3AD203B41FA5}">
                      <a16:colId xmlns:a16="http://schemas.microsoft.com/office/drawing/2014/main" val="20001"/>
                    </a:ext>
                  </a:extLst>
                </a:gridCol>
                <a:gridCol w="2376525">
                  <a:extLst>
                    <a:ext uri="{9D8B030D-6E8A-4147-A177-3AD203B41FA5}">
                      <a16:colId xmlns:a16="http://schemas.microsoft.com/office/drawing/2014/main" val="20002"/>
                    </a:ext>
                  </a:extLst>
                </a:gridCol>
                <a:gridCol w="2640582">
                  <a:extLst>
                    <a:ext uri="{9D8B030D-6E8A-4147-A177-3AD203B41FA5}">
                      <a16:colId xmlns:a16="http://schemas.microsoft.com/office/drawing/2014/main" val="20003"/>
                    </a:ext>
                  </a:extLst>
                </a:gridCol>
              </a:tblGrid>
              <a:tr h="457551">
                <a:tc>
                  <a:txBody>
                    <a:bodyPr/>
                    <a:lstStyle/>
                    <a:p>
                      <a:endParaRPr kumimoji="1" lang="ja-JP" altLang="en-US" sz="2800" dirty="0"/>
                    </a:p>
                  </a:txBody>
                  <a:tcPr marL="91471" marR="91471" marT="45742" marB="45742"/>
                </a:tc>
                <a:tc>
                  <a:txBody>
                    <a:bodyPr/>
                    <a:lstStyle/>
                    <a:p>
                      <a:r>
                        <a:rPr kumimoji="1" lang="en-US" altLang="ja-JP" sz="2800" dirty="0"/>
                        <a:t>13</a:t>
                      </a:r>
                      <a:r>
                        <a:rPr kumimoji="1" lang="ja-JP" altLang="en-US" sz="2800" dirty="0"/>
                        <a:t>世紀</a:t>
                      </a:r>
                    </a:p>
                  </a:txBody>
                  <a:tcPr marL="91471" marR="91471" marT="45742" marB="45742"/>
                </a:tc>
                <a:tc>
                  <a:txBody>
                    <a:bodyPr/>
                    <a:lstStyle/>
                    <a:p>
                      <a:r>
                        <a:rPr kumimoji="1" lang="en-US" altLang="ja-JP" sz="2800" dirty="0"/>
                        <a:t>1551</a:t>
                      </a:r>
                      <a:r>
                        <a:rPr kumimoji="1" lang="ja-JP" altLang="en-US" sz="2800" dirty="0"/>
                        <a:t>年</a:t>
                      </a:r>
                    </a:p>
                  </a:txBody>
                  <a:tcPr marL="91471" marR="91471" marT="45742" marB="45742"/>
                </a:tc>
                <a:tc>
                  <a:txBody>
                    <a:bodyPr/>
                    <a:lstStyle/>
                    <a:p>
                      <a:r>
                        <a:rPr kumimoji="1" lang="en-US" altLang="ja-JP" sz="2800" dirty="0"/>
                        <a:t>1627</a:t>
                      </a:r>
                      <a:r>
                        <a:rPr kumimoji="1" lang="ja-JP" altLang="en-US" sz="2800" dirty="0"/>
                        <a:t>年</a:t>
                      </a:r>
                    </a:p>
                  </a:txBody>
                  <a:tcPr marL="91471" marR="91471" marT="45742" marB="45742"/>
                </a:tc>
                <a:extLst>
                  <a:ext uri="{0D108BD9-81ED-4DB2-BD59-A6C34878D82A}">
                    <a16:rowId xmlns:a16="http://schemas.microsoft.com/office/drawing/2014/main" val="10000"/>
                  </a:ext>
                </a:extLst>
              </a:tr>
              <a:tr h="396346">
                <a:tc>
                  <a:txBody>
                    <a:bodyPr/>
                    <a:lstStyle/>
                    <a:p>
                      <a:r>
                        <a:rPr kumimoji="1" lang="ja-JP" altLang="en-US" sz="2800" dirty="0"/>
                        <a:t>表名</a:t>
                      </a:r>
                    </a:p>
                  </a:txBody>
                  <a:tcPr marL="91471" marR="91471" marT="45742" marB="45742"/>
                </a:tc>
                <a:tc>
                  <a:txBody>
                    <a:bodyPr/>
                    <a:lstStyle/>
                    <a:p>
                      <a:r>
                        <a:rPr kumimoji="1" lang="ja-JP" altLang="en-US" sz="2800" dirty="0"/>
                        <a:t>アルフォンソ表</a:t>
                      </a:r>
                    </a:p>
                  </a:txBody>
                  <a:tcPr marL="91471" marR="91471" marT="45742" marB="45742"/>
                </a:tc>
                <a:tc>
                  <a:txBody>
                    <a:bodyPr/>
                    <a:lstStyle/>
                    <a:p>
                      <a:r>
                        <a:rPr kumimoji="1" lang="ja-JP" altLang="en-US" sz="2800" dirty="0"/>
                        <a:t>プロイセン表</a:t>
                      </a:r>
                    </a:p>
                  </a:txBody>
                  <a:tcPr marL="91471" marR="91471" marT="45742" marB="45742"/>
                </a:tc>
                <a:tc>
                  <a:txBody>
                    <a:bodyPr/>
                    <a:lstStyle/>
                    <a:p>
                      <a:r>
                        <a:rPr kumimoji="1" lang="ja-JP" altLang="en-US" sz="2800" dirty="0"/>
                        <a:t>ルドルフ表</a:t>
                      </a:r>
                    </a:p>
                  </a:txBody>
                  <a:tcPr marL="91471" marR="91471" marT="45742" marB="45742"/>
                </a:tc>
                <a:extLst>
                  <a:ext uri="{0D108BD9-81ED-4DB2-BD59-A6C34878D82A}">
                    <a16:rowId xmlns:a16="http://schemas.microsoft.com/office/drawing/2014/main" val="10001"/>
                  </a:ext>
                </a:extLst>
              </a:tr>
              <a:tr h="396346">
                <a:tc>
                  <a:txBody>
                    <a:bodyPr/>
                    <a:lstStyle/>
                    <a:p>
                      <a:r>
                        <a:rPr kumimoji="1" lang="ja-JP" altLang="en-US" sz="2800" dirty="0"/>
                        <a:t>作成者</a:t>
                      </a:r>
                    </a:p>
                  </a:txBody>
                  <a:tcPr marL="91471" marR="91471" marT="45742" marB="45742"/>
                </a:tc>
                <a:tc>
                  <a:txBody>
                    <a:bodyPr/>
                    <a:lstStyle/>
                    <a:p>
                      <a:r>
                        <a:rPr kumimoji="1" lang="ja-JP" altLang="en-US" sz="2400" dirty="0"/>
                        <a:t>イサク・ベン・シド</a:t>
                      </a:r>
                    </a:p>
                  </a:txBody>
                  <a:tcPr marL="91471" marR="91471" marT="45742" marB="45742"/>
                </a:tc>
                <a:tc>
                  <a:txBody>
                    <a:bodyPr/>
                    <a:lstStyle/>
                    <a:p>
                      <a:r>
                        <a:rPr kumimoji="1" lang="ja-JP" altLang="en-US" sz="2800" dirty="0"/>
                        <a:t>ラインホルト</a:t>
                      </a:r>
                    </a:p>
                  </a:txBody>
                  <a:tcPr marL="91471" marR="91471" marT="45742" marB="45742"/>
                </a:tc>
                <a:tc>
                  <a:txBody>
                    <a:bodyPr/>
                    <a:lstStyle/>
                    <a:p>
                      <a:r>
                        <a:rPr kumimoji="1" lang="ja-JP" altLang="en-US" sz="2800" dirty="0"/>
                        <a:t>ケプラー</a:t>
                      </a:r>
                    </a:p>
                  </a:txBody>
                  <a:tcPr marL="91471" marR="91471" marT="45742" marB="45742"/>
                </a:tc>
                <a:extLst>
                  <a:ext uri="{0D108BD9-81ED-4DB2-BD59-A6C34878D82A}">
                    <a16:rowId xmlns:a16="http://schemas.microsoft.com/office/drawing/2014/main" val="10002"/>
                  </a:ext>
                </a:extLst>
              </a:tr>
            </a:tbl>
          </a:graphicData>
        </a:graphic>
      </p:graphicFrame>
      <p:sp>
        <p:nvSpPr>
          <p:cNvPr id="6" name="上カーブ矢印 5"/>
          <p:cNvSpPr/>
          <p:nvPr/>
        </p:nvSpPr>
        <p:spPr bwMode="gray">
          <a:xfrm>
            <a:off x="3038475" y="4561682"/>
            <a:ext cx="1309688" cy="215900"/>
          </a:xfrm>
          <a:prstGeom prst="curvedUpArrow">
            <a:avLst/>
          </a:prstGeom>
          <a:solidFill>
            <a:schemeClr val="accent4">
              <a:lumMod val="20000"/>
              <a:lumOff val="80000"/>
            </a:schemeClr>
          </a:solidFill>
          <a:ln w="9525" algn="ctr">
            <a:solidFill>
              <a:schemeClr val="accent1"/>
            </a:solidFill>
            <a:miter lim="800000"/>
            <a:headEnd/>
            <a:tailEnd/>
          </a:ln>
          <a:effectLst/>
        </p:spPr>
        <p:txBody>
          <a:bodyPr wrap="none" anchor="ctr"/>
          <a:lstStyle/>
          <a:p>
            <a:pPr algn="ctr" eaLnBrk="1" hangingPunct="1">
              <a:defRPr/>
            </a:pPr>
            <a:endParaRPr lang="ja-JP" altLang="en-US" dirty="0"/>
          </a:p>
        </p:txBody>
      </p:sp>
      <p:sp>
        <p:nvSpPr>
          <p:cNvPr id="16" name="上カーブ矢印 15"/>
          <p:cNvSpPr/>
          <p:nvPr/>
        </p:nvSpPr>
        <p:spPr bwMode="gray">
          <a:xfrm>
            <a:off x="5934897" y="4558507"/>
            <a:ext cx="1309687" cy="219075"/>
          </a:xfrm>
          <a:prstGeom prst="curvedUpArrow">
            <a:avLst/>
          </a:prstGeom>
          <a:solidFill>
            <a:schemeClr val="accent4">
              <a:lumMod val="20000"/>
              <a:lumOff val="80000"/>
            </a:schemeClr>
          </a:solidFill>
          <a:ln w="9525" algn="ctr">
            <a:solidFill>
              <a:schemeClr val="accent1"/>
            </a:solidFill>
            <a:miter lim="800000"/>
            <a:headEnd/>
            <a:tailEnd/>
          </a:ln>
          <a:effectLst/>
        </p:spPr>
        <p:txBody>
          <a:bodyPr wrap="none" anchor="ctr"/>
          <a:lstStyle/>
          <a:p>
            <a:pPr algn="ctr" eaLnBrk="1" hangingPunct="1">
              <a:defRPr/>
            </a:pPr>
            <a:endParaRPr lang="ja-JP" altLang="en-US" dirty="0"/>
          </a:p>
        </p:txBody>
      </p:sp>
      <p:sp>
        <p:nvSpPr>
          <p:cNvPr id="30749" name="テキスト ボックス 46"/>
          <p:cNvSpPr txBox="1">
            <a:spLocks noChangeArrowheads="1"/>
          </p:cNvSpPr>
          <p:nvPr/>
        </p:nvSpPr>
        <p:spPr bwMode="auto">
          <a:xfrm>
            <a:off x="2271548" y="4928558"/>
            <a:ext cx="318388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2400" dirty="0">
                <a:solidFill>
                  <a:schemeClr val="tx1"/>
                </a:solidFill>
                <a:latin typeface="Calibri" pitchFamily="34" charset="0"/>
              </a:rPr>
              <a:t>コペルニクス</a:t>
            </a:r>
            <a:endParaRPr lang="en-US" altLang="ja-JP" sz="2400" dirty="0">
              <a:solidFill>
                <a:schemeClr val="tx1"/>
              </a:solidFill>
              <a:latin typeface="Calibri" pitchFamily="34" charset="0"/>
            </a:endParaRPr>
          </a:p>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a:t>
            </a:r>
            <a:r>
              <a:rPr lang="ja-JP" altLang="en-US" sz="2400" dirty="0">
                <a:solidFill>
                  <a:schemeClr val="tx1"/>
                </a:solidFill>
                <a:latin typeface="Calibri" pitchFamily="34" charset="0"/>
              </a:rPr>
              <a:t>天体の回転について</a:t>
            </a:r>
            <a:r>
              <a:rPr lang="en-US" altLang="ja-JP" sz="2400" dirty="0">
                <a:solidFill>
                  <a:schemeClr val="tx1"/>
                </a:solidFill>
                <a:latin typeface="Calibri" pitchFamily="34" charset="0"/>
              </a:rPr>
              <a:t>』</a:t>
            </a:r>
            <a:endParaRPr lang="ja-JP" altLang="en-US" sz="2400" dirty="0">
              <a:solidFill>
                <a:schemeClr val="tx1"/>
              </a:solidFill>
              <a:latin typeface="Calibri" pitchFamily="34" charset="0"/>
            </a:endParaRPr>
          </a:p>
        </p:txBody>
      </p:sp>
      <p:sp>
        <p:nvSpPr>
          <p:cNvPr id="30750" name="テキスト ボックス 46"/>
          <p:cNvSpPr txBox="1">
            <a:spLocks noChangeArrowheads="1"/>
          </p:cNvSpPr>
          <p:nvPr/>
        </p:nvSpPr>
        <p:spPr bwMode="auto">
          <a:xfrm>
            <a:off x="5793382" y="4882391"/>
            <a:ext cx="23679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2400" dirty="0">
                <a:solidFill>
                  <a:schemeClr val="tx1"/>
                </a:solidFill>
                <a:latin typeface="Calibri" pitchFamily="34" charset="0"/>
              </a:rPr>
              <a:t>ケプラーの</a:t>
            </a:r>
            <a:r>
              <a:rPr lang="en-US" altLang="ja-JP" sz="2400" dirty="0">
                <a:solidFill>
                  <a:schemeClr val="tx1"/>
                </a:solidFill>
                <a:latin typeface="Calibri" pitchFamily="34" charset="0"/>
              </a:rPr>
              <a:t>3</a:t>
            </a:r>
            <a:r>
              <a:rPr lang="ja-JP" altLang="en-US" sz="2400" dirty="0">
                <a:solidFill>
                  <a:schemeClr val="tx1"/>
                </a:solidFill>
                <a:latin typeface="Calibri" pitchFamily="34" charset="0"/>
              </a:rPr>
              <a:t>法則</a:t>
            </a:r>
            <a:endParaRPr lang="en-US" altLang="ja-JP" sz="2400" dirty="0">
              <a:solidFill>
                <a:schemeClr val="tx1"/>
              </a:solidFill>
              <a:latin typeface="Calibri"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タイトル 4"/>
          <p:cNvSpPr>
            <a:spLocks noGrp="1"/>
          </p:cNvSpPr>
          <p:nvPr>
            <p:ph type="title"/>
          </p:nvPr>
        </p:nvSpPr>
        <p:spPr/>
        <p:txBody>
          <a:bodyPr/>
          <a:lstStyle/>
          <a:p>
            <a:r>
              <a:rPr lang="en-US" altLang="ja-JP"/>
              <a:t>2. </a:t>
            </a:r>
            <a:r>
              <a:rPr lang="ja-JP" altLang="en-US"/>
              <a:t>コペルニクスによる地動説の提唱</a:t>
            </a:r>
          </a:p>
        </p:txBody>
      </p:sp>
      <p:sp>
        <p:nvSpPr>
          <p:cNvPr id="31747" name="スライド番号プレースホルダー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B48B7C29-7057-4390-9141-3A946521C8A0}" type="slidenum">
              <a:rPr kumimoji="0" lang="ja-JP" altLang="en-US" smtClean="0">
                <a:solidFill>
                  <a:schemeClr val="tx1"/>
                </a:solidFill>
              </a:rPr>
              <a:pPr>
                <a:lnSpc>
                  <a:spcPct val="100000"/>
                </a:lnSpc>
                <a:spcBef>
                  <a:spcPct val="0"/>
                </a:spcBef>
                <a:spcAft>
                  <a:spcPct val="0"/>
                </a:spcAft>
                <a:buClrTx/>
                <a:buFontTx/>
                <a:buNone/>
              </a:pPr>
              <a:t>27</a:t>
            </a:fld>
            <a:endParaRPr kumimoji="0" lang="ja-JP" altLang="en-US">
              <a:solidFill>
                <a:schemeClr val="tx1"/>
              </a:solidFill>
            </a:endParaRPr>
          </a:p>
        </p:txBody>
      </p:sp>
      <p:sp>
        <p:nvSpPr>
          <p:cNvPr id="8" name="コンテンツ プレースホルダー 2"/>
          <p:cNvSpPr txBox="1">
            <a:spLocks/>
          </p:cNvSpPr>
          <p:nvPr/>
        </p:nvSpPr>
        <p:spPr bwMode="gray">
          <a:xfrm>
            <a:off x="204788" y="985838"/>
            <a:ext cx="8597900"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solidFill>
                  <a:schemeClr val="accent1"/>
                </a:solidFill>
              </a:rPr>
              <a:t>プロイセン表</a:t>
            </a:r>
            <a:r>
              <a:rPr lang="ja-JP" altLang="en-US" kern="0" dirty="0"/>
              <a:t>は</a:t>
            </a:r>
            <a:r>
              <a:rPr lang="ja-JP" altLang="en-US" kern="0" dirty="0">
                <a:solidFill>
                  <a:schemeClr val="accent1"/>
                </a:solidFill>
              </a:rPr>
              <a:t>グレゴリオ暦</a:t>
            </a:r>
            <a:r>
              <a:rPr lang="en-US" altLang="ja-JP" kern="0" dirty="0"/>
              <a:t>(1582</a:t>
            </a:r>
            <a:r>
              <a:rPr lang="ja-JP" altLang="en-US" kern="0" dirty="0"/>
              <a:t>年</a:t>
            </a:r>
            <a:r>
              <a:rPr lang="en-US" altLang="ja-JP" kern="0" dirty="0"/>
              <a:t>)</a:t>
            </a:r>
            <a:r>
              <a:rPr lang="ja-JP" altLang="en-US" kern="0" dirty="0"/>
              <a:t>の作成に役立った。</a:t>
            </a:r>
            <a:endParaRPr lang="en-US" altLang="ja-JP" kern="0" dirty="0"/>
          </a:p>
        </p:txBody>
      </p:sp>
      <p:graphicFrame>
        <p:nvGraphicFramePr>
          <p:cNvPr id="3" name="表 2"/>
          <p:cNvGraphicFramePr>
            <a:graphicFrameLocks noGrp="1"/>
          </p:cNvGraphicFramePr>
          <p:nvPr>
            <p:extLst>
              <p:ext uri="{D42A27DB-BD31-4B8C-83A1-F6EECF244321}">
                <p14:modId xmlns:p14="http://schemas.microsoft.com/office/powerpoint/2010/main" val="4144593107"/>
              </p:ext>
            </p:extLst>
          </p:nvPr>
        </p:nvGraphicFramePr>
        <p:xfrm>
          <a:off x="1088617" y="1540311"/>
          <a:ext cx="5888037" cy="1371732"/>
        </p:xfrm>
        <a:graphic>
          <a:graphicData uri="http://schemas.openxmlformats.org/drawingml/2006/table">
            <a:tbl>
              <a:tblPr firstRow="1" bandRow="1">
                <a:tableStyleId>{5C22544A-7EE6-4342-B048-85BDC9FD1C3A}</a:tableStyleId>
              </a:tblPr>
              <a:tblGrid>
                <a:gridCol w="1962679">
                  <a:extLst>
                    <a:ext uri="{9D8B030D-6E8A-4147-A177-3AD203B41FA5}">
                      <a16:colId xmlns:a16="http://schemas.microsoft.com/office/drawing/2014/main" val="20000"/>
                    </a:ext>
                  </a:extLst>
                </a:gridCol>
                <a:gridCol w="1962679">
                  <a:extLst>
                    <a:ext uri="{9D8B030D-6E8A-4147-A177-3AD203B41FA5}">
                      <a16:colId xmlns:a16="http://schemas.microsoft.com/office/drawing/2014/main" val="20001"/>
                    </a:ext>
                  </a:extLst>
                </a:gridCol>
                <a:gridCol w="1962679">
                  <a:extLst>
                    <a:ext uri="{9D8B030D-6E8A-4147-A177-3AD203B41FA5}">
                      <a16:colId xmlns:a16="http://schemas.microsoft.com/office/drawing/2014/main" val="20002"/>
                    </a:ext>
                  </a:extLst>
                </a:gridCol>
              </a:tblGrid>
              <a:tr h="396346">
                <a:tc>
                  <a:txBody>
                    <a:bodyPr/>
                    <a:lstStyle/>
                    <a:p>
                      <a:endParaRPr kumimoji="1" lang="ja-JP" altLang="en-US" sz="2000" dirty="0"/>
                    </a:p>
                  </a:txBody>
                  <a:tcPr marL="91460" marR="91460" marT="45742" marB="45742"/>
                </a:tc>
                <a:tc>
                  <a:txBody>
                    <a:bodyPr/>
                    <a:lstStyle/>
                    <a:p>
                      <a:r>
                        <a:rPr kumimoji="1" lang="en-US" altLang="ja-JP" sz="2400" dirty="0"/>
                        <a:t>1</a:t>
                      </a:r>
                      <a:r>
                        <a:rPr kumimoji="1" lang="ja-JP" altLang="en-US" sz="2400" dirty="0"/>
                        <a:t>年の長さ</a:t>
                      </a:r>
                    </a:p>
                  </a:txBody>
                  <a:tcPr marL="91460" marR="91460" marT="45742" marB="45742"/>
                </a:tc>
                <a:tc>
                  <a:txBody>
                    <a:bodyPr/>
                    <a:lstStyle/>
                    <a:p>
                      <a:r>
                        <a:rPr kumimoji="1" lang="en-US" altLang="ja-JP" sz="2000" dirty="0"/>
                        <a:t>400</a:t>
                      </a:r>
                      <a:r>
                        <a:rPr kumimoji="1" lang="ja-JP" altLang="en-US" sz="2000" dirty="0"/>
                        <a:t>年間の閏年</a:t>
                      </a:r>
                    </a:p>
                  </a:txBody>
                  <a:tcPr marL="91460" marR="91460" marT="45742" marB="45742"/>
                </a:tc>
                <a:extLst>
                  <a:ext uri="{0D108BD9-81ED-4DB2-BD59-A6C34878D82A}">
                    <a16:rowId xmlns:a16="http://schemas.microsoft.com/office/drawing/2014/main" val="10000"/>
                  </a:ext>
                </a:extLst>
              </a:tr>
              <a:tr h="396346">
                <a:tc>
                  <a:txBody>
                    <a:bodyPr/>
                    <a:lstStyle/>
                    <a:p>
                      <a:r>
                        <a:rPr kumimoji="1" lang="ja-JP" altLang="en-US" sz="2400" dirty="0"/>
                        <a:t>ユリウス暦</a:t>
                      </a:r>
                    </a:p>
                  </a:txBody>
                  <a:tcPr marL="91460" marR="91460" marT="45742" marB="45742"/>
                </a:tc>
                <a:tc>
                  <a:txBody>
                    <a:bodyPr/>
                    <a:lstStyle/>
                    <a:p>
                      <a:r>
                        <a:rPr kumimoji="1" lang="en-US" altLang="ja-JP" sz="2400" dirty="0"/>
                        <a:t>365.2500</a:t>
                      </a:r>
                      <a:r>
                        <a:rPr kumimoji="1" lang="ja-JP" altLang="en-US" sz="2400" dirty="0"/>
                        <a:t>日</a:t>
                      </a:r>
                    </a:p>
                  </a:txBody>
                  <a:tcPr marL="91460" marR="91460" marT="45742" marB="45742"/>
                </a:tc>
                <a:tc>
                  <a:txBody>
                    <a:bodyPr/>
                    <a:lstStyle/>
                    <a:p>
                      <a:r>
                        <a:rPr kumimoji="1" lang="en-US" altLang="ja-JP" sz="2400" dirty="0"/>
                        <a:t>100</a:t>
                      </a:r>
                      <a:r>
                        <a:rPr kumimoji="1" lang="ja-JP" altLang="en-US" sz="2400" dirty="0"/>
                        <a:t>回</a:t>
                      </a:r>
                    </a:p>
                  </a:txBody>
                  <a:tcPr marL="91460" marR="91460" marT="45742" marB="45742"/>
                </a:tc>
                <a:extLst>
                  <a:ext uri="{0D108BD9-81ED-4DB2-BD59-A6C34878D82A}">
                    <a16:rowId xmlns:a16="http://schemas.microsoft.com/office/drawing/2014/main" val="10001"/>
                  </a:ext>
                </a:extLst>
              </a:tr>
              <a:tr h="396346">
                <a:tc>
                  <a:txBody>
                    <a:bodyPr/>
                    <a:lstStyle/>
                    <a:p>
                      <a:r>
                        <a:rPr kumimoji="1" lang="ja-JP" altLang="en-US" sz="2400" dirty="0"/>
                        <a:t>グレゴリオ暦</a:t>
                      </a:r>
                    </a:p>
                  </a:txBody>
                  <a:tcPr marL="91460" marR="91460" marT="45742" marB="45742"/>
                </a:tc>
                <a:tc>
                  <a:txBody>
                    <a:bodyPr/>
                    <a:lstStyle/>
                    <a:p>
                      <a:r>
                        <a:rPr kumimoji="1" lang="en-US" altLang="ja-JP" sz="2400" dirty="0"/>
                        <a:t>365.2422</a:t>
                      </a:r>
                      <a:r>
                        <a:rPr kumimoji="1" lang="ja-JP" altLang="en-US" sz="2400" dirty="0"/>
                        <a:t>日</a:t>
                      </a:r>
                    </a:p>
                  </a:txBody>
                  <a:tcPr marL="91460" marR="91460" marT="45742" marB="45742"/>
                </a:tc>
                <a:tc>
                  <a:txBody>
                    <a:bodyPr/>
                    <a:lstStyle/>
                    <a:p>
                      <a:r>
                        <a:rPr kumimoji="1" lang="en-US" altLang="ja-JP" sz="2400" dirty="0"/>
                        <a:t> 97</a:t>
                      </a:r>
                      <a:r>
                        <a:rPr kumimoji="1" lang="ja-JP" altLang="en-US" sz="2400" dirty="0"/>
                        <a:t>回</a:t>
                      </a:r>
                    </a:p>
                  </a:txBody>
                  <a:tcPr marL="91460" marR="91460" marT="45742" marB="45742"/>
                </a:tc>
                <a:extLst>
                  <a:ext uri="{0D108BD9-81ED-4DB2-BD59-A6C34878D82A}">
                    <a16:rowId xmlns:a16="http://schemas.microsoft.com/office/drawing/2014/main" val="10002"/>
                  </a:ext>
                </a:extLst>
              </a:tr>
            </a:tbl>
          </a:graphicData>
        </a:graphic>
      </p:graphicFrame>
      <p:sp>
        <p:nvSpPr>
          <p:cNvPr id="14" name="コンテンツ プレースホルダー 2"/>
          <p:cNvSpPr txBox="1">
            <a:spLocks/>
          </p:cNvSpPr>
          <p:nvPr/>
        </p:nvSpPr>
        <p:spPr bwMode="gray">
          <a:xfrm>
            <a:off x="204788" y="3048000"/>
            <a:ext cx="7956550"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それ以前のユリウス暦は、ユリウス・カエサルに</a:t>
            </a:r>
            <a:endParaRPr lang="en-US" altLang="ja-JP" kern="0" dirty="0"/>
          </a:p>
          <a:p>
            <a:pPr marL="0" indent="0" eaLnBrk="1" hangingPunct="1">
              <a:buFont typeface="Wingdings" pitchFamily="2" charset="2"/>
              <a:buNone/>
              <a:defRPr/>
            </a:pPr>
            <a:r>
              <a:rPr lang="ja-JP" altLang="en-US" kern="0" dirty="0"/>
              <a:t>よって制定され、</a:t>
            </a:r>
            <a:r>
              <a:rPr lang="en-US" altLang="ja-JP" kern="0" dirty="0"/>
              <a:t>B.C.45</a:t>
            </a:r>
            <a:r>
              <a:rPr lang="ja-JP" altLang="en-US" kern="0" dirty="0"/>
              <a:t>年より施行。</a:t>
            </a:r>
            <a:endParaRPr lang="en-US" altLang="ja-JP" kern="0" dirty="0"/>
          </a:p>
        </p:txBody>
      </p:sp>
      <p:sp>
        <p:nvSpPr>
          <p:cNvPr id="15" name="コンテンツ プレースホルダー 2"/>
          <p:cNvSpPr txBox="1">
            <a:spLocks/>
          </p:cNvSpPr>
          <p:nvPr/>
        </p:nvSpPr>
        <p:spPr bwMode="gray">
          <a:xfrm>
            <a:off x="204788" y="4329113"/>
            <a:ext cx="8707437"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・ユリウス暦</a:t>
            </a:r>
            <a:r>
              <a:rPr lang="en-US" altLang="ja-JP" kern="0" dirty="0"/>
              <a:t>: 4</a:t>
            </a:r>
            <a:r>
              <a:rPr lang="ja-JP" altLang="en-US" kern="0" dirty="0"/>
              <a:t>年に</a:t>
            </a:r>
            <a:r>
              <a:rPr lang="en-US" altLang="ja-JP" kern="0" dirty="0"/>
              <a:t>1</a:t>
            </a:r>
            <a:r>
              <a:rPr lang="ja-JP" altLang="en-US" kern="0" dirty="0"/>
              <a:t>回、西暦</a:t>
            </a:r>
            <a:r>
              <a:rPr lang="en-US" altLang="ja-JP" kern="0" dirty="0">
                <a:solidFill>
                  <a:schemeClr val="accent1"/>
                </a:solidFill>
              </a:rPr>
              <a:t>4n</a:t>
            </a:r>
            <a:r>
              <a:rPr lang="ja-JP" altLang="en-US" kern="0" dirty="0">
                <a:solidFill>
                  <a:schemeClr val="accent1"/>
                </a:solidFill>
              </a:rPr>
              <a:t>年</a:t>
            </a:r>
            <a:r>
              <a:rPr lang="en-US" altLang="ja-JP" kern="0" dirty="0"/>
              <a:t>(n</a:t>
            </a:r>
            <a:r>
              <a:rPr lang="ja-JP" altLang="en-US" kern="0" dirty="0"/>
              <a:t>は整数</a:t>
            </a:r>
            <a:r>
              <a:rPr lang="en-US" altLang="ja-JP" kern="0" dirty="0"/>
              <a:t>)</a:t>
            </a:r>
            <a:r>
              <a:rPr lang="ja-JP" altLang="en-US" kern="0" dirty="0"/>
              <a:t>に必ず閏年</a:t>
            </a:r>
            <a:endParaRPr lang="en-US" altLang="ja-JP" kern="0" dirty="0"/>
          </a:p>
          <a:p>
            <a:pPr marL="0" indent="0" eaLnBrk="1" hangingPunct="1">
              <a:buFont typeface="Wingdings" pitchFamily="2" charset="2"/>
              <a:buNone/>
              <a:defRPr/>
            </a:pPr>
            <a:r>
              <a:rPr lang="ja-JP" altLang="en-US" kern="0" dirty="0"/>
              <a:t>・グレゴリオ暦</a:t>
            </a:r>
            <a:r>
              <a:rPr lang="en-US" altLang="ja-JP" kern="0" dirty="0"/>
              <a:t>:</a:t>
            </a:r>
          </a:p>
        </p:txBody>
      </p:sp>
      <p:sp>
        <p:nvSpPr>
          <p:cNvPr id="7" name="正方形/長方形 6"/>
          <p:cNvSpPr/>
          <p:nvPr/>
        </p:nvSpPr>
        <p:spPr bwMode="gray">
          <a:xfrm>
            <a:off x="2689225" y="4873625"/>
            <a:ext cx="6113463" cy="1814513"/>
          </a:xfrm>
          <a:prstGeom prst="rect">
            <a:avLst/>
          </a:prstGeom>
          <a:solidFill>
            <a:schemeClr val="accent4">
              <a:lumMod val="20000"/>
              <a:lumOff val="80000"/>
            </a:schemeClr>
          </a:solidFill>
          <a:ln w="9525" algn="ctr">
            <a:solidFill>
              <a:srgbClr val="002060"/>
            </a:solidFill>
            <a:miter lim="800000"/>
            <a:headEnd/>
            <a:tailEnd/>
          </a:ln>
          <a:effectLst/>
        </p:spPr>
        <p:txBody>
          <a:bodyPr wrap="none" anchor="ctr"/>
          <a:lstStyle/>
          <a:p>
            <a:pPr algn="ctr" eaLnBrk="1" hangingPunct="1">
              <a:defRPr/>
            </a:pPr>
            <a:endParaRPr lang="ja-JP" altLang="en-US" dirty="0"/>
          </a:p>
        </p:txBody>
      </p:sp>
      <p:sp>
        <p:nvSpPr>
          <p:cNvPr id="9" name="正方形/長方形 8"/>
          <p:cNvSpPr/>
          <p:nvPr/>
        </p:nvSpPr>
        <p:spPr bwMode="gray">
          <a:xfrm>
            <a:off x="2947988" y="5335588"/>
            <a:ext cx="5213350" cy="1284287"/>
          </a:xfrm>
          <a:prstGeom prst="rect">
            <a:avLst/>
          </a:prstGeom>
          <a:solidFill>
            <a:schemeClr val="accent5">
              <a:lumMod val="20000"/>
              <a:lumOff val="80000"/>
            </a:schemeClr>
          </a:solidFill>
          <a:ln w="9525" algn="ctr">
            <a:solidFill>
              <a:srgbClr val="FF0000"/>
            </a:solidFill>
            <a:miter lim="800000"/>
            <a:headEnd/>
            <a:tailEnd/>
          </a:ln>
          <a:effectLst/>
        </p:spPr>
        <p:txBody>
          <a:bodyPr wrap="none" anchor="ctr"/>
          <a:lstStyle/>
          <a:p>
            <a:pPr algn="ctr" eaLnBrk="1" hangingPunct="1">
              <a:defRPr/>
            </a:pPr>
            <a:endParaRPr lang="ja-JP" altLang="en-US" dirty="0"/>
          </a:p>
        </p:txBody>
      </p:sp>
      <p:sp>
        <p:nvSpPr>
          <p:cNvPr id="31771" name="テキスト ボックス 25"/>
          <p:cNvSpPr txBox="1">
            <a:spLocks noChangeArrowheads="1"/>
          </p:cNvSpPr>
          <p:nvPr/>
        </p:nvSpPr>
        <p:spPr bwMode="auto">
          <a:xfrm>
            <a:off x="3014663" y="5418138"/>
            <a:ext cx="11684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1800">
                <a:solidFill>
                  <a:schemeClr val="tx1"/>
                </a:solidFill>
                <a:latin typeface="Calibri" pitchFamily="34" charset="0"/>
              </a:rPr>
              <a:t>4n </a:t>
            </a:r>
            <a:r>
              <a:rPr lang="ja-JP" altLang="en-US" sz="1800">
                <a:solidFill>
                  <a:schemeClr val="tx1"/>
                </a:solidFill>
                <a:latin typeface="Calibri" pitchFamily="34" charset="0"/>
              </a:rPr>
              <a:t>年閏年</a:t>
            </a:r>
            <a:endParaRPr lang="en-US" altLang="ja-JP" sz="1800">
              <a:solidFill>
                <a:schemeClr val="tx1"/>
              </a:solidFill>
              <a:latin typeface="Calibri" pitchFamily="34" charset="0"/>
            </a:endParaRPr>
          </a:p>
          <a:p>
            <a:pPr eaLnBrk="1" hangingPunct="1">
              <a:lnSpc>
                <a:spcPct val="100000"/>
              </a:lnSpc>
              <a:spcBef>
                <a:spcPct val="0"/>
              </a:spcBef>
              <a:spcAft>
                <a:spcPct val="0"/>
              </a:spcAft>
              <a:buClrTx/>
              <a:buFontTx/>
              <a:buNone/>
            </a:pPr>
            <a:r>
              <a:rPr lang="en-US" altLang="ja-JP" sz="1600">
                <a:solidFill>
                  <a:schemeClr val="tx1"/>
                </a:solidFill>
                <a:latin typeface="Calibri" pitchFamily="34" charset="0"/>
              </a:rPr>
              <a:t>(2016</a:t>
            </a:r>
            <a:r>
              <a:rPr lang="ja-JP" altLang="en-US" sz="1600">
                <a:solidFill>
                  <a:schemeClr val="tx1"/>
                </a:solidFill>
                <a:latin typeface="Calibri" pitchFamily="34" charset="0"/>
              </a:rPr>
              <a:t>年、</a:t>
            </a:r>
            <a:r>
              <a:rPr lang="en-US" altLang="ja-JP" sz="1600">
                <a:solidFill>
                  <a:schemeClr val="tx1"/>
                </a:solidFill>
                <a:latin typeface="Calibri" pitchFamily="34" charset="0"/>
              </a:rPr>
              <a:t>2020</a:t>
            </a:r>
            <a:r>
              <a:rPr lang="ja-JP" altLang="en-US" sz="1600">
                <a:solidFill>
                  <a:schemeClr val="tx1"/>
                </a:solidFill>
                <a:latin typeface="Calibri" pitchFamily="34" charset="0"/>
              </a:rPr>
              <a:t>年、</a:t>
            </a:r>
            <a:endParaRPr lang="en-US" altLang="ja-JP" sz="1600">
              <a:solidFill>
                <a:schemeClr val="tx1"/>
              </a:solidFill>
              <a:latin typeface="Calibri" pitchFamily="34" charset="0"/>
            </a:endParaRPr>
          </a:p>
          <a:p>
            <a:pPr eaLnBrk="1" hangingPunct="1">
              <a:lnSpc>
                <a:spcPct val="100000"/>
              </a:lnSpc>
              <a:spcBef>
                <a:spcPct val="0"/>
              </a:spcBef>
              <a:spcAft>
                <a:spcPct val="0"/>
              </a:spcAft>
              <a:buClrTx/>
              <a:buFontTx/>
              <a:buNone/>
            </a:pPr>
            <a:r>
              <a:rPr lang="en-US" altLang="ja-JP" sz="1600">
                <a:solidFill>
                  <a:schemeClr val="tx1"/>
                </a:solidFill>
                <a:latin typeface="Calibri" pitchFamily="34" charset="0"/>
              </a:rPr>
              <a:t>2024</a:t>
            </a:r>
            <a:r>
              <a:rPr lang="ja-JP" altLang="en-US" sz="1600">
                <a:solidFill>
                  <a:schemeClr val="tx1"/>
                </a:solidFill>
                <a:latin typeface="Calibri" pitchFamily="34" charset="0"/>
              </a:rPr>
              <a:t>年</a:t>
            </a:r>
            <a:r>
              <a:rPr lang="en-US" altLang="ja-JP" sz="1600">
                <a:solidFill>
                  <a:schemeClr val="tx1"/>
                </a:solidFill>
                <a:latin typeface="Calibri" pitchFamily="34" charset="0"/>
              </a:rPr>
              <a:t>…)</a:t>
            </a:r>
            <a:endParaRPr lang="ja-JP" altLang="en-US" sz="1600">
              <a:solidFill>
                <a:schemeClr val="tx1"/>
              </a:solidFill>
              <a:latin typeface="Calibri" pitchFamily="34" charset="0"/>
            </a:endParaRPr>
          </a:p>
        </p:txBody>
      </p:sp>
      <p:sp>
        <p:nvSpPr>
          <p:cNvPr id="31772" name="テキスト ボックス 25"/>
          <p:cNvSpPr txBox="1">
            <a:spLocks noChangeArrowheads="1"/>
          </p:cNvSpPr>
          <p:nvPr/>
        </p:nvSpPr>
        <p:spPr bwMode="auto">
          <a:xfrm>
            <a:off x="2782888" y="4908550"/>
            <a:ext cx="6129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1800" dirty="0">
                <a:solidFill>
                  <a:schemeClr val="tx1"/>
                </a:solidFill>
                <a:latin typeface="Calibri" pitchFamily="34" charset="0"/>
              </a:rPr>
              <a:t>(</a:t>
            </a:r>
            <a:r>
              <a:rPr lang="en-US" altLang="ja-JP" sz="1800" dirty="0" err="1">
                <a:solidFill>
                  <a:schemeClr val="tx1"/>
                </a:solidFill>
                <a:latin typeface="Calibri" pitchFamily="34" charset="0"/>
              </a:rPr>
              <a:t>4n+k</a:t>
            </a:r>
            <a:r>
              <a:rPr lang="en-US" altLang="ja-JP" sz="1800" dirty="0">
                <a:solidFill>
                  <a:schemeClr val="tx1"/>
                </a:solidFill>
                <a:latin typeface="Calibri" pitchFamily="34" charset="0"/>
              </a:rPr>
              <a:t>) </a:t>
            </a:r>
            <a:r>
              <a:rPr lang="ja-JP" altLang="en-US" sz="1800" dirty="0">
                <a:solidFill>
                  <a:schemeClr val="tx1"/>
                </a:solidFill>
                <a:latin typeface="Calibri" pitchFamily="34" charset="0"/>
              </a:rPr>
              <a:t>年 </a:t>
            </a:r>
            <a:r>
              <a:rPr lang="en-US" altLang="ja-JP" sz="1800" dirty="0">
                <a:solidFill>
                  <a:schemeClr val="tx1"/>
                </a:solidFill>
                <a:latin typeface="Calibri" pitchFamily="34" charset="0"/>
              </a:rPr>
              <a:t>(k=1,2,3) </a:t>
            </a:r>
            <a:r>
              <a:rPr lang="ja-JP" altLang="en-US" sz="1800" dirty="0">
                <a:solidFill>
                  <a:schemeClr val="tx1"/>
                </a:solidFill>
                <a:latin typeface="Calibri" pitchFamily="34" charset="0"/>
              </a:rPr>
              <a:t>平年 </a:t>
            </a:r>
            <a:r>
              <a:rPr lang="en-US" altLang="ja-JP" sz="1400" dirty="0">
                <a:solidFill>
                  <a:schemeClr val="tx1"/>
                </a:solidFill>
                <a:latin typeface="Calibri" pitchFamily="34" charset="0"/>
              </a:rPr>
              <a:t>(2019</a:t>
            </a:r>
            <a:r>
              <a:rPr lang="ja-JP" altLang="en-US" sz="1400" dirty="0">
                <a:solidFill>
                  <a:schemeClr val="tx1"/>
                </a:solidFill>
                <a:latin typeface="Calibri" pitchFamily="34" charset="0"/>
              </a:rPr>
              <a:t>年、</a:t>
            </a:r>
            <a:r>
              <a:rPr lang="en-US" altLang="ja-JP" sz="1400" dirty="0">
                <a:solidFill>
                  <a:schemeClr val="tx1"/>
                </a:solidFill>
                <a:latin typeface="Calibri" pitchFamily="34" charset="0"/>
              </a:rPr>
              <a:t>2021</a:t>
            </a:r>
            <a:r>
              <a:rPr lang="ja-JP" altLang="en-US" sz="1400" dirty="0">
                <a:solidFill>
                  <a:schemeClr val="tx1"/>
                </a:solidFill>
                <a:latin typeface="Calibri" pitchFamily="34" charset="0"/>
              </a:rPr>
              <a:t>年、</a:t>
            </a:r>
            <a:r>
              <a:rPr lang="en-US" altLang="ja-JP" sz="1400" dirty="0">
                <a:solidFill>
                  <a:schemeClr val="tx1"/>
                </a:solidFill>
                <a:latin typeface="Calibri" pitchFamily="34" charset="0"/>
              </a:rPr>
              <a:t>2022</a:t>
            </a:r>
            <a:r>
              <a:rPr lang="ja-JP" altLang="en-US" sz="1400" dirty="0">
                <a:solidFill>
                  <a:schemeClr val="tx1"/>
                </a:solidFill>
                <a:latin typeface="Calibri" pitchFamily="34" charset="0"/>
              </a:rPr>
              <a:t>年、</a:t>
            </a:r>
            <a:r>
              <a:rPr lang="en-US" altLang="ja-JP" sz="1400" dirty="0">
                <a:solidFill>
                  <a:schemeClr val="tx1"/>
                </a:solidFill>
                <a:latin typeface="Calibri" pitchFamily="34" charset="0"/>
              </a:rPr>
              <a:t>2023</a:t>
            </a:r>
            <a:r>
              <a:rPr lang="ja-JP" altLang="en-US" sz="1400" dirty="0">
                <a:solidFill>
                  <a:schemeClr val="tx1"/>
                </a:solidFill>
                <a:latin typeface="Calibri" pitchFamily="34" charset="0"/>
              </a:rPr>
              <a:t>年、</a:t>
            </a:r>
            <a:r>
              <a:rPr lang="en-US" altLang="ja-JP" sz="1400" dirty="0">
                <a:solidFill>
                  <a:schemeClr val="tx1"/>
                </a:solidFill>
                <a:latin typeface="Calibri" pitchFamily="34" charset="0"/>
              </a:rPr>
              <a:t>2025</a:t>
            </a:r>
            <a:r>
              <a:rPr lang="ja-JP" altLang="en-US" sz="1400">
                <a:solidFill>
                  <a:schemeClr val="tx1"/>
                </a:solidFill>
                <a:latin typeface="Calibri" pitchFamily="34" charset="0"/>
              </a:rPr>
              <a:t>年</a:t>
            </a:r>
            <a:r>
              <a:rPr lang="en-US" altLang="ja-JP" sz="1400">
                <a:solidFill>
                  <a:schemeClr val="tx1"/>
                </a:solidFill>
                <a:latin typeface="Calibri" pitchFamily="34" charset="0"/>
              </a:rPr>
              <a:t>…)</a:t>
            </a:r>
            <a:endParaRPr lang="ja-JP" altLang="en-US" sz="1400" dirty="0">
              <a:solidFill>
                <a:schemeClr val="tx1"/>
              </a:solidFill>
              <a:latin typeface="Calibri" pitchFamily="34" charset="0"/>
            </a:endParaRPr>
          </a:p>
        </p:txBody>
      </p:sp>
      <p:sp>
        <p:nvSpPr>
          <p:cNvPr id="10" name="正方形/長方形 9"/>
          <p:cNvSpPr/>
          <p:nvPr/>
        </p:nvSpPr>
        <p:spPr bwMode="gray">
          <a:xfrm>
            <a:off x="4292600" y="5459413"/>
            <a:ext cx="3636963" cy="1036637"/>
          </a:xfrm>
          <a:prstGeom prst="rect">
            <a:avLst/>
          </a:prstGeom>
          <a:solidFill>
            <a:schemeClr val="accent4">
              <a:lumMod val="20000"/>
              <a:lumOff val="80000"/>
            </a:schemeClr>
          </a:solidFill>
          <a:ln w="9525" algn="ctr">
            <a:solidFill>
              <a:srgbClr val="002060"/>
            </a:solidFill>
            <a:miter lim="800000"/>
            <a:headEnd/>
            <a:tailEnd/>
          </a:ln>
          <a:effectLst/>
        </p:spPr>
        <p:txBody>
          <a:bodyPr wrap="none" anchor="ctr"/>
          <a:lstStyle/>
          <a:p>
            <a:pPr algn="ctr" eaLnBrk="1" hangingPunct="1">
              <a:defRPr/>
            </a:pPr>
            <a:endParaRPr lang="ja-JP" altLang="en-US" dirty="0"/>
          </a:p>
        </p:txBody>
      </p:sp>
      <p:sp>
        <p:nvSpPr>
          <p:cNvPr id="31774" name="テキスト ボックス 25"/>
          <p:cNvSpPr txBox="1">
            <a:spLocks noChangeArrowheads="1"/>
          </p:cNvSpPr>
          <p:nvPr/>
        </p:nvSpPr>
        <p:spPr bwMode="auto">
          <a:xfrm>
            <a:off x="4292600" y="5546725"/>
            <a:ext cx="165735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1800">
                <a:solidFill>
                  <a:schemeClr val="tx1"/>
                </a:solidFill>
                <a:latin typeface="Calibri" pitchFamily="34" charset="0"/>
              </a:rPr>
              <a:t>100n </a:t>
            </a:r>
            <a:r>
              <a:rPr lang="ja-JP" altLang="en-US" sz="1800">
                <a:solidFill>
                  <a:schemeClr val="tx1"/>
                </a:solidFill>
                <a:latin typeface="Calibri" pitchFamily="34" charset="0"/>
              </a:rPr>
              <a:t>年</a:t>
            </a:r>
            <a:r>
              <a:rPr lang="en-US" altLang="ja-JP" sz="1800">
                <a:solidFill>
                  <a:schemeClr val="tx1"/>
                </a:solidFill>
                <a:latin typeface="Calibri" pitchFamily="34" charset="0"/>
              </a:rPr>
              <a:t> </a:t>
            </a:r>
            <a:r>
              <a:rPr lang="ja-JP" altLang="en-US" sz="1800">
                <a:solidFill>
                  <a:schemeClr val="tx1"/>
                </a:solidFill>
                <a:latin typeface="Calibri" pitchFamily="34" charset="0"/>
              </a:rPr>
              <a:t>平年</a:t>
            </a:r>
            <a:endParaRPr lang="en-US" altLang="ja-JP" sz="1800">
              <a:solidFill>
                <a:schemeClr val="tx1"/>
              </a:solidFill>
              <a:latin typeface="Calibri" pitchFamily="34" charset="0"/>
            </a:endParaRPr>
          </a:p>
          <a:p>
            <a:pPr eaLnBrk="1" hangingPunct="1">
              <a:lnSpc>
                <a:spcPct val="100000"/>
              </a:lnSpc>
              <a:spcBef>
                <a:spcPct val="0"/>
              </a:spcBef>
              <a:spcAft>
                <a:spcPct val="0"/>
              </a:spcAft>
              <a:buClrTx/>
              <a:buFontTx/>
              <a:buNone/>
            </a:pPr>
            <a:r>
              <a:rPr lang="en-US" altLang="ja-JP" sz="1600">
                <a:solidFill>
                  <a:schemeClr val="tx1"/>
                </a:solidFill>
                <a:latin typeface="Calibri" pitchFamily="34" charset="0"/>
              </a:rPr>
              <a:t>(1900</a:t>
            </a:r>
            <a:r>
              <a:rPr lang="ja-JP" altLang="en-US" sz="1600">
                <a:solidFill>
                  <a:schemeClr val="tx1"/>
                </a:solidFill>
                <a:latin typeface="Calibri" pitchFamily="34" charset="0"/>
              </a:rPr>
              <a:t>年、</a:t>
            </a:r>
            <a:r>
              <a:rPr lang="en-US" altLang="ja-JP" sz="1600">
                <a:solidFill>
                  <a:schemeClr val="tx1"/>
                </a:solidFill>
                <a:latin typeface="Calibri" pitchFamily="34" charset="0"/>
              </a:rPr>
              <a:t>2100</a:t>
            </a:r>
            <a:r>
              <a:rPr lang="ja-JP" altLang="en-US" sz="1600">
                <a:solidFill>
                  <a:schemeClr val="tx1"/>
                </a:solidFill>
                <a:latin typeface="Calibri" pitchFamily="34" charset="0"/>
              </a:rPr>
              <a:t>年、</a:t>
            </a:r>
            <a:r>
              <a:rPr lang="en-US" altLang="ja-JP" sz="1600">
                <a:solidFill>
                  <a:schemeClr val="tx1"/>
                </a:solidFill>
                <a:latin typeface="Calibri" pitchFamily="34" charset="0"/>
              </a:rPr>
              <a:t>2200</a:t>
            </a:r>
            <a:r>
              <a:rPr lang="ja-JP" altLang="en-US" sz="1600">
                <a:solidFill>
                  <a:schemeClr val="tx1"/>
                </a:solidFill>
                <a:latin typeface="Calibri" pitchFamily="34" charset="0"/>
              </a:rPr>
              <a:t>年</a:t>
            </a:r>
            <a:r>
              <a:rPr lang="en-US" altLang="ja-JP" sz="1600">
                <a:solidFill>
                  <a:schemeClr val="tx1"/>
                </a:solidFill>
                <a:latin typeface="Calibri" pitchFamily="34" charset="0"/>
              </a:rPr>
              <a:t>…)</a:t>
            </a:r>
            <a:endParaRPr lang="ja-JP" altLang="en-US" sz="1600">
              <a:solidFill>
                <a:schemeClr val="tx1"/>
              </a:solidFill>
              <a:latin typeface="Calibri" pitchFamily="34" charset="0"/>
            </a:endParaRPr>
          </a:p>
        </p:txBody>
      </p:sp>
      <p:sp>
        <p:nvSpPr>
          <p:cNvPr id="11" name="正方形/長方形 10"/>
          <p:cNvSpPr/>
          <p:nvPr/>
        </p:nvSpPr>
        <p:spPr bwMode="gray">
          <a:xfrm>
            <a:off x="5949950" y="5597525"/>
            <a:ext cx="1843088" cy="760413"/>
          </a:xfrm>
          <a:prstGeom prst="rect">
            <a:avLst/>
          </a:prstGeom>
          <a:solidFill>
            <a:schemeClr val="accent5">
              <a:lumMod val="20000"/>
              <a:lumOff val="80000"/>
            </a:schemeClr>
          </a:solidFill>
          <a:ln w="9525" algn="ctr">
            <a:solidFill>
              <a:schemeClr val="accent1"/>
            </a:solidFill>
            <a:miter lim="800000"/>
            <a:headEnd/>
            <a:tailEnd/>
          </a:ln>
          <a:effectLst/>
        </p:spPr>
        <p:txBody>
          <a:bodyPr wrap="none" anchor="ctr"/>
          <a:lstStyle/>
          <a:p>
            <a:pPr algn="ctr" eaLnBrk="1" hangingPunct="1">
              <a:defRPr/>
            </a:pPr>
            <a:endParaRPr lang="ja-JP" altLang="en-US" dirty="0"/>
          </a:p>
        </p:txBody>
      </p:sp>
      <p:sp>
        <p:nvSpPr>
          <p:cNvPr id="31776" name="テキスト ボックス 25"/>
          <p:cNvSpPr txBox="1">
            <a:spLocks noChangeArrowheads="1"/>
          </p:cNvSpPr>
          <p:nvPr/>
        </p:nvSpPr>
        <p:spPr bwMode="auto">
          <a:xfrm>
            <a:off x="6154738" y="5654675"/>
            <a:ext cx="18018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1800">
                <a:solidFill>
                  <a:schemeClr val="tx1"/>
                </a:solidFill>
                <a:latin typeface="Calibri" pitchFamily="34" charset="0"/>
              </a:rPr>
              <a:t>400n </a:t>
            </a:r>
            <a:r>
              <a:rPr lang="ja-JP" altLang="en-US" sz="1800">
                <a:solidFill>
                  <a:schemeClr val="tx1"/>
                </a:solidFill>
                <a:latin typeface="Calibri" pitchFamily="34" charset="0"/>
              </a:rPr>
              <a:t>年</a:t>
            </a:r>
            <a:r>
              <a:rPr lang="en-US" altLang="ja-JP" sz="1800">
                <a:solidFill>
                  <a:schemeClr val="tx1"/>
                </a:solidFill>
                <a:latin typeface="Calibri" pitchFamily="34" charset="0"/>
              </a:rPr>
              <a:t> </a:t>
            </a:r>
            <a:r>
              <a:rPr lang="ja-JP" altLang="en-US" sz="1800">
                <a:solidFill>
                  <a:schemeClr val="tx1"/>
                </a:solidFill>
                <a:latin typeface="Calibri" pitchFamily="34" charset="0"/>
              </a:rPr>
              <a:t>閏年</a:t>
            </a:r>
            <a:endParaRPr lang="en-US" altLang="ja-JP" sz="1800">
              <a:solidFill>
                <a:schemeClr val="tx1"/>
              </a:solidFill>
              <a:latin typeface="Calibri" pitchFamily="34" charset="0"/>
            </a:endParaRPr>
          </a:p>
          <a:p>
            <a:pPr eaLnBrk="1" hangingPunct="1">
              <a:lnSpc>
                <a:spcPct val="100000"/>
              </a:lnSpc>
              <a:spcBef>
                <a:spcPct val="0"/>
              </a:spcBef>
              <a:spcAft>
                <a:spcPct val="0"/>
              </a:spcAft>
              <a:buClrTx/>
              <a:buFontTx/>
              <a:buNone/>
            </a:pPr>
            <a:r>
              <a:rPr lang="en-US" altLang="ja-JP" sz="1400">
                <a:solidFill>
                  <a:schemeClr val="tx1"/>
                </a:solidFill>
                <a:latin typeface="Calibri" pitchFamily="34" charset="0"/>
              </a:rPr>
              <a:t>(2000</a:t>
            </a:r>
            <a:r>
              <a:rPr lang="ja-JP" altLang="en-US" sz="1400">
                <a:solidFill>
                  <a:schemeClr val="tx1"/>
                </a:solidFill>
                <a:latin typeface="Calibri" pitchFamily="34" charset="0"/>
              </a:rPr>
              <a:t>年、</a:t>
            </a:r>
            <a:r>
              <a:rPr lang="en-US" altLang="ja-JP" sz="1400">
                <a:solidFill>
                  <a:schemeClr val="tx1"/>
                </a:solidFill>
                <a:latin typeface="Calibri" pitchFamily="34" charset="0"/>
              </a:rPr>
              <a:t>2400</a:t>
            </a:r>
            <a:r>
              <a:rPr lang="ja-JP" altLang="en-US" sz="1400">
                <a:solidFill>
                  <a:schemeClr val="tx1"/>
                </a:solidFill>
                <a:latin typeface="Calibri" pitchFamily="34" charset="0"/>
              </a:rPr>
              <a:t>年</a:t>
            </a:r>
            <a:r>
              <a:rPr lang="en-US" altLang="ja-JP" sz="1400">
                <a:solidFill>
                  <a:schemeClr val="tx1"/>
                </a:solidFill>
                <a:latin typeface="Calibri" pitchFamily="34" charset="0"/>
              </a:rPr>
              <a:t>…</a:t>
            </a:r>
            <a:r>
              <a:rPr lang="ja-JP" altLang="en-US" sz="1400">
                <a:solidFill>
                  <a:schemeClr val="tx1"/>
                </a:solidFill>
                <a:latin typeface="Calibri" pitchFamily="34" charset="0"/>
              </a:rPr>
              <a:t>）</a:t>
            </a:r>
            <a:endParaRPr lang="en-US" altLang="ja-JP" sz="1400">
              <a:solidFill>
                <a:schemeClr val="tx1"/>
              </a:solidFill>
              <a:latin typeface="Calibri"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コンテンツ プレースホルダー 2"/>
          <p:cNvSpPr txBox="1">
            <a:spLocks/>
          </p:cNvSpPr>
          <p:nvPr/>
        </p:nvSpPr>
        <p:spPr bwMode="gray">
          <a:xfrm>
            <a:off x="0" y="815975"/>
            <a:ext cx="891222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コペルニクスのその他の主な業績</a:t>
            </a:r>
            <a:endParaRPr lang="en-US" altLang="ja-JP" kern="0" dirty="0"/>
          </a:p>
        </p:txBody>
      </p:sp>
      <p:sp>
        <p:nvSpPr>
          <p:cNvPr id="10" name="コンテンツ プレースホルダー 2"/>
          <p:cNvSpPr txBox="1">
            <a:spLocks/>
          </p:cNvSpPr>
          <p:nvPr/>
        </p:nvSpPr>
        <p:spPr bwMode="gray">
          <a:xfrm>
            <a:off x="273050" y="1514475"/>
            <a:ext cx="8748713" cy="151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a:t>
            </a:r>
            <a:r>
              <a:rPr lang="en-US" altLang="ja-JP" kern="0" dirty="0"/>
              <a:t>1528</a:t>
            </a:r>
            <a:r>
              <a:rPr lang="ja-JP" altLang="en-US" kern="0" dirty="0"/>
              <a:t>年</a:t>
            </a:r>
            <a:r>
              <a:rPr lang="en-US" altLang="ja-JP" kern="0" dirty="0"/>
              <a:t>『</a:t>
            </a:r>
            <a:r>
              <a:rPr lang="ja-JP" altLang="en-US" kern="0" dirty="0"/>
              <a:t>貨幣鋳造の方法</a:t>
            </a:r>
            <a:r>
              <a:rPr lang="en-US" altLang="ja-JP" kern="0" dirty="0"/>
              <a:t>』(Monetae Cudendae Ratio)</a:t>
            </a:r>
          </a:p>
          <a:p>
            <a:pPr marL="0" indent="0" eaLnBrk="1" hangingPunct="1">
              <a:buFont typeface="Wingdings" pitchFamily="2" charset="2"/>
              <a:buNone/>
              <a:defRPr/>
            </a:pPr>
            <a:r>
              <a:rPr lang="ja-JP" altLang="en-US" kern="0" dirty="0"/>
              <a:t>⇒グレシャムの法則</a:t>
            </a:r>
            <a:r>
              <a:rPr lang="en-US" altLang="ja-JP" kern="0" dirty="0">
                <a:solidFill>
                  <a:srgbClr val="FF0000"/>
                </a:solidFill>
              </a:rPr>
              <a:t>『</a:t>
            </a:r>
            <a:r>
              <a:rPr lang="ja-JP" altLang="en-US" kern="0" dirty="0">
                <a:solidFill>
                  <a:srgbClr val="FF0000"/>
                </a:solidFill>
              </a:rPr>
              <a:t>悪貨は良貨を駆逐する</a:t>
            </a:r>
            <a:r>
              <a:rPr lang="en-US" altLang="ja-JP" kern="0" dirty="0">
                <a:solidFill>
                  <a:srgbClr val="FF0000"/>
                </a:solidFill>
              </a:rPr>
              <a:t>』</a:t>
            </a:r>
          </a:p>
          <a:p>
            <a:pPr marL="0" indent="0" eaLnBrk="1" hangingPunct="1">
              <a:buFont typeface="Wingdings" pitchFamily="2" charset="2"/>
              <a:buNone/>
              <a:defRPr/>
            </a:pPr>
            <a:r>
              <a:rPr lang="ja-JP" altLang="en-US" kern="0" dirty="0">
                <a:solidFill>
                  <a:srgbClr val="FF0000"/>
                </a:solidFill>
              </a:rPr>
              <a:t>　</a:t>
            </a:r>
            <a:r>
              <a:rPr lang="en-US" altLang="ja-JP" kern="0" dirty="0">
                <a:solidFill>
                  <a:schemeClr val="tx1"/>
                </a:solidFill>
              </a:rPr>
              <a:t>(</a:t>
            </a:r>
            <a:r>
              <a:rPr lang="ja-JP" altLang="en-US" kern="0" dirty="0">
                <a:solidFill>
                  <a:schemeClr val="tx1"/>
                </a:solidFill>
              </a:rPr>
              <a:t>グレシャムは</a:t>
            </a:r>
            <a:r>
              <a:rPr lang="en-US" altLang="ja-JP" kern="0" dirty="0">
                <a:solidFill>
                  <a:schemeClr val="tx1"/>
                </a:solidFill>
              </a:rPr>
              <a:t>1560</a:t>
            </a:r>
            <a:r>
              <a:rPr lang="ja-JP" altLang="en-US" kern="0" dirty="0">
                <a:solidFill>
                  <a:schemeClr val="tx1"/>
                </a:solidFill>
              </a:rPr>
              <a:t>年に提唱</a:t>
            </a:r>
            <a:r>
              <a:rPr lang="en-US" altLang="ja-JP" kern="0" dirty="0">
                <a:solidFill>
                  <a:schemeClr val="tx1"/>
                </a:solidFill>
              </a:rPr>
              <a:t>)</a:t>
            </a:r>
          </a:p>
        </p:txBody>
      </p:sp>
      <p:sp>
        <p:nvSpPr>
          <p:cNvPr id="32772" name="スライド番号プレースホルダー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90A6C884-48C4-43BD-8102-6BB6C6C169C5}" type="slidenum">
              <a:rPr kumimoji="0" lang="ja-JP" altLang="en-US" smtClean="0">
                <a:solidFill>
                  <a:schemeClr val="tx1"/>
                </a:solidFill>
              </a:rPr>
              <a:pPr>
                <a:lnSpc>
                  <a:spcPct val="100000"/>
                </a:lnSpc>
                <a:spcBef>
                  <a:spcPct val="0"/>
                </a:spcBef>
                <a:spcAft>
                  <a:spcPct val="0"/>
                </a:spcAft>
                <a:buClrTx/>
                <a:buFontTx/>
                <a:buNone/>
              </a:pPr>
              <a:t>28</a:t>
            </a:fld>
            <a:endParaRPr kumimoji="0" lang="ja-JP" altLang="en-US">
              <a:solidFill>
                <a:schemeClr val="tx1"/>
              </a:solidFill>
            </a:endParaRPr>
          </a:p>
        </p:txBody>
      </p:sp>
      <p:sp>
        <p:nvSpPr>
          <p:cNvPr id="32773" name="タイトル 4"/>
          <p:cNvSpPr>
            <a:spLocks noGrp="1"/>
          </p:cNvSpPr>
          <p:nvPr>
            <p:ph type="title"/>
          </p:nvPr>
        </p:nvSpPr>
        <p:spPr/>
        <p:txBody>
          <a:bodyPr/>
          <a:lstStyle/>
          <a:p>
            <a:r>
              <a:rPr lang="en-US" altLang="ja-JP"/>
              <a:t>2. </a:t>
            </a:r>
            <a:r>
              <a:rPr lang="ja-JP" altLang="en-US"/>
              <a:t>コペルニクスによる地動説の提唱</a:t>
            </a:r>
          </a:p>
        </p:txBody>
      </p:sp>
      <p:sp>
        <p:nvSpPr>
          <p:cNvPr id="20" name="コンテンツ プレースホルダー 2"/>
          <p:cNvSpPr txBox="1">
            <a:spLocks/>
          </p:cNvSpPr>
          <p:nvPr/>
        </p:nvSpPr>
        <p:spPr bwMode="gray">
          <a:xfrm>
            <a:off x="273050" y="3495675"/>
            <a:ext cx="6918325"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当時のドイツ騎士団が粗悪な銀貨を流通</a:t>
            </a:r>
            <a:endParaRPr lang="en-US" altLang="ja-JP" kern="0" dirty="0"/>
          </a:p>
          <a:p>
            <a:pPr marL="0" indent="0" eaLnBrk="1" hangingPunct="1">
              <a:buFont typeface="Wingdings" pitchFamily="2" charset="2"/>
              <a:buNone/>
              <a:defRPr/>
            </a:pPr>
            <a:r>
              <a:rPr lang="ja-JP" altLang="en-US" kern="0" dirty="0"/>
              <a:t>⇒隣接するヴァルミアで経済混乱</a:t>
            </a:r>
            <a:endParaRPr lang="en-US" altLang="ja-JP" kern="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タイトル 4"/>
          <p:cNvSpPr>
            <a:spLocks noGrp="1"/>
          </p:cNvSpPr>
          <p:nvPr>
            <p:ph type="title"/>
          </p:nvPr>
        </p:nvSpPr>
        <p:spPr/>
        <p:txBody>
          <a:bodyPr/>
          <a:lstStyle/>
          <a:p>
            <a:r>
              <a:rPr lang="en-US" altLang="ja-JP"/>
              <a:t>3. </a:t>
            </a:r>
            <a:r>
              <a:rPr lang="ja-JP" altLang="en-US"/>
              <a:t>ケプラーの法則</a:t>
            </a:r>
          </a:p>
        </p:txBody>
      </p:sp>
      <p:sp>
        <p:nvSpPr>
          <p:cNvPr id="5" name="コンテンツ プレースホルダー 2"/>
          <p:cNvSpPr txBox="1">
            <a:spLocks/>
          </p:cNvSpPr>
          <p:nvPr/>
        </p:nvSpPr>
        <p:spPr bwMode="gray">
          <a:xfrm>
            <a:off x="2265363" y="976313"/>
            <a:ext cx="6483350" cy="149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ティコ・ブラーエ</a:t>
            </a:r>
            <a:r>
              <a:rPr lang="en-US" altLang="ja-JP" kern="0" dirty="0"/>
              <a:t>:</a:t>
            </a:r>
          </a:p>
          <a:p>
            <a:pPr marL="0" indent="0" eaLnBrk="1" hangingPunct="1">
              <a:buFont typeface="Wingdings" pitchFamily="2" charset="2"/>
              <a:buNone/>
              <a:defRPr/>
            </a:pPr>
            <a:r>
              <a:rPr lang="ja-JP" altLang="en-US" kern="0" dirty="0"/>
              <a:t>膨大な天体観測記録を残し、ケプラーの法則を産む基礎をつくった。</a:t>
            </a:r>
            <a:endParaRPr lang="en-US" altLang="ja-JP" kern="0" dirty="0"/>
          </a:p>
        </p:txBody>
      </p:sp>
      <p:pic>
        <p:nvPicPr>
          <p:cNvPr id="33796" name="Picture 4" descr="C:\Users\azumat1976\Documents\Study16\lecture-zenki\KGK161\slides\tycho_brah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438" y="971550"/>
            <a:ext cx="1781175"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テキスト ボックス 18"/>
          <p:cNvSpPr txBox="1">
            <a:spLocks noChangeArrowheads="1"/>
          </p:cNvSpPr>
          <p:nvPr/>
        </p:nvSpPr>
        <p:spPr bwMode="auto">
          <a:xfrm>
            <a:off x="355600" y="3638550"/>
            <a:ext cx="17605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dirty="0">
                <a:solidFill>
                  <a:schemeClr val="tx1"/>
                </a:solidFill>
                <a:latin typeface="Calibri" pitchFamily="34" charset="0"/>
              </a:rPr>
              <a:t>ティコ・ブラーエ</a:t>
            </a:r>
            <a:endParaRPr lang="en-US" altLang="ja-JP" sz="1800" dirty="0">
              <a:solidFill>
                <a:schemeClr val="tx1"/>
              </a:solidFill>
              <a:latin typeface="Calibri" pitchFamily="34" charset="0"/>
            </a:endParaRPr>
          </a:p>
          <a:p>
            <a:pPr eaLnBrk="1" hangingPunct="1">
              <a:lnSpc>
                <a:spcPct val="100000"/>
              </a:lnSpc>
              <a:spcBef>
                <a:spcPct val="0"/>
              </a:spcBef>
              <a:spcAft>
                <a:spcPct val="0"/>
              </a:spcAft>
              <a:buClrTx/>
              <a:buFontTx/>
              <a:buNone/>
            </a:pPr>
            <a:r>
              <a:rPr lang="en-US" altLang="ja-JP" sz="1800" dirty="0">
                <a:solidFill>
                  <a:schemeClr val="tx1"/>
                </a:solidFill>
                <a:latin typeface="Calibri" pitchFamily="34" charset="0"/>
              </a:rPr>
              <a:t>(</a:t>
            </a:r>
            <a:r>
              <a:rPr lang="en-US" altLang="ja-JP" sz="1800" dirty="0" err="1">
                <a:solidFill>
                  <a:schemeClr val="tx1"/>
                </a:solidFill>
                <a:latin typeface="Calibri" pitchFamily="34" charset="0"/>
              </a:rPr>
              <a:t>Tycho</a:t>
            </a:r>
            <a:r>
              <a:rPr lang="en-US" altLang="ja-JP" sz="1800" dirty="0">
                <a:solidFill>
                  <a:schemeClr val="tx1"/>
                </a:solidFill>
                <a:latin typeface="Calibri" pitchFamily="34" charset="0"/>
              </a:rPr>
              <a:t> Brahe)</a:t>
            </a:r>
          </a:p>
          <a:p>
            <a:pPr eaLnBrk="1" hangingPunct="1">
              <a:lnSpc>
                <a:spcPct val="100000"/>
              </a:lnSpc>
              <a:spcBef>
                <a:spcPct val="0"/>
              </a:spcBef>
              <a:spcAft>
                <a:spcPct val="0"/>
              </a:spcAft>
              <a:buClrTx/>
              <a:buFontTx/>
              <a:buNone/>
            </a:pPr>
            <a:r>
              <a:rPr lang="en-US" altLang="ja-JP" sz="1800" dirty="0">
                <a:solidFill>
                  <a:schemeClr val="tx1"/>
                </a:solidFill>
                <a:latin typeface="Calibri" pitchFamily="34" charset="0"/>
              </a:rPr>
              <a:t>1546-1601</a:t>
            </a:r>
          </a:p>
        </p:txBody>
      </p:sp>
      <p:sp>
        <p:nvSpPr>
          <p:cNvPr id="33798" name="テキスト ボックス 1"/>
          <p:cNvSpPr txBox="1">
            <a:spLocks noChangeArrowheads="1"/>
          </p:cNvSpPr>
          <p:nvPr/>
        </p:nvSpPr>
        <p:spPr bwMode="auto">
          <a:xfrm>
            <a:off x="2265363" y="2484438"/>
            <a:ext cx="28146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a:solidFill>
                  <a:schemeClr val="tx1"/>
                </a:solidFill>
                <a:latin typeface="Calibri" pitchFamily="34" charset="0"/>
              </a:rPr>
              <a:t>カシオペア座の超新星</a:t>
            </a:r>
            <a:endParaRPr lang="en-US" altLang="ja-JP" sz="1800">
              <a:solidFill>
                <a:schemeClr val="tx1"/>
              </a:solidFill>
              <a:latin typeface="Calibri" pitchFamily="34" charset="0"/>
            </a:endParaRPr>
          </a:p>
          <a:p>
            <a:pPr eaLnBrk="1" hangingPunct="1">
              <a:lnSpc>
                <a:spcPct val="100000"/>
              </a:lnSpc>
              <a:spcBef>
                <a:spcPct val="0"/>
              </a:spcBef>
              <a:spcAft>
                <a:spcPct val="0"/>
              </a:spcAft>
              <a:buClrTx/>
              <a:buFontTx/>
              <a:buNone/>
            </a:pPr>
            <a:r>
              <a:rPr lang="en-US" altLang="ja-JP" sz="1800">
                <a:solidFill>
                  <a:schemeClr val="tx1"/>
                </a:solidFill>
                <a:latin typeface="Calibri" pitchFamily="34" charset="0"/>
              </a:rPr>
              <a:t>SN-1572(</a:t>
            </a:r>
            <a:r>
              <a:rPr lang="ja-JP" altLang="en-US" sz="1800">
                <a:solidFill>
                  <a:schemeClr val="tx1"/>
                </a:solidFill>
                <a:latin typeface="Calibri" pitchFamily="34" charset="0"/>
              </a:rPr>
              <a:t>ティコの星</a:t>
            </a:r>
            <a:r>
              <a:rPr lang="en-US" altLang="ja-JP" sz="1800">
                <a:solidFill>
                  <a:schemeClr val="tx1"/>
                </a:solidFill>
                <a:latin typeface="Calibri" pitchFamily="34" charset="0"/>
              </a:rPr>
              <a:t>)</a:t>
            </a:r>
            <a:r>
              <a:rPr lang="ja-JP" altLang="en-US" sz="1800">
                <a:solidFill>
                  <a:schemeClr val="tx1"/>
                </a:solidFill>
                <a:latin typeface="Calibri" pitchFamily="34" charset="0"/>
              </a:rPr>
              <a:t>の発見</a:t>
            </a:r>
          </a:p>
        </p:txBody>
      </p:sp>
      <p:sp>
        <p:nvSpPr>
          <p:cNvPr id="33799" name="テキスト ボックス 8"/>
          <p:cNvSpPr txBox="1">
            <a:spLocks noChangeArrowheads="1"/>
          </p:cNvSpPr>
          <p:nvPr/>
        </p:nvSpPr>
        <p:spPr bwMode="auto">
          <a:xfrm>
            <a:off x="5365750" y="2484438"/>
            <a:ext cx="3109913"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dirty="0">
                <a:solidFill>
                  <a:schemeClr val="tx1"/>
                </a:solidFill>
                <a:latin typeface="Calibri" pitchFamily="34" charset="0"/>
              </a:rPr>
              <a:t>太陽が地球の周りを周回し、</a:t>
            </a:r>
            <a:endParaRPr lang="en-US" altLang="ja-JP" sz="1800" dirty="0">
              <a:solidFill>
                <a:schemeClr val="tx1"/>
              </a:solidFill>
              <a:latin typeface="Calibri" pitchFamily="34" charset="0"/>
            </a:endParaRPr>
          </a:p>
          <a:p>
            <a:pPr eaLnBrk="1" hangingPunct="1">
              <a:lnSpc>
                <a:spcPct val="100000"/>
              </a:lnSpc>
              <a:spcBef>
                <a:spcPct val="0"/>
              </a:spcBef>
              <a:spcAft>
                <a:spcPct val="0"/>
              </a:spcAft>
              <a:buClrTx/>
              <a:buFontTx/>
              <a:buNone/>
            </a:pPr>
            <a:r>
              <a:rPr lang="ja-JP" altLang="en-US" sz="1800" dirty="0">
                <a:solidFill>
                  <a:schemeClr val="tx1"/>
                </a:solidFill>
                <a:latin typeface="Calibri" pitchFamily="34" charset="0"/>
              </a:rPr>
              <a:t>その他の惑星が太陽の周りを</a:t>
            </a:r>
            <a:endParaRPr lang="en-US" altLang="ja-JP" sz="1800" dirty="0">
              <a:solidFill>
                <a:schemeClr val="tx1"/>
              </a:solidFill>
              <a:latin typeface="Calibri" pitchFamily="34" charset="0"/>
            </a:endParaRPr>
          </a:p>
          <a:p>
            <a:pPr eaLnBrk="1" hangingPunct="1">
              <a:lnSpc>
                <a:spcPct val="100000"/>
              </a:lnSpc>
              <a:spcBef>
                <a:spcPct val="0"/>
              </a:spcBef>
              <a:spcAft>
                <a:spcPct val="0"/>
              </a:spcAft>
              <a:buClrTx/>
              <a:buFontTx/>
              <a:buNone/>
            </a:pPr>
            <a:r>
              <a:rPr lang="ja-JP" altLang="en-US" sz="1800" dirty="0">
                <a:solidFill>
                  <a:schemeClr val="tx1"/>
                </a:solidFill>
                <a:latin typeface="Calibri" pitchFamily="34" charset="0"/>
              </a:rPr>
              <a:t>周回する「修正天動説」を提唱</a:t>
            </a:r>
            <a:endParaRPr lang="en-US" altLang="ja-JP" sz="1800" dirty="0">
              <a:solidFill>
                <a:schemeClr val="tx1"/>
              </a:solidFill>
              <a:latin typeface="Calibri" pitchFamily="34" charset="0"/>
            </a:endParaRPr>
          </a:p>
        </p:txBody>
      </p:sp>
      <p:pic>
        <p:nvPicPr>
          <p:cNvPr id="33800" name="Picture 5" descr="C:\Users\azumat1976\Documents\Study16\lecture-zenki\KGK161\slides\hybrid_brahe.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7063" y="3406775"/>
            <a:ext cx="2660650" cy="338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1" name="Picture 6" descr="C:\Users\azumat1976\Documents\Study16\lecture-zenki\KGK161\slides\SN1572.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5363" y="3406775"/>
            <a:ext cx="3167062" cy="240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2" name="スライド番号プレースホルダー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614A538A-21D1-4072-8AB1-0134CE3E33E2}" type="slidenum">
              <a:rPr kumimoji="0" lang="ja-JP" altLang="en-US" smtClean="0">
                <a:solidFill>
                  <a:schemeClr val="tx1"/>
                </a:solidFill>
              </a:rPr>
              <a:pPr>
                <a:lnSpc>
                  <a:spcPct val="100000"/>
                </a:lnSpc>
                <a:spcBef>
                  <a:spcPct val="0"/>
                </a:spcBef>
                <a:spcAft>
                  <a:spcPct val="0"/>
                </a:spcAft>
                <a:buClrTx/>
                <a:buFontTx/>
                <a:buNone/>
              </a:pPr>
              <a:t>29</a:t>
            </a:fld>
            <a:endParaRPr kumimoji="0" lang="ja-JP" altLang="en-US">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1"/>
          <p:cNvSpPr>
            <a:spLocks noGrp="1"/>
          </p:cNvSpPr>
          <p:nvPr>
            <p:ph type="title"/>
          </p:nvPr>
        </p:nvSpPr>
        <p:spPr/>
        <p:txBody>
          <a:bodyPr/>
          <a:lstStyle/>
          <a:p>
            <a:pPr eaLnBrk="1" hangingPunct="1"/>
            <a:r>
              <a:rPr lang="en-US" altLang="ja-JP"/>
              <a:t>0. </a:t>
            </a:r>
            <a:r>
              <a:rPr lang="ja-JP" altLang="en-US"/>
              <a:t>はじめに</a:t>
            </a:r>
          </a:p>
        </p:txBody>
      </p:sp>
      <p:sp>
        <p:nvSpPr>
          <p:cNvPr id="7171" name="コンテンツ プレースホルダー 2"/>
          <p:cNvSpPr>
            <a:spLocks noGrp="1"/>
          </p:cNvSpPr>
          <p:nvPr>
            <p:ph idx="1"/>
          </p:nvPr>
        </p:nvSpPr>
        <p:spPr>
          <a:xfrm>
            <a:off x="100013" y="838200"/>
            <a:ext cx="3568700" cy="573088"/>
          </a:xfrm>
        </p:spPr>
        <p:txBody>
          <a:bodyPr/>
          <a:lstStyle/>
          <a:p>
            <a:pPr marL="0" indent="0" eaLnBrk="1" hangingPunct="1">
              <a:buFont typeface="Wingdings" pitchFamily="2" charset="2"/>
              <a:buNone/>
            </a:pPr>
            <a:r>
              <a:rPr lang="ja-JP" altLang="en-US"/>
              <a:t>本講義の参考文献</a:t>
            </a:r>
          </a:p>
        </p:txBody>
      </p:sp>
      <p:grpSp>
        <p:nvGrpSpPr>
          <p:cNvPr id="7172" name="グループ化 2"/>
          <p:cNvGrpSpPr>
            <a:grpSpLocks/>
          </p:cNvGrpSpPr>
          <p:nvPr/>
        </p:nvGrpSpPr>
        <p:grpSpPr bwMode="auto">
          <a:xfrm>
            <a:off x="107950" y="1285875"/>
            <a:ext cx="2413000" cy="5192713"/>
            <a:chOff x="3131852" y="1285874"/>
            <a:chExt cx="2413572" cy="5192859"/>
          </a:xfrm>
        </p:grpSpPr>
        <p:sp>
          <p:nvSpPr>
            <p:cNvPr id="7180" name="テキスト ボックス 14"/>
            <p:cNvSpPr txBox="1">
              <a:spLocks noChangeArrowheads="1"/>
            </p:cNvSpPr>
            <p:nvPr/>
          </p:nvSpPr>
          <p:spPr bwMode="auto">
            <a:xfrm>
              <a:off x="3290094" y="5278404"/>
              <a:ext cx="198964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r>
                <a:rPr lang="en-US" altLang="ja-JP" sz="1800">
                  <a:solidFill>
                    <a:schemeClr val="tx1"/>
                  </a:solidFill>
                  <a:latin typeface="Calibri" pitchFamily="34" charset="0"/>
                </a:rPr>
                <a:t>1979</a:t>
              </a:r>
              <a:r>
                <a:rPr lang="ja-JP" altLang="en-US" sz="1800">
                  <a:solidFill>
                    <a:schemeClr val="tx1"/>
                  </a:solidFill>
                  <a:latin typeface="Calibri" pitchFamily="34" charset="0"/>
                </a:rPr>
                <a:t>年</a:t>
              </a:r>
              <a:r>
                <a:rPr lang="en-US" altLang="ja-JP" sz="1800">
                  <a:solidFill>
                    <a:schemeClr val="tx1"/>
                  </a:solidFill>
                  <a:latin typeface="Calibri" pitchFamily="34" charset="0"/>
                </a:rPr>
                <a:t>, ISBN</a:t>
              </a:r>
            </a:p>
            <a:p>
              <a:pPr>
                <a:lnSpc>
                  <a:spcPct val="100000"/>
                </a:lnSpc>
                <a:spcBef>
                  <a:spcPct val="0"/>
                </a:spcBef>
                <a:spcAft>
                  <a:spcPct val="0"/>
                </a:spcAft>
                <a:buClrTx/>
                <a:buFontTx/>
                <a:buNone/>
              </a:pPr>
              <a:r>
                <a:rPr lang="ja-JP" altLang="en-US" sz="1800">
                  <a:solidFill>
                    <a:schemeClr val="tx1"/>
                  </a:solidFill>
                  <a:latin typeface="Calibri" pitchFamily="34" charset="0"/>
                </a:rPr>
                <a:t>上</a:t>
              </a:r>
              <a:r>
                <a:rPr lang="en-US" altLang="ja-JP" sz="1800">
                  <a:solidFill>
                    <a:schemeClr val="tx1"/>
                  </a:solidFill>
                  <a:latin typeface="Calibri" pitchFamily="34" charset="0"/>
                </a:rPr>
                <a:t> </a:t>
              </a:r>
              <a:r>
                <a:rPr lang="en-US" altLang="ja-JP" sz="1800">
                  <a:solidFill>
                    <a:schemeClr val="tx1"/>
                  </a:solidFill>
                  <a:latin typeface="Calibri" pitchFamily="34" charset="0"/>
                  <a:hlinkClick r:id="rId4"/>
                </a:rPr>
                <a:t>9784004200857</a:t>
              </a:r>
              <a:endParaRPr lang="en-US" altLang="ja-JP" sz="1800">
                <a:solidFill>
                  <a:schemeClr val="tx1"/>
                </a:solidFill>
                <a:latin typeface="Calibri" pitchFamily="34" charset="0"/>
              </a:endParaRPr>
            </a:p>
            <a:p>
              <a:pPr>
                <a:lnSpc>
                  <a:spcPct val="100000"/>
                </a:lnSpc>
                <a:spcBef>
                  <a:spcPct val="0"/>
                </a:spcBef>
                <a:spcAft>
                  <a:spcPct val="0"/>
                </a:spcAft>
                <a:buClrTx/>
                <a:buFontTx/>
                <a:buNone/>
              </a:pPr>
              <a:r>
                <a:rPr lang="ja-JP" altLang="en-US" sz="1800">
                  <a:solidFill>
                    <a:schemeClr val="tx1"/>
                  </a:solidFill>
                  <a:latin typeface="Calibri" pitchFamily="34" charset="0"/>
                </a:rPr>
                <a:t>下</a:t>
              </a:r>
              <a:r>
                <a:rPr lang="en-US" altLang="ja-JP" sz="1800">
                  <a:solidFill>
                    <a:schemeClr val="tx1"/>
                  </a:solidFill>
                  <a:latin typeface="Calibri" pitchFamily="34" charset="0"/>
                </a:rPr>
                <a:t> </a:t>
              </a:r>
              <a:r>
                <a:rPr lang="en-US" altLang="ja-JP" sz="1800">
                  <a:solidFill>
                    <a:schemeClr val="tx1"/>
                  </a:solidFill>
                  <a:latin typeface="Calibri" pitchFamily="34" charset="0"/>
                  <a:hlinkClick r:id="rId5"/>
                </a:rPr>
                <a:t>9784004200864</a:t>
              </a:r>
              <a:endParaRPr lang="en-US" altLang="ja-JP" sz="1800">
                <a:solidFill>
                  <a:schemeClr val="tx1"/>
                </a:solidFill>
                <a:latin typeface="Calibri" pitchFamily="34" charset="0"/>
              </a:endParaRPr>
            </a:p>
            <a:p>
              <a:pPr>
                <a:lnSpc>
                  <a:spcPct val="100000"/>
                </a:lnSpc>
                <a:spcBef>
                  <a:spcPct val="0"/>
                </a:spcBef>
                <a:spcAft>
                  <a:spcPct val="0"/>
                </a:spcAft>
                <a:buClrTx/>
                <a:buFontTx/>
                <a:buNone/>
              </a:pPr>
              <a:r>
                <a:rPr lang="ja-JP" altLang="en-US" sz="1800">
                  <a:solidFill>
                    <a:schemeClr val="tx1"/>
                  </a:solidFill>
                  <a:latin typeface="Calibri" pitchFamily="34" charset="0"/>
                </a:rPr>
                <a:t>第</a:t>
              </a:r>
              <a:r>
                <a:rPr lang="en-US" altLang="ja-JP" sz="1800">
                  <a:solidFill>
                    <a:schemeClr val="tx1"/>
                  </a:solidFill>
                  <a:latin typeface="Calibri" pitchFamily="34" charset="0"/>
                </a:rPr>
                <a:t>1,2</a:t>
              </a:r>
              <a:r>
                <a:rPr lang="ja-JP" altLang="en-US" sz="1800">
                  <a:solidFill>
                    <a:schemeClr val="tx1"/>
                  </a:solidFill>
                  <a:latin typeface="Calibri" pitchFamily="34" charset="0"/>
                </a:rPr>
                <a:t>章 </a:t>
              </a:r>
              <a:r>
                <a:rPr lang="en-US" altLang="ja-JP" sz="1800">
                  <a:solidFill>
                    <a:schemeClr val="tx1"/>
                  </a:solidFill>
                  <a:latin typeface="Calibri" pitchFamily="34" charset="0"/>
                </a:rPr>
                <a:t>p1-86</a:t>
              </a:r>
            </a:p>
          </p:txBody>
        </p:sp>
        <p:pic>
          <p:nvPicPr>
            <p:cNvPr id="7181" name="Picture 8" descr="C:\Users\azumat1976\Documents\Study16\lecture-zenki\KGK161\slides\tomonaga.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1852" y="1285874"/>
              <a:ext cx="2413572" cy="3958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174" name="グループ化 1"/>
          <p:cNvGrpSpPr>
            <a:grpSpLocks/>
          </p:cNvGrpSpPr>
          <p:nvPr/>
        </p:nvGrpSpPr>
        <p:grpSpPr bwMode="auto">
          <a:xfrm>
            <a:off x="2862262" y="1268413"/>
            <a:ext cx="3024188" cy="5072062"/>
            <a:chOff x="150644" y="1223836"/>
            <a:chExt cx="3023609" cy="5071967"/>
          </a:xfrm>
        </p:grpSpPr>
        <p:sp>
          <p:nvSpPr>
            <p:cNvPr id="7176" name="テキスト ボックス 4"/>
            <p:cNvSpPr txBox="1">
              <a:spLocks noChangeArrowheads="1"/>
            </p:cNvSpPr>
            <p:nvPr/>
          </p:nvSpPr>
          <p:spPr bwMode="auto">
            <a:xfrm>
              <a:off x="150644" y="5372645"/>
              <a:ext cx="1705916" cy="923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r>
                <a:rPr lang="en-US" altLang="ja-JP" sz="1800">
                  <a:solidFill>
                    <a:schemeClr val="tx1"/>
                  </a:solidFill>
                  <a:latin typeface="Calibri" pitchFamily="34" charset="0"/>
                </a:rPr>
                <a:t>2009</a:t>
              </a:r>
              <a:r>
                <a:rPr lang="ja-JP" altLang="en-US" sz="1800">
                  <a:solidFill>
                    <a:schemeClr val="tx1"/>
                  </a:solidFill>
                  <a:latin typeface="Calibri" pitchFamily="34" charset="0"/>
                </a:rPr>
                <a:t>年</a:t>
              </a:r>
              <a:r>
                <a:rPr lang="en-US" altLang="ja-JP" sz="1800">
                  <a:solidFill>
                    <a:schemeClr val="tx1"/>
                  </a:solidFill>
                  <a:latin typeface="Calibri" pitchFamily="34" charset="0"/>
                </a:rPr>
                <a:t>, ISBN</a:t>
              </a:r>
            </a:p>
            <a:p>
              <a:pPr>
                <a:lnSpc>
                  <a:spcPct val="100000"/>
                </a:lnSpc>
                <a:spcBef>
                  <a:spcPct val="0"/>
                </a:spcBef>
                <a:spcAft>
                  <a:spcPct val="0"/>
                </a:spcAft>
                <a:buClrTx/>
                <a:buFontTx/>
                <a:buNone/>
              </a:pPr>
              <a:r>
                <a:rPr lang="en-US" altLang="ja-JP" sz="1800">
                  <a:solidFill>
                    <a:schemeClr val="tx1"/>
                  </a:solidFill>
                  <a:latin typeface="Calibri" pitchFamily="34" charset="0"/>
                  <a:hlinkClick r:id="rId7"/>
                </a:rPr>
                <a:t>9784860642235</a:t>
              </a:r>
              <a:endParaRPr lang="en-US" altLang="ja-JP" sz="1800">
                <a:solidFill>
                  <a:schemeClr val="tx1"/>
                </a:solidFill>
                <a:latin typeface="Calibri" pitchFamily="34" charset="0"/>
              </a:endParaRPr>
            </a:p>
            <a:p>
              <a:pPr>
                <a:lnSpc>
                  <a:spcPct val="100000"/>
                </a:lnSpc>
                <a:spcBef>
                  <a:spcPct val="0"/>
                </a:spcBef>
                <a:spcAft>
                  <a:spcPct val="0"/>
                </a:spcAft>
                <a:buClrTx/>
                <a:buFontTx/>
                <a:buNone/>
              </a:pPr>
              <a:r>
                <a:rPr lang="ja-JP" altLang="en-US" sz="1800">
                  <a:solidFill>
                    <a:schemeClr val="tx1"/>
                  </a:solidFill>
                  <a:latin typeface="Calibri" pitchFamily="34" charset="0"/>
                </a:rPr>
                <a:t>第</a:t>
              </a:r>
              <a:r>
                <a:rPr lang="en-US" altLang="ja-JP" sz="1800">
                  <a:solidFill>
                    <a:schemeClr val="tx1"/>
                  </a:solidFill>
                  <a:latin typeface="Calibri" pitchFamily="34" charset="0"/>
                </a:rPr>
                <a:t>1,2</a:t>
              </a:r>
              <a:r>
                <a:rPr lang="ja-JP" altLang="en-US" sz="1800">
                  <a:solidFill>
                    <a:schemeClr val="tx1"/>
                  </a:solidFill>
                  <a:latin typeface="Calibri" pitchFamily="34" charset="0"/>
                </a:rPr>
                <a:t>章 </a:t>
              </a:r>
              <a:r>
                <a:rPr lang="en-US" altLang="ja-JP" sz="1800">
                  <a:solidFill>
                    <a:schemeClr val="tx1"/>
                  </a:solidFill>
                  <a:latin typeface="Calibri" pitchFamily="34" charset="0"/>
                </a:rPr>
                <a:t>p1-226</a:t>
              </a:r>
            </a:p>
          </p:txBody>
        </p:sp>
        <p:pic>
          <p:nvPicPr>
            <p:cNvPr id="7177" name="Picture 10" descr="C:\Users\azumat1976\Documents\Study16\lecture-zenki\KGK161\slides\aoki_beret.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0644" y="1223836"/>
              <a:ext cx="3023609" cy="4148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175" name="スライド番号プレースホルダー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7A038170-55E6-4B8E-9AD3-955912F3383A}" type="slidenum">
              <a:rPr kumimoji="0" lang="ja-JP" altLang="en-US" smtClean="0">
                <a:solidFill>
                  <a:schemeClr val="tx1"/>
                </a:solidFill>
              </a:rPr>
              <a:pPr>
                <a:lnSpc>
                  <a:spcPct val="100000"/>
                </a:lnSpc>
                <a:spcBef>
                  <a:spcPct val="0"/>
                </a:spcBef>
                <a:spcAft>
                  <a:spcPct val="0"/>
                </a:spcAft>
                <a:buClrTx/>
                <a:buFontTx/>
                <a:buNone/>
              </a:pPr>
              <a:t>3</a:t>
            </a:fld>
            <a:endParaRPr kumimoji="0" lang="ja-JP" altLang="en-US">
              <a:solidFill>
                <a:schemeClr val="tx1"/>
              </a:solidFill>
            </a:endParaRPr>
          </a:p>
        </p:txBody>
      </p:sp>
      <p:grpSp>
        <p:nvGrpSpPr>
          <p:cNvPr id="4" name="グループ化 3"/>
          <p:cNvGrpSpPr/>
          <p:nvPr/>
        </p:nvGrpSpPr>
        <p:grpSpPr>
          <a:xfrm>
            <a:off x="6007969" y="1297126"/>
            <a:ext cx="2713038" cy="5181496"/>
            <a:chOff x="6007969" y="1297126"/>
            <a:chExt cx="2713038" cy="5181496"/>
          </a:xfrm>
        </p:grpSpPr>
        <p:sp>
          <p:nvSpPr>
            <p:cNvPr id="16" name="正方形/長方形 16"/>
            <p:cNvSpPr>
              <a:spLocks noChangeArrowheads="1"/>
            </p:cNvSpPr>
            <p:nvPr/>
          </p:nvSpPr>
          <p:spPr bwMode="auto">
            <a:xfrm>
              <a:off x="6158826" y="5278293"/>
              <a:ext cx="241132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r>
                <a:rPr lang="en-US" altLang="ja-JP" sz="1800" dirty="0">
                  <a:solidFill>
                    <a:schemeClr val="tx1"/>
                  </a:solidFill>
                  <a:latin typeface="Calibri" pitchFamily="34" charset="0"/>
                </a:rPr>
                <a:t>2016</a:t>
              </a:r>
              <a:r>
                <a:rPr lang="ja-JP" altLang="en-US" sz="1800" dirty="0">
                  <a:solidFill>
                    <a:schemeClr val="tx1"/>
                  </a:solidFill>
                  <a:latin typeface="Calibri" pitchFamily="34" charset="0"/>
                </a:rPr>
                <a:t>年</a:t>
              </a:r>
              <a:r>
                <a:rPr lang="en-US" altLang="ja-JP" sz="1800" dirty="0">
                  <a:solidFill>
                    <a:schemeClr val="tx1"/>
                  </a:solidFill>
                  <a:latin typeface="Calibri" pitchFamily="34" charset="0"/>
                </a:rPr>
                <a:t>, ISBN</a:t>
              </a:r>
              <a:endParaRPr lang="en-US" altLang="ja-JP" sz="1400" dirty="0">
                <a:solidFill>
                  <a:schemeClr val="tx1"/>
                </a:solidFill>
                <a:latin typeface="Calibri" pitchFamily="34" charset="0"/>
              </a:endParaRPr>
            </a:p>
            <a:p>
              <a:pPr>
                <a:lnSpc>
                  <a:spcPct val="100000"/>
                </a:lnSpc>
                <a:spcBef>
                  <a:spcPct val="0"/>
                </a:spcBef>
                <a:spcAft>
                  <a:spcPct val="0"/>
                </a:spcAft>
                <a:buClrTx/>
                <a:buFontTx/>
                <a:buNone/>
              </a:pPr>
              <a:r>
                <a:rPr lang="ja-JP" altLang="en-US" sz="1800" dirty="0">
                  <a:solidFill>
                    <a:schemeClr val="tx1"/>
                  </a:solidFill>
                  <a:latin typeface="Calibri" pitchFamily="34" charset="0"/>
                </a:rPr>
                <a:t>英 </a:t>
              </a:r>
              <a:r>
                <a:rPr lang="en-US" altLang="ja-JP" sz="1800" dirty="0">
                  <a:solidFill>
                    <a:schemeClr val="tx1"/>
                  </a:solidFill>
                  <a:latin typeface="Calibri" pitchFamily="34" charset="0"/>
                  <a:hlinkClick r:id="rId9"/>
                </a:rPr>
                <a:t>9780141980874</a:t>
              </a:r>
              <a:endParaRPr lang="en-US" altLang="ja-JP" sz="1800" dirty="0">
                <a:solidFill>
                  <a:schemeClr val="tx1"/>
                </a:solidFill>
                <a:latin typeface="Calibri" pitchFamily="34" charset="0"/>
              </a:endParaRPr>
            </a:p>
            <a:p>
              <a:pPr>
                <a:lnSpc>
                  <a:spcPct val="100000"/>
                </a:lnSpc>
                <a:spcBef>
                  <a:spcPct val="0"/>
                </a:spcBef>
                <a:spcAft>
                  <a:spcPct val="0"/>
                </a:spcAft>
                <a:buClrTx/>
                <a:buFontTx/>
                <a:buNone/>
              </a:pPr>
              <a:r>
                <a:rPr lang="ja-JP" altLang="en-US" sz="1800" dirty="0">
                  <a:solidFill>
                    <a:schemeClr val="tx1"/>
                  </a:solidFill>
                  <a:latin typeface="Calibri" pitchFamily="34" charset="0"/>
                </a:rPr>
                <a:t>和 </a:t>
              </a:r>
              <a:r>
                <a:rPr lang="en-US" altLang="ja-JP" sz="1800" dirty="0">
                  <a:solidFill>
                    <a:schemeClr val="tx1"/>
                  </a:solidFill>
                  <a:latin typeface="Calibri" pitchFamily="34" charset="0"/>
                  <a:hlinkClick r:id="rId10"/>
                </a:rPr>
                <a:t>9784163904573</a:t>
              </a:r>
              <a:endParaRPr lang="en-US" altLang="ja-JP" sz="1800" dirty="0">
                <a:solidFill>
                  <a:schemeClr val="tx1"/>
                </a:solidFill>
                <a:latin typeface="Calibri" pitchFamily="34" charset="0"/>
              </a:endParaRPr>
            </a:p>
            <a:p>
              <a:pPr>
                <a:lnSpc>
                  <a:spcPct val="100000"/>
                </a:lnSpc>
                <a:spcBef>
                  <a:spcPct val="0"/>
                </a:spcBef>
                <a:spcAft>
                  <a:spcPct val="0"/>
                </a:spcAft>
                <a:buClrTx/>
                <a:buFontTx/>
                <a:buNone/>
              </a:pPr>
              <a:r>
                <a:rPr lang="ja-JP" altLang="en-US" sz="1800" dirty="0">
                  <a:solidFill>
                    <a:schemeClr val="tx1"/>
                  </a:solidFill>
                  <a:latin typeface="Calibri" pitchFamily="34" charset="0"/>
                </a:rPr>
                <a:t>第</a:t>
              </a:r>
              <a:r>
                <a:rPr lang="en-US" altLang="ja-JP" sz="1800" dirty="0">
                  <a:solidFill>
                    <a:schemeClr val="tx1"/>
                  </a:solidFill>
                  <a:latin typeface="Calibri" pitchFamily="34" charset="0"/>
                </a:rPr>
                <a:t>6,7,11,12</a:t>
              </a:r>
              <a:r>
                <a:rPr lang="ja-JP" altLang="en-US" sz="1800" dirty="0">
                  <a:solidFill>
                    <a:schemeClr val="tx1"/>
                  </a:solidFill>
                  <a:latin typeface="Calibri" pitchFamily="34" charset="0"/>
                </a:rPr>
                <a:t>章</a:t>
              </a:r>
              <a:endParaRPr lang="en-US" altLang="ja-JP" sz="1800" dirty="0">
                <a:solidFill>
                  <a:schemeClr val="tx1"/>
                </a:solidFill>
                <a:latin typeface="Calibri" pitchFamily="34" charset="0"/>
              </a:endParaRPr>
            </a:p>
          </p:txBody>
        </p:sp>
        <p:pic>
          <p:nvPicPr>
            <p:cNvPr id="3" name="図 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007969" y="1297126"/>
              <a:ext cx="2713038" cy="3946956"/>
            </a:xfrm>
            <a:prstGeom prst="rect">
              <a:avLst/>
            </a:prstGeom>
          </p:spPr>
        </p:pic>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タイトル 4"/>
          <p:cNvSpPr>
            <a:spLocks noGrp="1"/>
          </p:cNvSpPr>
          <p:nvPr>
            <p:ph type="title"/>
          </p:nvPr>
        </p:nvSpPr>
        <p:spPr/>
        <p:txBody>
          <a:bodyPr/>
          <a:lstStyle/>
          <a:p>
            <a:r>
              <a:rPr lang="en-US" altLang="ja-JP"/>
              <a:t>3. </a:t>
            </a:r>
            <a:r>
              <a:rPr lang="ja-JP" altLang="en-US"/>
              <a:t>ケプラーの法則</a:t>
            </a:r>
          </a:p>
        </p:txBody>
      </p:sp>
      <p:pic>
        <p:nvPicPr>
          <p:cNvPr id="34819" name="Picture 2" descr="C:\Users\azumat1976\Documents\Study16\lecture-zenki\KGK161\slides\Kepler_wik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425" y="944563"/>
            <a:ext cx="2143125" cy="2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テキスト ボックス 17"/>
          <p:cNvSpPr txBox="1">
            <a:spLocks noChangeArrowheads="1"/>
          </p:cNvSpPr>
          <p:nvPr/>
        </p:nvSpPr>
        <p:spPr bwMode="auto">
          <a:xfrm>
            <a:off x="244475" y="3830638"/>
            <a:ext cx="21240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a:solidFill>
                  <a:schemeClr val="tx1"/>
                </a:solidFill>
                <a:latin typeface="Calibri" pitchFamily="34" charset="0"/>
              </a:rPr>
              <a:t>ヨハネス・ケプラー</a:t>
            </a:r>
            <a:endParaRPr lang="en-US" altLang="ja-JP" sz="1800">
              <a:solidFill>
                <a:schemeClr val="tx1"/>
              </a:solidFill>
              <a:latin typeface="Calibri" pitchFamily="34" charset="0"/>
            </a:endParaRPr>
          </a:p>
          <a:p>
            <a:pPr eaLnBrk="1" hangingPunct="1">
              <a:lnSpc>
                <a:spcPct val="100000"/>
              </a:lnSpc>
              <a:spcBef>
                <a:spcPct val="0"/>
              </a:spcBef>
              <a:spcAft>
                <a:spcPct val="0"/>
              </a:spcAft>
              <a:buClrTx/>
              <a:buFontTx/>
              <a:buNone/>
            </a:pPr>
            <a:r>
              <a:rPr lang="en-US" altLang="ja-JP" sz="1800">
                <a:solidFill>
                  <a:schemeClr val="tx1"/>
                </a:solidFill>
                <a:latin typeface="Calibri" pitchFamily="34" charset="0"/>
              </a:rPr>
              <a:t>(Johannes Kepler)</a:t>
            </a:r>
          </a:p>
          <a:p>
            <a:pPr eaLnBrk="1" hangingPunct="1">
              <a:lnSpc>
                <a:spcPct val="100000"/>
              </a:lnSpc>
              <a:spcBef>
                <a:spcPct val="0"/>
              </a:spcBef>
              <a:spcAft>
                <a:spcPct val="0"/>
              </a:spcAft>
              <a:buClrTx/>
              <a:buFontTx/>
              <a:buNone/>
            </a:pPr>
            <a:r>
              <a:rPr lang="en-US" altLang="ja-JP" sz="1800">
                <a:solidFill>
                  <a:schemeClr val="tx1"/>
                </a:solidFill>
                <a:latin typeface="Calibri" pitchFamily="34" charset="0"/>
              </a:rPr>
              <a:t>1571-1630</a:t>
            </a:r>
            <a:endParaRPr lang="ja-JP" altLang="en-US" sz="1800">
              <a:solidFill>
                <a:schemeClr val="tx1"/>
              </a:solidFill>
              <a:latin typeface="Calibri" pitchFamily="34" charset="0"/>
            </a:endParaRPr>
          </a:p>
        </p:txBody>
      </p:sp>
      <p:sp>
        <p:nvSpPr>
          <p:cNvPr id="7" name="コンテンツ プレースホルダー 2"/>
          <p:cNvSpPr txBox="1">
            <a:spLocks/>
          </p:cNvSpPr>
          <p:nvPr/>
        </p:nvSpPr>
        <p:spPr bwMode="gray">
          <a:xfrm>
            <a:off x="2525713" y="944563"/>
            <a:ext cx="6481762"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ヨハネス・ケプラー</a:t>
            </a:r>
            <a:r>
              <a:rPr lang="en-US" altLang="ja-JP" kern="0" dirty="0"/>
              <a:t>:</a:t>
            </a:r>
          </a:p>
          <a:p>
            <a:pPr marL="0" indent="0" eaLnBrk="1" hangingPunct="1">
              <a:buFont typeface="Wingdings" pitchFamily="2" charset="2"/>
              <a:buNone/>
              <a:defRPr/>
            </a:pPr>
            <a:r>
              <a:rPr lang="ja-JP" altLang="en-US" kern="0" dirty="0"/>
              <a:t>惑星の運動に関するケプラーの</a:t>
            </a:r>
            <a:r>
              <a:rPr lang="en-US" altLang="ja-JP" kern="0" dirty="0"/>
              <a:t>3</a:t>
            </a:r>
            <a:r>
              <a:rPr lang="ja-JP" altLang="en-US" kern="0" dirty="0"/>
              <a:t>法則</a:t>
            </a:r>
            <a:endParaRPr lang="en-US" altLang="ja-JP" kern="0" dirty="0"/>
          </a:p>
        </p:txBody>
      </p:sp>
      <p:sp>
        <p:nvSpPr>
          <p:cNvPr id="8" name="コンテンツ プレースホルダー 2"/>
          <p:cNvSpPr txBox="1">
            <a:spLocks/>
          </p:cNvSpPr>
          <p:nvPr/>
        </p:nvSpPr>
        <p:spPr bwMode="gray">
          <a:xfrm>
            <a:off x="2525713" y="2190750"/>
            <a:ext cx="6481762" cy="163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t>1600</a:t>
            </a:r>
            <a:r>
              <a:rPr lang="ja-JP" altLang="en-US" kern="0" dirty="0"/>
              <a:t>年にティコ・ブラーエの助手として招聘</a:t>
            </a:r>
            <a:endParaRPr lang="en-US" altLang="ja-JP" kern="0" dirty="0"/>
          </a:p>
          <a:p>
            <a:pPr marL="0" indent="0" eaLnBrk="1" hangingPunct="1">
              <a:buFont typeface="Wingdings" pitchFamily="2" charset="2"/>
              <a:buNone/>
              <a:defRPr/>
            </a:pPr>
            <a:r>
              <a:rPr lang="ja-JP" altLang="en-US" kern="0" dirty="0"/>
              <a:t>ティコ・ブラーエの死後、ルドルフ</a:t>
            </a:r>
            <a:r>
              <a:rPr lang="en-US" altLang="ja-JP" kern="0" dirty="0"/>
              <a:t>2</a:t>
            </a:r>
            <a:r>
              <a:rPr lang="ja-JP" altLang="en-US" kern="0" dirty="0"/>
              <a:t>世の宮廷付占星術師に任命される。</a:t>
            </a:r>
            <a:endParaRPr lang="en-US" altLang="ja-JP" kern="0" dirty="0"/>
          </a:p>
        </p:txBody>
      </p:sp>
      <p:sp>
        <p:nvSpPr>
          <p:cNvPr id="9" name="コンテンツ プレースホルダー 2"/>
          <p:cNvSpPr txBox="1">
            <a:spLocks/>
          </p:cNvSpPr>
          <p:nvPr/>
        </p:nvSpPr>
        <p:spPr bwMode="gray">
          <a:xfrm>
            <a:off x="2525713" y="3846513"/>
            <a:ext cx="6481762"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ティコ・ブラーエの観測データを元に</a:t>
            </a:r>
            <a:endParaRPr lang="en-US" altLang="ja-JP" kern="0" dirty="0"/>
          </a:p>
          <a:p>
            <a:pPr marL="0" indent="0" eaLnBrk="1" hangingPunct="1">
              <a:buFont typeface="Wingdings" pitchFamily="2" charset="2"/>
              <a:buNone/>
              <a:defRPr/>
            </a:pPr>
            <a:r>
              <a:rPr lang="ja-JP" altLang="en-US" kern="0" dirty="0"/>
              <a:t>惑星軌道の正確な決定を目指す。</a:t>
            </a:r>
            <a:endParaRPr lang="en-US" altLang="ja-JP" kern="0" dirty="0"/>
          </a:p>
        </p:txBody>
      </p:sp>
      <p:sp>
        <p:nvSpPr>
          <p:cNvPr id="34824" name="スライド番号プレースホルダー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659A9683-37A6-4E2D-8BC7-1E837049EF2B}" type="slidenum">
              <a:rPr kumimoji="0" lang="ja-JP" altLang="en-US" smtClean="0">
                <a:solidFill>
                  <a:schemeClr val="tx1"/>
                </a:solidFill>
              </a:rPr>
              <a:pPr>
                <a:lnSpc>
                  <a:spcPct val="100000"/>
                </a:lnSpc>
                <a:spcBef>
                  <a:spcPct val="0"/>
                </a:spcBef>
                <a:spcAft>
                  <a:spcPct val="0"/>
                </a:spcAft>
                <a:buClrTx/>
                <a:buFontTx/>
                <a:buNone/>
              </a:pPr>
              <a:t>30</a:t>
            </a:fld>
            <a:endParaRPr kumimoji="0" lang="ja-JP" altLang="en-US">
              <a:solidFill>
                <a:schemeClr val="tx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角丸四角形 27"/>
          <p:cNvSpPr/>
          <p:nvPr/>
        </p:nvSpPr>
        <p:spPr bwMode="gray">
          <a:xfrm>
            <a:off x="101600" y="944563"/>
            <a:ext cx="8966200" cy="1143000"/>
          </a:xfrm>
          <a:prstGeom prst="roundRect">
            <a:avLst/>
          </a:prstGeom>
          <a:solidFill>
            <a:schemeClr val="accent2">
              <a:lumMod val="20000"/>
              <a:lumOff val="80000"/>
            </a:schemeClr>
          </a:solidFill>
          <a:ln w="28575" algn="ctr">
            <a:solidFill>
              <a:srgbClr val="0070C0"/>
            </a:solidFill>
            <a:miter lim="800000"/>
            <a:headEnd/>
            <a:tailEnd/>
          </a:ln>
          <a:effectLst/>
        </p:spPr>
        <p:txBody>
          <a:bodyPr wrap="none" anchor="ctr"/>
          <a:lstStyle/>
          <a:p>
            <a:pPr algn="ctr" eaLnBrk="1" hangingPunct="1">
              <a:defRPr/>
            </a:pPr>
            <a:endParaRPr lang="ja-JP" altLang="en-US" dirty="0">
              <a:ea typeface="ＭＳ Ｐゴシック" panose="020B0600070205080204" pitchFamily="50" charset="-128"/>
            </a:endParaRPr>
          </a:p>
        </p:txBody>
      </p:sp>
      <p:sp>
        <p:nvSpPr>
          <p:cNvPr id="35843" name="タイトル 4"/>
          <p:cNvSpPr>
            <a:spLocks noGrp="1"/>
          </p:cNvSpPr>
          <p:nvPr>
            <p:ph type="title"/>
          </p:nvPr>
        </p:nvSpPr>
        <p:spPr/>
        <p:txBody>
          <a:bodyPr/>
          <a:lstStyle/>
          <a:p>
            <a:r>
              <a:rPr lang="en-US" altLang="ja-JP"/>
              <a:t>3. </a:t>
            </a:r>
            <a:r>
              <a:rPr lang="ja-JP" altLang="en-US"/>
              <a:t>ケプラーの法則</a:t>
            </a:r>
          </a:p>
        </p:txBody>
      </p:sp>
      <p:sp>
        <p:nvSpPr>
          <p:cNvPr id="9" name="コンテンツ プレースホルダー 2"/>
          <p:cNvSpPr txBox="1">
            <a:spLocks/>
          </p:cNvSpPr>
          <p:nvPr/>
        </p:nvSpPr>
        <p:spPr bwMode="gray">
          <a:xfrm>
            <a:off x="231775" y="1066800"/>
            <a:ext cx="8556625"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ケプラーの第</a:t>
            </a:r>
            <a:r>
              <a:rPr lang="en-US" altLang="ja-JP" kern="0" dirty="0"/>
              <a:t>2</a:t>
            </a:r>
            <a:r>
              <a:rPr lang="ja-JP" altLang="en-US" kern="0" dirty="0"/>
              <a:t>法則</a:t>
            </a:r>
            <a:r>
              <a:rPr lang="en-US" altLang="ja-JP" kern="0" dirty="0"/>
              <a:t>(1609</a:t>
            </a:r>
            <a:r>
              <a:rPr lang="ja-JP" altLang="en-US" kern="0" dirty="0"/>
              <a:t>年</a:t>
            </a:r>
            <a:r>
              <a:rPr lang="en-US" altLang="ja-JP" kern="0" dirty="0"/>
              <a:t>, </a:t>
            </a:r>
            <a:r>
              <a:rPr lang="ja-JP" altLang="en-US" kern="0" dirty="0"/>
              <a:t>第</a:t>
            </a:r>
            <a:r>
              <a:rPr lang="en-US" altLang="ja-JP" kern="0" dirty="0"/>
              <a:t>1</a:t>
            </a:r>
            <a:r>
              <a:rPr lang="ja-JP" altLang="en-US" kern="0" dirty="0"/>
              <a:t>法則より先に発見</a:t>
            </a:r>
            <a:r>
              <a:rPr lang="en-US" altLang="ja-JP" kern="0" dirty="0"/>
              <a:t>)</a:t>
            </a:r>
          </a:p>
          <a:p>
            <a:pPr marL="0" indent="0" eaLnBrk="1" hangingPunct="1">
              <a:buFont typeface="Wingdings" pitchFamily="2" charset="2"/>
              <a:buNone/>
              <a:defRPr/>
            </a:pPr>
            <a:r>
              <a:rPr lang="ja-JP" altLang="en-US" kern="0" dirty="0"/>
              <a:t>「惑星と太陽を結ぶ線分が掃く面積速度は一定である」</a:t>
            </a:r>
            <a:endParaRPr lang="en-US" altLang="ja-JP" kern="0" dirty="0"/>
          </a:p>
        </p:txBody>
      </p:sp>
      <p:sp>
        <p:nvSpPr>
          <p:cNvPr id="35845" name="円/楕円 7"/>
          <p:cNvSpPr>
            <a:spLocks noChangeArrowheads="1"/>
          </p:cNvSpPr>
          <p:nvPr/>
        </p:nvSpPr>
        <p:spPr bwMode="gray">
          <a:xfrm>
            <a:off x="339725" y="2579688"/>
            <a:ext cx="2562225" cy="2482850"/>
          </a:xfrm>
          <a:prstGeom prst="ellipse">
            <a:avLst/>
          </a:prstGeom>
          <a:solidFill>
            <a:schemeClr val="bg1"/>
          </a:solidFill>
          <a:ln w="19050" algn="ctr">
            <a:solidFill>
              <a:schemeClr val="tx2"/>
            </a:solidFill>
            <a:miter lim="800000"/>
            <a:headEnd/>
            <a:tailEnd/>
          </a:ln>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cxnSp>
        <p:nvCxnSpPr>
          <p:cNvPr id="35846" name="直線矢印コネクタ 10"/>
          <p:cNvCxnSpPr>
            <a:cxnSpLocks noChangeShapeType="1"/>
          </p:cNvCxnSpPr>
          <p:nvPr/>
        </p:nvCxnSpPr>
        <p:spPr bwMode="auto">
          <a:xfrm>
            <a:off x="112713" y="3821113"/>
            <a:ext cx="3167062" cy="0"/>
          </a:xfrm>
          <a:prstGeom prst="straightConnector1">
            <a:avLst/>
          </a:prstGeom>
          <a:noFill/>
          <a:ln w="19050" algn="ctr">
            <a:solidFill>
              <a:schemeClr val="tx2"/>
            </a:solidFill>
            <a:round/>
            <a:headEnd/>
            <a:tailEnd type="arrow" w="med" len="med"/>
          </a:ln>
          <a:extLst>
            <a:ext uri="{909E8E84-426E-40DD-AFC4-6F175D3DCCD1}">
              <a14:hiddenFill xmlns:a14="http://schemas.microsoft.com/office/drawing/2010/main">
                <a:noFill/>
              </a14:hiddenFill>
            </a:ext>
          </a:extLst>
        </p:spPr>
      </p:cxnSp>
      <p:cxnSp>
        <p:nvCxnSpPr>
          <p:cNvPr id="35847" name="直線矢印コネクタ 12"/>
          <p:cNvCxnSpPr>
            <a:cxnSpLocks noChangeShapeType="1"/>
          </p:cNvCxnSpPr>
          <p:nvPr/>
        </p:nvCxnSpPr>
        <p:spPr bwMode="auto">
          <a:xfrm flipV="1">
            <a:off x="1620838" y="2292350"/>
            <a:ext cx="0" cy="3057525"/>
          </a:xfrm>
          <a:prstGeom prst="straightConnector1">
            <a:avLst/>
          </a:prstGeom>
          <a:noFill/>
          <a:ln w="19050" algn="ctr">
            <a:solidFill>
              <a:schemeClr val="tx2"/>
            </a:solidFill>
            <a:round/>
            <a:headEnd/>
            <a:tailEnd type="arrow" w="med" len="med"/>
          </a:ln>
          <a:extLst>
            <a:ext uri="{909E8E84-426E-40DD-AFC4-6F175D3DCCD1}">
              <a14:hiddenFill xmlns:a14="http://schemas.microsoft.com/office/drawing/2010/main">
                <a:noFill/>
              </a14:hiddenFill>
            </a:ext>
          </a:extLst>
        </p:spPr>
      </p:cxnSp>
      <p:cxnSp>
        <p:nvCxnSpPr>
          <p:cNvPr id="35848" name="直線コネクタ 14"/>
          <p:cNvCxnSpPr>
            <a:cxnSpLocks noChangeShapeType="1"/>
            <a:stCxn id="35845" idx="7"/>
          </p:cNvCxnSpPr>
          <p:nvPr/>
        </p:nvCxnSpPr>
        <p:spPr bwMode="auto">
          <a:xfrm flipH="1">
            <a:off x="1620838" y="2943225"/>
            <a:ext cx="906462" cy="877888"/>
          </a:xfrm>
          <a:prstGeom prst="line">
            <a:avLst/>
          </a:prstGeom>
          <a:noFill/>
          <a:ln w="19050" algn="ctr">
            <a:solidFill>
              <a:schemeClr val="tx2"/>
            </a:solidFill>
            <a:round/>
            <a:headEnd/>
            <a:tailEnd/>
          </a:ln>
          <a:extLst>
            <a:ext uri="{909E8E84-426E-40DD-AFC4-6F175D3DCCD1}">
              <a14:hiddenFill xmlns:a14="http://schemas.microsoft.com/office/drawing/2010/main">
                <a:noFill/>
              </a14:hiddenFill>
            </a:ext>
          </a:extLst>
        </p:spPr>
      </p:cxnSp>
      <p:cxnSp>
        <p:nvCxnSpPr>
          <p:cNvPr id="35849" name="直線コネクタ 17"/>
          <p:cNvCxnSpPr>
            <a:cxnSpLocks noChangeShapeType="1"/>
          </p:cNvCxnSpPr>
          <p:nvPr/>
        </p:nvCxnSpPr>
        <p:spPr bwMode="auto">
          <a:xfrm flipH="1">
            <a:off x="1620838" y="2579688"/>
            <a:ext cx="352425" cy="1241425"/>
          </a:xfrm>
          <a:prstGeom prst="line">
            <a:avLst/>
          </a:prstGeom>
          <a:noFill/>
          <a:ln w="19050" algn="ctr">
            <a:solidFill>
              <a:schemeClr val="tx2"/>
            </a:solidFill>
            <a:round/>
            <a:headEnd/>
            <a:tailEnd/>
          </a:ln>
          <a:extLst>
            <a:ext uri="{909E8E84-426E-40DD-AFC4-6F175D3DCCD1}">
              <a14:hiddenFill xmlns:a14="http://schemas.microsoft.com/office/drawing/2010/main">
                <a:noFill/>
              </a14:hiddenFill>
            </a:ext>
          </a:extLst>
        </p:spPr>
      </p:cxnSp>
      <p:sp>
        <p:nvSpPr>
          <p:cNvPr id="35850" name="円/楕円 20"/>
          <p:cNvSpPr>
            <a:spLocks noChangeArrowheads="1"/>
          </p:cNvSpPr>
          <p:nvPr/>
        </p:nvSpPr>
        <p:spPr bwMode="gray">
          <a:xfrm>
            <a:off x="1908175" y="2538413"/>
            <a:ext cx="165100" cy="204787"/>
          </a:xfrm>
          <a:prstGeom prst="ellipse">
            <a:avLst/>
          </a:prstGeom>
          <a:solidFill>
            <a:srgbClr val="FFFF00"/>
          </a:solidFill>
          <a:ln w="9525" algn="ctr">
            <a:solidFill>
              <a:srgbClr val="FFC000"/>
            </a:solidFill>
            <a:miter lim="800000"/>
            <a:headEnd/>
            <a:tailEnd/>
          </a:ln>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cxnSp>
        <p:nvCxnSpPr>
          <p:cNvPr id="35851" name="直線矢印コネクタ 22"/>
          <p:cNvCxnSpPr>
            <a:cxnSpLocks noChangeShapeType="1"/>
          </p:cNvCxnSpPr>
          <p:nvPr/>
        </p:nvCxnSpPr>
        <p:spPr bwMode="auto">
          <a:xfrm flipH="1" flipV="1">
            <a:off x="1450975" y="2482850"/>
            <a:ext cx="496888" cy="123825"/>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35852" name="テキスト ボックス 44"/>
          <p:cNvSpPr txBox="1">
            <a:spLocks noChangeArrowheads="1"/>
          </p:cNvSpPr>
          <p:nvPr/>
        </p:nvSpPr>
        <p:spPr bwMode="auto">
          <a:xfrm>
            <a:off x="2549525" y="2687638"/>
            <a:ext cx="23495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A</a:t>
            </a:r>
          </a:p>
          <a:p>
            <a:pPr eaLnBrk="1" hangingPunct="1">
              <a:lnSpc>
                <a:spcPct val="100000"/>
              </a:lnSpc>
              <a:spcBef>
                <a:spcPct val="0"/>
              </a:spcBef>
              <a:spcAft>
                <a:spcPct val="0"/>
              </a:spcAft>
              <a:buClrTx/>
              <a:buFontTx/>
              <a:buNone/>
            </a:pPr>
            <a:endParaRPr lang="ja-JP" altLang="en-US" sz="1800" dirty="0">
              <a:solidFill>
                <a:schemeClr val="tx1"/>
              </a:solidFill>
              <a:latin typeface="Calibri" pitchFamily="34" charset="0"/>
            </a:endParaRPr>
          </a:p>
        </p:txBody>
      </p:sp>
      <p:sp>
        <p:nvSpPr>
          <p:cNvPr id="35853" name="テキスト ボックス 46"/>
          <p:cNvSpPr txBox="1">
            <a:spLocks noChangeArrowheads="1"/>
          </p:cNvSpPr>
          <p:nvPr/>
        </p:nvSpPr>
        <p:spPr bwMode="auto">
          <a:xfrm flipH="1">
            <a:off x="1893888" y="2255838"/>
            <a:ext cx="26511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B</a:t>
            </a:r>
          </a:p>
          <a:p>
            <a:pPr eaLnBrk="1" hangingPunct="1">
              <a:lnSpc>
                <a:spcPct val="100000"/>
              </a:lnSpc>
              <a:spcBef>
                <a:spcPct val="0"/>
              </a:spcBef>
              <a:spcAft>
                <a:spcPct val="0"/>
              </a:spcAft>
              <a:buClrTx/>
              <a:buFontTx/>
              <a:buNone/>
            </a:pPr>
            <a:endParaRPr lang="ja-JP" altLang="en-US" sz="1800" dirty="0">
              <a:solidFill>
                <a:schemeClr val="tx1"/>
              </a:solidFill>
              <a:latin typeface="Calibri" pitchFamily="34" charset="0"/>
            </a:endParaRPr>
          </a:p>
        </p:txBody>
      </p:sp>
      <p:sp>
        <p:nvSpPr>
          <p:cNvPr id="35854" name="テキスト ボックス 47"/>
          <p:cNvSpPr txBox="1">
            <a:spLocks noChangeArrowheads="1"/>
          </p:cNvSpPr>
          <p:nvPr/>
        </p:nvSpPr>
        <p:spPr bwMode="auto">
          <a:xfrm>
            <a:off x="1271588" y="3835400"/>
            <a:ext cx="3882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O</a:t>
            </a:r>
          </a:p>
        </p:txBody>
      </p:sp>
      <p:sp>
        <p:nvSpPr>
          <p:cNvPr id="49" name="コンテンツ プレースホルダー 2"/>
          <p:cNvSpPr txBox="1">
            <a:spLocks/>
          </p:cNvSpPr>
          <p:nvPr/>
        </p:nvSpPr>
        <p:spPr bwMode="gray">
          <a:xfrm>
            <a:off x="3152775" y="2276475"/>
            <a:ext cx="5635625"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惑星が点</a:t>
            </a:r>
            <a:r>
              <a:rPr lang="en-US" altLang="ja-JP" kern="0" dirty="0"/>
              <a:t>A</a:t>
            </a:r>
            <a:r>
              <a:rPr lang="ja-JP" altLang="en-US" kern="0" dirty="0"/>
              <a:t>から点</a:t>
            </a:r>
            <a:r>
              <a:rPr lang="en-US" altLang="ja-JP" kern="0" dirty="0"/>
              <a:t>B</a:t>
            </a:r>
            <a:r>
              <a:rPr lang="ja-JP" altLang="en-US" kern="0" dirty="0"/>
              <a:t>に移動するまでに</a:t>
            </a:r>
            <a:endParaRPr lang="en-US" altLang="ja-JP" kern="0" dirty="0"/>
          </a:p>
          <a:p>
            <a:pPr marL="0" indent="0" eaLnBrk="1" hangingPunct="1">
              <a:buFont typeface="Wingdings" pitchFamily="2" charset="2"/>
              <a:buNone/>
              <a:defRPr/>
            </a:pPr>
            <a:r>
              <a:rPr lang="ja-JP" altLang="en-US" kern="0" dirty="0"/>
              <a:t>線分</a:t>
            </a:r>
            <a:r>
              <a:rPr lang="en-US" altLang="ja-JP" kern="0" dirty="0"/>
              <a:t>OA</a:t>
            </a:r>
            <a:r>
              <a:rPr lang="ja-JP" altLang="en-US" kern="0" dirty="0"/>
              <a:t>→</a:t>
            </a:r>
            <a:r>
              <a:rPr lang="en-US" altLang="ja-JP" kern="0" dirty="0"/>
              <a:t>OB</a:t>
            </a:r>
            <a:r>
              <a:rPr lang="ja-JP" altLang="en-US" kern="0" dirty="0"/>
              <a:t>が掃く領域</a:t>
            </a:r>
            <a:endParaRPr lang="en-US" altLang="ja-JP" kern="0" dirty="0"/>
          </a:p>
        </p:txBody>
      </p:sp>
      <p:cxnSp>
        <p:nvCxnSpPr>
          <p:cNvPr id="35856" name="直線矢印コネクタ 50"/>
          <p:cNvCxnSpPr>
            <a:cxnSpLocks noChangeShapeType="1"/>
          </p:cNvCxnSpPr>
          <p:nvPr/>
        </p:nvCxnSpPr>
        <p:spPr bwMode="auto">
          <a:xfrm flipH="1">
            <a:off x="2363788" y="2579688"/>
            <a:ext cx="666750" cy="18415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5" name="コンテンツ プレースホルダー 2"/>
          <p:cNvSpPr txBox="1">
            <a:spLocks/>
          </p:cNvSpPr>
          <p:nvPr/>
        </p:nvSpPr>
        <p:spPr bwMode="gray">
          <a:xfrm>
            <a:off x="3398838" y="3543300"/>
            <a:ext cx="5745162"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火星の軌道</a:t>
            </a:r>
            <a:r>
              <a:rPr lang="en-US" altLang="ja-JP" kern="0" dirty="0"/>
              <a:t>:</a:t>
            </a:r>
          </a:p>
          <a:p>
            <a:pPr marL="0" indent="0" eaLnBrk="1" hangingPunct="1">
              <a:buFont typeface="Wingdings" pitchFamily="2" charset="2"/>
              <a:buNone/>
              <a:defRPr/>
            </a:pPr>
            <a:r>
              <a:rPr lang="ja-JP" altLang="en-US" kern="0" dirty="0"/>
              <a:t>太陽の近くでは速く、遠くでは遅く運動</a:t>
            </a:r>
            <a:endParaRPr lang="en-US" altLang="ja-JP" kern="0" dirty="0"/>
          </a:p>
        </p:txBody>
      </p:sp>
      <p:sp>
        <p:nvSpPr>
          <p:cNvPr id="56" name="コンテンツ プレースホルダー 2"/>
          <p:cNvSpPr txBox="1">
            <a:spLocks/>
          </p:cNvSpPr>
          <p:nvPr/>
        </p:nvSpPr>
        <p:spPr bwMode="gray">
          <a:xfrm>
            <a:off x="3398838" y="4832350"/>
            <a:ext cx="5240337"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天体は神の意志に従い、</a:t>
            </a:r>
            <a:endParaRPr lang="en-US" altLang="ja-JP" kern="0" dirty="0"/>
          </a:p>
          <a:p>
            <a:pPr marL="0" indent="0" eaLnBrk="1" hangingPunct="1">
              <a:buFont typeface="Wingdings" pitchFamily="2" charset="2"/>
              <a:buNone/>
              <a:defRPr/>
            </a:pPr>
            <a:r>
              <a:rPr lang="ja-JP" altLang="en-US" kern="0" dirty="0"/>
              <a:t>完全無欠な等速円運動をする</a:t>
            </a:r>
            <a:endParaRPr lang="en-US" altLang="ja-JP" kern="0" dirty="0"/>
          </a:p>
          <a:p>
            <a:pPr marL="0" indent="0" eaLnBrk="1" hangingPunct="1">
              <a:buFont typeface="Wingdings" pitchFamily="2" charset="2"/>
              <a:buNone/>
              <a:defRPr/>
            </a:pPr>
            <a:r>
              <a:rPr lang="ja-JP" altLang="en-US" kern="0" dirty="0"/>
              <a:t>⇒火星の運動を説明できない</a:t>
            </a:r>
            <a:endParaRPr lang="en-US" altLang="ja-JP" kern="0" dirty="0"/>
          </a:p>
        </p:txBody>
      </p:sp>
      <p:cxnSp>
        <p:nvCxnSpPr>
          <p:cNvPr id="35859" name="直線コネクタ 2"/>
          <p:cNvCxnSpPr>
            <a:cxnSpLocks noChangeShapeType="1"/>
          </p:cNvCxnSpPr>
          <p:nvPr/>
        </p:nvCxnSpPr>
        <p:spPr bwMode="auto">
          <a:xfrm>
            <a:off x="1908175" y="2901950"/>
            <a:ext cx="455613" cy="0"/>
          </a:xfrm>
          <a:prstGeom prst="line">
            <a:avLst/>
          </a:prstGeom>
          <a:noFill/>
          <a:ln w="9525" algn="ctr">
            <a:solidFill>
              <a:srgbClr val="505050"/>
            </a:solidFill>
            <a:round/>
            <a:headEnd/>
            <a:tailEnd/>
          </a:ln>
          <a:extLst>
            <a:ext uri="{909E8E84-426E-40DD-AFC4-6F175D3DCCD1}">
              <a14:hiddenFill xmlns:a14="http://schemas.microsoft.com/office/drawing/2010/main">
                <a:noFill/>
              </a14:hiddenFill>
            </a:ext>
          </a:extLst>
        </p:spPr>
      </p:cxnSp>
      <p:cxnSp>
        <p:nvCxnSpPr>
          <p:cNvPr id="35860" name="直線コネクタ 30"/>
          <p:cNvCxnSpPr>
            <a:cxnSpLocks noChangeShapeType="1"/>
          </p:cNvCxnSpPr>
          <p:nvPr/>
        </p:nvCxnSpPr>
        <p:spPr bwMode="auto">
          <a:xfrm>
            <a:off x="1846263" y="3054350"/>
            <a:ext cx="455612" cy="0"/>
          </a:xfrm>
          <a:prstGeom prst="line">
            <a:avLst/>
          </a:prstGeom>
          <a:noFill/>
          <a:ln w="9525" algn="ctr">
            <a:solidFill>
              <a:srgbClr val="505050"/>
            </a:solidFill>
            <a:round/>
            <a:headEnd/>
            <a:tailEnd/>
          </a:ln>
          <a:extLst>
            <a:ext uri="{909E8E84-426E-40DD-AFC4-6F175D3DCCD1}">
              <a14:hiddenFill xmlns:a14="http://schemas.microsoft.com/office/drawing/2010/main">
                <a:noFill/>
              </a14:hiddenFill>
            </a:ext>
          </a:extLst>
        </p:spPr>
      </p:cxnSp>
      <p:cxnSp>
        <p:nvCxnSpPr>
          <p:cNvPr id="35861" name="直線コネクタ 31"/>
          <p:cNvCxnSpPr>
            <a:cxnSpLocks noChangeShapeType="1"/>
          </p:cNvCxnSpPr>
          <p:nvPr/>
        </p:nvCxnSpPr>
        <p:spPr bwMode="auto">
          <a:xfrm>
            <a:off x="1811338" y="3200400"/>
            <a:ext cx="360362" cy="12700"/>
          </a:xfrm>
          <a:prstGeom prst="line">
            <a:avLst/>
          </a:prstGeom>
          <a:noFill/>
          <a:ln w="9525" algn="ctr">
            <a:solidFill>
              <a:srgbClr val="505050"/>
            </a:solidFill>
            <a:round/>
            <a:headEnd/>
            <a:tailEnd/>
          </a:ln>
          <a:extLst>
            <a:ext uri="{909E8E84-426E-40DD-AFC4-6F175D3DCCD1}">
              <a14:hiddenFill xmlns:a14="http://schemas.microsoft.com/office/drawing/2010/main">
                <a:noFill/>
              </a14:hiddenFill>
            </a:ext>
          </a:extLst>
        </p:spPr>
      </p:cxnSp>
      <p:cxnSp>
        <p:nvCxnSpPr>
          <p:cNvPr id="35862" name="直線コネクタ 33"/>
          <p:cNvCxnSpPr>
            <a:cxnSpLocks noChangeShapeType="1"/>
          </p:cNvCxnSpPr>
          <p:nvPr/>
        </p:nvCxnSpPr>
        <p:spPr bwMode="auto">
          <a:xfrm>
            <a:off x="1773238" y="3381375"/>
            <a:ext cx="300037" cy="0"/>
          </a:xfrm>
          <a:prstGeom prst="line">
            <a:avLst/>
          </a:prstGeom>
          <a:noFill/>
          <a:ln w="9525" algn="ctr">
            <a:solidFill>
              <a:srgbClr val="505050"/>
            </a:solidFill>
            <a:round/>
            <a:headEnd/>
            <a:tailEnd/>
          </a:ln>
          <a:extLst>
            <a:ext uri="{909E8E84-426E-40DD-AFC4-6F175D3DCCD1}">
              <a14:hiddenFill xmlns:a14="http://schemas.microsoft.com/office/drawing/2010/main">
                <a:noFill/>
              </a14:hiddenFill>
            </a:ext>
          </a:extLst>
        </p:spPr>
      </p:cxnSp>
      <p:cxnSp>
        <p:nvCxnSpPr>
          <p:cNvPr id="35863" name="直線コネクタ 35"/>
          <p:cNvCxnSpPr>
            <a:cxnSpLocks noChangeShapeType="1"/>
          </p:cNvCxnSpPr>
          <p:nvPr/>
        </p:nvCxnSpPr>
        <p:spPr bwMode="auto">
          <a:xfrm flipV="1">
            <a:off x="1681163" y="3543300"/>
            <a:ext cx="242887" cy="6350"/>
          </a:xfrm>
          <a:prstGeom prst="line">
            <a:avLst/>
          </a:prstGeom>
          <a:noFill/>
          <a:ln w="9525" algn="ctr">
            <a:solidFill>
              <a:srgbClr val="505050"/>
            </a:solidFill>
            <a:round/>
            <a:headEnd/>
            <a:tailEnd/>
          </a:ln>
          <a:extLst>
            <a:ext uri="{909E8E84-426E-40DD-AFC4-6F175D3DCCD1}">
              <a14:hiddenFill xmlns:a14="http://schemas.microsoft.com/office/drawing/2010/main">
                <a:noFill/>
              </a14:hiddenFill>
            </a:ext>
          </a:extLst>
        </p:spPr>
      </p:cxnSp>
      <p:sp>
        <p:nvSpPr>
          <p:cNvPr id="35864" name="スライド番号プレースホルダー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016FC46A-6DE5-403B-A3B0-73845678B9FC}" type="slidenum">
              <a:rPr kumimoji="0" lang="ja-JP" altLang="en-US" smtClean="0">
                <a:solidFill>
                  <a:schemeClr val="tx1"/>
                </a:solidFill>
              </a:rPr>
              <a:pPr>
                <a:lnSpc>
                  <a:spcPct val="100000"/>
                </a:lnSpc>
                <a:spcBef>
                  <a:spcPct val="0"/>
                </a:spcBef>
                <a:spcAft>
                  <a:spcPct val="0"/>
                </a:spcAft>
                <a:buClrTx/>
                <a:buFontTx/>
                <a:buNone/>
              </a:pPr>
              <a:t>31</a:t>
            </a:fld>
            <a:endParaRPr kumimoji="0" lang="ja-JP" altLang="en-US">
              <a:solidFill>
                <a:schemeClr val="tx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正方形/長方形 1"/>
          <p:cNvSpPr>
            <a:spLocks noChangeArrowheads="1"/>
          </p:cNvSpPr>
          <p:nvPr/>
        </p:nvSpPr>
        <p:spPr bwMode="gray">
          <a:xfrm>
            <a:off x="0" y="6403578"/>
            <a:ext cx="9144000" cy="484188"/>
          </a:xfrm>
          <a:prstGeom prst="rect">
            <a:avLst/>
          </a:prstGeom>
          <a:solidFill>
            <a:schemeClr val="bg1"/>
          </a:solidFill>
          <a:ln w="9525" algn="ctr">
            <a:solidFill>
              <a:schemeClr val="bg1"/>
            </a:solidFill>
            <a:miter lim="800000"/>
            <a:headEnd/>
            <a:tailEnd/>
          </a:ln>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sp>
        <p:nvSpPr>
          <p:cNvPr id="41" name="角丸四角形 40"/>
          <p:cNvSpPr/>
          <p:nvPr/>
        </p:nvSpPr>
        <p:spPr bwMode="gray">
          <a:xfrm>
            <a:off x="101600" y="944563"/>
            <a:ext cx="8966200" cy="1143000"/>
          </a:xfrm>
          <a:prstGeom prst="roundRect">
            <a:avLst/>
          </a:prstGeom>
          <a:solidFill>
            <a:schemeClr val="accent2">
              <a:lumMod val="20000"/>
              <a:lumOff val="80000"/>
            </a:schemeClr>
          </a:solidFill>
          <a:ln w="28575" algn="ctr">
            <a:solidFill>
              <a:srgbClr val="0070C0"/>
            </a:solidFill>
            <a:miter lim="800000"/>
            <a:headEnd/>
            <a:tailEnd/>
          </a:ln>
          <a:effectLst/>
        </p:spPr>
        <p:txBody>
          <a:bodyPr wrap="none" anchor="ctr"/>
          <a:lstStyle/>
          <a:p>
            <a:pPr algn="ctr" eaLnBrk="1" hangingPunct="1">
              <a:defRPr/>
            </a:pPr>
            <a:endParaRPr lang="ja-JP" altLang="en-US" dirty="0">
              <a:ea typeface="ＭＳ Ｐゴシック" panose="020B0600070205080204" pitchFamily="50" charset="-128"/>
            </a:endParaRPr>
          </a:p>
        </p:txBody>
      </p:sp>
      <p:sp>
        <p:nvSpPr>
          <p:cNvPr id="29699" name="円/楕円 19"/>
          <p:cNvSpPr>
            <a:spLocks noChangeArrowheads="1"/>
          </p:cNvSpPr>
          <p:nvPr/>
        </p:nvSpPr>
        <p:spPr bwMode="gray">
          <a:xfrm>
            <a:off x="3336925" y="4394200"/>
            <a:ext cx="295275" cy="284163"/>
          </a:xfrm>
          <a:prstGeom prst="ellipse">
            <a:avLst/>
          </a:prstGeom>
          <a:solidFill>
            <a:schemeClr val="accent1">
              <a:lumMod val="20000"/>
              <a:lumOff val="80000"/>
            </a:schemeClr>
          </a:solidFill>
          <a:ln w="9525" algn="ctr">
            <a:solidFill>
              <a:schemeClr val="accent1"/>
            </a:solidFill>
            <a:miter lim="800000"/>
            <a:headEnd/>
            <a:tailEnd/>
          </a:ln>
        </p:spPr>
        <p:txBody>
          <a:bodyPr wrap="none" anchor="ctr"/>
          <a:lstStyle>
            <a:lvl1pPr eaLnBrk="0"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eaLnBrk="0" hangingPunct="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eaLnBrk="0" hangingPunct="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defRPr/>
            </a:pPr>
            <a:endParaRPr lang="ja-JP" altLang="en-US" sz="1800">
              <a:solidFill>
                <a:schemeClr val="tx1"/>
              </a:solidFill>
              <a:latin typeface="Calibri" pitchFamily="34" charset="0"/>
            </a:endParaRPr>
          </a:p>
        </p:txBody>
      </p:sp>
      <p:sp>
        <p:nvSpPr>
          <p:cNvPr id="36868" name="タイトル 4"/>
          <p:cNvSpPr>
            <a:spLocks noGrp="1"/>
          </p:cNvSpPr>
          <p:nvPr>
            <p:ph type="title"/>
          </p:nvPr>
        </p:nvSpPr>
        <p:spPr/>
        <p:txBody>
          <a:bodyPr/>
          <a:lstStyle/>
          <a:p>
            <a:r>
              <a:rPr lang="en-US" altLang="ja-JP" dirty="0"/>
              <a:t>3. </a:t>
            </a:r>
            <a:r>
              <a:rPr lang="ja-JP" altLang="en-US" dirty="0"/>
              <a:t>ケプラーの法則</a:t>
            </a:r>
          </a:p>
        </p:txBody>
      </p:sp>
      <p:sp>
        <p:nvSpPr>
          <p:cNvPr id="49" name="コンテンツ プレースホルダー 2"/>
          <p:cNvSpPr txBox="1">
            <a:spLocks/>
          </p:cNvSpPr>
          <p:nvPr/>
        </p:nvSpPr>
        <p:spPr bwMode="gray">
          <a:xfrm>
            <a:off x="231775" y="2274888"/>
            <a:ext cx="8912225"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膨大な試行錯誤の末、円軌道を捨て</a:t>
            </a:r>
            <a:r>
              <a:rPr lang="ja-JP" altLang="en-US" kern="0" dirty="0">
                <a:solidFill>
                  <a:srgbClr val="FF0000"/>
                </a:solidFill>
              </a:rPr>
              <a:t>楕円軌道</a:t>
            </a:r>
            <a:r>
              <a:rPr lang="ja-JP" altLang="en-US" kern="0" dirty="0"/>
              <a:t>に行き着く</a:t>
            </a:r>
            <a:endParaRPr lang="en-US" altLang="ja-JP" kern="0" dirty="0"/>
          </a:p>
          <a:p>
            <a:pPr marL="0" indent="0" eaLnBrk="1" hangingPunct="1">
              <a:buFont typeface="Wingdings" pitchFamily="2" charset="2"/>
              <a:buNone/>
              <a:defRPr/>
            </a:pPr>
            <a:r>
              <a:rPr lang="ja-JP" altLang="en-US" kern="0" dirty="0"/>
              <a:t>⇒まさに</a:t>
            </a:r>
            <a:r>
              <a:rPr lang="ja-JP" altLang="en-US" kern="0" dirty="0">
                <a:solidFill>
                  <a:schemeClr val="accent1"/>
                </a:solidFill>
              </a:rPr>
              <a:t>「ケプラー的転回」</a:t>
            </a:r>
            <a:r>
              <a:rPr lang="en-US" altLang="ja-JP" kern="0" dirty="0">
                <a:solidFill>
                  <a:schemeClr val="accent1"/>
                </a:solidFill>
              </a:rPr>
              <a:t>!!</a:t>
            </a:r>
          </a:p>
        </p:txBody>
      </p:sp>
      <p:sp>
        <p:nvSpPr>
          <p:cNvPr id="36870" name="円/楕円 1"/>
          <p:cNvSpPr>
            <a:spLocks noChangeArrowheads="1"/>
          </p:cNvSpPr>
          <p:nvPr/>
        </p:nvSpPr>
        <p:spPr bwMode="gray">
          <a:xfrm>
            <a:off x="384175" y="3643313"/>
            <a:ext cx="3767138" cy="1760537"/>
          </a:xfrm>
          <a:prstGeom prst="ellipse">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cxnSp>
        <p:nvCxnSpPr>
          <p:cNvPr id="36871" name="直線矢印コネクタ 4"/>
          <p:cNvCxnSpPr>
            <a:cxnSpLocks noChangeShapeType="1"/>
          </p:cNvCxnSpPr>
          <p:nvPr/>
        </p:nvCxnSpPr>
        <p:spPr bwMode="auto">
          <a:xfrm>
            <a:off x="152400" y="4524375"/>
            <a:ext cx="4456113" cy="0"/>
          </a:xfrm>
          <a:prstGeom prst="straightConnector1">
            <a:avLst/>
          </a:prstGeom>
          <a:noFill/>
          <a:ln w="19050" algn="ctr">
            <a:solidFill>
              <a:schemeClr val="tx2"/>
            </a:solidFill>
            <a:round/>
            <a:headEnd/>
            <a:tailEnd type="arrow" w="med" len="med"/>
          </a:ln>
          <a:extLst>
            <a:ext uri="{909E8E84-426E-40DD-AFC4-6F175D3DCCD1}">
              <a14:hiddenFill xmlns:a14="http://schemas.microsoft.com/office/drawing/2010/main">
                <a:noFill/>
              </a14:hiddenFill>
            </a:ext>
          </a:extLst>
        </p:spPr>
      </p:cxnSp>
      <p:cxnSp>
        <p:nvCxnSpPr>
          <p:cNvPr id="36872" name="直線矢印コネクタ 9"/>
          <p:cNvCxnSpPr>
            <a:cxnSpLocks noChangeShapeType="1"/>
          </p:cNvCxnSpPr>
          <p:nvPr/>
        </p:nvCxnSpPr>
        <p:spPr bwMode="auto">
          <a:xfrm flipV="1">
            <a:off x="2268538" y="3295650"/>
            <a:ext cx="0" cy="2478088"/>
          </a:xfrm>
          <a:prstGeom prst="straightConnector1">
            <a:avLst/>
          </a:prstGeom>
          <a:noFill/>
          <a:ln w="19050" algn="ctr">
            <a:solidFill>
              <a:schemeClr val="tx2"/>
            </a:solidFill>
            <a:round/>
            <a:headEnd/>
            <a:tailEnd type="arrow" w="med" len="med"/>
          </a:ln>
          <a:extLst>
            <a:ext uri="{909E8E84-426E-40DD-AFC4-6F175D3DCCD1}">
              <a14:hiddenFill xmlns:a14="http://schemas.microsoft.com/office/drawing/2010/main">
                <a:noFill/>
              </a14:hiddenFill>
            </a:ext>
          </a:extLst>
        </p:spPr>
      </p:cxnSp>
      <p:sp>
        <p:nvSpPr>
          <p:cNvPr id="36873" name="テキスト ボックス 32"/>
          <p:cNvSpPr txBox="1">
            <a:spLocks noChangeArrowheads="1"/>
          </p:cNvSpPr>
          <p:nvPr/>
        </p:nvSpPr>
        <p:spPr bwMode="auto">
          <a:xfrm>
            <a:off x="1930400" y="4524375"/>
            <a:ext cx="3746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O</a:t>
            </a:r>
            <a:endParaRPr lang="ja-JP" altLang="en-US" sz="2400" dirty="0">
              <a:solidFill>
                <a:schemeClr val="tx1"/>
              </a:solidFill>
              <a:latin typeface="Calibri" pitchFamily="34" charset="0"/>
            </a:endParaRPr>
          </a:p>
        </p:txBody>
      </p:sp>
      <p:sp>
        <p:nvSpPr>
          <p:cNvPr id="36874" name="テキスト ボックス 32"/>
          <p:cNvSpPr txBox="1">
            <a:spLocks noChangeArrowheads="1"/>
          </p:cNvSpPr>
          <p:nvPr/>
        </p:nvSpPr>
        <p:spPr bwMode="auto">
          <a:xfrm>
            <a:off x="1969506" y="2984798"/>
            <a:ext cx="3746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y</a:t>
            </a:r>
            <a:endParaRPr lang="ja-JP" altLang="en-US" sz="2400" dirty="0">
              <a:solidFill>
                <a:schemeClr val="tx1"/>
              </a:solidFill>
              <a:latin typeface="Calibri" pitchFamily="34" charset="0"/>
            </a:endParaRPr>
          </a:p>
        </p:txBody>
      </p:sp>
      <p:sp>
        <p:nvSpPr>
          <p:cNvPr id="36875" name="テキスト ボックス 32"/>
          <p:cNvSpPr txBox="1">
            <a:spLocks noChangeArrowheads="1"/>
          </p:cNvSpPr>
          <p:nvPr/>
        </p:nvSpPr>
        <p:spPr bwMode="auto">
          <a:xfrm>
            <a:off x="4240213" y="4533900"/>
            <a:ext cx="3746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x</a:t>
            </a:r>
            <a:endParaRPr lang="ja-JP" altLang="en-US" sz="2400" dirty="0">
              <a:solidFill>
                <a:schemeClr val="tx1"/>
              </a:solidFill>
              <a:latin typeface="Calibri" pitchFamily="34" charset="0"/>
            </a:endParaRPr>
          </a:p>
        </p:txBody>
      </p:sp>
      <p:sp>
        <p:nvSpPr>
          <p:cNvPr id="36876" name="テキスト ボックス 32"/>
          <p:cNvSpPr txBox="1">
            <a:spLocks noChangeArrowheads="1"/>
          </p:cNvSpPr>
          <p:nvPr/>
        </p:nvSpPr>
        <p:spPr bwMode="auto">
          <a:xfrm>
            <a:off x="4079875" y="4142524"/>
            <a:ext cx="3746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a</a:t>
            </a:r>
            <a:endParaRPr lang="ja-JP" altLang="en-US" sz="2400" dirty="0">
              <a:solidFill>
                <a:schemeClr val="tx1"/>
              </a:solidFill>
              <a:latin typeface="Calibri" pitchFamily="34" charset="0"/>
            </a:endParaRPr>
          </a:p>
        </p:txBody>
      </p:sp>
      <p:sp>
        <p:nvSpPr>
          <p:cNvPr id="36877" name="テキスト ボックス 32"/>
          <p:cNvSpPr txBox="1">
            <a:spLocks noChangeArrowheads="1"/>
          </p:cNvSpPr>
          <p:nvPr/>
        </p:nvSpPr>
        <p:spPr bwMode="auto">
          <a:xfrm>
            <a:off x="2000058" y="3523309"/>
            <a:ext cx="3746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b</a:t>
            </a:r>
            <a:endParaRPr lang="ja-JP" altLang="en-US" sz="2400" dirty="0">
              <a:solidFill>
                <a:schemeClr val="tx1"/>
              </a:solidFill>
              <a:latin typeface="Calibri" pitchFamily="34" charset="0"/>
            </a:endParaRPr>
          </a:p>
        </p:txBody>
      </p:sp>
      <p:sp>
        <p:nvSpPr>
          <p:cNvPr id="45070" name="テキスト ボックス 36"/>
          <p:cNvSpPr txBox="1">
            <a:spLocks noChangeArrowheads="1"/>
          </p:cNvSpPr>
          <p:nvPr/>
        </p:nvSpPr>
        <p:spPr bwMode="auto">
          <a:xfrm>
            <a:off x="4782264" y="2772808"/>
            <a:ext cx="30173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2400" dirty="0">
                <a:solidFill>
                  <a:schemeClr val="tx1"/>
                </a:solidFill>
                <a:latin typeface="Calibri" pitchFamily="34" charset="0"/>
              </a:rPr>
              <a:t>楕円</a:t>
            </a:r>
            <a:r>
              <a:rPr lang="en-US" altLang="ja-JP" sz="2400" dirty="0">
                <a:solidFill>
                  <a:schemeClr val="tx1"/>
                </a:solidFill>
                <a:latin typeface="Calibri" pitchFamily="34" charset="0"/>
              </a:rPr>
              <a:t>(ellipse)</a:t>
            </a:r>
            <a:r>
              <a:rPr lang="ja-JP" altLang="en-US" sz="2400" dirty="0">
                <a:solidFill>
                  <a:schemeClr val="tx1"/>
                </a:solidFill>
                <a:latin typeface="Calibri" pitchFamily="34" charset="0"/>
              </a:rPr>
              <a:t>の方程式</a:t>
            </a:r>
            <a:endParaRPr lang="en-US" altLang="ja-JP" sz="2400" dirty="0">
              <a:solidFill>
                <a:schemeClr val="tx1"/>
              </a:solidFill>
              <a:latin typeface="Calibri" pitchFamily="34" charset="0"/>
            </a:endParaRPr>
          </a:p>
        </p:txBody>
      </p:sp>
      <p:pic>
        <p:nvPicPr>
          <p:cNvPr id="45071" name="Picture 2" descr="C:\Users\azumat1976\Documents\Study16\lecture-zenki\KGK161\slides\ellips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5653" y="3111500"/>
            <a:ext cx="3214687" cy="809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6880" name="直線コネクタ 13"/>
          <p:cNvCxnSpPr>
            <a:cxnSpLocks noChangeShapeType="1"/>
          </p:cNvCxnSpPr>
          <p:nvPr/>
        </p:nvCxnSpPr>
        <p:spPr bwMode="auto">
          <a:xfrm>
            <a:off x="3684588" y="4524375"/>
            <a:ext cx="0" cy="9525"/>
          </a:xfrm>
          <a:prstGeom prst="line">
            <a:avLst/>
          </a:prstGeom>
          <a:noFill/>
          <a:ln w="9525" algn="ctr">
            <a:solidFill>
              <a:srgbClr val="505050"/>
            </a:solidFill>
            <a:round/>
            <a:headEnd/>
            <a:tailEnd/>
          </a:ln>
          <a:extLst>
            <a:ext uri="{909E8E84-426E-40DD-AFC4-6F175D3DCCD1}">
              <a14:hiddenFill xmlns:a14="http://schemas.microsoft.com/office/drawing/2010/main">
                <a:noFill/>
              </a14:hiddenFill>
            </a:ext>
          </a:extLst>
        </p:spPr>
      </p:cxnSp>
      <p:cxnSp>
        <p:nvCxnSpPr>
          <p:cNvPr id="36881" name="直線コネクタ 16"/>
          <p:cNvCxnSpPr>
            <a:cxnSpLocks noChangeShapeType="1"/>
          </p:cNvCxnSpPr>
          <p:nvPr/>
        </p:nvCxnSpPr>
        <p:spPr bwMode="auto">
          <a:xfrm>
            <a:off x="3467100" y="4441825"/>
            <a:ext cx="0" cy="185738"/>
          </a:xfrm>
          <a:prstGeom prst="line">
            <a:avLst/>
          </a:prstGeom>
          <a:noFill/>
          <a:ln w="9525" algn="ctr">
            <a:solidFill>
              <a:srgbClr val="505050"/>
            </a:solidFill>
            <a:round/>
            <a:headEnd/>
            <a:tailEnd/>
          </a:ln>
          <a:extLst>
            <a:ext uri="{909E8E84-426E-40DD-AFC4-6F175D3DCCD1}">
              <a14:hiddenFill xmlns:a14="http://schemas.microsoft.com/office/drawing/2010/main">
                <a:noFill/>
              </a14:hiddenFill>
            </a:ext>
          </a:extLst>
        </p:spPr>
      </p:cxnSp>
      <p:cxnSp>
        <p:nvCxnSpPr>
          <p:cNvPr id="36882" name="直線コネクタ 42"/>
          <p:cNvCxnSpPr>
            <a:cxnSpLocks noChangeShapeType="1"/>
          </p:cNvCxnSpPr>
          <p:nvPr/>
        </p:nvCxnSpPr>
        <p:spPr bwMode="auto">
          <a:xfrm>
            <a:off x="1189038" y="4430713"/>
            <a:ext cx="0" cy="185737"/>
          </a:xfrm>
          <a:prstGeom prst="line">
            <a:avLst/>
          </a:prstGeom>
          <a:noFill/>
          <a:ln w="9525" algn="ctr">
            <a:solidFill>
              <a:srgbClr val="505050"/>
            </a:solidFill>
            <a:round/>
            <a:headEnd/>
            <a:tailEnd/>
          </a:ln>
          <a:extLst>
            <a:ext uri="{909E8E84-426E-40DD-AFC4-6F175D3DCCD1}">
              <a14:hiddenFill xmlns:a14="http://schemas.microsoft.com/office/drawing/2010/main">
                <a:noFill/>
              </a14:hiddenFill>
            </a:ext>
          </a:extLst>
        </p:spPr>
      </p:cxnSp>
      <p:sp>
        <p:nvSpPr>
          <p:cNvPr id="36883" name="テキスト ボックス 32"/>
          <p:cNvSpPr txBox="1">
            <a:spLocks noChangeArrowheads="1"/>
          </p:cNvSpPr>
          <p:nvPr/>
        </p:nvSpPr>
        <p:spPr bwMode="auto">
          <a:xfrm>
            <a:off x="2990850" y="4171537"/>
            <a:ext cx="3746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F</a:t>
            </a:r>
            <a:endParaRPr lang="ja-JP" altLang="en-US" sz="2400" dirty="0">
              <a:solidFill>
                <a:schemeClr val="tx1"/>
              </a:solidFill>
              <a:latin typeface="Calibri" pitchFamily="34" charset="0"/>
            </a:endParaRPr>
          </a:p>
        </p:txBody>
      </p:sp>
      <p:sp>
        <p:nvSpPr>
          <p:cNvPr id="36884" name="テキスト ボックス 32"/>
          <p:cNvSpPr txBox="1">
            <a:spLocks noChangeArrowheads="1"/>
          </p:cNvSpPr>
          <p:nvPr/>
        </p:nvSpPr>
        <p:spPr bwMode="auto">
          <a:xfrm>
            <a:off x="850408" y="4126210"/>
            <a:ext cx="3746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G</a:t>
            </a:r>
            <a:endParaRPr lang="ja-JP" altLang="en-US" sz="2400" dirty="0">
              <a:solidFill>
                <a:schemeClr val="tx1"/>
              </a:solidFill>
              <a:latin typeface="Calibri" pitchFamily="34" charset="0"/>
            </a:endParaRPr>
          </a:p>
        </p:txBody>
      </p:sp>
      <p:sp>
        <p:nvSpPr>
          <p:cNvPr id="45077" name="テキスト ボックス 53"/>
          <p:cNvSpPr txBox="1">
            <a:spLocks noChangeArrowheads="1"/>
          </p:cNvSpPr>
          <p:nvPr/>
        </p:nvSpPr>
        <p:spPr bwMode="auto">
          <a:xfrm>
            <a:off x="3719950" y="4937560"/>
            <a:ext cx="30217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2400" dirty="0">
                <a:solidFill>
                  <a:schemeClr val="tx1"/>
                </a:solidFill>
                <a:latin typeface="Calibri" pitchFamily="34" charset="0"/>
              </a:rPr>
              <a:t>楕円の焦点</a:t>
            </a:r>
            <a:r>
              <a:rPr lang="en-US" altLang="ja-JP" sz="2400" dirty="0">
                <a:solidFill>
                  <a:schemeClr val="tx1"/>
                </a:solidFill>
                <a:latin typeface="Calibri" pitchFamily="34" charset="0"/>
              </a:rPr>
              <a:t>(focus)F,G </a:t>
            </a:r>
          </a:p>
        </p:txBody>
      </p:sp>
      <p:pic>
        <p:nvPicPr>
          <p:cNvPr id="45078" name="Picture 3" descr="C:\Users\azumat1976\Documents\Study16\lecture-zenki\KGK161\slides\focus_ellips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5425" y="4803515"/>
            <a:ext cx="2363942" cy="593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79" name="テキスト ボックス 56"/>
          <p:cNvSpPr txBox="1">
            <a:spLocks noChangeArrowheads="1"/>
          </p:cNvSpPr>
          <p:nvPr/>
        </p:nvSpPr>
        <p:spPr bwMode="auto">
          <a:xfrm>
            <a:off x="3269908" y="5840953"/>
            <a:ext cx="55990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F</a:t>
            </a:r>
            <a:r>
              <a:rPr lang="ja-JP" altLang="en-US" sz="2400" dirty="0">
                <a:solidFill>
                  <a:schemeClr val="tx1"/>
                </a:solidFill>
                <a:latin typeface="Calibri" pitchFamily="34" charset="0"/>
              </a:rPr>
              <a:t>から発して</a:t>
            </a:r>
            <a:r>
              <a:rPr lang="en-US" altLang="ja-JP" sz="2400" dirty="0">
                <a:solidFill>
                  <a:schemeClr val="tx1"/>
                </a:solidFill>
                <a:latin typeface="Calibri" pitchFamily="34" charset="0"/>
              </a:rPr>
              <a:t>P</a:t>
            </a:r>
            <a:r>
              <a:rPr lang="ja-JP" altLang="en-US" sz="2400" dirty="0">
                <a:solidFill>
                  <a:schemeClr val="tx1"/>
                </a:solidFill>
                <a:latin typeface="Calibri" pitchFamily="34" charset="0"/>
              </a:rPr>
              <a:t>で反射した光は</a:t>
            </a:r>
            <a:r>
              <a:rPr lang="en-US" altLang="ja-JP" sz="2400" dirty="0">
                <a:solidFill>
                  <a:schemeClr val="tx1"/>
                </a:solidFill>
                <a:latin typeface="Calibri" pitchFamily="34" charset="0"/>
              </a:rPr>
              <a:t>G</a:t>
            </a:r>
            <a:r>
              <a:rPr lang="ja-JP" altLang="en-US" sz="2400" dirty="0">
                <a:solidFill>
                  <a:schemeClr val="tx1"/>
                </a:solidFill>
                <a:latin typeface="Calibri" pitchFamily="34" charset="0"/>
              </a:rPr>
              <a:t>を通る。</a:t>
            </a:r>
            <a:endParaRPr lang="en-US" altLang="ja-JP" sz="2400" dirty="0">
              <a:solidFill>
                <a:schemeClr val="tx1"/>
              </a:solidFill>
              <a:latin typeface="Calibri" pitchFamily="34" charset="0"/>
            </a:endParaRPr>
          </a:p>
        </p:txBody>
      </p:sp>
      <p:sp>
        <p:nvSpPr>
          <p:cNvPr id="45080" name="テキスト ボックス 57"/>
          <p:cNvSpPr txBox="1">
            <a:spLocks noChangeArrowheads="1"/>
          </p:cNvSpPr>
          <p:nvPr/>
        </p:nvSpPr>
        <p:spPr bwMode="auto">
          <a:xfrm>
            <a:off x="3246287" y="6326732"/>
            <a:ext cx="36667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2400" dirty="0">
                <a:solidFill>
                  <a:schemeClr val="tx1"/>
                </a:solidFill>
                <a:latin typeface="Calibri" pitchFamily="34" charset="0"/>
              </a:rPr>
              <a:t>楕円の離心率</a:t>
            </a:r>
            <a:r>
              <a:rPr lang="en-US" altLang="ja-JP" sz="2400" dirty="0">
                <a:solidFill>
                  <a:schemeClr val="tx1"/>
                </a:solidFill>
                <a:latin typeface="Calibri" pitchFamily="34" charset="0"/>
              </a:rPr>
              <a:t>(eccentricity)</a:t>
            </a:r>
          </a:p>
        </p:txBody>
      </p:sp>
      <p:cxnSp>
        <p:nvCxnSpPr>
          <p:cNvPr id="36889" name="直線コネクタ 23"/>
          <p:cNvCxnSpPr>
            <a:cxnSpLocks noChangeShapeType="1"/>
          </p:cNvCxnSpPr>
          <p:nvPr/>
        </p:nvCxnSpPr>
        <p:spPr bwMode="auto">
          <a:xfrm flipV="1">
            <a:off x="3470275" y="3970338"/>
            <a:ext cx="214313" cy="55245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36890" name="直線コネクタ 58"/>
          <p:cNvCxnSpPr>
            <a:cxnSpLocks noChangeShapeType="1"/>
            <a:stCxn id="36883" idx="3"/>
          </p:cNvCxnSpPr>
          <p:nvPr/>
        </p:nvCxnSpPr>
        <p:spPr bwMode="auto">
          <a:xfrm flipH="1" flipV="1">
            <a:off x="2701926" y="3574638"/>
            <a:ext cx="663574" cy="827732"/>
          </a:xfrm>
          <a:prstGeom prst="line">
            <a:avLst/>
          </a:prstGeom>
          <a:noFill/>
          <a:ln w="9525" algn="ctr">
            <a:solidFill>
              <a:srgbClr val="505050"/>
            </a:solidFill>
            <a:round/>
            <a:headEnd/>
            <a:tailEnd/>
          </a:ln>
          <a:extLst>
            <a:ext uri="{909E8E84-426E-40DD-AFC4-6F175D3DCCD1}">
              <a14:hiddenFill xmlns:a14="http://schemas.microsoft.com/office/drawing/2010/main">
                <a:noFill/>
              </a14:hiddenFill>
            </a:ext>
          </a:extLst>
        </p:spPr>
      </p:cxnSp>
      <p:cxnSp>
        <p:nvCxnSpPr>
          <p:cNvPr id="36891" name="直線コネクタ 38"/>
          <p:cNvCxnSpPr>
            <a:cxnSpLocks noChangeShapeType="1"/>
          </p:cNvCxnSpPr>
          <p:nvPr/>
        </p:nvCxnSpPr>
        <p:spPr bwMode="auto">
          <a:xfrm>
            <a:off x="2897188" y="3773488"/>
            <a:ext cx="352425" cy="0"/>
          </a:xfrm>
          <a:prstGeom prst="line">
            <a:avLst/>
          </a:prstGeom>
          <a:noFill/>
          <a:ln w="9525" algn="ctr">
            <a:solidFill>
              <a:srgbClr val="505050"/>
            </a:solidFill>
            <a:round/>
            <a:headEnd/>
            <a:tailEnd/>
          </a:ln>
          <a:extLst>
            <a:ext uri="{909E8E84-426E-40DD-AFC4-6F175D3DCCD1}">
              <a14:hiddenFill xmlns:a14="http://schemas.microsoft.com/office/drawing/2010/main">
                <a:noFill/>
              </a14:hiddenFill>
            </a:ext>
          </a:extLst>
        </p:spPr>
      </p:cxnSp>
      <p:cxnSp>
        <p:nvCxnSpPr>
          <p:cNvPr id="36892" name="直線コネクタ 60"/>
          <p:cNvCxnSpPr>
            <a:cxnSpLocks noChangeShapeType="1"/>
            <a:endCxn id="36870" idx="7"/>
          </p:cNvCxnSpPr>
          <p:nvPr/>
        </p:nvCxnSpPr>
        <p:spPr bwMode="auto">
          <a:xfrm>
            <a:off x="2987675" y="3902075"/>
            <a:ext cx="612775" cy="0"/>
          </a:xfrm>
          <a:prstGeom prst="line">
            <a:avLst/>
          </a:prstGeom>
          <a:noFill/>
          <a:ln w="9525" algn="ctr">
            <a:solidFill>
              <a:srgbClr val="505050"/>
            </a:solidFill>
            <a:round/>
            <a:headEnd/>
            <a:tailEnd/>
          </a:ln>
          <a:extLst>
            <a:ext uri="{909E8E84-426E-40DD-AFC4-6F175D3DCCD1}">
              <a14:hiddenFill xmlns:a14="http://schemas.microsoft.com/office/drawing/2010/main">
                <a:noFill/>
              </a14:hiddenFill>
            </a:ext>
          </a:extLst>
        </p:spPr>
      </p:cxnSp>
      <p:cxnSp>
        <p:nvCxnSpPr>
          <p:cNvPr id="36893" name="直線コネクタ 62"/>
          <p:cNvCxnSpPr>
            <a:cxnSpLocks noChangeShapeType="1"/>
          </p:cNvCxnSpPr>
          <p:nvPr/>
        </p:nvCxnSpPr>
        <p:spPr bwMode="auto">
          <a:xfrm>
            <a:off x="3073400" y="4043363"/>
            <a:ext cx="584200" cy="0"/>
          </a:xfrm>
          <a:prstGeom prst="line">
            <a:avLst/>
          </a:prstGeom>
          <a:noFill/>
          <a:ln w="9525" algn="ctr">
            <a:solidFill>
              <a:srgbClr val="505050"/>
            </a:solidFill>
            <a:round/>
            <a:headEnd/>
            <a:tailEnd/>
          </a:ln>
          <a:extLst>
            <a:ext uri="{909E8E84-426E-40DD-AFC4-6F175D3DCCD1}">
              <a14:hiddenFill xmlns:a14="http://schemas.microsoft.com/office/drawing/2010/main">
                <a:noFill/>
              </a14:hiddenFill>
            </a:ext>
          </a:extLst>
        </p:spPr>
      </p:cxnSp>
      <p:cxnSp>
        <p:nvCxnSpPr>
          <p:cNvPr id="36894" name="直線コネクタ 66"/>
          <p:cNvCxnSpPr>
            <a:cxnSpLocks noChangeShapeType="1"/>
          </p:cNvCxnSpPr>
          <p:nvPr/>
        </p:nvCxnSpPr>
        <p:spPr bwMode="auto">
          <a:xfrm>
            <a:off x="3189288" y="4154488"/>
            <a:ext cx="411162" cy="0"/>
          </a:xfrm>
          <a:prstGeom prst="line">
            <a:avLst/>
          </a:prstGeom>
          <a:noFill/>
          <a:ln w="9525" algn="ctr">
            <a:solidFill>
              <a:srgbClr val="505050"/>
            </a:solidFill>
            <a:round/>
            <a:headEnd/>
            <a:tailEnd/>
          </a:ln>
          <a:extLst>
            <a:ext uri="{909E8E84-426E-40DD-AFC4-6F175D3DCCD1}">
              <a14:hiddenFill xmlns:a14="http://schemas.microsoft.com/office/drawing/2010/main">
                <a:noFill/>
              </a14:hiddenFill>
            </a:ext>
          </a:extLst>
        </p:spPr>
      </p:cxnSp>
      <p:cxnSp>
        <p:nvCxnSpPr>
          <p:cNvPr id="36895" name="直線コネクタ 68"/>
          <p:cNvCxnSpPr>
            <a:cxnSpLocks noChangeShapeType="1"/>
          </p:cNvCxnSpPr>
          <p:nvPr/>
        </p:nvCxnSpPr>
        <p:spPr bwMode="auto">
          <a:xfrm>
            <a:off x="3325813" y="4264025"/>
            <a:ext cx="242887" cy="0"/>
          </a:xfrm>
          <a:prstGeom prst="line">
            <a:avLst/>
          </a:prstGeom>
          <a:noFill/>
          <a:ln w="9525" algn="ctr">
            <a:solidFill>
              <a:srgbClr val="505050"/>
            </a:solidFill>
            <a:round/>
            <a:headEnd/>
            <a:tailEnd/>
          </a:ln>
          <a:extLst>
            <a:ext uri="{909E8E84-426E-40DD-AFC4-6F175D3DCCD1}">
              <a14:hiddenFill xmlns:a14="http://schemas.microsoft.com/office/drawing/2010/main">
                <a:noFill/>
              </a14:hiddenFill>
            </a:ext>
          </a:extLst>
        </p:spPr>
      </p:cxnSp>
      <p:sp>
        <p:nvSpPr>
          <p:cNvPr id="24610" name="円/楕円 37896"/>
          <p:cNvSpPr>
            <a:spLocks noChangeArrowheads="1"/>
          </p:cNvSpPr>
          <p:nvPr/>
        </p:nvSpPr>
        <p:spPr bwMode="gray">
          <a:xfrm>
            <a:off x="2770188" y="3589338"/>
            <a:ext cx="190500" cy="173037"/>
          </a:xfrm>
          <a:prstGeom prst="ellipse">
            <a:avLst/>
          </a:prstGeom>
          <a:solidFill>
            <a:schemeClr val="accent4"/>
          </a:solidFill>
          <a:ln w="9525" algn="ctr">
            <a:solidFill>
              <a:srgbClr val="0070C0"/>
            </a:solidFill>
            <a:miter lim="800000"/>
            <a:headEnd/>
            <a:tailEnd/>
          </a:ln>
        </p:spPr>
        <p:txBody>
          <a:bodyPr wrap="none" anchor="ctr"/>
          <a:lstStyle>
            <a:lvl1pPr eaLnBrk="0"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pitchFamily="50" charset="-128"/>
                <a:cs typeface="Arial" charset="0"/>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pitchFamily="50" charset="-128"/>
                <a:cs typeface="Arial" charset="0"/>
              </a:defRPr>
            </a:lvl2pPr>
            <a:lvl3pPr marL="1143000" indent="-228600" eaLnBrk="0" hangingPunct="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pitchFamily="50" charset="-128"/>
                <a:cs typeface="Arial" charset="0"/>
              </a:defRPr>
            </a:lvl3pPr>
            <a:lvl4pPr marL="16002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pitchFamily="50" charset="-128"/>
                <a:cs typeface="Arial" charset="0"/>
              </a:defRPr>
            </a:lvl4pPr>
            <a:lvl5pPr marL="2057400" indent="-228600" eaLnBrk="0" hangingPunct="0">
              <a:buBlip>
                <a:blip r:embed="rId2"/>
              </a:buBlip>
              <a:defRPr kumimoji="1" sz="2000">
                <a:solidFill>
                  <a:srgbClr val="000000"/>
                </a:solidFill>
                <a:latin typeface="Arial" charset="0"/>
                <a:ea typeface="ＭＳ Ｐゴシック" pitchFamily="50"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pitchFamily="50"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pitchFamily="50"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pitchFamily="50"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pitchFamily="50" charset="-128"/>
                <a:cs typeface="Arial" charset="0"/>
              </a:defRPr>
            </a:lvl9pPr>
          </a:lstStyle>
          <a:p>
            <a:pPr algn="ctr" eaLnBrk="1" hangingPunct="1">
              <a:lnSpc>
                <a:spcPct val="100000"/>
              </a:lnSpc>
              <a:spcBef>
                <a:spcPct val="0"/>
              </a:spcBef>
              <a:spcAft>
                <a:spcPct val="0"/>
              </a:spcAft>
              <a:buClrTx/>
              <a:buFontTx/>
              <a:buNone/>
              <a:defRPr/>
            </a:pPr>
            <a:endParaRPr lang="ja-JP" altLang="en-US" sz="1800">
              <a:solidFill>
                <a:schemeClr val="tx1"/>
              </a:solidFill>
              <a:latin typeface="Calibri" pitchFamily="34" charset="0"/>
            </a:endParaRPr>
          </a:p>
        </p:txBody>
      </p:sp>
      <p:cxnSp>
        <p:nvCxnSpPr>
          <p:cNvPr id="36897" name="直線矢印コネクタ 37898"/>
          <p:cNvCxnSpPr>
            <a:cxnSpLocks noChangeShapeType="1"/>
          </p:cNvCxnSpPr>
          <p:nvPr/>
        </p:nvCxnSpPr>
        <p:spPr bwMode="auto">
          <a:xfrm flipH="1" flipV="1">
            <a:off x="2300080" y="3541048"/>
            <a:ext cx="1209673" cy="261536"/>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45090" name="テキスト ボックス 77"/>
          <p:cNvSpPr txBox="1">
            <a:spLocks noChangeArrowheads="1"/>
          </p:cNvSpPr>
          <p:nvPr/>
        </p:nvSpPr>
        <p:spPr bwMode="auto">
          <a:xfrm>
            <a:off x="4837113" y="3947824"/>
            <a:ext cx="32255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a=(</a:t>
            </a:r>
            <a:r>
              <a:rPr lang="ja-JP" altLang="en-US" sz="2400" dirty="0">
                <a:solidFill>
                  <a:schemeClr val="tx1"/>
                </a:solidFill>
                <a:latin typeface="Calibri" pitchFamily="34" charset="0"/>
              </a:rPr>
              <a:t>長半径</a:t>
            </a:r>
            <a:r>
              <a:rPr lang="en-US" altLang="ja-JP" sz="2400" dirty="0">
                <a:solidFill>
                  <a:schemeClr val="tx1"/>
                </a:solidFill>
                <a:latin typeface="Calibri" pitchFamily="34" charset="0"/>
              </a:rPr>
              <a:t>)</a:t>
            </a:r>
            <a:r>
              <a:rPr lang="ja-JP" altLang="en-US" sz="2400" dirty="0" err="1">
                <a:solidFill>
                  <a:schemeClr val="tx1"/>
                </a:solidFill>
                <a:latin typeface="Calibri" pitchFamily="34" charset="0"/>
              </a:rPr>
              <a:t>、</a:t>
            </a:r>
            <a:r>
              <a:rPr lang="en-US" altLang="ja-JP" sz="2400" dirty="0">
                <a:solidFill>
                  <a:schemeClr val="tx1"/>
                </a:solidFill>
                <a:latin typeface="Calibri" pitchFamily="34" charset="0"/>
              </a:rPr>
              <a:t>b=(</a:t>
            </a:r>
            <a:r>
              <a:rPr lang="ja-JP" altLang="en-US" sz="2400" dirty="0">
                <a:solidFill>
                  <a:schemeClr val="tx1"/>
                </a:solidFill>
                <a:latin typeface="Calibri" pitchFamily="34" charset="0"/>
              </a:rPr>
              <a:t>短半径</a:t>
            </a:r>
            <a:r>
              <a:rPr lang="en-US" altLang="ja-JP" sz="2400" dirty="0">
                <a:solidFill>
                  <a:schemeClr val="tx1"/>
                </a:solidFill>
                <a:latin typeface="Calibri" pitchFamily="34" charset="0"/>
              </a:rPr>
              <a:t>)</a:t>
            </a:r>
          </a:p>
        </p:txBody>
      </p:sp>
      <p:sp>
        <p:nvSpPr>
          <p:cNvPr id="36899" name="テキスト ボックス 32"/>
          <p:cNvSpPr txBox="1">
            <a:spLocks noChangeArrowheads="1"/>
          </p:cNvSpPr>
          <p:nvPr/>
        </p:nvSpPr>
        <p:spPr bwMode="auto">
          <a:xfrm>
            <a:off x="3021013" y="4678363"/>
            <a:ext cx="10588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2400" dirty="0">
                <a:solidFill>
                  <a:schemeClr val="tx1"/>
                </a:solidFill>
                <a:latin typeface="Calibri" pitchFamily="34" charset="0"/>
              </a:rPr>
              <a:t>太陽</a:t>
            </a:r>
          </a:p>
        </p:txBody>
      </p:sp>
      <p:sp>
        <p:nvSpPr>
          <p:cNvPr id="36900" name="テキスト ボックス 32"/>
          <p:cNvSpPr txBox="1">
            <a:spLocks noChangeArrowheads="1"/>
          </p:cNvSpPr>
          <p:nvPr/>
        </p:nvSpPr>
        <p:spPr bwMode="auto">
          <a:xfrm>
            <a:off x="2854107" y="3234355"/>
            <a:ext cx="10045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2400" dirty="0">
                <a:solidFill>
                  <a:schemeClr val="tx1"/>
                </a:solidFill>
                <a:latin typeface="Calibri" pitchFamily="34" charset="0"/>
              </a:rPr>
              <a:t>惑星</a:t>
            </a:r>
          </a:p>
        </p:txBody>
      </p:sp>
      <p:sp>
        <p:nvSpPr>
          <p:cNvPr id="40" name="コンテンツ プレースホルダー 2"/>
          <p:cNvSpPr txBox="1">
            <a:spLocks/>
          </p:cNvSpPr>
          <p:nvPr/>
        </p:nvSpPr>
        <p:spPr bwMode="gray">
          <a:xfrm>
            <a:off x="231775" y="1066800"/>
            <a:ext cx="8556625"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ケプラーの第</a:t>
            </a:r>
            <a:r>
              <a:rPr lang="en-US" altLang="ja-JP" kern="0" dirty="0"/>
              <a:t>1</a:t>
            </a:r>
            <a:r>
              <a:rPr lang="ja-JP" altLang="en-US" kern="0" dirty="0"/>
              <a:t>法則</a:t>
            </a:r>
            <a:r>
              <a:rPr lang="en-US" altLang="ja-JP" kern="0" dirty="0"/>
              <a:t>(1609</a:t>
            </a:r>
            <a:r>
              <a:rPr lang="ja-JP" altLang="en-US" kern="0" dirty="0"/>
              <a:t>年</a:t>
            </a:r>
            <a:r>
              <a:rPr lang="en-US" altLang="ja-JP" kern="0" dirty="0"/>
              <a:t>)</a:t>
            </a:r>
          </a:p>
          <a:p>
            <a:pPr marL="0" indent="0" eaLnBrk="1" hangingPunct="1">
              <a:buFont typeface="Wingdings" pitchFamily="2" charset="2"/>
              <a:buNone/>
              <a:defRPr/>
            </a:pPr>
            <a:r>
              <a:rPr lang="ja-JP" altLang="en-US" kern="0" dirty="0"/>
              <a:t>「惑星は太陽を焦点とする楕円軌道を描く」</a:t>
            </a:r>
            <a:endParaRPr lang="en-US" altLang="ja-JP" kern="0" dirty="0"/>
          </a:p>
        </p:txBody>
      </p:sp>
      <p:sp>
        <p:nvSpPr>
          <p:cNvPr id="36902" name="テキスト ボックス 32"/>
          <p:cNvSpPr txBox="1">
            <a:spLocks noChangeArrowheads="1"/>
          </p:cNvSpPr>
          <p:nvPr/>
        </p:nvSpPr>
        <p:spPr bwMode="auto">
          <a:xfrm>
            <a:off x="2571751" y="3231262"/>
            <a:ext cx="3746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P</a:t>
            </a:r>
            <a:endParaRPr lang="ja-JP" altLang="en-US" sz="2400" dirty="0">
              <a:solidFill>
                <a:schemeClr val="tx1"/>
              </a:solidFill>
              <a:latin typeface="Calibri" pitchFamily="34" charset="0"/>
            </a:endParaRPr>
          </a:p>
        </p:txBody>
      </p:sp>
      <p:cxnSp>
        <p:nvCxnSpPr>
          <p:cNvPr id="36903" name="直線コネクタ 2"/>
          <p:cNvCxnSpPr>
            <a:cxnSpLocks noChangeShapeType="1"/>
            <a:endCxn id="24610" idx="3"/>
          </p:cNvCxnSpPr>
          <p:nvPr/>
        </p:nvCxnSpPr>
        <p:spPr bwMode="auto">
          <a:xfrm flipV="1">
            <a:off x="1189038" y="3736975"/>
            <a:ext cx="1609725" cy="787400"/>
          </a:xfrm>
          <a:prstGeom prst="line">
            <a:avLst/>
          </a:prstGeom>
          <a:noFill/>
          <a:ln w="19050" algn="ctr">
            <a:solidFill>
              <a:schemeClr val="tx2"/>
            </a:solidFill>
            <a:prstDash val="dash"/>
            <a:round/>
            <a:headEnd type="triangle" w="lg" len="lg"/>
            <a:tailEnd type="none" w="lg" len="lg"/>
          </a:ln>
          <a:extLst>
            <a:ext uri="{909E8E84-426E-40DD-AFC4-6F175D3DCCD1}">
              <a14:hiddenFill xmlns:a14="http://schemas.microsoft.com/office/drawing/2010/main">
                <a:noFill/>
              </a14:hiddenFill>
            </a:ext>
          </a:extLst>
        </p:spPr>
      </p:cxnSp>
      <p:cxnSp>
        <p:nvCxnSpPr>
          <p:cNvPr id="36904" name="直線コネクタ 41"/>
          <p:cNvCxnSpPr>
            <a:cxnSpLocks noChangeShapeType="1"/>
          </p:cNvCxnSpPr>
          <p:nvPr/>
        </p:nvCxnSpPr>
        <p:spPr bwMode="auto">
          <a:xfrm flipH="1" flipV="1">
            <a:off x="2833688" y="3746500"/>
            <a:ext cx="633412" cy="789781"/>
          </a:xfrm>
          <a:prstGeom prst="line">
            <a:avLst/>
          </a:prstGeom>
          <a:noFill/>
          <a:ln w="19050" algn="ctr">
            <a:solidFill>
              <a:schemeClr val="tx2"/>
            </a:solidFill>
            <a:prstDash val="dash"/>
            <a:round/>
            <a:headEnd/>
            <a:tailEnd type="triangle" w="lg" len="lg"/>
          </a:ln>
          <a:extLst>
            <a:ext uri="{909E8E84-426E-40DD-AFC4-6F175D3DCCD1}">
              <a14:hiddenFill xmlns:a14="http://schemas.microsoft.com/office/drawing/2010/main">
                <a:noFill/>
              </a14:hiddenFill>
            </a:ext>
          </a:extLst>
        </p:spPr>
      </p:cxnSp>
      <p:pic>
        <p:nvPicPr>
          <p:cNvPr id="45097" name="Picture 42" descr="C:\Users\azumat1976\Documents\Study16\lecture-zenki\STL161T1\slides\eccentricity.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3291" y="6217936"/>
            <a:ext cx="1395124" cy="589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906" name="スライド番号プレースホルダー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6FD1A1DD-B76F-41BC-87C2-E104B70FFE87}" type="slidenum">
              <a:rPr kumimoji="0" lang="ja-JP" altLang="en-US" smtClean="0">
                <a:solidFill>
                  <a:schemeClr val="tx1"/>
                </a:solidFill>
              </a:rPr>
              <a:pPr>
                <a:lnSpc>
                  <a:spcPct val="100000"/>
                </a:lnSpc>
                <a:spcBef>
                  <a:spcPct val="0"/>
                </a:spcBef>
                <a:spcAft>
                  <a:spcPct val="0"/>
                </a:spcAft>
                <a:buClrTx/>
                <a:buFontTx/>
                <a:buNone/>
              </a:pPr>
              <a:t>32</a:t>
            </a:fld>
            <a:endParaRPr kumimoji="0" lang="ja-JP" altLang="en-US">
              <a:solidFill>
                <a:schemeClr val="tx1"/>
              </a:solidFill>
            </a:endParaRPr>
          </a:p>
        </p:txBody>
      </p:sp>
      <p:sp>
        <p:nvSpPr>
          <p:cNvPr id="46" name="テキスト ボックス 56">
            <a:extLst>
              <a:ext uri="{FF2B5EF4-FFF2-40B4-BE49-F238E27FC236}">
                <a16:creationId xmlns:a16="http://schemas.microsoft.com/office/drawing/2014/main" id="{4C6F81E3-799A-4EFB-952B-F5C442BEE91E}"/>
              </a:ext>
            </a:extLst>
          </p:cNvPr>
          <p:cNvSpPr txBox="1">
            <a:spLocks noChangeArrowheads="1"/>
          </p:cNvSpPr>
          <p:nvPr/>
        </p:nvSpPr>
        <p:spPr bwMode="auto">
          <a:xfrm>
            <a:off x="3249613" y="5421424"/>
            <a:ext cx="55990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2400" dirty="0">
                <a:solidFill>
                  <a:schemeClr val="tx1"/>
                </a:solidFill>
                <a:latin typeface="Calibri" pitchFamily="34" charset="0"/>
              </a:rPr>
              <a:t>楕円上の点を</a:t>
            </a:r>
            <a:r>
              <a:rPr lang="en-US" altLang="ja-JP" sz="2400" dirty="0">
                <a:solidFill>
                  <a:schemeClr val="tx1"/>
                </a:solidFill>
                <a:latin typeface="Calibri" pitchFamily="34" charset="0"/>
              </a:rPr>
              <a:t>P</a:t>
            </a:r>
            <a:r>
              <a:rPr lang="ja-JP" altLang="en-US" sz="2400" dirty="0">
                <a:solidFill>
                  <a:schemeClr val="tx1"/>
                </a:solidFill>
                <a:latin typeface="Calibri" pitchFamily="34" charset="0"/>
              </a:rPr>
              <a:t>とすると常に</a:t>
            </a:r>
            <a:r>
              <a:rPr lang="en-US" altLang="ja-JP" sz="2400" dirty="0">
                <a:solidFill>
                  <a:schemeClr val="tx1"/>
                </a:solidFill>
                <a:latin typeface="Calibri" pitchFamily="34" charset="0"/>
              </a:rPr>
              <a:t>FP+GP</a:t>
            </a:r>
            <a:r>
              <a:rPr lang="ja-JP" altLang="en-US" sz="2400" dirty="0">
                <a:solidFill>
                  <a:schemeClr val="tx1"/>
                </a:solidFill>
                <a:latin typeface="Calibri" pitchFamily="34" charset="0"/>
              </a:rPr>
              <a:t>が一定</a:t>
            </a:r>
            <a:endParaRPr lang="en-US" altLang="ja-JP" sz="2400" dirty="0">
              <a:solidFill>
                <a:schemeClr val="tx1"/>
              </a:solidFill>
              <a:latin typeface="Calibri" pitchFamily="34" charset="0"/>
            </a:endParaRPr>
          </a:p>
        </p:txBody>
      </p:sp>
      <p:sp>
        <p:nvSpPr>
          <p:cNvPr id="45" name="テキスト ボックス 32">
            <a:extLst>
              <a:ext uri="{FF2B5EF4-FFF2-40B4-BE49-F238E27FC236}">
                <a16:creationId xmlns:a16="http://schemas.microsoft.com/office/drawing/2014/main" id="{C01424A0-958C-4233-93AB-CBCEA2F85D0A}"/>
              </a:ext>
            </a:extLst>
          </p:cNvPr>
          <p:cNvSpPr txBox="1">
            <a:spLocks noChangeArrowheads="1"/>
          </p:cNvSpPr>
          <p:nvPr/>
        </p:nvSpPr>
        <p:spPr bwMode="auto">
          <a:xfrm>
            <a:off x="2999282" y="3606685"/>
            <a:ext cx="3746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θ</a:t>
            </a:r>
            <a:endParaRPr lang="ja-JP" altLang="en-US" sz="2400" dirty="0">
              <a:solidFill>
                <a:schemeClr val="tx1"/>
              </a:solidFill>
              <a:latin typeface="Calibri" pitchFamily="34" charset="0"/>
            </a:endParaRPr>
          </a:p>
        </p:txBody>
      </p:sp>
      <p:sp>
        <p:nvSpPr>
          <p:cNvPr id="47" name="テキスト ボックス 32">
            <a:extLst>
              <a:ext uri="{FF2B5EF4-FFF2-40B4-BE49-F238E27FC236}">
                <a16:creationId xmlns:a16="http://schemas.microsoft.com/office/drawing/2014/main" id="{EB2D3127-F61E-405E-9463-61B5288973B5}"/>
              </a:ext>
            </a:extLst>
          </p:cNvPr>
          <p:cNvSpPr txBox="1">
            <a:spLocks noChangeArrowheads="1"/>
          </p:cNvSpPr>
          <p:nvPr/>
        </p:nvSpPr>
        <p:spPr bwMode="auto">
          <a:xfrm>
            <a:off x="2382045" y="3492649"/>
            <a:ext cx="3746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θ</a:t>
            </a:r>
            <a:endParaRPr lang="ja-JP" altLang="en-US" sz="2400" dirty="0">
              <a:solidFill>
                <a:schemeClr val="tx1"/>
              </a:solidFill>
              <a:latin typeface="Calibri" pitchFamily="34" charset="0"/>
            </a:endParaRPr>
          </a:p>
        </p:txBody>
      </p:sp>
      <p:sp>
        <p:nvSpPr>
          <p:cNvPr id="56" name="テキスト ボックス 77">
            <a:extLst>
              <a:ext uri="{FF2B5EF4-FFF2-40B4-BE49-F238E27FC236}">
                <a16:creationId xmlns:a16="http://schemas.microsoft.com/office/drawing/2014/main" id="{AB7B998D-E15A-41F7-8D31-6D8F602AC6AA}"/>
              </a:ext>
            </a:extLst>
          </p:cNvPr>
          <p:cNvSpPr txBox="1">
            <a:spLocks noChangeArrowheads="1"/>
          </p:cNvSpPr>
          <p:nvPr/>
        </p:nvSpPr>
        <p:spPr bwMode="auto">
          <a:xfrm>
            <a:off x="4833739" y="4328547"/>
            <a:ext cx="248657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1800" dirty="0" err="1">
                <a:solidFill>
                  <a:schemeClr val="tx1"/>
                </a:solidFill>
                <a:latin typeface="Calibri" pitchFamily="34" charset="0"/>
              </a:rPr>
              <a:t>2a</a:t>
            </a:r>
            <a:r>
              <a:rPr lang="en-US" altLang="ja-JP" sz="1800" dirty="0">
                <a:solidFill>
                  <a:schemeClr val="tx1"/>
                </a:solidFill>
                <a:latin typeface="Calibri" pitchFamily="34" charset="0"/>
              </a:rPr>
              <a:t>=(</a:t>
            </a:r>
            <a:r>
              <a:rPr lang="ja-JP" altLang="en-US" sz="1800" dirty="0">
                <a:solidFill>
                  <a:schemeClr val="tx1"/>
                </a:solidFill>
                <a:latin typeface="Calibri" pitchFamily="34" charset="0"/>
              </a:rPr>
              <a:t>長径</a:t>
            </a:r>
            <a:r>
              <a:rPr lang="en-US" altLang="ja-JP" sz="1800" dirty="0">
                <a:solidFill>
                  <a:schemeClr val="tx1"/>
                </a:solidFill>
                <a:latin typeface="Calibri" pitchFamily="34" charset="0"/>
              </a:rPr>
              <a:t>)=(</a:t>
            </a:r>
            <a:r>
              <a:rPr lang="ja-JP" altLang="en-US" sz="1800" dirty="0">
                <a:solidFill>
                  <a:schemeClr val="tx1"/>
                </a:solidFill>
                <a:latin typeface="Calibri" pitchFamily="34" charset="0"/>
              </a:rPr>
              <a:t>長軸の長さ</a:t>
            </a:r>
            <a:r>
              <a:rPr lang="en-US" altLang="ja-JP" sz="1800" dirty="0">
                <a:solidFill>
                  <a:schemeClr val="tx1"/>
                </a:solidFill>
                <a:latin typeface="Calibri" pitchFamily="34" charset="0"/>
              </a:rPr>
              <a:t>)</a:t>
            </a:r>
          </a:p>
          <a:p>
            <a:pPr eaLnBrk="1" hangingPunct="1">
              <a:lnSpc>
                <a:spcPct val="100000"/>
              </a:lnSpc>
              <a:spcBef>
                <a:spcPct val="0"/>
              </a:spcBef>
              <a:spcAft>
                <a:spcPct val="0"/>
              </a:spcAft>
              <a:buClrTx/>
              <a:buNone/>
            </a:pPr>
            <a:r>
              <a:rPr lang="en-US" altLang="ja-JP" sz="1800" dirty="0" err="1">
                <a:solidFill>
                  <a:schemeClr val="tx1"/>
                </a:solidFill>
                <a:latin typeface="Calibri" pitchFamily="34" charset="0"/>
              </a:rPr>
              <a:t>2b</a:t>
            </a:r>
            <a:r>
              <a:rPr lang="en-US" altLang="ja-JP" sz="1800" dirty="0">
                <a:solidFill>
                  <a:schemeClr val="tx1"/>
                </a:solidFill>
                <a:latin typeface="Calibri" pitchFamily="34" charset="0"/>
              </a:rPr>
              <a:t>=(</a:t>
            </a:r>
            <a:r>
              <a:rPr lang="ja-JP" altLang="en-US" sz="1800" dirty="0">
                <a:solidFill>
                  <a:schemeClr val="tx1"/>
                </a:solidFill>
                <a:latin typeface="Calibri" pitchFamily="34" charset="0"/>
              </a:rPr>
              <a:t>短径</a:t>
            </a:r>
            <a:r>
              <a:rPr lang="en-US" altLang="ja-JP" sz="1800" dirty="0">
                <a:solidFill>
                  <a:schemeClr val="tx1"/>
                </a:solidFill>
                <a:latin typeface="Calibri" pitchFamily="34" charset="0"/>
              </a:rPr>
              <a:t>)=(</a:t>
            </a:r>
            <a:r>
              <a:rPr lang="ja-JP" altLang="en-US" sz="1800" dirty="0">
                <a:solidFill>
                  <a:schemeClr val="tx1"/>
                </a:solidFill>
                <a:latin typeface="Calibri" pitchFamily="34" charset="0"/>
              </a:rPr>
              <a:t>短軸の長さ</a:t>
            </a:r>
            <a:r>
              <a:rPr lang="en-US" altLang="ja-JP" sz="1800" dirty="0">
                <a:solidFill>
                  <a:schemeClr val="tx1"/>
                </a:solidFill>
                <a:latin typeface="Calibri"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070"/>
                                        </p:tgtEl>
                                        <p:attrNameLst>
                                          <p:attrName>style.visibility</p:attrName>
                                        </p:attrNameLst>
                                      </p:cBhvr>
                                      <p:to>
                                        <p:strVal val="visible"/>
                                      </p:to>
                                    </p:set>
                                    <p:anim calcmode="lin" valueType="num">
                                      <p:cBhvr additive="base">
                                        <p:cTn id="7" dur="500" fill="hold"/>
                                        <p:tgtEl>
                                          <p:spTgt spid="45070"/>
                                        </p:tgtEl>
                                        <p:attrNameLst>
                                          <p:attrName>ppt_x</p:attrName>
                                        </p:attrNameLst>
                                      </p:cBhvr>
                                      <p:tavLst>
                                        <p:tav tm="0">
                                          <p:val>
                                            <p:strVal val="#ppt_x"/>
                                          </p:val>
                                        </p:tav>
                                        <p:tav tm="100000">
                                          <p:val>
                                            <p:strVal val="#ppt_x"/>
                                          </p:val>
                                        </p:tav>
                                      </p:tavLst>
                                    </p:anim>
                                    <p:anim calcmode="lin" valueType="num">
                                      <p:cBhvr additive="base">
                                        <p:cTn id="8" dur="500" fill="hold"/>
                                        <p:tgtEl>
                                          <p:spTgt spid="4507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5071"/>
                                        </p:tgtEl>
                                        <p:attrNameLst>
                                          <p:attrName>style.visibility</p:attrName>
                                        </p:attrNameLst>
                                      </p:cBhvr>
                                      <p:to>
                                        <p:strVal val="visible"/>
                                      </p:to>
                                    </p:set>
                                    <p:anim calcmode="lin" valueType="num">
                                      <p:cBhvr additive="base">
                                        <p:cTn id="13" dur="500" fill="hold"/>
                                        <p:tgtEl>
                                          <p:spTgt spid="45071"/>
                                        </p:tgtEl>
                                        <p:attrNameLst>
                                          <p:attrName>ppt_x</p:attrName>
                                        </p:attrNameLst>
                                      </p:cBhvr>
                                      <p:tavLst>
                                        <p:tav tm="0">
                                          <p:val>
                                            <p:strVal val="#ppt_x"/>
                                          </p:val>
                                        </p:tav>
                                        <p:tav tm="100000">
                                          <p:val>
                                            <p:strVal val="#ppt_x"/>
                                          </p:val>
                                        </p:tav>
                                      </p:tavLst>
                                    </p:anim>
                                    <p:anim calcmode="lin" valueType="num">
                                      <p:cBhvr additive="base">
                                        <p:cTn id="14" dur="500" fill="hold"/>
                                        <p:tgtEl>
                                          <p:spTgt spid="45071"/>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5090"/>
                                        </p:tgtEl>
                                        <p:attrNameLst>
                                          <p:attrName>style.visibility</p:attrName>
                                        </p:attrNameLst>
                                      </p:cBhvr>
                                      <p:to>
                                        <p:strVal val="visible"/>
                                      </p:to>
                                    </p:set>
                                    <p:anim calcmode="lin" valueType="num">
                                      <p:cBhvr additive="base">
                                        <p:cTn id="19" dur="500" fill="hold"/>
                                        <p:tgtEl>
                                          <p:spTgt spid="45090"/>
                                        </p:tgtEl>
                                        <p:attrNameLst>
                                          <p:attrName>ppt_x</p:attrName>
                                        </p:attrNameLst>
                                      </p:cBhvr>
                                      <p:tavLst>
                                        <p:tav tm="0">
                                          <p:val>
                                            <p:strVal val="#ppt_x"/>
                                          </p:val>
                                        </p:tav>
                                        <p:tav tm="100000">
                                          <p:val>
                                            <p:strVal val="#ppt_x"/>
                                          </p:val>
                                        </p:tav>
                                      </p:tavLst>
                                    </p:anim>
                                    <p:anim calcmode="lin" valueType="num">
                                      <p:cBhvr additive="base">
                                        <p:cTn id="20" dur="500" fill="hold"/>
                                        <p:tgtEl>
                                          <p:spTgt spid="4509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additive="base">
                                        <p:cTn id="23" dur="500" fill="hold"/>
                                        <p:tgtEl>
                                          <p:spTgt spid="56"/>
                                        </p:tgtEl>
                                        <p:attrNameLst>
                                          <p:attrName>ppt_x</p:attrName>
                                        </p:attrNameLst>
                                      </p:cBhvr>
                                      <p:tavLst>
                                        <p:tav tm="0">
                                          <p:val>
                                            <p:strVal val="#ppt_x"/>
                                          </p:val>
                                        </p:tav>
                                        <p:tav tm="100000">
                                          <p:val>
                                            <p:strVal val="#ppt_x"/>
                                          </p:val>
                                        </p:tav>
                                      </p:tavLst>
                                    </p:anim>
                                    <p:anim calcmode="lin" valueType="num">
                                      <p:cBhvr additive="base">
                                        <p:cTn id="24"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5077"/>
                                        </p:tgtEl>
                                        <p:attrNameLst>
                                          <p:attrName>style.visibility</p:attrName>
                                        </p:attrNameLst>
                                      </p:cBhvr>
                                      <p:to>
                                        <p:strVal val="visible"/>
                                      </p:to>
                                    </p:set>
                                    <p:anim calcmode="lin" valueType="num">
                                      <p:cBhvr additive="base">
                                        <p:cTn id="29" dur="500" fill="hold"/>
                                        <p:tgtEl>
                                          <p:spTgt spid="45077"/>
                                        </p:tgtEl>
                                        <p:attrNameLst>
                                          <p:attrName>ppt_x</p:attrName>
                                        </p:attrNameLst>
                                      </p:cBhvr>
                                      <p:tavLst>
                                        <p:tav tm="0">
                                          <p:val>
                                            <p:strVal val="#ppt_x"/>
                                          </p:val>
                                        </p:tav>
                                        <p:tav tm="100000">
                                          <p:val>
                                            <p:strVal val="#ppt_x"/>
                                          </p:val>
                                        </p:tav>
                                      </p:tavLst>
                                    </p:anim>
                                    <p:anim calcmode="lin" valueType="num">
                                      <p:cBhvr additive="base">
                                        <p:cTn id="30" dur="500" fill="hold"/>
                                        <p:tgtEl>
                                          <p:spTgt spid="4507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45078"/>
                                        </p:tgtEl>
                                        <p:attrNameLst>
                                          <p:attrName>style.visibility</p:attrName>
                                        </p:attrNameLst>
                                      </p:cBhvr>
                                      <p:to>
                                        <p:strVal val="visible"/>
                                      </p:to>
                                    </p:set>
                                    <p:anim calcmode="lin" valueType="num">
                                      <p:cBhvr additive="base">
                                        <p:cTn id="33" dur="500" fill="hold"/>
                                        <p:tgtEl>
                                          <p:spTgt spid="45078"/>
                                        </p:tgtEl>
                                        <p:attrNameLst>
                                          <p:attrName>ppt_x</p:attrName>
                                        </p:attrNameLst>
                                      </p:cBhvr>
                                      <p:tavLst>
                                        <p:tav tm="0">
                                          <p:val>
                                            <p:strVal val="#ppt_x"/>
                                          </p:val>
                                        </p:tav>
                                        <p:tav tm="100000">
                                          <p:val>
                                            <p:strVal val="#ppt_x"/>
                                          </p:val>
                                        </p:tav>
                                      </p:tavLst>
                                    </p:anim>
                                    <p:anim calcmode="lin" valueType="num">
                                      <p:cBhvr additive="base">
                                        <p:cTn id="34" dur="500" fill="hold"/>
                                        <p:tgtEl>
                                          <p:spTgt spid="45078"/>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additive="base">
                                        <p:cTn id="39" dur="500" fill="hold"/>
                                        <p:tgtEl>
                                          <p:spTgt spid="46"/>
                                        </p:tgtEl>
                                        <p:attrNameLst>
                                          <p:attrName>ppt_x</p:attrName>
                                        </p:attrNameLst>
                                      </p:cBhvr>
                                      <p:tavLst>
                                        <p:tav tm="0">
                                          <p:val>
                                            <p:strVal val="#ppt_x"/>
                                          </p:val>
                                        </p:tav>
                                        <p:tav tm="100000">
                                          <p:val>
                                            <p:strVal val="#ppt_x"/>
                                          </p:val>
                                        </p:tav>
                                      </p:tavLst>
                                    </p:anim>
                                    <p:anim calcmode="lin" valueType="num">
                                      <p:cBhvr additive="base">
                                        <p:cTn id="40"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45079"/>
                                        </p:tgtEl>
                                        <p:attrNameLst>
                                          <p:attrName>style.visibility</p:attrName>
                                        </p:attrNameLst>
                                      </p:cBhvr>
                                      <p:to>
                                        <p:strVal val="visible"/>
                                      </p:to>
                                    </p:set>
                                    <p:anim calcmode="lin" valueType="num">
                                      <p:cBhvr additive="base">
                                        <p:cTn id="45" dur="500" fill="hold"/>
                                        <p:tgtEl>
                                          <p:spTgt spid="45079"/>
                                        </p:tgtEl>
                                        <p:attrNameLst>
                                          <p:attrName>ppt_x</p:attrName>
                                        </p:attrNameLst>
                                      </p:cBhvr>
                                      <p:tavLst>
                                        <p:tav tm="0">
                                          <p:val>
                                            <p:strVal val="#ppt_x"/>
                                          </p:val>
                                        </p:tav>
                                        <p:tav tm="100000">
                                          <p:val>
                                            <p:strVal val="#ppt_x"/>
                                          </p:val>
                                        </p:tav>
                                      </p:tavLst>
                                    </p:anim>
                                    <p:anim calcmode="lin" valueType="num">
                                      <p:cBhvr additive="base">
                                        <p:cTn id="46" dur="500" fill="hold"/>
                                        <p:tgtEl>
                                          <p:spTgt spid="45079"/>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45080"/>
                                        </p:tgtEl>
                                        <p:attrNameLst>
                                          <p:attrName>style.visibility</p:attrName>
                                        </p:attrNameLst>
                                      </p:cBhvr>
                                      <p:to>
                                        <p:strVal val="visible"/>
                                      </p:to>
                                    </p:set>
                                    <p:anim calcmode="lin" valueType="num">
                                      <p:cBhvr additive="base">
                                        <p:cTn id="51" dur="500" fill="hold"/>
                                        <p:tgtEl>
                                          <p:spTgt spid="45080"/>
                                        </p:tgtEl>
                                        <p:attrNameLst>
                                          <p:attrName>ppt_x</p:attrName>
                                        </p:attrNameLst>
                                      </p:cBhvr>
                                      <p:tavLst>
                                        <p:tav tm="0">
                                          <p:val>
                                            <p:strVal val="#ppt_x"/>
                                          </p:val>
                                        </p:tav>
                                        <p:tav tm="100000">
                                          <p:val>
                                            <p:strVal val="#ppt_x"/>
                                          </p:val>
                                        </p:tav>
                                      </p:tavLst>
                                    </p:anim>
                                    <p:anim calcmode="lin" valueType="num">
                                      <p:cBhvr additive="base">
                                        <p:cTn id="52" dur="500" fill="hold"/>
                                        <p:tgtEl>
                                          <p:spTgt spid="45080"/>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45097"/>
                                        </p:tgtEl>
                                        <p:attrNameLst>
                                          <p:attrName>style.visibility</p:attrName>
                                        </p:attrNameLst>
                                      </p:cBhvr>
                                      <p:to>
                                        <p:strVal val="visible"/>
                                      </p:to>
                                    </p:set>
                                    <p:anim calcmode="lin" valueType="num">
                                      <p:cBhvr additive="base">
                                        <p:cTn id="55" dur="500" fill="hold"/>
                                        <p:tgtEl>
                                          <p:spTgt spid="45097"/>
                                        </p:tgtEl>
                                        <p:attrNameLst>
                                          <p:attrName>ppt_x</p:attrName>
                                        </p:attrNameLst>
                                      </p:cBhvr>
                                      <p:tavLst>
                                        <p:tav tm="0">
                                          <p:val>
                                            <p:strVal val="#ppt_x"/>
                                          </p:val>
                                        </p:tav>
                                        <p:tav tm="100000">
                                          <p:val>
                                            <p:strVal val="#ppt_x"/>
                                          </p:val>
                                        </p:tav>
                                      </p:tavLst>
                                    </p:anim>
                                    <p:anim calcmode="lin" valueType="num">
                                      <p:cBhvr additive="base">
                                        <p:cTn id="56" dur="500" fill="hold"/>
                                        <p:tgtEl>
                                          <p:spTgt spid="450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70" grpId="0"/>
      <p:bldP spid="45077" grpId="0"/>
      <p:bldP spid="45079" grpId="0"/>
      <p:bldP spid="45080" grpId="0"/>
      <p:bldP spid="45090" grpId="0"/>
      <p:bldP spid="46" grpId="0"/>
      <p:bldP spid="5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
          <p:cNvSpPr>
            <a:spLocks noChangeArrowheads="1"/>
          </p:cNvSpPr>
          <p:nvPr/>
        </p:nvSpPr>
        <p:spPr bwMode="gray">
          <a:xfrm>
            <a:off x="0" y="6359525"/>
            <a:ext cx="9144000" cy="484188"/>
          </a:xfrm>
          <a:prstGeom prst="rect">
            <a:avLst/>
          </a:prstGeom>
          <a:solidFill>
            <a:schemeClr val="bg1"/>
          </a:solidFill>
          <a:ln w="9525" algn="ctr">
            <a:solidFill>
              <a:schemeClr val="bg1"/>
            </a:solidFill>
            <a:miter lim="800000"/>
            <a:headEnd/>
            <a:tailEnd/>
          </a:ln>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sp>
        <p:nvSpPr>
          <p:cNvPr id="7" name="角丸四角形 6"/>
          <p:cNvSpPr/>
          <p:nvPr/>
        </p:nvSpPr>
        <p:spPr bwMode="gray">
          <a:xfrm>
            <a:off x="101600" y="944563"/>
            <a:ext cx="8966200" cy="1143000"/>
          </a:xfrm>
          <a:prstGeom prst="roundRect">
            <a:avLst/>
          </a:prstGeom>
          <a:solidFill>
            <a:schemeClr val="accent2">
              <a:lumMod val="20000"/>
              <a:lumOff val="80000"/>
            </a:schemeClr>
          </a:solidFill>
          <a:ln w="28575" algn="ctr">
            <a:solidFill>
              <a:srgbClr val="0070C0"/>
            </a:solidFill>
            <a:miter lim="800000"/>
            <a:headEnd/>
            <a:tailEnd/>
          </a:ln>
          <a:effectLst/>
        </p:spPr>
        <p:txBody>
          <a:bodyPr wrap="none" anchor="ctr"/>
          <a:lstStyle/>
          <a:p>
            <a:pPr algn="ctr" eaLnBrk="1" hangingPunct="1">
              <a:defRPr/>
            </a:pPr>
            <a:endParaRPr lang="ja-JP" altLang="en-US" dirty="0">
              <a:ea typeface="ＭＳ Ｐゴシック" panose="020B0600070205080204" pitchFamily="50" charset="-128"/>
            </a:endParaRPr>
          </a:p>
        </p:txBody>
      </p:sp>
      <p:sp>
        <p:nvSpPr>
          <p:cNvPr id="37891" name="タイトル 4"/>
          <p:cNvSpPr>
            <a:spLocks noGrp="1"/>
          </p:cNvSpPr>
          <p:nvPr>
            <p:ph type="title"/>
          </p:nvPr>
        </p:nvSpPr>
        <p:spPr/>
        <p:txBody>
          <a:bodyPr/>
          <a:lstStyle/>
          <a:p>
            <a:r>
              <a:rPr lang="en-US" altLang="ja-JP"/>
              <a:t>3. </a:t>
            </a:r>
            <a:r>
              <a:rPr lang="ja-JP" altLang="en-US"/>
              <a:t>ケプラーの法則</a:t>
            </a:r>
          </a:p>
        </p:txBody>
      </p:sp>
      <p:sp>
        <p:nvSpPr>
          <p:cNvPr id="38" name="コンテンツ プレースホルダー 2"/>
          <p:cNvSpPr txBox="1">
            <a:spLocks/>
          </p:cNvSpPr>
          <p:nvPr/>
        </p:nvSpPr>
        <p:spPr bwMode="gray">
          <a:xfrm>
            <a:off x="39003" y="2107982"/>
            <a:ext cx="9168523"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t>T=</a:t>
            </a:r>
            <a:r>
              <a:rPr lang="ja-JP" altLang="en-US" kern="0" dirty="0"/>
              <a:t>公転周期</a:t>
            </a:r>
            <a:r>
              <a:rPr lang="en-US" altLang="ja-JP" kern="0" dirty="0"/>
              <a:t>(</a:t>
            </a:r>
            <a:r>
              <a:rPr lang="ja-JP" altLang="en-US" kern="0" dirty="0"/>
              <a:t>年</a:t>
            </a:r>
            <a:r>
              <a:rPr lang="en-US" altLang="ja-JP" kern="0" dirty="0"/>
              <a:t>)</a:t>
            </a:r>
            <a:r>
              <a:rPr lang="ja-JP" altLang="en-US" kern="0" dirty="0" err="1"/>
              <a:t>、</a:t>
            </a:r>
            <a:r>
              <a:rPr lang="en-US" altLang="ja-JP" kern="0" dirty="0"/>
              <a:t>a=</a:t>
            </a:r>
            <a:r>
              <a:rPr lang="ja-JP" altLang="en-US" kern="0" dirty="0"/>
              <a:t>楕円軌道の長半径</a:t>
            </a:r>
            <a:r>
              <a:rPr lang="en-US" altLang="ja-JP" kern="0" dirty="0"/>
              <a:t>(au)</a:t>
            </a:r>
            <a:r>
              <a:rPr lang="ja-JP" altLang="en-US" kern="0" dirty="0" err="1"/>
              <a:t>、</a:t>
            </a:r>
            <a:r>
              <a:rPr lang="en-US" altLang="ja-JP" kern="0" dirty="0"/>
              <a:t>ε=</a:t>
            </a:r>
            <a:r>
              <a:rPr lang="ja-JP" altLang="en-US" kern="0" dirty="0"/>
              <a:t>離心率</a:t>
            </a:r>
            <a:endParaRPr lang="en-US" altLang="ja-JP" kern="0" dirty="0"/>
          </a:p>
          <a:p>
            <a:pPr marL="0" indent="0" eaLnBrk="1" hangingPunct="1">
              <a:buFont typeface="Wingdings" pitchFamily="2" charset="2"/>
              <a:buNone/>
              <a:defRPr/>
            </a:pPr>
            <a:r>
              <a:rPr lang="ja-JP" altLang="en-US" sz="2200" kern="0" dirty="0"/>
              <a:t>天文単位</a:t>
            </a:r>
            <a:r>
              <a:rPr lang="en-US" altLang="ja-JP" sz="2200" kern="0" dirty="0"/>
              <a:t>(astronomical unit) 1au </a:t>
            </a:r>
            <a:r>
              <a:rPr lang="ja-JP" altLang="en-US" sz="2200" kern="0" dirty="0"/>
              <a:t>≃</a:t>
            </a:r>
            <a:r>
              <a:rPr lang="en-US" altLang="ja-JP" sz="2200" kern="0" dirty="0"/>
              <a:t>1.496×10</a:t>
            </a:r>
            <a:r>
              <a:rPr lang="en-US" altLang="ja-JP" sz="2200" kern="0" baseline="30000" dirty="0"/>
              <a:t>11</a:t>
            </a:r>
            <a:r>
              <a:rPr lang="en-US" altLang="ja-JP" sz="2200" kern="0" dirty="0"/>
              <a:t>m=(</a:t>
            </a:r>
            <a:r>
              <a:rPr lang="ja-JP" altLang="en-US" sz="2200" kern="0" dirty="0"/>
              <a:t>地球と太陽の平均距離</a:t>
            </a:r>
            <a:r>
              <a:rPr lang="en-US" altLang="ja-JP" sz="2200" kern="0" dirty="0"/>
              <a:t>)</a:t>
            </a:r>
          </a:p>
        </p:txBody>
      </p:sp>
      <p:graphicFrame>
        <p:nvGraphicFramePr>
          <p:cNvPr id="3" name="表 2"/>
          <p:cNvGraphicFramePr>
            <a:graphicFrameLocks noGrp="1"/>
          </p:cNvGraphicFramePr>
          <p:nvPr>
            <p:extLst/>
          </p:nvPr>
        </p:nvGraphicFramePr>
        <p:xfrm>
          <a:off x="101600" y="3079081"/>
          <a:ext cx="5006427" cy="2595565"/>
        </p:xfrm>
        <a:graphic>
          <a:graphicData uri="http://schemas.openxmlformats.org/drawingml/2006/table">
            <a:tbl>
              <a:tblPr firstRow="1" bandRow="1">
                <a:tableStyleId>{5C22544A-7EE6-4342-B048-85BDC9FD1C3A}</a:tableStyleId>
              </a:tblPr>
              <a:tblGrid>
                <a:gridCol w="797033">
                  <a:extLst>
                    <a:ext uri="{9D8B030D-6E8A-4147-A177-3AD203B41FA5}">
                      <a16:colId xmlns:a16="http://schemas.microsoft.com/office/drawing/2014/main" val="20000"/>
                    </a:ext>
                  </a:extLst>
                </a:gridCol>
                <a:gridCol w="1024759">
                  <a:extLst>
                    <a:ext uri="{9D8B030D-6E8A-4147-A177-3AD203B41FA5}">
                      <a16:colId xmlns:a16="http://schemas.microsoft.com/office/drawing/2014/main" val="20001"/>
                    </a:ext>
                  </a:extLst>
                </a:gridCol>
                <a:gridCol w="1056290">
                  <a:extLst>
                    <a:ext uri="{9D8B030D-6E8A-4147-A177-3AD203B41FA5}">
                      <a16:colId xmlns:a16="http://schemas.microsoft.com/office/drawing/2014/main" val="20002"/>
                    </a:ext>
                  </a:extLst>
                </a:gridCol>
                <a:gridCol w="1072055">
                  <a:extLst>
                    <a:ext uri="{9D8B030D-6E8A-4147-A177-3AD203B41FA5}">
                      <a16:colId xmlns:a16="http://schemas.microsoft.com/office/drawing/2014/main" val="20003"/>
                    </a:ext>
                  </a:extLst>
                </a:gridCol>
                <a:gridCol w="1056290">
                  <a:extLst>
                    <a:ext uri="{9D8B030D-6E8A-4147-A177-3AD203B41FA5}">
                      <a16:colId xmlns:a16="http://schemas.microsoft.com/office/drawing/2014/main" val="20004"/>
                    </a:ext>
                  </a:extLst>
                </a:gridCol>
              </a:tblGrid>
              <a:tr h="370795">
                <a:tc>
                  <a:txBody>
                    <a:bodyPr/>
                    <a:lstStyle/>
                    <a:p>
                      <a:endParaRPr kumimoji="1" lang="ja-JP" altLang="en-US" sz="1800" dirty="0"/>
                    </a:p>
                  </a:txBody>
                  <a:tcPr marL="91443" marR="91443" marT="45714" marB="45714"/>
                </a:tc>
                <a:tc>
                  <a:txBody>
                    <a:bodyPr/>
                    <a:lstStyle/>
                    <a:p>
                      <a:r>
                        <a:rPr kumimoji="1" lang="en-US" altLang="ja-JP" sz="1800" dirty="0"/>
                        <a:t>T(</a:t>
                      </a:r>
                      <a:r>
                        <a:rPr kumimoji="1" lang="ja-JP" altLang="en-US" sz="1800" dirty="0"/>
                        <a:t>年</a:t>
                      </a:r>
                      <a:r>
                        <a:rPr kumimoji="1" lang="en-US" altLang="ja-JP" sz="1800" dirty="0"/>
                        <a:t>)</a:t>
                      </a:r>
                      <a:endParaRPr kumimoji="1" lang="ja-JP" altLang="en-US" sz="1800" dirty="0"/>
                    </a:p>
                  </a:txBody>
                  <a:tcPr marL="91443" marR="91443" marT="45714" marB="45714"/>
                </a:tc>
                <a:tc>
                  <a:txBody>
                    <a:bodyPr/>
                    <a:lstStyle/>
                    <a:p>
                      <a:r>
                        <a:rPr kumimoji="1" lang="en-US" altLang="ja-JP" sz="1800" dirty="0"/>
                        <a:t>a (au)</a:t>
                      </a:r>
                      <a:endParaRPr kumimoji="1" lang="ja-JP" altLang="en-US" sz="1800" dirty="0"/>
                    </a:p>
                  </a:txBody>
                  <a:tcPr marL="91443" marR="91443" marT="45714" marB="45714"/>
                </a:tc>
                <a:tc>
                  <a:txBody>
                    <a:bodyPr/>
                    <a:lstStyle/>
                    <a:p>
                      <a:r>
                        <a:rPr kumimoji="1" lang="en-US" altLang="ja-JP" sz="1800" dirty="0"/>
                        <a:t>ε</a:t>
                      </a:r>
                      <a:r>
                        <a:rPr kumimoji="1" lang="en-US" altLang="ja-JP" sz="1600" dirty="0"/>
                        <a:t>(</a:t>
                      </a:r>
                      <a:r>
                        <a:rPr kumimoji="1" lang="ja-JP" altLang="en-US" sz="1600" dirty="0"/>
                        <a:t>離心率</a:t>
                      </a:r>
                      <a:r>
                        <a:rPr kumimoji="1" lang="en-US" altLang="ja-JP" sz="1600" dirty="0"/>
                        <a:t>)</a:t>
                      </a:r>
                      <a:endParaRPr kumimoji="1" lang="ja-JP" altLang="en-US" sz="1600" dirty="0"/>
                    </a:p>
                  </a:txBody>
                  <a:tcPr marL="91443" marR="91443" marT="45714" marB="45714"/>
                </a:tc>
                <a:tc>
                  <a:txBody>
                    <a:bodyPr/>
                    <a:lstStyle/>
                    <a:p>
                      <a:r>
                        <a:rPr kumimoji="1" lang="en-US" altLang="ja-JP" sz="1800" baseline="0" dirty="0"/>
                        <a:t>a</a:t>
                      </a:r>
                      <a:r>
                        <a:rPr kumimoji="1" lang="en-US" altLang="ja-JP" sz="1800" baseline="30000" dirty="0"/>
                        <a:t>3</a:t>
                      </a:r>
                      <a:r>
                        <a:rPr kumimoji="1" lang="en-US" altLang="ja-JP" sz="1800" dirty="0"/>
                        <a:t> / T</a:t>
                      </a:r>
                      <a:r>
                        <a:rPr kumimoji="1" lang="en-US" altLang="ja-JP" sz="1800" baseline="30000" dirty="0"/>
                        <a:t>2</a:t>
                      </a:r>
                      <a:endParaRPr kumimoji="1" lang="ja-JP" altLang="en-US" sz="1800" baseline="30000" dirty="0"/>
                    </a:p>
                  </a:txBody>
                  <a:tcPr marL="91443" marR="91443" marT="45714" marB="45714"/>
                </a:tc>
                <a:extLst>
                  <a:ext uri="{0D108BD9-81ED-4DB2-BD59-A6C34878D82A}">
                    <a16:rowId xmlns:a16="http://schemas.microsoft.com/office/drawing/2014/main" val="10000"/>
                  </a:ext>
                </a:extLst>
              </a:tr>
              <a:tr h="370795">
                <a:tc>
                  <a:txBody>
                    <a:bodyPr/>
                    <a:lstStyle/>
                    <a:p>
                      <a:r>
                        <a:rPr kumimoji="1" lang="ja-JP" altLang="en-US" sz="1800" dirty="0"/>
                        <a:t>水星</a:t>
                      </a:r>
                    </a:p>
                  </a:txBody>
                  <a:tcPr marL="91443" marR="91443" marT="45714" marB="45714"/>
                </a:tc>
                <a:tc>
                  <a:txBody>
                    <a:bodyPr/>
                    <a:lstStyle/>
                    <a:p>
                      <a:r>
                        <a:rPr kumimoji="1" lang="en-US" altLang="ja-JP" sz="1800" dirty="0"/>
                        <a:t>0.24085</a:t>
                      </a:r>
                      <a:endParaRPr kumimoji="1" lang="ja-JP" altLang="en-US" sz="1800" dirty="0"/>
                    </a:p>
                  </a:txBody>
                  <a:tcPr marL="91443" marR="91443" marT="45714" marB="45714"/>
                </a:tc>
                <a:tc>
                  <a:txBody>
                    <a:bodyPr/>
                    <a:lstStyle/>
                    <a:p>
                      <a:r>
                        <a:rPr kumimoji="1" lang="en-US" altLang="ja-JP" sz="1800" dirty="0"/>
                        <a:t>0.38710</a:t>
                      </a:r>
                      <a:endParaRPr kumimoji="1" lang="ja-JP" altLang="en-US" sz="1800" dirty="0"/>
                    </a:p>
                  </a:txBody>
                  <a:tcPr marL="91443" marR="91443" marT="45714" marB="45714"/>
                </a:tc>
                <a:tc>
                  <a:txBody>
                    <a:bodyPr/>
                    <a:lstStyle/>
                    <a:p>
                      <a:r>
                        <a:rPr kumimoji="1" lang="en-US" altLang="ja-JP" sz="1800" dirty="0"/>
                        <a:t>0.2056</a:t>
                      </a:r>
                      <a:endParaRPr kumimoji="1" lang="ja-JP" altLang="en-US" sz="1800" dirty="0"/>
                    </a:p>
                  </a:txBody>
                  <a:tcPr marL="91443" marR="91443" marT="45714" marB="45714"/>
                </a:tc>
                <a:tc>
                  <a:txBody>
                    <a:bodyPr/>
                    <a:lstStyle/>
                    <a:p>
                      <a:r>
                        <a:rPr kumimoji="1" lang="en-US" altLang="ja-JP" sz="1800" dirty="0"/>
                        <a:t>0.99994</a:t>
                      </a:r>
                      <a:endParaRPr kumimoji="1" lang="en-US" altLang="ja-JP" sz="1800" baseline="30000" dirty="0"/>
                    </a:p>
                  </a:txBody>
                  <a:tcPr marL="91443" marR="91443" marT="45714" marB="45714"/>
                </a:tc>
                <a:extLst>
                  <a:ext uri="{0D108BD9-81ED-4DB2-BD59-A6C34878D82A}">
                    <a16:rowId xmlns:a16="http://schemas.microsoft.com/office/drawing/2014/main" val="10001"/>
                  </a:ext>
                </a:extLst>
              </a:tr>
              <a:tr h="370795">
                <a:tc>
                  <a:txBody>
                    <a:bodyPr/>
                    <a:lstStyle/>
                    <a:p>
                      <a:r>
                        <a:rPr kumimoji="1" lang="ja-JP" altLang="en-US" sz="1800" dirty="0"/>
                        <a:t>金星</a:t>
                      </a:r>
                    </a:p>
                  </a:txBody>
                  <a:tcPr marL="91443" marR="91443" marT="45714" marB="45714"/>
                </a:tc>
                <a:tc>
                  <a:txBody>
                    <a:bodyPr/>
                    <a:lstStyle/>
                    <a:p>
                      <a:r>
                        <a:rPr kumimoji="1" lang="en-US" altLang="ja-JP" sz="1800" baseline="0" dirty="0"/>
                        <a:t>0.61521</a:t>
                      </a:r>
                      <a:endParaRPr kumimoji="1" lang="en-US" altLang="ja-JP" sz="1800" dirty="0"/>
                    </a:p>
                  </a:txBody>
                  <a:tcPr marL="91443" marR="91443" marT="45714" marB="45714"/>
                </a:tc>
                <a:tc>
                  <a:txBody>
                    <a:bodyPr/>
                    <a:lstStyle/>
                    <a:p>
                      <a:r>
                        <a:rPr kumimoji="1" lang="en-US" altLang="ja-JP" sz="1800" dirty="0"/>
                        <a:t>0.72333</a:t>
                      </a:r>
                      <a:endParaRPr kumimoji="1" lang="ja-JP" altLang="en-US" sz="1800" dirty="0"/>
                    </a:p>
                  </a:txBody>
                  <a:tcPr marL="91443" marR="91443" marT="45714" marB="45714"/>
                </a:tc>
                <a:tc>
                  <a:txBody>
                    <a:bodyPr/>
                    <a:lstStyle/>
                    <a:p>
                      <a:r>
                        <a:rPr kumimoji="1" lang="en-US" altLang="ja-JP" sz="1800" dirty="0"/>
                        <a:t>0.0067</a:t>
                      </a:r>
                      <a:endParaRPr kumimoji="1" lang="ja-JP" altLang="en-US" sz="1800" dirty="0"/>
                    </a:p>
                  </a:txBody>
                  <a:tcPr marL="91443" marR="91443" marT="45714" marB="4571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dirty="0"/>
                        <a:t>0.99991</a:t>
                      </a:r>
                      <a:endParaRPr kumimoji="1" lang="ja-JP" altLang="en-US" sz="1800" baseline="30000" dirty="0"/>
                    </a:p>
                  </a:txBody>
                  <a:tcPr marL="91443" marR="91443" marT="45714" marB="45714"/>
                </a:tc>
                <a:extLst>
                  <a:ext uri="{0D108BD9-81ED-4DB2-BD59-A6C34878D82A}">
                    <a16:rowId xmlns:a16="http://schemas.microsoft.com/office/drawing/2014/main" val="10002"/>
                  </a:ext>
                </a:extLst>
              </a:tr>
              <a:tr h="370795">
                <a:tc>
                  <a:txBody>
                    <a:bodyPr/>
                    <a:lstStyle/>
                    <a:p>
                      <a:r>
                        <a:rPr kumimoji="1" lang="ja-JP" altLang="en-US" sz="1800" dirty="0"/>
                        <a:t>地球</a:t>
                      </a:r>
                    </a:p>
                  </a:txBody>
                  <a:tcPr marL="91443" marR="91443" marT="45714" marB="45714"/>
                </a:tc>
                <a:tc>
                  <a:txBody>
                    <a:bodyPr/>
                    <a:lstStyle/>
                    <a:p>
                      <a:r>
                        <a:rPr kumimoji="1" lang="en-US" altLang="ja-JP" sz="1800" baseline="0" dirty="0"/>
                        <a:t>1.00000</a:t>
                      </a:r>
                      <a:endParaRPr kumimoji="1" lang="ja-JP" altLang="en-US" sz="1800" dirty="0"/>
                    </a:p>
                  </a:txBody>
                  <a:tcPr marL="91443" marR="91443" marT="45714" marB="45714"/>
                </a:tc>
                <a:tc>
                  <a:txBody>
                    <a:bodyPr/>
                    <a:lstStyle/>
                    <a:p>
                      <a:r>
                        <a:rPr kumimoji="1" lang="en-US" altLang="ja-JP" sz="1800" dirty="0"/>
                        <a:t>1.00000</a:t>
                      </a:r>
                      <a:endParaRPr kumimoji="1" lang="ja-JP" altLang="en-US" sz="1800" dirty="0"/>
                    </a:p>
                  </a:txBody>
                  <a:tcPr marL="91443" marR="91443" marT="45714" marB="45714"/>
                </a:tc>
                <a:tc>
                  <a:txBody>
                    <a:bodyPr/>
                    <a:lstStyle/>
                    <a:p>
                      <a:r>
                        <a:rPr kumimoji="1" lang="en-US" altLang="ja-JP" sz="1800" dirty="0"/>
                        <a:t>0.0167</a:t>
                      </a:r>
                      <a:endParaRPr kumimoji="1" lang="ja-JP" altLang="en-US" sz="1800" dirty="0"/>
                    </a:p>
                  </a:txBody>
                  <a:tcPr marL="91443" marR="91443" marT="45714" marB="4571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0" dirty="0"/>
                        <a:t>1.0000</a:t>
                      </a:r>
                      <a:endParaRPr kumimoji="1" lang="en-US" altLang="ja-JP" sz="1800" baseline="30000" dirty="0"/>
                    </a:p>
                  </a:txBody>
                  <a:tcPr marL="91443" marR="91443" marT="45714" marB="45714"/>
                </a:tc>
                <a:extLst>
                  <a:ext uri="{0D108BD9-81ED-4DB2-BD59-A6C34878D82A}">
                    <a16:rowId xmlns:a16="http://schemas.microsoft.com/office/drawing/2014/main" val="10003"/>
                  </a:ext>
                </a:extLst>
              </a:tr>
              <a:tr h="370795">
                <a:tc>
                  <a:txBody>
                    <a:bodyPr/>
                    <a:lstStyle/>
                    <a:p>
                      <a:r>
                        <a:rPr kumimoji="1" lang="ja-JP" altLang="en-US" sz="1800" dirty="0"/>
                        <a:t>火星</a:t>
                      </a:r>
                    </a:p>
                  </a:txBody>
                  <a:tcPr marL="91443" marR="91443" marT="45714" marB="45714"/>
                </a:tc>
                <a:tc>
                  <a:txBody>
                    <a:bodyPr/>
                    <a:lstStyle/>
                    <a:p>
                      <a:r>
                        <a:rPr kumimoji="1" lang="en-US" altLang="ja-JP" sz="1800" baseline="0" dirty="0"/>
                        <a:t>1.88809</a:t>
                      </a:r>
                      <a:endParaRPr kumimoji="1" lang="ja-JP" altLang="en-US" sz="1800" dirty="0"/>
                    </a:p>
                  </a:txBody>
                  <a:tcPr marL="91443" marR="91443" marT="45714" marB="45714"/>
                </a:tc>
                <a:tc>
                  <a:txBody>
                    <a:bodyPr/>
                    <a:lstStyle/>
                    <a:p>
                      <a:r>
                        <a:rPr kumimoji="1" lang="en-US" altLang="ja-JP" sz="1800" dirty="0"/>
                        <a:t>1.52369</a:t>
                      </a:r>
                      <a:endParaRPr kumimoji="1" lang="ja-JP" altLang="en-US" sz="1800" dirty="0"/>
                    </a:p>
                  </a:txBody>
                  <a:tcPr marL="91443" marR="91443" marT="45714" marB="45714"/>
                </a:tc>
                <a:tc>
                  <a:txBody>
                    <a:bodyPr/>
                    <a:lstStyle/>
                    <a:p>
                      <a:r>
                        <a:rPr kumimoji="1" lang="en-US" altLang="ja-JP" sz="1800" dirty="0"/>
                        <a:t>0.0934</a:t>
                      </a:r>
                      <a:endParaRPr kumimoji="1" lang="ja-JP" altLang="en-US" sz="1800" dirty="0"/>
                    </a:p>
                  </a:txBody>
                  <a:tcPr marL="91443" marR="91443" marT="45714" marB="4571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dirty="0"/>
                        <a:t>0.99230</a:t>
                      </a:r>
                      <a:endParaRPr kumimoji="1" lang="ja-JP" altLang="en-US" sz="1800" baseline="30000" dirty="0"/>
                    </a:p>
                  </a:txBody>
                  <a:tcPr marL="91443" marR="91443" marT="45714" marB="45714"/>
                </a:tc>
                <a:extLst>
                  <a:ext uri="{0D108BD9-81ED-4DB2-BD59-A6C34878D82A}">
                    <a16:rowId xmlns:a16="http://schemas.microsoft.com/office/drawing/2014/main" val="10004"/>
                  </a:ext>
                </a:extLst>
              </a:tr>
              <a:tr h="370795">
                <a:tc>
                  <a:txBody>
                    <a:bodyPr/>
                    <a:lstStyle/>
                    <a:p>
                      <a:r>
                        <a:rPr kumimoji="1" lang="ja-JP" altLang="en-US" sz="1800" dirty="0"/>
                        <a:t>木星</a:t>
                      </a:r>
                    </a:p>
                  </a:txBody>
                  <a:tcPr marL="91443" marR="91443" marT="45714" marB="45714"/>
                </a:tc>
                <a:tc>
                  <a:txBody>
                    <a:bodyPr/>
                    <a:lstStyle/>
                    <a:p>
                      <a:r>
                        <a:rPr kumimoji="1" lang="en-US" altLang="ja-JP" sz="1800" baseline="0" dirty="0"/>
                        <a:t>11.8622</a:t>
                      </a:r>
                      <a:endParaRPr kumimoji="1" lang="ja-JP" altLang="en-US" sz="1800" dirty="0"/>
                    </a:p>
                  </a:txBody>
                  <a:tcPr marL="91443" marR="91443" marT="45714" marB="45714"/>
                </a:tc>
                <a:tc>
                  <a:txBody>
                    <a:bodyPr/>
                    <a:lstStyle/>
                    <a:p>
                      <a:r>
                        <a:rPr kumimoji="1" lang="en-US" altLang="ja-JP" sz="1800" dirty="0"/>
                        <a:t>5.20283</a:t>
                      </a:r>
                      <a:endParaRPr kumimoji="1" lang="ja-JP" altLang="en-US" sz="1800" dirty="0"/>
                    </a:p>
                  </a:txBody>
                  <a:tcPr marL="91443" marR="91443" marT="45714" marB="45714"/>
                </a:tc>
                <a:tc>
                  <a:txBody>
                    <a:bodyPr/>
                    <a:lstStyle/>
                    <a:p>
                      <a:r>
                        <a:rPr kumimoji="1" lang="en-US" altLang="ja-JP" sz="1800" dirty="0"/>
                        <a:t>0.0483</a:t>
                      </a:r>
                      <a:endParaRPr kumimoji="1" lang="ja-JP" altLang="en-US" sz="1800" dirty="0"/>
                    </a:p>
                  </a:txBody>
                  <a:tcPr marL="91443" marR="91443" marT="45714" marB="4571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dirty="0"/>
                        <a:t>1.00087</a:t>
                      </a:r>
                      <a:endParaRPr kumimoji="1" lang="ja-JP" altLang="en-US" sz="1800" baseline="30000" dirty="0"/>
                    </a:p>
                  </a:txBody>
                  <a:tcPr marL="91443" marR="91443" marT="45714" marB="45714"/>
                </a:tc>
                <a:extLst>
                  <a:ext uri="{0D108BD9-81ED-4DB2-BD59-A6C34878D82A}">
                    <a16:rowId xmlns:a16="http://schemas.microsoft.com/office/drawing/2014/main" val="10005"/>
                  </a:ext>
                </a:extLst>
              </a:tr>
              <a:tr h="370795">
                <a:tc>
                  <a:txBody>
                    <a:bodyPr/>
                    <a:lstStyle/>
                    <a:p>
                      <a:r>
                        <a:rPr kumimoji="1" lang="ja-JP" altLang="en-US" sz="1800" dirty="0"/>
                        <a:t>土星</a:t>
                      </a:r>
                    </a:p>
                  </a:txBody>
                  <a:tcPr marL="91443" marR="91443" marT="45714" marB="45714"/>
                </a:tc>
                <a:tc>
                  <a:txBody>
                    <a:bodyPr/>
                    <a:lstStyle/>
                    <a:p>
                      <a:r>
                        <a:rPr kumimoji="1" lang="en-US" altLang="ja-JP" sz="1800" baseline="0" dirty="0"/>
                        <a:t>29.4577</a:t>
                      </a:r>
                      <a:endParaRPr kumimoji="1" lang="ja-JP" altLang="en-US" sz="1800" dirty="0"/>
                    </a:p>
                  </a:txBody>
                  <a:tcPr marL="91443" marR="91443" marT="45714" marB="45714"/>
                </a:tc>
                <a:tc>
                  <a:txBody>
                    <a:bodyPr/>
                    <a:lstStyle/>
                    <a:p>
                      <a:r>
                        <a:rPr kumimoji="1" lang="en-US" altLang="ja-JP" sz="1800"/>
                        <a:t>9.53876</a:t>
                      </a:r>
                      <a:endParaRPr kumimoji="1" lang="ja-JP" altLang="en-US" sz="1800" dirty="0"/>
                    </a:p>
                  </a:txBody>
                  <a:tcPr marL="91443" marR="91443" marT="45714" marB="45714"/>
                </a:tc>
                <a:tc>
                  <a:txBody>
                    <a:bodyPr/>
                    <a:lstStyle/>
                    <a:p>
                      <a:r>
                        <a:rPr kumimoji="1" lang="en-US" altLang="ja-JP" sz="1800" dirty="0"/>
                        <a:t>0.0538</a:t>
                      </a:r>
                      <a:endParaRPr kumimoji="1" lang="ja-JP" altLang="en-US" sz="1800" dirty="0"/>
                    </a:p>
                  </a:txBody>
                  <a:tcPr marL="91443" marR="91443" marT="45714" marB="4571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dirty="0"/>
                        <a:t>1.00057</a:t>
                      </a:r>
                      <a:endParaRPr kumimoji="1" lang="ja-JP" altLang="en-US" sz="1800" baseline="30000" dirty="0"/>
                    </a:p>
                  </a:txBody>
                  <a:tcPr marL="91443" marR="91443" marT="45714" marB="45714"/>
                </a:tc>
                <a:extLst>
                  <a:ext uri="{0D108BD9-81ED-4DB2-BD59-A6C34878D82A}">
                    <a16:rowId xmlns:a16="http://schemas.microsoft.com/office/drawing/2014/main" val="10006"/>
                  </a:ext>
                </a:extLst>
              </a:tr>
            </a:tbl>
          </a:graphicData>
        </a:graphic>
      </p:graphicFrame>
      <p:sp>
        <p:nvSpPr>
          <p:cNvPr id="10" name="コンテンツ プレースホルダー 2"/>
          <p:cNvSpPr txBox="1">
            <a:spLocks/>
          </p:cNvSpPr>
          <p:nvPr/>
        </p:nvSpPr>
        <p:spPr bwMode="gray">
          <a:xfrm>
            <a:off x="231775" y="1066800"/>
            <a:ext cx="8912226"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sz="2600" kern="0" dirty="0"/>
              <a:t>ケプラーの第</a:t>
            </a:r>
            <a:r>
              <a:rPr lang="en-US" altLang="ja-JP" sz="2600" kern="0" dirty="0"/>
              <a:t>3</a:t>
            </a:r>
            <a:r>
              <a:rPr lang="ja-JP" altLang="en-US" sz="2600" kern="0" dirty="0"/>
              <a:t>法則</a:t>
            </a:r>
            <a:r>
              <a:rPr lang="en-US" altLang="ja-JP" sz="2600" kern="0" dirty="0"/>
              <a:t>(1619</a:t>
            </a:r>
            <a:r>
              <a:rPr lang="ja-JP" altLang="en-US" sz="2600" kern="0" dirty="0"/>
              <a:t>年</a:t>
            </a:r>
            <a:r>
              <a:rPr lang="en-US" altLang="ja-JP" sz="2600" kern="0" dirty="0"/>
              <a:t>)</a:t>
            </a:r>
          </a:p>
          <a:p>
            <a:pPr marL="0" indent="0" eaLnBrk="1" hangingPunct="1">
              <a:buFont typeface="Wingdings" pitchFamily="2" charset="2"/>
              <a:buNone/>
              <a:defRPr/>
            </a:pPr>
            <a:r>
              <a:rPr lang="ja-JP" altLang="en-US" sz="2600" kern="0" dirty="0"/>
              <a:t>「惑星の公転周期の</a:t>
            </a:r>
            <a:r>
              <a:rPr lang="en-US" altLang="ja-JP" sz="2600" kern="0" dirty="0"/>
              <a:t>2</a:t>
            </a:r>
            <a:r>
              <a:rPr lang="ja-JP" altLang="en-US" sz="2600" kern="0" dirty="0"/>
              <a:t>乗は、楕円軌道の長半径の</a:t>
            </a:r>
            <a:r>
              <a:rPr lang="en-US" altLang="ja-JP" sz="2600" kern="0" dirty="0"/>
              <a:t>3</a:t>
            </a:r>
            <a:r>
              <a:rPr lang="ja-JP" altLang="en-US" sz="2600" kern="0" dirty="0"/>
              <a:t>乗に比例」</a:t>
            </a:r>
            <a:endParaRPr lang="en-US" altLang="ja-JP" sz="2600" kern="0" dirty="0"/>
          </a:p>
        </p:txBody>
      </p:sp>
      <p:sp>
        <p:nvSpPr>
          <p:cNvPr id="46136" name="テキスト ボックス 39"/>
          <p:cNvSpPr txBox="1">
            <a:spLocks noChangeArrowheads="1"/>
          </p:cNvSpPr>
          <p:nvPr/>
        </p:nvSpPr>
        <p:spPr bwMode="auto">
          <a:xfrm>
            <a:off x="5178650" y="5239757"/>
            <a:ext cx="25218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2400" dirty="0">
                <a:solidFill>
                  <a:schemeClr val="tx1"/>
                </a:solidFill>
                <a:latin typeface="Calibri" pitchFamily="34" charset="0"/>
              </a:rPr>
              <a:t>現代の理解では</a:t>
            </a:r>
            <a:r>
              <a:rPr lang="en-US" altLang="ja-JP" sz="2400" dirty="0">
                <a:solidFill>
                  <a:schemeClr val="tx1"/>
                </a:solidFill>
                <a:latin typeface="Calibri" pitchFamily="34" charset="0"/>
              </a:rPr>
              <a:t>…</a:t>
            </a:r>
          </a:p>
        </p:txBody>
      </p:sp>
      <p:sp>
        <p:nvSpPr>
          <p:cNvPr id="37946" name="テキスト ボックス 39"/>
          <p:cNvSpPr txBox="1">
            <a:spLocks noChangeArrowheads="1"/>
          </p:cNvSpPr>
          <p:nvPr/>
        </p:nvSpPr>
        <p:spPr bwMode="auto">
          <a:xfrm>
            <a:off x="5136237" y="3095405"/>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2400" dirty="0">
                <a:solidFill>
                  <a:schemeClr val="tx1"/>
                </a:solidFill>
                <a:latin typeface="Calibri" pitchFamily="34" charset="0"/>
              </a:rPr>
              <a:t>万有引力定数</a:t>
            </a:r>
            <a:endParaRPr lang="en-US" altLang="ja-JP" sz="2400" dirty="0">
              <a:solidFill>
                <a:schemeClr val="tx1"/>
              </a:solidFill>
              <a:latin typeface="Calibri" pitchFamily="34" charset="0"/>
            </a:endParaRPr>
          </a:p>
        </p:txBody>
      </p:sp>
      <p:pic>
        <p:nvPicPr>
          <p:cNvPr id="37947" name="Picture 61" descr="C:\Users\azumat1976\Documents\Study16\lecture-zenki\STL161T1\slides\grav_cons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3494" y="3411928"/>
            <a:ext cx="3691768" cy="43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48" name="テキスト ボックス 39"/>
          <p:cNvSpPr txBox="1">
            <a:spLocks noChangeArrowheads="1"/>
          </p:cNvSpPr>
          <p:nvPr/>
        </p:nvSpPr>
        <p:spPr bwMode="auto">
          <a:xfrm>
            <a:off x="5136237" y="3976196"/>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2400" dirty="0">
                <a:solidFill>
                  <a:schemeClr val="tx1"/>
                </a:solidFill>
                <a:latin typeface="Calibri" pitchFamily="34" charset="0"/>
              </a:rPr>
              <a:t>太陽質量</a:t>
            </a:r>
            <a:endParaRPr lang="en-US" altLang="ja-JP" sz="2400" dirty="0">
              <a:solidFill>
                <a:schemeClr val="tx1"/>
              </a:solidFill>
              <a:latin typeface="Calibri" pitchFamily="34" charset="0"/>
            </a:endParaRPr>
          </a:p>
        </p:txBody>
      </p:sp>
      <p:pic>
        <p:nvPicPr>
          <p:cNvPr id="37949" name="Picture 62" descr="C:\Users\azumat1976\Documents\Study16\lecture-zenki\STL161T1\slides\solar_mas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9154" y="3944664"/>
            <a:ext cx="2574938" cy="43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50" name="テキスト ボックス 39"/>
          <p:cNvSpPr txBox="1">
            <a:spLocks noChangeArrowheads="1"/>
          </p:cNvSpPr>
          <p:nvPr/>
        </p:nvSpPr>
        <p:spPr bwMode="auto">
          <a:xfrm>
            <a:off x="5192499" y="4376864"/>
            <a:ext cx="20730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(1</a:t>
            </a:r>
            <a:r>
              <a:rPr lang="ja-JP" altLang="en-US" sz="2400" dirty="0">
                <a:solidFill>
                  <a:schemeClr val="tx1"/>
                </a:solidFill>
                <a:latin typeface="Calibri" pitchFamily="34" charset="0"/>
              </a:rPr>
              <a:t>日</a:t>
            </a:r>
            <a:r>
              <a:rPr lang="en-US" altLang="ja-JP" sz="2400" dirty="0">
                <a:solidFill>
                  <a:schemeClr val="tx1"/>
                </a:solidFill>
                <a:latin typeface="Calibri" pitchFamily="34" charset="0"/>
              </a:rPr>
              <a:t>=86400</a:t>
            </a:r>
            <a:r>
              <a:rPr lang="ja-JP" altLang="en-US" sz="2400" dirty="0">
                <a:solidFill>
                  <a:schemeClr val="tx1"/>
                </a:solidFill>
                <a:latin typeface="Calibri" pitchFamily="34" charset="0"/>
              </a:rPr>
              <a:t>秒</a:t>
            </a:r>
            <a:r>
              <a:rPr lang="en-US" altLang="ja-JP" sz="2400" dirty="0">
                <a:solidFill>
                  <a:schemeClr val="tx1"/>
                </a:solidFill>
                <a:latin typeface="Calibri" pitchFamily="34" charset="0"/>
              </a:rPr>
              <a:t>)</a:t>
            </a:r>
          </a:p>
        </p:txBody>
      </p:sp>
      <p:pic>
        <p:nvPicPr>
          <p:cNvPr id="46143" name="Picture 66" descr="C:\Users\azumat1976\Documents\lecture-material\kagakugijutsu_text\azuma\azuma_slide\kepler3value_y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68531" y="5826531"/>
            <a:ext cx="4875470" cy="58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44" name="Picture 67" descr="C:\Users\azumat1976\Documents\lecture-material\kagakugijutsu_text\azuma\azuma_slide\kepler3value_y3.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4501" y="6376194"/>
            <a:ext cx="2609461" cy="467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53" name="スライド番号プレースホルダー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3730133E-B08D-4D7F-8E2D-A074DABD7BBA}" type="slidenum">
              <a:rPr kumimoji="0" lang="ja-JP" altLang="en-US" smtClean="0">
                <a:solidFill>
                  <a:schemeClr val="tx1"/>
                </a:solidFill>
              </a:rPr>
              <a:pPr>
                <a:lnSpc>
                  <a:spcPct val="100000"/>
                </a:lnSpc>
                <a:spcBef>
                  <a:spcPct val="0"/>
                </a:spcBef>
                <a:spcAft>
                  <a:spcPct val="0"/>
                </a:spcAft>
                <a:buClrTx/>
                <a:buFontTx/>
                <a:buNone/>
              </a:pPr>
              <a:t>33</a:t>
            </a:fld>
            <a:endParaRPr kumimoji="0" lang="ja-JP" altLang="en-US">
              <a:solidFill>
                <a:schemeClr val="tx1"/>
              </a:solidFill>
            </a:endParaRPr>
          </a:p>
        </p:txBody>
      </p:sp>
      <p:pic>
        <p:nvPicPr>
          <p:cNvPr id="46137" name="Picture 57" descr="C:\Users\azumat1976\Documents\Study16\lecture-zenki\STL161T1\slides\kepler3value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1775" y="5701422"/>
            <a:ext cx="3946087" cy="704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90008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6136"/>
                                        </p:tgtEl>
                                        <p:attrNameLst>
                                          <p:attrName>style.visibility</p:attrName>
                                        </p:attrNameLst>
                                      </p:cBhvr>
                                      <p:to>
                                        <p:strVal val="visible"/>
                                      </p:to>
                                    </p:set>
                                    <p:anim calcmode="lin" valueType="num">
                                      <p:cBhvr additive="base">
                                        <p:cTn id="13" dur="500" fill="hold"/>
                                        <p:tgtEl>
                                          <p:spTgt spid="46136"/>
                                        </p:tgtEl>
                                        <p:attrNameLst>
                                          <p:attrName>ppt_x</p:attrName>
                                        </p:attrNameLst>
                                      </p:cBhvr>
                                      <p:tavLst>
                                        <p:tav tm="0">
                                          <p:val>
                                            <p:strVal val="#ppt_x"/>
                                          </p:val>
                                        </p:tav>
                                        <p:tav tm="100000">
                                          <p:val>
                                            <p:strVal val="#ppt_x"/>
                                          </p:val>
                                        </p:tav>
                                      </p:tavLst>
                                    </p:anim>
                                    <p:anim calcmode="lin" valueType="num">
                                      <p:cBhvr additive="base">
                                        <p:cTn id="14" dur="500" fill="hold"/>
                                        <p:tgtEl>
                                          <p:spTgt spid="4613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6137"/>
                                        </p:tgtEl>
                                        <p:attrNameLst>
                                          <p:attrName>style.visibility</p:attrName>
                                        </p:attrNameLst>
                                      </p:cBhvr>
                                      <p:to>
                                        <p:strVal val="visible"/>
                                      </p:to>
                                    </p:set>
                                    <p:anim calcmode="lin" valueType="num">
                                      <p:cBhvr additive="base">
                                        <p:cTn id="19" dur="500" fill="hold"/>
                                        <p:tgtEl>
                                          <p:spTgt spid="46137"/>
                                        </p:tgtEl>
                                        <p:attrNameLst>
                                          <p:attrName>ppt_x</p:attrName>
                                        </p:attrNameLst>
                                      </p:cBhvr>
                                      <p:tavLst>
                                        <p:tav tm="0">
                                          <p:val>
                                            <p:strVal val="#ppt_x"/>
                                          </p:val>
                                        </p:tav>
                                        <p:tav tm="100000">
                                          <p:val>
                                            <p:strVal val="#ppt_x"/>
                                          </p:val>
                                        </p:tav>
                                      </p:tavLst>
                                    </p:anim>
                                    <p:anim calcmode="lin" valueType="num">
                                      <p:cBhvr additive="base">
                                        <p:cTn id="20" dur="500" fill="hold"/>
                                        <p:tgtEl>
                                          <p:spTgt spid="46137"/>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46143"/>
                                        </p:tgtEl>
                                        <p:attrNameLst>
                                          <p:attrName>style.visibility</p:attrName>
                                        </p:attrNameLst>
                                      </p:cBhvr>
                                      <p:to>
                                        <p:strVal val="visible"/>
                                      </p:to>
                                    </p:set>
                                    <p:anim calcmode="lin" valueType="num">
                                      <p:cBhvr additive="base">
                                        <p:cTn id="25" dur="500" fill="hold"/>
                                        <p:tgtEl>
                                          <p:spTgt spid="46143"/>
                                        </p:tgtEl>
                                        <p:attrNameLst>
                                          <p:attrName>ppt_x</p:attrName>
                                        </p:attrNameLst>
                                      </p:cBhvr>
                                      <p:tavLst>
                                        <p:tav tm="0">
                                          <p:val>
                                            <p:strVal val="#ppt_x"/>
                                          </p:val>
                                        </p:tav>
                                        <p:tav tm="100000">
                                          <p:val>
                                            <p:strVal val="#ppt_x"/>
                                          </p:val>
                                        </p:tav>
                                      </p:tavLst>
                                    </p:anim>
                                    <p:anim calcmode="lin" valueType="num">
                                      <p:cBhvr additive="base">
                                        <p:cTn id="26" dur="500" fill="hold"/>
                                        <p:tgtEl>
                                          <p:spTgt spid="46143"/>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46144"/>
                                        </p:tgtEl>
                                        <p:attrNameLst>
                                          <p:attrName>style.visibility</p:attrName>
                                        </p:attrNameLst>
                                      </p:cBhvr>
                                      <p:to>
                                        <p:strVal val="visible"/>
                                      </p:to>
                                    </p:set>
                                    <p:anim calcmode="lin" valueType="num">
                                      <p:cBhvr additive="base">
                                        <p:cTn id="31" dur="500" fill="hold"/>
                                        <p:tgtEl>
                                          <p:spTgt spid="46144"/>
                                        </p:tgtEl>
                                        <p:attrNameLst>
                                          <p:attrName>ppt_x</p:attrName>
                                        </p:attrNameLst>
                                      </p:cBhvr>
                                      <p:tavLst>
                                        <p:tav tm="0">
                                          <p:val>
                                            <p:strVal val="#ppt_x"/>
                                          </p:val>
                                        </p:tav>
                                        <p:tav tm="100000">
                                          <p:val>
                                            <p:strVal val="#ppt_x"/>
                                          </p:val>
                                        </p:tav>
                                      </p:tavLst>
                                    </p:anim>
                                    <p:anim calcmode="lin" valueType="num">
                                      <p:cBhvr additive="base">
                                        <p:cTn id="32" dur="500" fill="hold"/>
                                        <p:tgtEl>
                                          <p:spTgt spid="461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13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タイトル 4"/>
          <p:cNvSpPr>
            <a:spLocks noGrp="1"/>
          </p:cNvSpPr>
          <p:nvPr>
            <p:ph type="title"/>
          </p:nvPr>
        </p:nvSpPr>
        <p:spPr/>
        <p:txBody>
          <a:bodyPr/>
          <a:lstStyle/>
          <a:p>
            <a:r>
              <a:rPr lang="en-US" altLang="ja-JP"/>
              <a:t>3. </a:t>
            </a:r>
            <a:r>
              <a:rPr lang="ja-JP" altLang="en-US"/>
              <a:t>ケプラーの法則</a:t>
            </a:r>
          </a:p>
        </p:txBody>
      </p:sp>
      <p:sp>
        <p:nvSpPr>
          <p:cNvPr id="38" name="コンテンツ プレースホルダー 2"/>
          <p:cNvSpPr txBox="1">
            <a:spLocks/>
          </p:cNvSpPr>
          <p:nvPr/>
        </p:nvSpPr>
        <p:spPr bwMode="gray">
          <a:xfrm>
            <a:off x="95250" y="855663"/>
            <a:ext cx="8912225"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現代の理解では、楕円軌道はニュートンの運動方程式</a:t>
            </a:r>
            <a:endParaRPr lang="en-US" altLang="ja-JP" kern="0" dirty="0"/>
          </a:p>
          <a:p>
            <a:pPr marL="0" indent="0" eaLnBrk="1" hangingPunct="1">
              <a:buFont typeface="Wingdings" pitchFamily="2" charset="2"/>
              <a:buNone/>
              <a:defRPr/>
            </a:pPr>
            <a:r>
              <a:rPr lang="ja-JP" altLang="en-US" kern="0" dirty="0"/>
              <a:t>から導出出来るが</a:t>
            </a:r>
            <a:r>
              <a:rPr lang="en-US" altLang="ja-JP" kern="0" dirty="0"/>
              <a:t>…</a:t>
            </a:r>
          </a:p>
        </p:txBody>
      </p:sp>
      <p:sp>
        <p:nvSpPr>
          <p:cNvPr id="10" name="コンテンツ プレースホルダー 2"/>
          <p:cNvSpPr txBox="1">
            <a:spLocks/>
          </p:cNvSpPr>
          <p:nvPr/>
        </p:nvSpPr>
        <p:spPr bwMode="gray">
          <a:xfrm>
            <a:off x="330200" y="4283075"/>
            <a:ext cx="9412288"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・当時は</a:t>
            </a:r>
            <a:r>
              <a:rPr lang="ja-JP" altLang="en-US" kern="0" dirty="0">
                <a:solidFill>
                  <a:srgbClr val="FF0000"/>
                </a:solidFill>
              </a:rPr>
              <a:t>「万有引力」、「慣性の法則」</a:t>
            </a:r>
            <a:r>
              <a:rPr lang="ja-JP" altLang="en-US" kern="0" dirty="0"/>
              <a:t>が知られていなかった</a:t>
            </a:r>
            <a:endParaRPr lang="en-US" altLang="ja-JP" kern="0" dirty="0"/>
          </a:p>
          <a:p>
            <a:pPr marL="0" indent="0" eaLnBrk="1" hangingPunct="1">
              <a:buFont typeface="Wingdings" pitchFamily="2" charset="2"/>
              <a:buNone/>
              <a:defRPr/>
            </a:pPr>
            <a:r>
              <a:rPr lang="ja-JP" altLang="en-US" kern="0" dirty="0"/>
              <a:t>　⇒運動の動力源を</a:t>
            </a:r>
            <a:r>
              <a:rPr lang="en-US" altLang="ja-JP" kern="0" dirty="0"/>
              <a:t>『</a:t>
            </a:r>
            <a:r>
              <a:rPr lang="ja-JP" altLang="en-US" kern="0" dirty="0"/>
              <a:t>運動霊</a:t>
            </a:r>
            <a:r>
              <a:rPr lang="en-US" altLang="ja-JP" kern="0" dirty="0"/>
              <a:t>』</a:t>
            </a:r>
            <a:r>
              <a:rPr lang="ja-JP" altLang="en-US" kern="0" dirty="0"/>
              <a:t>だとした。</a:t>
            </a:r>
            <a:endParaRPr lang="en-US" altLang="ja-JP" kern="0" dirty="0"/>
          </a:p>
        </p:txBody>
      </p:sp>
      <p:sp>
        <p:nvSpPr>
          <p:cNvPr id="5" name="コンテンツ プレースホルダー 2"/>
          <p:cNvSpPr txBox="1">
            <a:spLocks/>
          </p:cNvSpPr>
          <p:nvPr/>
        </p:nvSpPr>
        <p:spPr bwMode="gray">
          <a:xfrm>
            <a:off x="330200" y="2136775"/>
            <a:ext cx="7750175" cy="172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・当時は天体は神の意志に従い、</a:t>
            </a:r>
            <a:r>
              <a:rPr lang="ja-JP" altLang="en-US" kern="0" dirty="0">
                <a:solidFill>
                  <a:srgbClr val="FF0000"/>
                </a:solidFill>
              </a:rPr>
              <a:t>完全無欠な</a:t>
            </a:r>
            <a:endParaRPr lang="en-US" altLang="ja-JP" kern="0" dirty="0">
              <a:solidFill>
                <a:srgbClr val="FF0000"/>
              </a:solidFill>
            </a:endParaRPr>
          </a:p>
          <a:p>
            <a:pPr marL="0" indent="0" eaLnBrk="1" hangingPunct="1">
              <a:buFont typeface="Wingdings" pitchFamily="2" charset="2"/>
              <a:buNone/>
              <a:defRPr/>
            </a:pPr>
            <a:r>
              <a:rPr lang="ja-JP" altLang="en-US" kern="0" dirty="0">
                <a:solidFill>
                  <a:srgbClr val="FF0000"/>
                </a:solidFill>
              </a:rPr>
              <a:t>　円運動をする</a:t>
            </a:r>
            <a:r>
              <a:rPr lang="ja-JP" altLang="en-US" kern="0" dirty="0"/>
              <a:t>と信じられていた</a:t>
            </a:r>
            <a:endParaRPr lang="en-US" altLang="ja-JP" kern="0" dirty="0"/>
          </a:p>
          <a:p>
            <a:pPr marL="0" indent="0" eaLnBrk="1" hangingPunct="1">
              <a:buFont typeface="Wingdings" pitchFamily="2" charset="2"/>
              <a:buNone/>
              <a:defRPr/>
            </a:pPr>
            <a:r>
              <a:rPr lang="ja-JP" altLang="en-US" kern="0" dirty="0"/>
              <a:t>　⇒</a:t>
            </a:r>
            <a:r>
              <a:rPr lang="ja-JP" altLang="en-US" kern="0" dirty="0">
                <a:solidFill>
                  <a:srgbClr val="FF0000"/>
                </a:solidFill>
              </a:rPr>
              <a:t>楕円軌道</a:t>
            </a:r>
            <a:r>
              <a:rPr lang="ja-JP" altLang="en-US" kern="0" dirty="0"/>
              <a:t>に思い至るのに大きな抵抗があった。</a:t>
            </a:r>
            <a:endParaRPr lang="en-US" altLang="ja-JP" kern="0" dirty="0"/>
          </a:p>
        </p:txBody>
      </p:sp>
      <p:sp>
        <p:nvSpPr>
          <p:cNvPr id="38918" name="スライド番号プレースホルダー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7AF70642-F211-47EA-9827-07E261C7F19A}" type="slidenum">
              <a:rPr kumimoji="0" lang="ja-JP" altLang="en-US" smtClean="0">
                <a:solidFill>
                  <a:schemeClr val="tx1"/>
                </a:solidFill>
              </a:rPr>
              <a:pPr>
                <a:lnSpc>
                  <a:spcPct val="100000"/>
                </a:lnSpc>
                <a:spcBef>
                  <a:spcPct val="0"/>
                </a:spcBef>
                <a:spcAft>
                  <a:spcPct val="0"/>
                </a:spcAft>
                <a:buClrTx/>
                <a:buFontTx/>
                <a:buNone/>
              </a:pPr>
              <a:t>34</a:t>
            </a:fld>
            <a:endParaRPr kumimoji="0" lang="ja-JP" altLang="en-US">
              <a:solidFill>
                <a:schemeClr val="tx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938" name="グループ化 23"/>
          <p:cNvGrpSpPr>
            <a:grpSpLocks/>
          </p:cNvGrpSpPr>
          <p:nvPr/>
        </p:nvGrpSpPr>
        <p:grpSpPr bwMode="auto">
          <a:xfrm>
            <a:off x="441325" y="1625600"/>
            <a:ext cx="3114675" cy="2009775"/>
            <a:chOff x="329357" y="1843088"/>
            <a:chExt cx="3428259" cy="2193545"/>
          </a:xfrm>
        </p:grpSpPr>
        <p:pic>
          <p:nvPicPr>
            <p:cNvPr id="39949" name="Picture 3" descr="C:\Users\azumat1976\Documents\Study16\lecture-zenki\KGK161\slides\Inverse_square_law.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357" y="1843088"/>
              <a:ext cx="3298565" cy="2193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50" name="テキスト ボックス 1"/>
            <p:cNvSpPr txBox="1">
              <a:spLocks noChangeArrowheads="1"/>
            </p:cNvSpPr>
            <p:nvPr/>
          </p:nvSpPr>
          <p:spPr bwMode="auto">
            <a:xfrm>
              <a:off x="1245269" y="1903330"/>
              <a:ext cx="7761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dirty="0">
                  <a:solidFill>
                    <a:schemeClr val="tx1"/>
                  </a:solidFill>
                  <a:latin typeface="Calibri" pitchFamily="34" charset="0"/>
                </a:rPr>
                <a:t>≃</a:t>
              </a:r>
              <a:r>
                <a:rPr lang="en-US" altLang="ja-JP" sz="1800" dirty="0">
                  <a:solidFill>
                    <a:schemeClr val="tx1"/>
                  </a:solidFill>
                  <a:latin typeface="Calibri" pitchFamily="34" charset="0"/>
                </a:rPr>
                <a:t>1/r</a:t>
              </a:r>
              <a:r>
                <a:rPr lang="en-US" altLang="ja-JP" sz="1800" baseline="30000" dirty="0">
                  <a:solidFill>
                    <a:schemeClr val="tx1"/>
                  </a:solidFill>
                  <a:latin typeface="Calibri" pitchFamily="34" charset="0"/>
                </a:rPr>
                <a:t>2</a:t>
              </a:r>
              <a:r>
                <a:rPr lang="en-US" altLang="ja-JP" sz="1800" dirty="0">
                  <a:solidFill>
                    <a:schemeClr val="tx1"/>
                  </a:solidFill>
                  <a:latin typeface="Calibri" pitchFamily="34" charset="0"/>
                </a:rPr>
                <a:t> </a:t>
              </a:r>
            </a:p>
          </p:txBody>
        </p:sp>
        <p:sp>
          <p:nvSpPr>
            <p:cNvPr id="39951" name="テキスト ボックス 1"/>
            <p:cNvSpPr txBox="1">
              <a:spLocks noChangeArrowheads="1"/>
            </p:cNvSpPr>
            <p:nvPr/>
          </p:nvSpPr>
          <p:spPr bwMode="auto">
            <a:xfrm>
              <a:off x="2076536" y="2002493"/>
              <a:ext cx="10342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a:solidFill>
                    <a:schemeClr val="tx1"/>
                  </a:solidFill>
                  <a:latin typeface="Calibri" pitchFamily="34" charset="0"/>
                </a:rPr>
                <a:t>≃</a:t>
              </a:r>
              <a:r>
                <a:rPr lang="en-US" altLang="ja-JP" sz="1800">
                  <a:solidFill>
                    <a:schemeClr val="tx1"/>
                  </a:solidFill>
                  <a:latin typeface="Calibri" pitchFamily="34" charset="0"/>
                </a:rPr>
                <a:t>1/(2r)</a:t>
              </a:r>
              <a:r>
                <a:rPr lang="en-US" altLang="ja-JP" sz="1800" baseline="30000">
                  <a:solidFill>
                    <a:schemeClr val="tx1"/>
                  </a:solidFill>
                  <a:latin typeface="Calibri" pitchFamily="34" charset="0"/>
                </a:rPr>
                <a:t>2</a:t>
              </a:r>
              <a:r>
                <a:rPr lang="en-US" altLang="ja-JP" sz="1800">
                  <a:solidFill>
                    <a:schemeClr val="tx1"/>
                  </a:solidFill>
                  <a:latin typeface="Calibri" pitchFamily="34" charset="0"/>
                </a:rPr>
                <a:t> </a:t>
              </a:r>
            </a:p>
          </p:txBody>
        </p:sp>
        <p:sp>
          <p:nvSpPr>
            <p:cNvPr id="39952" name="テキスト ボックス 1"/>
            <p:cNvSpPr txBox="1">
              <a:spLocks noChangeArrowheads="1"/>
            </p:cNvSpPr>
            <p:nvPr/>
          </p:nvSpPr>
          <p:spPr bwMode="auto">
            <a:xfrm>
              <a:off x="2723359" y="3535619"/>
              <a:ext cx="10342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a:solidFill>
                    <a:schemeClr val="tx1"/>
                  </a:solidFill>
                  <a:latin typeface="Calibri" pitchFamily="34" charset="0"/>
                </a:rPr>
                <a:t>≃</a:t>
              </a:r>
              <a:r>
                <a:rPr lang="en-US" altLang="ja-JP" sz="1800">
                  <a:solidFill>
                    <a:schemeClr val="tx1"/>
                  </a:solidFill>
                  <a:latin typeface="Calibri" pitchFamily="34" charset="0"/>
                </a:rPr>
                <a:t>1/(3r)</a:t>
              </a:r>
              <a:r>
                <a:rPr lang="en-US" altLang="ja-JP" sz="1800" baseline="30000">
                  <a:solidFill>
                    <a:schemeClr val="tx1"/>
                  </a:solidFill>
                  <a:latin typeface="Calibri" pitchFamily="34" charset="0"/>
                </a:rPr>
                <a:t>2</a:t>
              </a:r>
              <a:r>
                <a:rPr lang="en-US" altLang="ja-JP" sz="1800">
                  <a:solidFill>
                    <a:schemeClr val="tx1"/>
                  </a:solidFill>
                  <a:latin typeface="Calibri" pitchFamily="34" charset="0"/>
                </a:rPr>
                <a:t> </a:t>
              </a:r>
            </a:p>
          </p:txBody>
        </p:sp>
      </p:grpSp>
      <p:sp>
        <p:nvSpPr>
          <p:cNvPr id="39939" name="タイトル 4"/>
          <p:cNvSpPr>
            <a:spLocks noGrp="1"/>
          </p:cNvSpPr>
          <p:nvPr>
            <p:ph type="title"/>
          </p:nvPr>
        </p:nvSpPr>
        <p:spPr/>
        <p:txBody>
          <a:bodyPr/>
          <a:lstStyle/>
          <a:p>
            <a:r>
              <a:rPr lang="en-US" altLang="ja-JP"/>
              <a:t>3. </a:t>
            </a:r>
            <a:r>
              <a:rPr lang="ja-JP" altLang="en-US"/>
              <a:t>ケプラーの法則</a:t>
            </a:r>
          </a:p>
        </p:txBody>
      </p:sp>
      <p:sp>
        <p:nvSpPr>
          <p:cNvPr id="38" name="コンテンツ プレースホルダー 2"/>
          <p:cNvSpPr txBox="1">
            <a:spLocks/>
          </p:cNvSpPr>
          <p:nvPr/>
        </p:nvSpPr>
        <p:spPr bwMode="gray">
          <a:xfrm>
            <a:off x="0" y="815975"/>
            <a:ext cx="891222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ケプラーのその他の主な業績</a:t>
            </a:r>
            <a:endParaRPr lang="en-US" altLang="ja-JP" kern="0" dirty="0"/>
          </a:p>
        </p:txBody>
      </p:sp>
      <p:sp>
        <p:nvSpPr>
          <p:cNvPr id="10" name="コンテンツ プレースホルダー 2"/>
          <p:cNvSpPr txBox="1">
            <a:spLocks/>
          </p:cNvSpPr>
          <p:nvPr/>
        </p:nvSpPr>
        <p:spPr bwMode="gray">
          <a:xfrm>
            <a:off x="122238" y="1277938"/>
            <a:ext cx="371316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・光の強さの逆二乗則</a:t>
            </a:r>
            <a:endParaRPr lang="en-US" altLang="ja-JP" kern="0" dirty="0"/>
          </a:p>
        </p:txBody>
      </p:sp>
      <p:sp>
        <p:nvSpPr>
          <p:cNvPr id="6" name="コンテンツ プレースホルダー 2"/>
          <p:cNvSpPr txBox="1">
            <a:spLocks/>
          </p:cNvSpPr>
          <p:nvPr/>
        </p:nvSpPr>
        <p:spPr bwMode="gray">
          <a:xfrm>
            <a:off x="4429125" y="1274763"/>
            <a:ext cx="4146550"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・超新星</a:t>
            </a:r>
            <a:r>
              <a:rPr lang="en-US" altLang="ja-JP" kern="0" dirty="0"/>
              <a:t>SN-1604</a:t>
            </a:r>
            <a:r>
              <a:rPr lang="ja-JP" altLang="en-US" kern="0" dirty="0"/>
              <a:t>の発見</a:t>
            </a:r>
            <a:endParaRPr lang="en-US" altLang="ja-JP" kern="0" dirty="0"/>
          </a:p>
        </p:txBody>
      </p:sp>
      <p:pic>
        <p:nvPicPr>
          <p:cNvPr id="39943" name="Picture 2" descr="C:\Users\azumat1976\Documents\Study16\lecture-zenki\KGK161\slides\SN160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3450" y="1717675"/>
            <a:ext cx="2244725" cy="179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4" name="Picture 4" descr="C:\Users\azumat1976\Documents\Study16\lecture-zenki\KGK161\slides\comet_halle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7063" y="4543425"/>
            <a:ext cx="2703512"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コンテンツ プレースホルダー 2"/>
          <p:cNvSpPr txBox="1">
            <a:spLocks/>
          </p:cNvSpPr>
          <p:nvPr/>
        </p:nvSpPr>
        <p:spPr bwMode="gray">
          <a:xfrm>
            <a:off x="122238" y="3635375"/>
            <a:ext cx="4429125" cy="103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a:t>
            </a:r>
            <a:r>
              <a:rPr lang="en-US" altLang="ja-JP" kern="0" dirty="0"/>
              <a:t>1607</a:t>
            </a:r>
            <a:r>
              <a:rPr lang="ja-JP" altLang="en-US" kern="0" dirty="0"/>
              <a:t>年の彗星の発見</a:t>
            </a:r>
            <a:endParaRPr lang="en-US" altLang="ja-JP" kern="0" dirty="0"/>
          </a:p>
          <a:p>
            <a:pPr marL="0" indent="0" eaLnBrk="1" hangingPunct="1">
              <a:buFont typeface="Wingdings" pitchFamily="2" charset="2"/>
              <a:buNone/>
              <a:defRPr/>
            </a:pPr>
            <a:r>
              <a:rPr lang="ja-JP" altLang="en-US" sz="2400" kern="0" dirty="0"/>
              <a:t>　</a:t>
            </a:r>
            <a:r>
              <a:rPr lang="en-US" altLang="ja-JP" sz="2400" kern="0" dirty="0"/>
              <a:t>(</a:t>
            </a:r>
            <a:r>
              <a:rPr lang="ja-JP" altLang="en-US" sz="2400" kern="0" dirty="0"/>
              <a:t>後にハレー彗星として知られる</a:t>
            </a:r>
            <a:r>
              <a:rPr lang="en-US" altLang="ja-JP" sz="2400" kern="0" dirty="0"/>
              <a:t>)</a:t>
            </a:r>
          </a:p>
        </p:txBody>
      </p:sp>
      <p:sp>
        <p:nvSpPr>
          <p:cNvPr id="35" name="コンテンツ プレースホルダー 2"/>
          <p:cNvSpPr txBox="1">
            <a:spLocks/>
          </p:cNvSpPr>
          <p:nvPr/>
        </p:nvSpPr>
        <p:spPr bwMode="gray">
          <a:xfrm>
            <a:off x="4429125" y="3635375"/>
            <a:ext cx="4714875" cy="103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・ケプラー式望遠鏡の発明</a:t>
            </a:r>
            <a:endParaRPr lang="en-US" altLang="ja-JP" kern="0" dirty="0"/>
          </a:p>
          <a:p>
            <a:pPr marL="0" indent="0" eaLnBrk="1" hangingPunct="1">
              <a:buFont typeface="Wingdings" pitchFamily="2" charset="2"/>
              <a:buNone/>
              <a:defRPr/>
            </a:pPr>
            <a:r>
              <a:rPr lang="ja-JP" altLang="en-US" sz="2400" kern="0" dirty="0"/>
              <a:t>　</a:t>
            </a:r>
            <a:r>
              <a:rPr lang="en-US" altLang="ja-JP" sz="2400" kern="0" dirty="0"/>
              <a:t>(1611</a:t>
            </a:r>
            <a:r>
              <a:rPr lang="ja-JP" altLang="en-US" sz="2400" kern="0" dirty="0"/>
              <a:t>年発表、実際には製作せず</a:t>
            </a:r>
            <a:r>
              <a:rPr lang="en-US" altLang="ja-JP" sz="2400" kern="0" dirty="0"/>
              <a:t>)</a:t>
            </a:r>
          </a:p>
        </p:txBody>
      </p:sp>
      <p:pic>
        <p:nvPicPr>
          <p:cNvPr id="39947" name="Picture 16" descr="C:\Users\azumat1976\Documents\Study16\lecture-zenki\STL161T\slides\kepler_telescop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24338" y="4689475"/>
            <a:ext cx="4556125" cy="157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8" name="スライド番号プレースホルダー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51C3C0EA-9B8D-45D2-94AD-4C794264555C}" type="slidenum">
              <a:rPr kumimoji="0" lang="ja-JP" altLang="en-US" smtClean="0">
                <a:solidFill>
                  <a:schemeClr val="tx1"/>
                </a:solidFill>
              </a:rPr>
              <a:pPr>
                <a:lnSpc>
                  <a:spcPct val="100000"/>
                </a:lnSpc>
                <a:spcBef>
                  <a:spcPct val="0"/>
                </a:spcBef>
                <a:spcAft>
                  <a:spcPct val="0"/>
                </a:spcAft>
                <a:buClrTx/>
                <a:buFontTx/>
                <a:buNone/>
              </a:pPr>
              <a:t>35</a:t>
            </a:fld>
            <a:endParaRPr kumimoji="0" lang="ja-JP" altLang="en-US">
              <a:solidFill>
                <a:schemeClr val="tx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コンテンツ プレースホルダー 2"/>
          <p:cNvSpPr>
            <a:spLocks noGrp="1"/>
          </p:cNvSpPr>
          <p:nvPr>
            <p:ph idx="1"/>
          </p:nvPr>
        </p:nvSpPr>
        <p:spPr>
          <a:xfrm>
            <a:off x="163513" y="933450"/>
            <a:ext cx="5810250" cy="512763"/>
          </a:xfrm>
        </p:spPr>
        <p:txBody>
          <a:bodyPr/>
          <a:lstStyle/>
          <a:p>
            <a:pPr marL="0" indent="0" eaLnBrk="1" hangingPunct="1">
              <a:buFont typeface="Wingdings" pitchFamily="2" charset="2"/>
              <a:buNone/>
            </a:pPr>
            <a:r>
              <a:rPr lang="ja-JP" altLang="en-US"/>
              <a:t>ケプラー・ガリレイ等の時代のまとめ</a:t>
            </a:r>
            <a:endParaRPr lang="en-US" altLang="ja-JP"/>
          </a:p>
        </p:txBody>
      </p:sp>
      <p:graphicFrame>
        <p:nvGraphicFramePr>
          <p:cNvPr id="5" name="表 4"/>
          <p:cNvGraphicFramePr>
            <a:graphicFrameLocks noGrp="1"/>
          </p:cNvGraphicFramePr>
          <p:nvPr>
            <p:extLst>
              <p:ext uri="{D42A27DB-BD31-4B8C-83A1-F6EECF244321}">
                <p14:modId xmlns:p14="http://schemas.microsoft.com/office/powerpoint/2010/main" val="1449092461"/>
              </p:ext>
            </p:extLst>
          </p:nvPr>
        </p:nvGraphicFramePr>
        <p:xfrm>
          <a:off x="498475" y="1509713"/>
          <a:ext cx="8043863" cy="4349753"/>
        </p:xfrm>
        <a:graphic>
          <a:graphicData uri="http://schemas.openxmlformats.org/drawingml/2006/table">
            <a:tbl>
              <a:tblPr firstRow="1" bandRow="1">
                <a:tableStyleId>{69CF1AB2-1976-4502-BF36-3FF5EA218861}</a:tableStyleId>
              </a:tblPr>
              <a:tblGrid>
                <a:gridCol w="1355809">
                  <a:extLst>
                    <a:ext uri="{9D8B030D-6E8A-4147-A177-3AD203B41FA5}">
                      <a16:colId xmlns:a16="http://schemas.microsoft.com/office/drawing/2014/main" val="20000"/>
                    </a:ext>
                  </a:extLst>
                </a:gridCol>
                <a:gridCol w="2923435">
                  <a:extLst>
                    <a:ext uri="{9D8B030D-6E8A-4147-A177-3AD203B41FA5}">
                      <a16:colId xmlns:a16="http://schemas.microsoft.com/office/drawing/2014/main" val="20001"/>
                    </a:ext>
                  </a:extLst>
                </a:gridCol>
                <a:gridCol w="3764619">
                  <a:extLst>
                    <a:ext uri="{9D8B030D-6E8A-4147-A177-3AD203B41FA5}">
                      <a16:colId xmlns:a16="http://schemas.microsoft.com/office/drawing/2014/main" val="20002"/>
                    </a:ext>
                  </a:extLst>
                </a:gridCol>
              </a:tblGrid>
              <a:tr h="370962">
                <a:tc>
                  <a:txBody>
                    <a:bodyPr/>
                    <a:lstStyle/>
                    <a:p>
                      <a:endParaRPr kumimoji="1" lang="ja-JP" altLang="en-US" sz="1800" b="0" dirty="0"/>
                    </a:p>
                  </a:txBody>
                  <a:tcPr marL="91449" marR="91449" marT="45735" marB="45735"/>
                </a:tc>
                <a:tc>
                  <a:txBody>
                    <a:bodyPr/>
                    <a:lstStyle/>
                    <a:p>
                      <a:r>
                        <a:rPr kumimoji="1" lang="ja-JP" altLang="en-US" sz="1800" b="0" dirty="0"/>
                        <a:t>ティコ・ブラーエ、ケプラー</a:t>
                      </a:r>
                    </a:p>
                  </a:txBody>
                  <a:tcPr marL="91449" marR="91449" marT="45735" marB="45735"/>
                </a:tc>
                <a:tc>
                  <a:txBody>
                    <a:bodyPr/>
                    <a:lstStyle/>
                    <a:p>
                      <a:r>
                        <a:rPr kumimoji="1" lang="ja-JP" altLang="en-US" sz="1800" b="0" dirty="0"/>
                        <a:t>ガリレイ</a:t>
                      </a:r>
                    </a:p>
                  </a:txBody>
                  <a:tcPr marL="91449" marR="91449" marT="45735" marB="45735"/>
                </a:tc>
                <a:extLst>
                  <a:ext uri="{0D108BD9-81ED-4DB2-BD59-A6C34878D82A}">
                    <a16:rowId xmlns:a16="http://schemas.microsoft.com/office/drawing/2014/main" val="10000"/>
                  </a:ext>
                </a:extLst>
              </a:tr>
              <a:tr h="370962">
                <a:tc>
                  <a:txBody>
                    <a:bodyPr/>
                    <a:lstStyle/>
                    <a:p>
                      <a:r>
                        <a:rPr lang="en-US" altLang="ja-JP" sz="1800" dirty="0"/>
                        <a:t>1572</a:t>
                      </a:r>
                      <a:r>
                        <a:rPr lang="ja-JP" altLang="en-US" sz="1800" dirty="0"/>
                        <a:t>年</a:t>
                      </a:r>
                    </a:p>
                  </a:txBody>
                  <a:tcPr marL="91449" marR="91449" marT="45735" marB="45735"/>
                </a:tc>
                <a:tc>
                  <a:txBody>
                    <a:bodyPr/>
                    <a:lstStyle/>
                    <a:p>
                      <a:r>
                        <a:rPr lang="ja-JP" altLang="en-US" sz="1800" dirty="0"/>
                        <a:t>ティコの星</a:t>
                      </a:r>
                      <a:r>
                        <a:rPr lang="en-US" altLang="ja-JP" sz="1800" dirty="0"/>
                        <a:t>(SN1572)</a:t>
                      </a:r>
                      <a:r>
                        <a:rPr lang="ja-JP" altLang="en-US" sz="1800" dirty="0"/>
                        <a:t>の発見</a:t>
                      </a:r>
                    </a:p>
                  </a:txBody>
                  <a:tcPr marL="91449" marR="91449" marT="45735" marB="45735"/>
                </a:tc>
                <a:tc>
                  <a:txBody>
                    <a:bodyPr/>
                    <a:lstStyle/>
                    <a:p>
                      <a:endParaRPr lang="ja-JP" altLang="en-US" sz="1800" dirty="0"/>
                    </a:p>
                  </a:txBody>
                  <a:tcPr marL="91449" marR="91449" marT="45735" marB="45735"/>
                </a:tc>
                <a:extLst>
                  <a:ext uri="{0D108BD9-81ED-4DB2-BD59-A6C34878D82A}">
                    <a16:rowId xmlns:a16="http://schemas.microsoft.com/office/drawing/2014/main" val="10001"/>
                  </a:ext>
                </a:extLst>
              </a:tr>
              <a:tr h="370962">
                <a:tc>
                  <a:txBody>
                    <a:bodyPr/>
                    <a:lstStyle/>
                    <a:p>
                      <a:r>
                        <a:rPr lang="en-US" altLang="ja-JP" sz="1800" dirty="0"/>
                        <a:t>1601</a:t>
                      </a:r>
                      <a:r>
                        <a:rPr lang="ja-JP" altLang="en-US" sz="1800" dirty="0"/>
                        <a:t>年</a:t>
                      </a:r>
                    </a:p>
                  </a:txBody>
                  <a:tcPr marL="91449" marR="91449" marT="45735" marB="45735"/>
                </a:tc>
                <a:tc>
                  <a:txBody>
                    <a:bodyPr/>
                    <a:lstStyle/>
                    <a:p>
                      <a:r>
                        <a:rPr lang="ja-JP" altLang="en-US" sz="1800" dirty="0"/>
                        <a:t>ティコ・ブラーエ死去</a:t>
                      </a:r>
                      <a:endParaRPr lang="en-US" altLang="ja-JP" sz="1800" dirty="0"/>
                    </a:p>
                  </a:txBody>
                  <a:tcPr marL="91449" marR="91449" marT="45735" marB="45735"/>
                </a:tc>
                <a:tc>
                  <a:txBody>
                    <a:bodyPr/>
                    <a:lstStyle/>
                    <a:p>
                      <a:endParaRPr lang="ja-JP" altLang="en-US" sz="1800" dirty="0"/>
                    </a:p>
                  </a:txBody>
                  <a:tcPr marL="91449" marR="91449" marT="45735" marB="45735"/>
                </a:tc>
                <a:extLst>
                  <a:ext uri="{0D108BD9-81ED-4DB2-BD59-A6C34878D82A}">
                    <a16:rowId xmlns:a16="http://schemas.microsoft.com/office/drawing/2014/main" val="10002"/>
                  </a:ext>
                </a:extLst>
              </a:tr>
              <a:tr h="370962">
                <a:tc>
                  <a:txBody>
                    <a:bodyPr/>
                    <a:lstStyle/>
                    <a:p>
                      <a:r>
                        <a:rPr lang="en-US" altLang="ja-JP" sz="1800" dirty="0"/>
                        <a:t>1602</a:t>
                      </a:r>
                      <a:r>
                        <a:rPr lang="ja-JP" altLang="en-US" sz="1800" baseline="0" dirty="0"/>
                        <a:t>年</a:t>
                      </a:r>
                      <a:endParaRPr lang="ja-JP" altLang="en-US" sz="1800" dirty="0"/>
                    </a:p>
                  </a:txBody>
                  <a:tcPr marL="91449" marR="91449" marT="45735" marB="45735"/>
                </a:tc>
                <a:tc>
                  <a:txBody>
                    <a:bodyPr/>
                    <a:lstStyle/>
                    <a:p>
                      <a:endParaRPr lang="ja-JP" altLang="en-US" sz="1800" dirty="0"/>
                    </a:p>
                  </a:txBody>
                  <a:tcPr marL="91449" marR="91449" marT="45735" marB="45735"/>
                </a:tc>
                <a:tc>
                  <a:txBody>
                    <a:bodyPr/>
                    <a:lstStyle/>
                    <a:p>
                      <a:r>
                        <a:rPr lang="ja-JP" altLang="en-US" sz="1800" dirty="0"/>
                        <a:t>振り子を用いた自由落下運動の実験</a:t>
                      </a:r>
                    </a:p>
                  </a:txBody>
                  <a:tcPr marL="91449" marR="91449" marT="45735" marB="45735"/>
                </a:tc>
                <a:extLst>
                  <a:ext uri="{0D108BD9-81ED-4DB2-BD59-A6C34878D82A}">
                    <a16:rowId xmlns:a16="http://schemas.microsoft.com/office/drawing/2014/main" val="10003"/>
                  </a:ext>
                </a:extLst>
              </a:tr>
              <a:tr h="370962">
                <a:tc>
                  <a:txBody>
                    <a:bodyPr/>
                    <a:lstStyle/>
                    <a:p>
                      <a:r>
                        <a:rPr lang="en-US" altLang="ja-JP" sz="1800" dirty="0"/>
                        <a:t>1604</a:t>
                      </a:r>
                      <a:r>
                        <a:rPr lang="ja-JP" altLang="en-US" sz="1800" dirty="0"/>
                        <a:t>年</a:t>
                      </a:r>
                    </a:p>
                  </a:txBody>
                  <a:tcPr marL="91449" marR="91449" marT="45735" marB="45735"/>
                </a:tc>
                <a:tc>
                  <a:txBody>
                    <a:bodyPr/>
                    <a:lstStyle/>
                    <a:p>
                      <a:r>
                        <a:rPr lang="ja-JP" altLang="en-US" sz="1800" dirty="0"/>
                        <a:t>ケプラーが</a:t>
                      </a:r>
                      <a:r>
                        <a:rPr lang="en-US" altLang="ja-JP" sz="1800" dirty="0"/>
                        <a:t>SN1604</a:t>
                      </a:r>
                      <a:r>
                        <a:rPr lang="ja-JP" altLang="en-US" sz="1800" dirty="0"/>
                        <a:t>を発見</a:t>
                      </a:r>
                    </a:p>
                  </a:txBody>
                  <a:tcPr marL="91449" marR="91449" marT="45735" marB="45735"/>
                </a:tc>
                <a:tc>
                  <a:txBody>
                    <a:bodyPr/>
                    <a:lstStyle/>
                    <a:p>
                      <a:r>
                        <a:rPr lang="ja-JP" altLang="en-US" sz="1800" dirty="0"/>
                        <a:t>斜面上の運動の研究</a:t>
                      </a:r>
                    </a:p>
                  </a:txBody>
                  <a:tcPr marL="91449" marR="91449" marT="45735" marB="45735"/>
                </a:tc>
                <a:extLst>
                  <a:ext uri="{0D108BD9-81ED-4DB2-BD59-A6C34878D82A}">
                    <a16:rowId xmlns:a16="http://schemas.microsoft.com/office/drawing/2014/main" val="10004"/>
                  </a:ext>
                </a:extLst>
              </a:tr>
              <a:tr h="370962">
                <a:tc>
                  <a:txBody>
                    <a:bodyPr/>
                    <a:lstStyle/>
                    <a:p>
                      <a:r>
                        <a:rPr lang="en-US" altLang="ja-JP" sz="1800" dirty="0"/>
                        <a:t>1609</a:t>
                      </a:r>
                      <a:r>
                        <a:rPr lang="ja-JP" altLang="en-US" sz="1800" dirty="0"/>
                        <a:t>年</a:t>
                      </a:r>
                    </a:p>
                  </a:txBody>
                  <a:tcPr marL="91449" marR="91449" marT="45735" marB="45735"/>
                </a:tc>
                <a:tc>
                  <a:txBody>
                    <a:bodyPr/>
                    <a:lstStyle/>
                    <a:p>
                      <a:r>
                        <a:rPr lang="ja-JP" altLang="en-US" sz="1800" dirty="0"/>
                        <a:t>ケプラーの第</a:t>
                      </a:r>
                      <a:r>
                        <a:rPr lang="en-US" altLang="ja-JP" sz="1800" dirty="0"/>
                        <a:t>1,2</a:t>
                      </a:r>
                      <a:r>
                        <a:rPr lang="ja-JP" altLang="en-US" sz="1800" dirty="0"/>
                        <a:t>法則</a:t>
                      </a:r>
                    </a:p>
                  </a:txBody>
                  <a:tcPr marL="91449" marR="91449" marT="45735" marB="4573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800" dirty="0"/>
                        <a:t>ガリレイ式望遠鏡の製作、月面観測</a:t>
                      </a:r>
                      <a:endParaRPr lang="en-US" altLang="ja-JP" sz="1800" dirty="0"/>
                    </a:p>
                  </a:txBody>
                  <a:tcPr marL="91449" marR="91449" marT="45735" marB="45735"/>
                </a:tc>
                <a:extLst>
                  <a:ext uri="{0D108BD9-81ED-4DB2-BD59-A6C34878D82A}">
                    <a16:rowId xmlns:a16="http://schemas.microsoft.com/office/drawing/2014/main" val="10005"/>
                  </a:ext>
                </a:extLst>
              </a:tr>
              <a:tr h="640133">
                <a:tc>
                  <a:txBody>
                    <a:bodyPr/>
                    <a:lstStyle/>
                    <a:p>
                      <a:r>
                        <a:rPr lang="en-US" altLang="ja-JP" sz="1800" dirty="0"/>
                        <a:t>1610</a:t>
                      </a:r>
                      <a:r>
                        <a:rPr lang="ja-JP" altLang="en-US" sz="1800" dirty="0"/>
                        <a:t>年</a:t>
                      </a:r>
                    </a:p>
                  </a:txBody>
                  <a:tcPr marL="91449" marR="91449" marT="45735" marB="45735"/>
                </a:tc>
                <a:tc>
                  <a:txBody>
                    <a:bodyPr/>
                    <a:lstStyle/>
                    <a:p>
                      <a:r>
                        <a:rPr lang="ja-JP" altLang="en-US" sz="1800" dirty="0"/>
                        <a:t>ケプラーが、ガリレイの発見を支持する旨の書簡を送る</a:t>
                      </a:r>
                    </a:p>
                  </a:txBody>
                  <a:tcPr marL="91449" marR="91449" marT="45735" marB="45735"/>
                </a:tc>
                <a:tc>
                  <a:txBody>
                    <a:bodyPr/>
                    <a:lstStyle/>
                    <a:p>
                      <a:r>
                        <a:rPr lang="ja-JP" altLang="en-US" sz="1800" dirty="0"/>
                        <a:t>木星の衛星、金星の満ち欠けの発見</a:t>
                      </a:r>
                      <a:endParaRPr lang="en-US" altLang="ja-JP" sz="1800" dirty="0"/>
                    </a:p>
                  </a:txBody>
                  <a:tcPr marL="91449" marR="91449" marT="45735" marB="45735"/>
                </a:tc>
                <a:extLst>
                  <a:ext uri="{0D108BD9-81ED-4DB2-BD59-A6C34878D82A}">
                    <a16:rowId xmlns:a16="http://schemas.microsoft.com/office/drawing/2014/main" val="10006"/>
                  </a:ext>
                </a:extLst>
              </a:tr>
              <a:tr h="370962">
                <a:tc>
                  <a:txBody>
                    <a:bodyPr/>
                    <a:lstStyle/>
                    <a:p>
                      <a:r>
                        <a:rPr lang="en-US" altLang="ja-JP" sz="1800" dirty="0"/>
                        <a:t>1611</a:t>
                      </a:r>
                      <a:r>
                        <a:rPr lang="ja-JP" altLang="en-US" sz="1800" dirty="0"/>
                        <a:t>年</a:t>
                      </a:r>
                    </a:p>
                  </a:txBody>
                  <a:tcPr marL="91449" marR="91449" marT="45735" marB="45735"/>
                </a:tc>
                <a:tc>
                  <a:txBody>
                    <a:bodyPr/>
                    <a:lstStyle/>
                    <a:p>
                      <a:r>
                        <a:rPr lang="ja-JP" altLang="en-US" sz="1800" dirty="0"/>
                        <a:t>ケプラー式望遠鏡の考案</a:t>
                      </a:r>
                    </a:p>
                  </a:txBody>
                  <a:tcPr marL="91449" marR="91449" marT="45735" marB="45735"/>
                </a:tc>
                <a:tc>
                  <a:txBody>
                    <a:bodyPr/>
                    <a:lstStyle/>
                    <a:p>
                      <a:endParaRPr lang="en-US" altLang="ja-JP" sz="1800" dirty="0"/>
                    </a:p>
                  </a:txBody>
                  <a:tcPr marL="91449" marR="91449" marT="45735" marB="45735"/>
                </a:tc>
                <a:extLst>
                  <a:ext uri="{0D108BD9-81ED-4DB2-BD59-A6C34878D82A}">
                    <a16:rowId xmlns:a16="http://schemas.microsoft.com/office/drawing/2014/main" val="10007"/>
                  </a:ext>
                </a:extLst>
              </a:tr>
              <a:tr h="370962">
                <a:tc>
                  <a:txBody>
                    <a:bodyPr/>
                    <a:lstStyle/>
                    <a:p>
                      <a:r>
                        <a:rPr lang="en-US" altLang="ja-JP" sz="1800" dirty="0"/>
                        <a:t>1613</a:t>
                      </a:r>
                      <a:r>
                        <a:rPr lang="ja-JP" altLang="en-US" sz="1800" dirty="0"/>
                        <a:t>年</a:t>
                      </a:r>
                    </a:p>
                  </a:txBody>
                  <a:tcPr marL="91449" marR="91449" marT="45735" marB="45735"/>
                </a:tc>
                <a:tc>
                  <a:txBody>
                    <a:bodyPr/>
                    <a:lstStyle/>
                    <a:p>
                      <a:endParaRPr lang="ja-JP" altLang="en-US" sz="1800" dirty="0"/>
                    </a:p>
                  </a:txBody>
                  <a:tcPr marL="91449" marR="91449" marT="45735" marB="45735"/>
                </a:tc>
                <a:tc>
                  <a:txBody>
                    <a:bodyPr/>
                    <a:lstStyle/>
                    <a:p>
                      <a:r>
                        <a:rPr lang="ja-JP" altLang="en-US" sz="1800" dirty="0"/>
                        <a:t>太陽黒点の発見</a:t>
                      </a:r>
                      <a:endParaRPr lang="en-US" altLang="ja-JP" sz="1800" dirty="0"/>
                    </a:p>
                  </a:txBody>
                  <a:tcPr marL="91449" marR="91449" marT="45735" marB="45735"/>
                </a:tc>
                <a:extLst>
                  <a:ext uri="{0D108BD9-81ED-4DB2-BD59-A6C34878D82A}">
                    <a16:rowId xmlns:a16="http://schemas.microsoft.com/office/drawing/2014/main" val="10008"/>
                  </a:ext>
                </a:extLst>
              </a:tr>
              <a:tr h="370962">
                <a:tc>
                  <a:txBody>
                    <a:bodyPr/>
                    <a:lstStyle/>
                    <a:p>
                      <a:r>
                        <a:rPr lang="en-US" altLang="ja-JP" sz="1800" dirty="0"/>
                        <a:t>1616</a:t>
                      </a:r>
                      <a:r>
                        <a:rPr lang="ja-JP" altLang="en-US" sz="1800" dirty="0"/>
                        <a:t>年</a:t>
                      </a:r>
                    </a:p>
                  </a:txBody>
                  <a:tcPr marL="91449" marR="91449" marT="45735" marB="45735"/>
                </a:tc>
                <a:tc>
                  <a:txBody>
                    <a:bodyPr/>
                    <a:lstStyle/>
                    <a:p>
                      <a:endParaRPr lang="ja-JP" altLang="en-US" sz="1800" dirty="0"/>
                    </a:p>
                  </a:txBody>
                  <a:tcPr marL="91449" marR="91449" marT="45735" marB="45735"/>
                </a:tc>
                <a:tc>
                  <a:txBody>
                    <a:bodyPr/>
                    <a:lstStyle/>
                    <a:p>
                      <a:r>
                        <a:rPr lang="ja-JP" altLang="en-US" sz="1800" dirty="0"/>
                        <a:t>第</a:t>
                      </a:r>
                      <a:r>
                        <a:rPr lang="en-US" altLang="ja-JP" sz="1800" dirty="0"/>
                        <a:t>1</a:t>
                      </a:r>
                      <a:r>
                        <a:rPr lang="ja-JP" altLang="en-US" sz="1800" dirty="0"/>
                        <a:t>回宗教裁判</a:t>
                      </a:r>
                      <a:endParaRPr lang="en-US" altLang="ja-JP" sz="1800" dirty="0"/>
                    </a:p>
                  </a:txBody>
                  <a:tcPr marL="91449" marR="91449" marT="45735" marB="45735"/>
                </a:tc>
                <a:extLst>
                  <a:ext uri="{0D108BD9-81ED-4DB2-BD59-A6C34878D82A}">
                    <a16:rowId xmlns:a16="http://schemas.microsoft.com/office/drawing/2014/main" val="10009"/>
                  </a:ext>
                </a:extLst>
              </a:tr>
              <a:tr h="370962">
                <a:tc>
                  <a:txBody>
                    <a:bodyPr/>
                    <a:lstStyle/>
                    <a:p>
                      <a:r>
                        <a:rPr lang="en-US" altLang="ja-JP" sz="1800" dirty="0"/>
                        <a:t>1619</a:t>
                      </a:r>
                      <a:r>
                        <a:rPr lang="ja-JP" altLang="en-US" sz="1800" dirty="0"/>
                        <a:t>年</a:t>
                      </a:r>
                    </a:p>
                  </a:txBody>
                  <a:tcPr marL="91449" marR="91449" marT="45735" marB="45735"/>
                </a:tc>
                <a:tc>
                  <a:txBody>
                    <a:bodyPr/>
                    <a:lstStyle/>
                    <a:p>
                      <a:r>
                        <a:rPr lang="ja-JP" altLang="en-US" sz="1800" dirty="0"/>
                        <a:t>ケプラーの第</a:t>
                      </a:r>
                      <a:r>
                        <a:rPr lang="en-US" altLang="ja-JP" sz="1800" dirty="0"/>
                        <a:t>3</a:t>
                      </a:r>
                      <a:r>
                        <a:rPr lang="ja-JP" altLang="en-US" sz="1800" dirty="0"/>
                        <a:t>法則</a:t>
                      </a:r>
                      <a:endParaRPr lang="en-US" altLang="ja-JP" sz="1800" dirty="0"/>
                    </a:p>
                  </a:txBody>
                  <a:tcPr marL="91449" marR="91449" marT="45735" marB="45735"/>
                </a:tc>
                <a:tc>
                  <a:txBody>
                    <a:bodyPr/>
                    <a:lstStyle/>
                    <a:p>
                      <a:endParaRPr lang="en-US" altLang="ja-JP" sz="1800" dirty="0"/>
                    </a:p>
                  </a:txBody>
                  <a:tcPr marL="91449" marR="91449" marT="45735" marB="45735"/>
                </a:tc>
                <a:extLst>
                  <a:ext uri="{0D108BD9-81ED-4DB2-BD59-A6C34878D82A}">
                    <a16:rowId xmlns:a16="http://schemas.microsoft.com/office/drawing/2014/main" val="10010"/>
                  </a:ext>
                </a:extLst>
              </a:tr>
            </a:tbl>
          </a:graphicData>
        </a:graphic>
      </p:graphicFrame>
      <p:sp>
        <p:nvSpPr>
          <p:cNvPr id="8" name="上カーブ矢印 7"/>
          <p:cNvSpPr/>
          <p:nvPr/>
        </p:nvSpPr>
        <p:spPr bwMode="gray">
          <a:xfrm>
            <a:off x="4603750" y="4114800"/>
            <a:ext cx="1055688" cy="315913"/>
          </a:xfrm>
          <a:prstGeom prst="curvedUpArrow">
            <a:avLst/>
          </a:prstGeom>
          <a:solidFill>
            <a:schemeClr val="accent2">
              <a:lumMod val="20000"/>
              <a:lumOff val="80000"/>
            </a:schemeClr>
          </a:solidFill>
          <a:ln w="9525" algn="ctr">
            <a:solidFill>
              <a:schemeClr val="accent2"/>
            </a:solidFill>
            <a:miter lim="800000"/>
            <a:headEnd/>
            <a:tailEnd/>
          </a:ln>
          <a:effectLst/>
        </p:spPr>
        <p:txBody>
          <a:bodyPr wrap="none" anchor="ctr"/>
          <a:lstStyle/>
          <a:p>
            <a:pPr algn="ctr" eaLnBrk="1" hangingPunct="1">
              <a:defRPr/>
            </a:pPr>
            <a:endParaRPr lang="ja-JP" altLang="en-US" dirty="0"/>
          </a:p>
        </p:txBody>
      </p:sp>
      <p:sp>
        <p:nvSpPr>
          <p:cNvPr id="41014" name="タイトル 4"/>
          <p:cNvSpPr>
            <a:spLocks noGrp="1"/>
          </p:cNvSpPr>
          <p:nvPr>
            <p:ph type="title"/>
          </p:nvPr>
        </p:nvSpPr>
        <p:spPr/>
        <p:txBody>
          <a:bodyPr/>
          <a:lstStyle/>
          <a:p>
            <a:r>
              <a:rPr lang="en-US" altLang="ja-JP"/>
              <a:t>3. </a:t>
            </a:r>
            <a:r>
              <a:rPr lang="ja-JP" altLang="en-US"/>
              <a:t>ケプラーの法則</a:t>
            </a:r>
          </a:p>
        </p:txBody>
      </p:sp>
      <p:sp>
        <p:nvSpPr>
          <p:cNvPr id="41015" name="スライド番号プレースホルダー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31AFB24C-36C6-44F4-BF0E-B4E1E29CECE7}" type="slidenum">
              <a:rPr kumimoji="0" lang="ja-JP" altLang="en-US" smtClean="0">
                <a:solidFill>
                  <a:schemeClr val="tx1"/>
                </a:solidFill>
              </a:rPr>
              <a:pPr>
                <a:lnSpc>
                  <a:spcPct val="100000"/>
                </a:lnSpc>
                <a:spcBef>
                  <a:spcPct val="0"/>
                </a:spcBef>
                <a:spcAft>
                  <a:spcPct val="0"/>
                </a:spcAft>
                <a:buClrTx/>
                <a:buFontTx/>
                <a:buNone/>
              </a:pPr>
              <a:t>36</a:t>
            </a:fld>
            <a:endParaRPr kumimoji="0" lang="ja-JP" altLang="en-US">
              <a:solidFill>
                <a:schemeClr val="tx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正方形/長方形 1">
            <a:extLst>
              <a:ext uri="{FF2B5EF4-FFF2-40B4-BE49-F238E27FC236}">
                <a16:creationId xmlns:a16="http://schemas.microsoft.com/office/drawing/2014/main" id="{76045747-3720-48DE-8CF0-8AD21D48E162}"/>
              </a:ext>
            </a:extLst>
          </p:cNvPr>
          <p:cNvSpPr>
            <a:spLocks noChangeArrowheads="1"/>
          </p:cNvSpPr>
          <p:nvPr/>
        </p:nvSpPr>
        <p:spPr bwMode="gray">
          <a:xfrm>
            <a:off x="0" y="6369469"/>
            <a:ext cx="9144000" cy="484188"/>
          </a:xfrm>
          <a:prstGeom prst="rect">
            <a:avLst/>
          </a:prstGeom>
          <a:solidFill>
            <a:schemeClr val="bg1"/>
          </a:solidFill>
          <a:ln w="9525" algn="ctr">
            <a:solidFill>
              <a:schemeClr val="bg1"/>
            </a:solidFill>
            <a:miter lim="800000"/>
            <a:headEnd/>
            <a:tailEnd/>
          </a:ln>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sp>
        <p:nvSpPr>
          <p:cNvPr id="33" name="二等辺三角形 32">
            <a:extLst>
              <a:ext uri="{FF2B5EF4-FFF2-40B4-BE49-F238E27FC236}">
                <a16:creationId xmlns:a16="http://schemas.microsoft.com/office/drawing/2014/main" id="{2AEDD281-2929-47E5-8D90-5AB56EAEE021}"/>
              </a:ext>
            </a:extLst>
          </p:cNvPr>
          <p:cNvSpPr/>
          <p:nvPr/>
        </p:nvSpPr>
        <p:spPr bwMode="gray">
          <a:xfrm rot="20435765">
            <a:off x="61918" y="4230950"/>
            <a:ext cx="3023145" cy="938499"/>
          </a:xfrm>
          <a:prstGeom prst="triangle">
            <a:avLst>
              <a:gd name="adj" fmla="val 49047"/>
            </a:avLst>
          </a:prstGeom>
          <a:solidFill>
            <a:schemeClr val="accent4">
              <a:lumMod val="20000"/>
              <a:lumOff val="80000"/>
            </a:schemeClr>
          </a:solidFill>
          <a:ln w="19050" algn="ctr">
            <a:solidFill>
              <a:srgbClr val="7030A0"/>
            </a:solidFill>
            <a:prstDash val="solid"/>
            <a:miter lim="800000"/>
            <a:headEnd/>
            <a:tailEnd/>
          </a:ln>
          <a:effectLst/>
        </p:spPr>
        <p:txBody>
          <a:bodyPr wrap="none" rtlCol="0" anchor="ctr"/>
          <a:lstStyle/>
          <a:p>
            <a:pPr algn="ctr"/>
            <a:endParaRPr kumimoji="1" lang="ja-JP" altLang="en-US" dirty="0"/>
          </a:p>
        </p:txBody>
      </p:sp>
      <p:sp>
        <p:nvSpPr>
          <p:cNvPr id="36" name="コンテンツ プレースホルダー 2"/>
          <p:cNvSpPr txBox="1">
            <a:spLocks/>
          </p:cNvSpPr>
          <p:nvPr/>
        </p:nvSpPr>
        <p:spPr bwMode="gray">
          <a:xfrm>
            <a:off x="58092" y="970818"/>
            <a:ext cx="9085907" cy="366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None/>
              <a:defRPr/>
            </a:pPr>
            <a:r>
              <a:rPr lang="ja-JP" altLang="en-US" sz="2400" kern="0" dirty="0"/>
              <a:t>リチャード・ファインマン</a:t>
            </a:r>
            <a:r>
              <a:rPr lang="en-US" altLang="ja-JP" sz="2400" kern="0" dirty="0"/>
              <a:t>(1918-1988, 1965</a:t>
            </a:r>
            <a:r>
              <a:rPr lang="ja-JP" altLang="en-US" sz="2400" kern="0" dirty="0"/>
              <a:t>年ノーベル物理学賞</a:t>
            </a:r>
            <a:r>
              <a:rPr lang="en-US" altLang="ja-JP" sz="2400" kern="0" dirty="0"/>
              <a:t>)</a:t>
            </a:r>
            <a:r>
              <a:rPr lang="ja-JP" altLang="en-US" sz="2400" kern="0" dirty="0"/>
              <a:t>の講義</a:t>
            </a:r>
            <a:endParaRPr lang="en-US" altLang="ja-JP" sz="2400" kern="0" baseline="-25000" dirty="0"/>
          </a:p>
        </p:txBody>
      </p:sp>
      <p:sp>
        <p:nvSpPr>
          <p:cNvPr id="61479" name="スライド番号プレースホルダー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DF1933CD-05E7-4FA8-B2C7-2D30B43E4472}" type="slidenum">
              <a:rPr kumimoji="0" lang="ja-JP" altLang="en-US" smtClean="0">
                <a:solidFill>
                  <a:schemeClr val="tx1"/>
                </a:solidFill>
              </a:rPr>
              <a:pPr>
                <a:lnSpc>
                  <a:spcPct val="100000"/>
                </a:lnSpc>
                <a:spcBef>
                  <a:spcPct val="0"/>
                </a:spcBef>
                <a:spcAft>
                  <a:spcPct val="0"/>
                </a:spcAft>
                <a:buClrTx/>
                <a:buFontTx/>
                <a:buNone/>
              </a:pPr>
              <a:t>37</a:t>
            </a:fld>
            <a:endParaRPr kumimoji="0" lang="ja-JP" altLang="en-US">
              <a:solidFill>
                <a:schemeClr val="tx1"/>
              </a:solidFill>
            </a:endParaRPr>
          </a:p>
        </p:txBody>
      </p:sp>
      <p:graphicFrame>
        <p:nvGraphicFramePr>
          <p:cNvPr id="3" name="表 2">
            <a:extLst>
              <a:ext uri="{FF2B5EF4-FFF2-40B4-BE49-F238E27FC236}">
                <a16:creationId xmlns:a16="http://schemas.microsoft.com/office/drawing/2014/main" id="{D639AD5D-FEDE-41AC-A27B-AE5A7D2F6594}"/>
              </a:ext>
            </a:extLst>
          </p:cNvPr>
          <p:cNvGraphicFramePr>
            <a:graphicFrameLocks noGrp="1"/>
          </p:cNvGraphicFramePr>
          <p:nvPr>
            <p:extLst>
              <p:ext uri="{D42A27DB-BD31-4B8C-83A1-F6EECF244321}">
                <p14:modId xmlns:p14="http://schemas.microsoft.com/office/powerpoint/2010/main" val="3800763884"/>
              </p:ext>
            </p:extLst>
          </p:nvPr>
        </p:nvGraphicFramePr>
        <p:xfrm>
          <a:off x="708991" y="1517705"/>
          <a:ext cx="7866684" cy="1752600"/>
        </p:xfrm>
        <a:graphic>
          <a:graphicData uri="http://schemas.openxmlformats.org/drawingml/2006/table">
            <a:tbl>
              <a:tblPr firstRow="1" bandRow="1">
                <a:tableStyleId>{5940675A-B579-460E-94D1-54222C63F5DA}</a:tableStyleId>
              </a:tblPr>
              <a:tblGrid>
                <a:gridCol w="3933342">
                  <a:extLst>
                    <a:ext uri="{9D8B030D-6E8A-4147-A177-3AD203B41FA5}">
                      <a16:colId xmlns:a16="http://schemas.microsoft.com/office/drawing/2014/main" val="1001461207"/>
                    </a:ext>
                  </a:extLst>
                </a:gridCol>
                <a:gridCol w="3933342">
                  <a:extLst>
                    <a:ext uri="{9D8B030D-6E8A-4147-A177-3AD203B41FA5}">
                      <a16:colId xmlns:a16="http://schemas.microsoft.com/office/drawing/2014/main" val="2806491199"/>
                    </a:ext>
                  </a:extLst>
                </a:gridCol>
              </a:tblGrid>
              <a:tr h="370840">
                <a:tc>
                  <a:txBody>
                    <a:bodyPr/>
                    <a:lstStyle/>
                    <a:p>
                      <a:r>
                        <a:rPr kumimoji="1" lang="ja-JP" altLang="en-US" dirty="0"/>
                        <a:t>ニュートンの</a:t>
                      </a:r>
                      <a:r>
                        <a:rPr kumimoji="1" lang="en-US" altLang="ja-JP" dirty="0"/>
                        <a:t>3</a:t>
                      </a:r>
                      <a:r>
                        <a:rPr kumimoji="1" lang="ja-JP" altLang="en-US" dirty="0"/>
                        <a:t>法則</a:t>
                      </a:r>
                    </a:p>
                  </a:txBody>
                  <a:tcPr/>
                </a:tc>
                <a:tc>
                  <a:txBody>
                    <a:bodyPr/>
                    <a:lstStyle/>
                    <a:p>
                      <a:r>
                        <a:rPr kumimoji="1" lang="ja-JP" altLang="en-US" dirty="0"/>
                        <a:t>ケプラーの</a:t>
                      </a:r>
                      <a:r>
                        <a:rPr kumimoji="1" lang="en-US" altLang="ja-JP" dirty="0"/>
                        <a:t>3</a:t>
                      </a:r>
                      <a:r>
                        <a:rPr kumimoji="1" lang="ja-JP" altLang="en-US" dirty="0"/>
                        <a:t>法則</a:t>
                      </a:r>
                    </a:p>
                  </a:txBody>
                  <a:tcPr/>
                </a:tc>
                <a:extLst>
                  <a:ext uri="{0D108BD9-81ED-4DB2-BD59-A6C34878D82A}">
                    <a16:rowId xmlns:a16="http://schemas.microsoft.com/office/drawing/2014/main" val="1444121563"/>
                  </a:ext>
                </a:extLst>
              </a:tr>
              <a:tr h="370840">
                <a:tc>
                  <a:txBody>
                    <a:bodyPr/>
                    <a:lstStyle/>
                    <a:p>
                      <a:r>
                        <a:rPr kumimoji="1" lang="en-US" altLang="ja-JP" dirty="0"/>
                        <a:t>1. </a:t>
                      </a:r>
                      <a:r>
                        <a:rPr kumimoji="1" lang="ja-JP" altLang="en-US" dirty="0"/>
                        <a:t>慣性の法則</a:t>
                      </a:r>
                    </a:p>
                  </a:txBody>
                  <a:tcPr/>
                </a:tc>
                <a:tc>
                  <a:txBody>
                    <a:bodyPr/>
                    <a:lstStyle/>
                    <a:p>
                      <a:r>
                        <a:rPr kumimoji="1" lang="en-US" altLang="ja-JP" dirty="0"/>
                        <a:t>1. </a:t>
                      </a:r>
                      <a:r>
                        <a:rPr kumimoji="1" lang="ja-JP" altLang="en-US" dirty="0"/>
                        <a:t>惑星は楕円軌道を描く</a:t>
                      </a:r>
                    </a:p>
                  </a:txBody>
                  <a:tcPr/>
                </a:tc>
                <a:extLst>
                  <a:ext uri="{0D108BD9-81ED-4DB2-BD59-A6C34878D82A}">
                    <a16:rowId xmlns:a16="http://schemas.microsoft.com/office/drawing/2014/main" val="1947611512"/>
                  </a:ext>
                </a:extLst>
              </a:tr>
              <a:tr h="370840">
                <a:tc>
                  <a:txBody>
                    <a:bodyPr/>
                    <a:lstStyle/>
                    <a:p>
                      <a:r>
                        <a:rPr kumimoji="1" lang="en-US" altLang="ja-JP" dirty="0"/>
                        <a:t>2. </a:t>
                      </a:r>
                      <a:r>
                        <a:rPr kumimoji="1" lang="ja-JP" altLang="en-US" dirty="0"/>
                        <a:t>加速度は力に比例</a:t>
                      </a:r>
                    </a:p>
                  </a:txBody>
                  <a:tcPr/>
                </a:tc>
                <a:tc>
                  <a:txBody>
                    <a:bodyPr/>
                    <a:lstStyle/>
                    <a:p>
                      <a:r>
                        <a:rPr kumimoji="1" lang="en-US" altLang="ja-JP" dirty="0"/>
                        <a:t>2. </a:t>
                      </a:r>
                      <a:r>
                        <a:rPr kumimoji="1" lang="ja-JP" altLang="en-US" dirty="0"/>
                        <a:t>面積速度一定</a:t>
                      </a:r>
                    </a:p>
                  </a:txBody>
                  <a:tcPr/>
                </a:tc>
                <a:extLst>
                  <a:ext uri="{0D108BD9-81ED-4DB2-BD59-A6C34878D82A}">
                    <a16:rowId xmlns:a16="http://schemas.microsoft.com/office/drawing/2014/main" val="2731524950"/>
                  </a:ext>
                </a:extLst>
              </a:tr>
              <a:tr h="370840">
                <a:tc>
                  <a:txBody>
                    <a:bodyPr/>
                    <a:lstStyle/>
                    <a:p>
                      <a:r>
                        <a:rPr kumimoji="1" lang="en-US" altLang="ja-JP" dirty="0"/>
                        <a:t>3. </a:t>
                      </a:r>
                      <a:r>
                        <a:rPr kumimoji="1" lang="ja-JP" altLang="en-US" dirty="0"/>
                        <a:t>作用反作用の法則</a:t>
                      </a:r>
                    </a:p>
                  </a:txBody>
                  <a:tcPr/>
                </a:tc>
                <a:tc>
                  <a:txBody>
                    <a:bodyPr/>
                    <a:lstStyle/>
                    <a:p>
                      <a:r>
                        <a:rPr kumimoji="1" lang="en-US" altLang="ja-JP" dirty="0"/>
                        <a:t>3. (</a:t>
                      </a:r>
                      <a:r>
                        <a:rPr kumimoji="1" lang="ja-JP" altLang="en-US" dirty="0"/>
                        <a:t>公転周期</a:t>
                      </a:r>
                      <a:r>
                        <a:rPr kumimoji="1" lang="en-US" altLang="ja-JP" dirty="0"/>
                        <a:t>)</a:t>
                      </a:r>
                      <a:r>
                        <a:rPr kumimoji="1" lang="en-US" altLang="ja-JP" baseline="30000" dirty="0"/>
                        <a:t>2</a:t>
                      </a:r>
                      <a:r>
                        <a:rPr kumimoji="1" lang="ja-JP" altLang="en-US" dirty="0"/>
                        <a:t>∝</a:t>
                      </a:r>
                      <a:r>
                        <a:rPr kumimoji="1" lang="en-US" altLang="ja-JP" dirty="0"/>
                        <a:t>(</a:t>
                      </a:r>
                      <a:r>
                        <a:rPr kumimoji="1" lang="ja-JP" altLang="en-US" dirty="0"/>
                        <a:t>楕円軌道の長半径</a:t>
                      </a:r>
                      <a:r>
                        <a:rPr kumimoji="1" lang="en-US" altLang="ja-JP" dirty="0"/>
                        <a:t>)</a:t>
                      </a:r>
                      <a:r>
                        <a:rPr kumimoji="1" lang="en-US" altLang="ja-JP" baseline="30000" dirty="0"/>
                        <a:t>3</a:t>
                      </a:r>
                    </a:p>
                    <a:p>
                      <a:r>
                        <a:rPr kumimoji="1" lang="en-US" altLang="ja-JP" baseline="0" dirty="0"/>
                        <a:t>(</a:t>
                      </a:r>
                      <a:r>
                        <a:rPr kumimoji="1" lang="ja-JP" altLang="en-US" baseline="0" dirty="0"/>
                        <a:t>⇒</a:t>
                      </a:r>
                      <a:r>
                        <a:rPr kumimoji="1" lang="ja-JP" altLang="en-US" baseline="0" dirty="0">
                          <a:solidFill>
                            <a:srgbClr val="CD8B33"/>
                          </a:solidFill>
                        </a:rPr>
                        <a:t>重力の逆二乗則</a:t>
                      </a:r>
                      <a:r>
                        <a:rPr kumimoji="1" lang="en-US" altLang="ja-JP" baseline="0" dirty="0"/>
                        <a:t>)</a:t>
                      </a:r>
                      <a:endParaRPr kumimoji="1" lang="ja-JP" altLang="en-US" baseline="0" dirty="0"/>
                    </a:p>
                  </a:txBody>
                  <a:tcPr/>
                </a:tc>
                <a:extLst>
                  <a:ext uri="{0D108BD9-81ED-4DB2-BD59-A6C34878D82A}">
                    <a16:rowId xmlns:a16="http://schemas.microsoft.com/office/drawing/2014/main" val="1800105694"/>
                  </a:ext>
                </a:extLst>
              </a:tr>
            </a:tbl>
          </a:graphicData>
        </a:graphic>
      </p:graphicFrame>
      <p:cxnSp>
        <p:nvCxnSpPr>
          <p:cNvPr id="4" name="直線コネクタ 3">
            <a:extLst>
              <a:ext uri="{FF2B5EF4-FFF2-40B4-BE49-F238E27FC236}">
                <a16:creationId xmlns:a16="http://schemas.microsoft.com/office/drawing/2014/main" id="{DFAA738E-DDA1-4159-971B-0C8CD74E500E}"/>
              </a:ext>
            </a:extLst>
          </p:cNvPr>
          <p:cNvCxnSpPr>
            <a:cxnSpLocks/>
          </p:cNvCxnSpPr>
          <p:nvPr/>
        </p:nvCxnSpPr>
        <p:spPr bwMode="auto">
          <a:xfrm>
            <a:off x="556591" y="1868557"/>
            <a:ext cx="0" cy="1498323"/>
          </a:xfrm>
          <a:prstGeom prst="line">
            <a:avLst/>
          </a:prstGeom>
          <a:gradFill rotWithShape="0">
            <a:gsLst>
              <a:gs pos="0">
                <a:srgbClr val="FFFFFF"/>
              </a:gs>
              <a:gs pos="100000">
                <a:srgbClr val="C8C8C8"/>
              </a:gs>
            </a:gsLst>
            <a:lin ang="5400000" scaled="1"/>
          </a:gradFill>
          <a:ln w="38100" cap="flat" cmpd="sng" algn="ctr">
            <a:solidFill>
              <a:schemeClr val="accent2"/>
            </a:solidFill>
            <a:prstDash val="dash"/>
            <a:round/>
            <a:headEnd type="none" w="med" len="med"/>
            <a:tailEnd type="none" w="med" len="med"/>
          </a:ln>
          <a:effectLst/>
        </p:spPr>
      </p:cxnSp>
      <p:cxnSp>
        <p:nvCxnSpPr>
          <p:cNvPr id="8" name="直線コネクタ 7">
            <a:extLst>
              <a:ext uri="{FF2B5EF4-FFF2-40B4-BE49-F238E27FC236}">
                <a16:creationId xmlns:a16="http://schemas.microsoft.com/office/drawing/2014/main" id="{FAC7F306-5CDA-4ACF-A1FA-5D30BD4CB2B5}"/>
              </a:ext>
            </a:extLst>
          </p:cNvPr>
          <p:cNvCxnSpPr>
            <a:cxnSpLocks/>
          </p:cNvCxnSpPr>
          <p:nvPr/>
        </p:nvCxnSpPr>
        <p:spPr bwMode="auto">
          <a:xfrm>
            <a:off x="8458912" y="2623930"/>
            <a:ext cx="0" cy="805070"/>
          </a:xfrm>
          <a:prstGeom prst="line">
            <a:avLst/>
          </a:prstGeom>
          <a:gradFill rotWithShape="0">
            <a:gsLst>
              <a:gs pos="0">
                <a:srgbClr val="FFFFFF"/>
              </a:gs>
              <a:gs pos="100000">
                <a:srgbClr val="C8C8C8"/>
              </a:gs>
            </a:gsLst>
            <a:lin ang="5400000" scaled="1"/>
          </a:gradFill>
          <a:ln w="38100" cap="flat" cmpd="sng" algn="ctr">
            <a:solidFill>
              <a:schemeClr val="accent2"/>
            </a:solidFill>
            <a:prstDash val="dash"/>
            <a:round/>
            <a:headEnd type="none" w="med" len="med"/>
            <a:tailEnd type="none" w="med" len="med"/>
          </a:ln>
          <a:effectLst/>
        </p:spPr>
      </p:cxnSp>
      <p:cxnSp>
        <p:nvCxnSpPr>
          <p:cNvPr id="10" name="直線コネクタ 9">
            <a:extLst>
              <a:ext uri="{FF2B5EF4-FFF2-40B4-BE49-F238E27FC236}">
                <a16:creationId xmlns:a16="http://schemas.microsoft.com/office/drawing/2014/main" id="{E3557888-71F8-4AD3-841E-6697F21238B0}"/>
              </a:ext>
            </a:extLst>
          </p:cNvPr>
          <p:cNvCxnSpPr>
            <a:cxnSpLocks/>
          </p:cNvCxnSpPr>
          <p:nvPr/>
        </p:nvCxnSpPr>
        <p:spPr bwMode="auto">
          <a:xfrm flipH="1" flipV="1">
            <a:off x="632792" y="3366880"/>
            <a:ext cx="7692887" cy="6295"/>
          </a:xfrm>
          <a:prstGeom prst="line">
            <a:avLst/>
          </a:prstGeom>
          <a:gradFill rotWithShape="0">
            <a:gsLst>
              <a:gs pos="0">
                <a:srgbClr val="FFFFFF"/>
              </a:gs>
              <a:gs pos="100000">
                <a:srgbClr val="C8C8C8"/>
              </a:gs>
            </a:gsLst>
            <a:lin ang="5400000" scaled="1"/>
          </a:gradFill>
          <a:ln w="38100" cap="flat" cmpd="sng" algn="ctr">
            <a:solidFill>
              <a:schemeClr val="accent2"/>
            </a:solidFill>
            <a:prstDash val="dash"/>
            <a:round/>
            <a:headEnd type="none" w="med" len="med"/>
            <a:tailEnd type="none" w="med" len="med"/>
          </a:ln>
          <a:effectLst/>
        </p:spPr>
      </p:cxnSp>
      <p:cxnSp>
        <p:nvCxnSpPr>
          <p:cNvPr id="13" name="直線コネクタ 12">
            <a:extLst>
              <a:ext uri="{FF2B5EF4-FFF2-40B4-BE49-F238E27FC236}">
                <a16:creationId xmlns:a16="http://schemas.microsoft.com/office/drawing/2014/main" id="{1A38FF80-E746-4B5C-AA75-B256B0A89114}"/>
              </a:ext>
            </a:extLst>
          </p:cNvPr>
          <p:cNvCxnSpPr>
            <a:cxnSpLocks/>
          </p:cNvCxnSpPr>
          <p:nvPr/>
        </p:nvCxnSpPr>
        <p:spPr bwMode="auto">
          <a:xfrm flipH="1">
            <a:off x="568326" y="1875680"/>
            <a:ext cx="4074007" cy="1"/>
          </a:xfrm>
          <a:prstGeom prst="line">
            <a:avLst/>
          </a:prstGeom>
          <a:gradFill rotWithShape="0">
            <a:gsLst>
              <a:gs pos="0">
                <a:srgbClr val="FFFFFF"/>
              </a:gs>
              <a:gs pos="100000">
                <a:srgbClr val="C8C8C8"/>
              </a:gs>
            </a:gsLst>
            <a:lin ang="5400000" scaled="1"/>
          </a:gradFill>
          <a:ln w="38100" cap="flat" cmpd="sng" algn="ctr">
            <a:solidFill>
              <a:schemeClr val="accent2"/>
            </a:solidFill>
            <a:prstDash val="dash"/>
            <a:round/>
            <a:headEnd type="none" w="med" len="med"/>
            <a:tailEnd type="none" w="med" len="med"/>
          </a:ln>
          <a:effectLst/>
        </p:spPr>
      </p:cxnSp>
      <p:cxnSp>
        <p:nvCxnSpPr>
          <p:cNvPr id="15" name="直線コネクタ 14">
            <a:extLst>
              <a:ext uri="{FF2B5EF4-FFF2-40B4-BE49-F238E27FC236}">
                <a16:creationId xmlns:a16="http://schemas.microsoft.com/office/drawing/2014/main" id="{FFD9F8B4-E17A-41E1-8AC2-9A39A1441624}"/>
              </a:ext>
            </a:extLst>
          </p:cNvPr>
          <p:cNvCxnSpPr>
            <a:cxnSpLocks/>
          </p:cNvCxnSpPr>
          <p:nvPr/>
        </p:nvCxnSpPr>
        <p:spPr bwMode="auto">
          <a:xfrm flipH="1" flipV="1">
            <a:off x="4479235" y="2597343"/>
            <a:ext cx="3955775" cy="20375"/>
          </a:xfrm>
          <a:prstGeom prst="line">
            <a:avLst/>
          </a:prstGeom>
          <a:gradFill rotWithShape="0">
            <a:gsLst>
              <a:gs pos="0">
                <a:srgbClr val="FFFFFF"/>
              </a:gs>
              <a:gs pos="100000">
                <a:srgbClr val="C8C8C8"/>
              </a:gs>
            </a:gsLst>
            <a:lin ang="5400000" scaled="1"/>
          </a:gradFill>
          <a:ln w="38100" cap="flat" cmpd="sng" algn="ctr">
            <a:solidFill>
              <a:schemeClr val="accent2"/>
            </a:solidFill>
            <a:prstDash val="dash"/>
            <a:round/>
            <a:headEnd type="none" w="med" len="med"/>
            <a:tailEnd type="none" w="med" len="med"/>
          </a:ln>
          <a:effectLst/>
        </p:spPr>
      </p:cxnSp>
      <p:cxnSp>
        <p:nvCxnSpPr>
          <p:cNvPr id="17" name="直線コネクタ 16">
            <a:extLst>
              <a:ext uri="{FF2B5EF4-FFF2-40B4-BE49-F238E27FC236}">
                <a16:creationId xmlns:a16="http://schemas.microsoft.com/office/drawing/2014/main" id="{547DB79F-B2A3-40B7-9A24-D87ADE1D1D7B}"/>
              </a:ext>
            </a:extLst>
          </p:cNvPr>
          <p:cNvCxnSpPr>
            <a:cxnSpLocks/>
          </p:cNvCxnSpPr>
          <p:nvPr/>
        </p:nvCxnSpPr>
        <p:spPr bwMode="auto">
          <a:xfrm flipH="1">
            <a:off x="4642333" y="1875680"/>
            <a:ext cx="35166" cy="742038"/>
          </a:xfrm>
          <a:prstGeom prst="line">
            <a:avLst/>
          </a:prstGeom>
          <a:gradFill rotWithShape="0">
            <a:gsLst>
              <a:gs pos="0">
                <a:srgbClr val="FFFFFF"/>
              </a:gs>
              <a:gs pos="100000">
                <a:srgbClr val="C8C8C8"/>
              </a:gs>
            </a:gsLst>
            <a:lin ang="5400000" scaled="1"/>
          </a:gradFill>
          <a:ln w="38100" cap="flat" cmpd="sng" algn="ctr">
            <a:solidFill>
              <a:schemeClr val="accent2"/>
            </a:solidFill>
            <a:prstDash val="dash"/>
            <a:round/>
            <a:headEnd type="none" w="med" len="med"/>
            <a:tailEnd type="none" w="med" len="med"/>
          </a:ln>
          <a:effectLst/>
        </p:spPr>
      </p:cxnSp>
      <p:sp>
        <p:nvSpPr>
          <p:cNvPr id="20" name="コンテンツ プレースホルダー 2">
            <a:extLst>
              <a:ext uri="{FF2B5EF4-FFF2-40B4-BE49-F238E27FC236}">
                <a16:creationId xmlns:a16="http://schemas.microsoft.com/office/drawing/2014/main" id="{44912DE1-BD1F-418A-A2E8-C60436118A46}"/>
              </a:ext>
            </a:extLst>
          </p:cNvPr>
          <p:cNvSpPr txBox="1">
            <a:spLocks/>
          </p:cNvSpPr>
          <p:nvPr/>
        </p:nvSpPr>
        <p:spPr bwMode="gray">
          <a:xfrm>
            <a:off x="3066486" y="1802886"/>
            <a:ext cx="169006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baseline="-25000" dirty="0">
                <a:solidFill>
                  <a:schemeClr val="accent2"/>
                </a:solidFill>
              </a:rPr>
              <a:t>これ等から</a:t>
            </a:r>
            <a:endParaRPr lang="en-US" altLang="ja-JP" kern="0" baseline="-25000" dirty="0">
              <a:solidFill>
                <a:schemeClr val="accent2"/>
              </a:solidFill>
            </a:endParaRPr>
          </a:p>
        </p:txBody>
      </p:sp>
      <p:sp>
        <p:nvSpPr>
          <p:cNvPr id="16" name="正方形/長方形 15">
            <a:extLst>
              <a:ext uri="{FF2B5EF4-FFF2-40B4-BE49-F238E27FC236}">
                <a16:creationId xmlns:a16="http://schemas.microsoft.com/office/drawing/2014/main" id="{41801B43-E75C-45A8-BBBA-F91222080CC6}"/>
              </a:ext>
            </a:extLst>
          </p:cNvPr>
          <p:cNvSpPr/>
          <p:nvPr/>
        </p:nvSpPr>
        <p:spPr bwMode="gray">
          <a:xfrm>
            <a:off x="4654067" y="1875679"/>
            <a:ext cx="2730986" cy="721664"/>
          </a:xfrm>
          <a:prstGeom prst="rect">
            <a:avLst/>
          </a:prstGeom>
          <a:noFill/>
          <a:ln w="38100" algn="ctr">
            <a:solidFill>
              <a:srgbClr val="FF0000"/>
            </a:solidFill>
            <a:miter lim="800000"/>
            <a:headEnd/>
            <a:tailEnd/>
          </a:ln>
          <a:effectLst/>
        </p:spPr>
        <p:txBody>
          <a:bodyPr wrap="none" rtlCol="0" anchor="ctr"/>
          <a:lstStyle/>
          <a:p>
            <a:pPr algn="ctr"/>
            <a:endParaRPr kumimoji="1" lang="ja-JP" altLang="en-US" dirty="0"/>
          </a:p>
        </p:txBody>
      </p:sp>
      <p:sp>
        <p:nvSpPr>
          <p:cNvPr id="22" name="コンテンツ プレースホルダー 2">
            <a:extLst>
              <a:ext uri="{FF2B5EF4-FFF2-40B4-BE49-F238E27FC236}">
                <a16:creationId xmlns:a16="http://schemas.microsoft.com/office/drawing/2014/main" id="{04CCA3FC-8B5A-4637-B568-85CA2DD120B1}"/>
              </a:ext>
            </a:extLst>
          </p:cNvPr>
          <p:cNvSpPr txBox="1">
            <a:spLocks/>
          </p:cNvSpPr>
          <p:nvPr/>
        </p:nvSpPr>
        <p:spPr bwMode="gray">
          <a:xfrm>
            <a:off x="6952388" y="1464531"/>
            <a:ext cx="169006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baseline="-25000" dirty="0">
                <a:solidFill>
                  <a:schemeClr val="accent1"/>
                </a:solidFill>
              </a:rPr>
              <a:t>これ等を導出</a:t>
            </a:r>
            <a:endParaRPr lang="en-US" altLang="ja-JP" kern="0" baseline="-25000" dirty="0">
              <a:solidFill>
                <a:schemeClr val="accent1"/>
              </a:solidFill>
            </a:endParaRPr>
          </a:p>
        </p:txBody>
      </p:sp>
      <p:sp>
        <p:nvSpPr>
          <p:cNvPr id="18" name="矢印: 下カーブ 17">
            <a:extLst>
              <a:ext uri="{FF2B5EF4-FFF2-40B4-BE49-F238E27FC236}">
                <a16:creationId xmlns:a16="http://schemas.microsoft.com/office/drawing/2014/main" id="{E8ECF589-DD77-4205-855D-587ABFCAF016}"/>
              </a:ext>
            </a:extLst>
          </p:cNvPr>
          <p:cNvSpPr/>
          <p:nvPr/>
        </p:nvSpPr>
        <p:spPr bwMode="gray">
          <a:xfrm>
            <a:off x="3592376" y="1421130"/>
            <a:ext cx="1126438" cy="357974"/>
          </a:xfrm>
          <a:prstGeom prst="curvedDownArrow">
            <a:avLst/>
          </a:prstGeom>
          <a:noFill/>
          <a:ln w="9525" algn="ctr">
            <a:solidFill>
              <a:schemeClr val="accent1"/>
            </a:solidFill>
            <a:miter lim="800000"/>
            <a:headEnd/>
            <a:tailEnd/>
          </a:ln>
          <a:effectLst/>
        </p:spPr>
        <p:txBody>
          <a:bodyPr wrap="none" rtlCol="0" anchor="ctr"/>
          <a:lstStyle/>
          <a:p>
            <a:pPr algn="ctr"/>
            <a:endParaRPr kumimoji="1" lang="ja-JP" altLang="en-US" dirty="0"/>
          </a:p>
        </p:txBody>
      </p:sp>
      <p:sp>
        <p:nvSpPr>
          <p:cNvPr id="24" name="二等辺三角形 23">
            <a:extLst>
              <a:ext uri="{FF2B5EF4-FFF2-40B4-BE49-F238E27FC236}">
                <a16:creationId xmlns:a16="http://schemas.microsoft.com/office/drawing/2014/main" id="{ABF479F2-6BAA-4C57-AC04-F6AA08421A41}"/>
              </a:ext>
            </a:extLst>
          </p:cNvPr>
          <p:cNvSpPr/>
          <p:nvPr/>
        </p:nvSpPr>
        <p:spPr bwMode="gray">
          <a:xfrm>
            <a:off x="278296" y="4605958"/>
            <a:ext cx="3266661" cy="1022807"/>
          </a:xfrm>
          <a:prstGeom prst="triangle">
            <a:avLst>
              <a:gd name="adj" fmla="val 90264"/>
            </a:avLst>
          </a:prstGeom>
          <a:solidFill>
            <a:schemeClr val="accent5">
              <a:lumMod val="20000"/>
              <a:lumOff val="80000"/>
            </a:schemeClr>
          </a:solidFill>
          <a:ln w="9525" algn="ctr">
            <a:solidFill>
              <a:srgbClr val="FF0000"/>
            </a:solidFill>
            <a:miter lim="800000"/>
            <a:headEnd/>
            <a:tailEnd/>
          </a:ln>
          <a:effectLst/>
        </p:spPr>
        <p:txBody>
          <a:bodyPr wrap="none" rtlCol="0" anchor="ctr"/>
          <a:lstStyle/>
          <a:p>
            <a:pPr algn="ctr"/>
            <a:endParaRPr kumimoji="1" lang="ja-JP" altLang="en-US" dirty="0"/>
          </a:p>
        </p:txBody>
      </p:sp>
      <p:sp>
        <p:nvSpPr>
          <p:cNvPr id="28" name="二等辺三角形 27">
            <a:extLst>
              <a:ext uri="{FF2B5EF4-FFF2-40B4-BE49-F238E27FC236}">
                <a16:creationId xmlns:a16="http://schemas.microsoft.com/office/drawing/2014/main" id="{A148EDE8-F9F3-4D73-A8B1-D32A337BC404}"/>
              </a:ext>
            </a:extLst>
          </p:cNvPr>
          <p:cNvSpPr/>
          <p:nvPr/>
        </p:nvSpPr>
        <p:spPr bwMode="gray">
          <a:xfrm rot="20435765">
            <a:off x="128133" y="4214736"/>
            <a:ext cx="3023145" cy="938499"/>
          </a:xfrm>
          <a:prstGeom prst="triangle">
            <a:avLst>
              <a:gd name="adj" fmla="val 100000"/>
            </a:avLst>
          </a:prstGeom>
          <a:noFill/>
          <a:ln w="38100" algn="ctr">
            <a:solidFill>
              <a:srgbClr val="00B050"/>
            </a:solidFill>
            <a:prstDash val="dash"/>
            <a:miter lim="800000"/>
            <a:headEnd/>
            <a:tailEnd/>
          </a:ln>
          <a:effectLst/>
        </p:spPr>
        <p:txBody>
          <a:bodyPr wrap="none" rtlCol="0" anchor="ctr"/>
          <a:lstStyle/>
          <a:p>
            <a:pPr algn="ctr"/>
            <a:endParaRPr kumimoji="1" lang="ja-JP" altLang="en-US" dirty="0"/>
          </a:p>
        </p:txBody>
      </p:sp>
      <p:sp>
        <p:nvSpPr>
          <p:cNvPr id="25" name="平行四辺形 24">
            <a:extLst>
              <a:ext uri="{FF2B5EF4-FFF2-40B4-BE49-F238E27FC236}">
                <a16:creationId xmlns:a16="http://schemas.microsoft.com/office/drawing/2014/main" id="{72835935-1D50-44C0-AD90-0201F7462F7F}"/>
              </a:ext>
            </a:extLst>
          </p:cNvPr>
          <p:cNvSpPr/>
          <p:nvPr/>
        </p:nvSpPr>
        <p:spPr bwMode="gray">
          <a:xfrm rot="20369149">
            <a:off x="1511981" y="3973131"/>
            <a:ext cx="1596439" cy="933197"/>
          </a:xfrm>
          <a:prstGeom prst="parallelogram">
            <a:avLst>
              <a:gd name="adj" fmla="val 0"/>
            </a:avLst>
          </a:prstGeom>
          <a:noFill/>
          <a:ln w="9525" algn="ctr">
            <a:solidFill>
              <a:srgbClr val="0070C0"/>
            </a:solidFill>
            <a:miter lim="800000"/>
            <a:headEnd/>
            <a:tailEnd/>
          </a:ln>
          <a:effectLst/>
        </p:spPr>
        <p:txBody>
          <a:bodyPr wrap="none" rtlCol="0" anchor="ctr"/>
          <a:lstStyle/>
          <a:p>
            <a:pPr algn="ctr"/>
            <a:endParaRPr kumimoji="1" lang="ja-JP" altLang="en-US" dirty="0"/>
          </a:p>
        </p:txBody>
      </p:sp>
      <p:sp>
        <p:nvSpPr>
          <p:cNvPr id="34" name="コンテンツ プレースホルダー 2">
            <a:extLst>
              <a:ext uri="{FF2B5EF4-FFF2-40B4-BE49-F238E27FC236}">
                <a16:creationId xmlns:a16="http://schemas.microsoft.com/office/drawing/2014/main" id="{7FD30F7A-1A62-4EB2-84B6-128436517654}"/>
              </a:ext>
            </a:extLst>
          </p:cNvPr>
          <p:cNvSpPr txBox="1">
            <a:spLocks/>
          </p:cNvSpPr>
          <p:nvPr/>
        </p:nvSpPr>
        <p:spPr bwMode="gray">
          <a:xfrm>
            <a:off x="58093" y="5661193"/>
            <a:ext cx="1068339"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2400" kern="0" dirty="0"/>
              <a:t>S(</a:t>
            </a:r>
            <a:r>
              <a:rPr lang="ja-JP" altLang="en-US" sz="2400" kern="0" dirty="0"/>
              <a:t>太陽</a:t>
            </a:r>
            <a:r>
              <a:rPr lang="en-US" altLang="ja-JP" sz="2400" kern="0" dirty="0"/>
              <a:t>)</a:t>
            </a:r>
          </a:p>
        </p:txBody>
      </p:sp>
      <p:sp>
        <p:nvSpPr>
          <p:cNvPr id="35" name="コンテンツ プレースホルダー 2">
            <a:extLst>
              <a:ext uri="{FF2B5EF4-FFF2-40B4-BE49-F238E27FC236}">
                <a16:creationId xmlns:a16="http://schemas.microsoft.com/office/drawing/2014/main" id="{A8F1039A-258D-4805-812A-C2A95C0BD86E}"/>
              </a:ext>
            </a:extLst>
          </p:cNvPr>
          <p:cNvSpPr txBox="1">
            <a:spLocks/>
          </p:cNvSpPr>
          <p:nvPr/>
        </p:nvSpPr>
        <p:spPr bwMode="gray">
          <a:xfrm>
            <a:off x="3332986" y="5617106"/>
            <a:ext cx="53825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2400" kern="0" dirty="0"/>
              <a:t>A</a:t>
            </a:r>
          </a:p>
        </p:txBody>
      </p:sp>
      <p:sp>
        <p:nvSpPr>
          <p:cNvPr id="37" name="コンテンツ プレースホルダー 2">
            <a:extLst>
              <a:ext uri="{FF2B5EF4-FFF2-40B4-BE49-F238E27FC236}">
                <a16:creationId xmlns:a16="http://schemas.microsoft.com/office/drawing/2014/main" id="{EA2E8AF3-D6B6-4C2D-9DC7-E5E58D448C32}"/>
              </a:ext>
            </a:extLst>
          </p:cNvPr>
          <p:cNvSpPr txBox="1">
            <a:spLocks/>
          </p:cNvSpPr>
          <p:nvPr/>
        </p:nvSpPr>
        <p:spPr bwMode="gray">
          <a:xfrm>
            <a:off x="3353040" y="4330203"/>
            <a:ext cx="425612" cy="522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2400" kern="0" dirty="0"/>
              <a:t>B</a:t>
            </a:r>
          </a:p>
        </p:txBody>
      </p:sp>
      <p:sp>
        <p:nvSpPr>
          <p:cNvPr id="38" name="コンテンツ プレースホルダー 2">
            <a:extLst>
              <a:ext uri="{FF2B5EF4-FFF2-40B4-BE49-F238E27FC236}">
                <a16:creationId xmlns:a16="http://schemas.microsoft.com/office/drawing/2014/main" id="{31CB3090-972E-47AF-A563-A63C6FA7C235}"/>
              </a:ext>
            </a:extLst>
          </p:cNvPr>
          <p:cNvSpPr txBox="1">
            <a:spLocks/>
          </p:cNvSpPr>
          <p:nvPr/>
        </p:nvSpPr>
        <p:spPr bwMode="gray">
          <a:xfrm>
            <a:off x="2630214" y="3444887"/>
            <a:ext cx="538255" cy="522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2400" kern="0" dirty="0"/>
              <a:t>C'</a:t>
            </a:r>
            <a:endParaRPr lang="en-US" altLang="ja-JP" sz="2400" kern="0" baseline="-25000" dirty="0"/>
          </a:p>
        </p:txBody>
      </p:sp>
      <p:sp>
        <p:nvSpPr>
          <p:cNvPr id="40" name="コンテンツ プレースホルダー 2">
            <a:extLst>
              <a:ext uri="{FF2B5EF4-FFF2-40B4-BE49-F238E27FC236}">
                <a16:creationId xmlns:a16="http://schemas.microsoft.com/office/drawing/2014/main" id="{A017898C-C48C-46DB-A726-AFEA21CCC21A}"/>
              </a:ext>
            </a:extLst>
          </p:cNvPr>
          <p:cNvSpPr txBox="1">
            <a:spLocks/>
          </p:cNvSpPr>
          <p:nvPr/>
        </p:nvSpPr>
        <p:spPr bwMode="gray">
          <a:xfrm>
            <a:off x="1126432" y="3907658"/>
            <a:ext cx="53825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2400" kern="0" dirty="0"/>
              <a:t>C</a:t>
            </a:r>
          </a:p>
        </p:txBody>
      </p:sp>
      <p:sp>
        <p:nvSpPr>
          <p:cNvPr id="42" name="コンテンツ プレースホルダー 2">
            <a:extLst>
              <a:ext uri="{FF2B5EF4-FFF2-40B4-BE49-F238E27FC236}">
                <a16:creationId xmlns:a16="http://schemas.microsoft.com/office/drawing/2014/main" id="{B33C807A-FADF-41E5-8606-39FE45C585AA}"/>
              </a:ext>
            </a:extLst>
          </p:cNvPr>
          <p:cNvSpPr txBox="1">
            <a:spLocks/>
          </p:cNvSpPr>
          <p:nvPr/>
        </p:nvSpPr>
        <p:spPr bwMode="gray">
          <a:xfrm>
            <a:off x="3685382" y="3433755"/>
            <a:ext cx="3604836" cy="44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sz="2400" kern="0" dirty="0"/>
              <a:t>ケプラー第</a:t>
            </a:r>
            <a:r>
              <a:rPr lang="en-US" altLang="ja-JP" sz="2400" kern="0" dirty="0"/>
              <a:t>2</a:t>
            </a:r>
            <a:r>
              <a:rPr lang="ja-JP" altLang="en-US" sz="2400" kern="0" dirty="0"/>
              <a:t>法則の導出</a:t>
            </a:r>
            <a:endParaRPr lang="en-US" altLang="ja-JP" sz="2400" kern="0" dirty="0"/>
          </a:p>
        </p:txBody>
      </p:sp>
      <p:sp>
        <p:nvSpPr>
          <p:cNvPr id="44" name="コンテンツ プレースホルダー 2">
            <a:extLst>
              <a:ext uri="{FF2B5EF4-FFF2-40B4-BE49-F238E27FC236}">
                <a16:creationId xmlns:a16="http://schemas.microsoft.com/office/drawing/2014/main" id="{C1D7C17C-1CA8-43D0-8E38-E9C4FC853404}"/>
              </a:ext>
            </a:extLst>
          </p:cNvPr>
          <p:cNvSpPr txBox="1">
            <a:spLocks/>
          </p:cNvSpPr>
          <p:nvPr/>
        </p:nvSpPr>
        <p:spPr bwMode="gray">
          <a:xfrm>
            <a:off x="3620477" y="3840552"/>
            <a:ext cx="4680260" cy="392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2400" kern="0" dirty="0"/>
              <a:t>(</a:t>
            </a:r>
            <a:r>
              <a:rPr lang="ja-JP" altLang="en-US" sz="2400" kern="0" dirty="0"/>
              <a:t>ニュートンのプリンキピアに同じ</a:t>
            </a:r>
            <a:r>
              <a:rPr lang="en-US" altLang="ja-JP" sz="2400" kern="0" dirty="0"/>
              <a:t>)</a:t>
            </a:r>
          </a:p>
        </p:txBody>
      </p:sp>
      <p:sp>
        <p:nvSpPr>
          <p:cNvPr id="45" name="コンテンツ プレースホルダー 2">
            <a:extLst>
              <a:ext uri="{FF2B5EF4-FFF2-40B4-BE49-F238E27FC236}">
                <a16:creationId xmlns:a16="http://schemas.microsoft.com/office/drawing/2014/main" id="{9F65B259-906D-4676-96D2-24EFAA722624}"/>
              </a:ext>
            </a:extLst>
          </p:cNvPr>
          <p:cNvSpPr txBox="1">
            <a:spLocks/>
          </p:cNvSpPr>
          <p:nvPr/>
        </p:nvSpPr>
        <p:spPr bwMode="gray">
          <a:xfrm>
            <a:off x="1698820" y="5099690"/>
            <a:ext cx="425612" cy="522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2400" kern="0" dirty="0"/>
              <a:t>D</a:t>
            </a:r>
          </a:p>
        </p:txBody>
      </p:sp>
      <p:cxnSp>
        <p:nvCxnSpPr>
          <p:cNvPr id="30" name="直線矢印コネクタ 29">
            <a:extLst>
              <a:ext uri="{FF2B5EF4-FFF2-40B4-BE49-F238E27FC236}">
                <a16:creationId xmlns:a16="http://schemas.microsoft.com/office/drawing/2014/main" id="{289DDECF-E045-48C6-8D11-29A0911882D0}"/>
              </a:ext>
            </a:extLst>
          </p:cNvPr>
          <p:cNvCxnSpPr>
            <a:cxnSpLocks/>
            <a:stCxn id="35" idx="0"/>
            <a:endCxn id="37" idx="1"/>
          </p:cNvCxnSpPr>
          <p:nvPr/>
        </p:nvCxnSpPr>
        <p:spPr bwMode="auto">
          <a:xfrm flipH="1" flipV="1">
            <a:off x="3353040" y="4591568"/>
            <a:ext cx="249074" cy="1025538"/>
          </a:xfrm>
          <a:prstGeom prst="straightConnector1">
            <a:avLst/>
          </a:prstGeom>
          <a:gradFill rotWithShape="0">
            <a:gsLst>
              <a:gs pos="0">
                <a:srgbClr val="FFFFFF"/>
              </a:gs>
              <a:gs pos="100000">
                <a:srgbClr val="C8C8C8"/>
              </a:gs>
            </a:gsLst>
            <a:lin ang="5400000" scaled="1"/>
          </a:gradFill>
          <a:ln w="38100" cap="flat" cmpd="sng" algn="ctr">
            <a:solidFill>
              <a:srgbClr val="FF0000"/>
            </a:solidFill>
            <a:prstDash val="solid"/>
            <a:round/>
            <a:headEnd type="none" w="med" len="med"/>
            <a:tailEnd type="triangle"/>
          </a:ln>
          <a:effectLst/>
        </p:spPr>
      </p:cxnSp>
      <p:cxnSp>
        <p:nvCxnSpPr>
          <p:cNvPr id="49" name="直線矢印コネクタ 48">
            <a:extLst>
              <a:ext uri="{FF2B5EF4-FFF2-40B4-BE49-F238E27FC236}">
                <a16:creationId xmlns:a16="http://schemas.microsoft.com/office/drawing/2014/main" id="{2EEEE796-4BD8-4840-839F-766D2E3BC16B}"/>
              </a:ext>
            </a:extLst>
          </p:cNvPr>
          <p:cNvCxnSpPr>
            <a:cxnSpLocks/>
          </p:cNvCxnSpPr>
          <p:nvPr/>
        </p:nvCxnSpPr>
        <p:spPr bwMode="auto">
          <a:xfrm flipH="1" flipV="1">
            <a:off x="1573490" y="4187590"/>
            <a:ext cx="1690346" cy="348574"/>
          </a:xfrm>
          <a:prstGeom prst="straightConnector1">
            <a:avLst/>
          </a:prstGeom>
          <a:gradFill rotWithShape="0">
            <a:gsLst>
              <a:gs pos="0">
                <a:srgbClr val="FFFFFF"/>
              </a:gs>
              <a:gs pos="100000">
                <a:srgbClr val="C8C8C8"/>
              </a:gs>
            </a:gsLst>
            <a:lin ang="5400000" scaled="1"/>
          </a:gradFill>
          <a:ln w="38100" cap="flat" cmpd="sng" algn="ctr">
            <a:solidFill>
              <a:srgbClr val="7030A0"/>
            </a:solidFill>
            <a:prstDash val="solid"/>
            <a:round/>
            <a:headEnd type="none" w="med" len="med"/>
            <a:tailEnd type="triangle"/>
          </a:ln>
          <a:effectLst/>
        </p:spPr>
      </p:cxnSp>
      <p:sp>
        <p:nvSpPr>
          <p:cNvPr id="56" name="コンテンツ プレースホルダー 2">
            <a:extLst>
              <a:ext uri="{FF2B5EF4-FFF2-40B4-BE49-F238E27FC236}">
                <a16:creationId xmlns:a16="http://schemas.microsoft.com/office/drawing/2014/main" id="{314CD4AF-D287-4391-ABD0-8A93214D7F06}"/>
              </a:ext>
            </a:extLst>
          </p:cNvPr>
          <p:cNvSpPr txBox="1">
            <a:spLocks/>
          </p:cNvSpPr>
          <p:nvPr/>
        </p:nvSpPr>
        <p:spPr bwMode="gray">
          <a:xfrm>
            <a:off x="3729042" y="4311254"/>
            <a:ext cx="4680260" cy="392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sz="2400" kern="0" dirty="0"/>
              <a:t>惑星が点</a:t>
            </a:r>
            <a:r>
              <a:rPr lang="en-US" altLang="ja-JP" sz="2400" kern="0" dirty="0"/>
              <a:t>A</a:t>
            </a:r>
            <a:r>
              <a:rPr lang="ja-JP" altLang="en-US" sz="2400" kern="0" dirty="0"/>
              <a:t>から</a:t>
            </a:r>
            <a:r>
              <a:rPr lang="ja-JP" altLang="en-US" sz="2400" kern="0" dirty="0">
                <a:solidFill>
                  <a:schemeClr val="accent1"/>
                </a:solidFill>
              </a:rPr>
              <a:t>点</a:t>
            </a:r>
            <a:r>
              <a:rPr lang="en-US" altLang="ja-JP" sz="2400" kern="0" dirty="0">
                <a:solidFill>
                  <a:schemeClr val="accent1"/>
                </a:solidFill>
              </a:rPr>
              <a:t>B</a:t>
            </a:r>
            <a:r>
              <a:rPr lang="ja-JP" altLang="en-US" sz="2400" kern="0" dirty="0"/>
              <a:t>に移動</a:t>
            </a:r>
            <a:endParaRPr lang="en-US" altLang="ja-JP" sz="2400" kern="0" dirty="0"/>
          </a:p>
        </p:txBody>
      </p:sp>
      <p:sp>
        <p:nvSpPr>
          <p:cNvPr id="57" name="コンテンツ プレースホルダー 2">
            <a:extLst>
              <a:ext uri="{FF2B5EF4-FFF2-40B4-BE49-F238E27FC236}">
                <a16:creationId xmlns:a16="http://schemas.microsoft.com/office/drawing/2014/main" id="{F859416A-36E6-4622-BC83-5D63CAAC534A}"/>
              </a:ext>
            </a:extLst>
          </p:cNvPr>
          <p:cNvSpPr txBox="1">
            <a:spLocks/>
          </p:cNvSpPr>
          <p:nvPr/>
        </p:nvSpPr>
        <p:spPr bwMode="gray">
          <a:xfrm>
            <a:off x="3778652" y="4697925"/>
            <a:ext cx="4680260" cy="755856"/>
          </a:xfrm>
          <a:prstGeom prst="rect">
            <a:avLst/>
          </a:prstGeom>
          <a:noFill/>
          <a:ln w="19050">
            <a:solidFill>
              <a:srgbClr val="00B050"/>
            </a:solidFill>
            <a:prstDash val="dash"/>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sz="2400" kern="0" dirty="0"/>
              <a:t>このまま力を受けなければ直進して</a:t>
            </a:r>
            <a:r>
              <a:rPr lang="ja-JP" altLang="en-US" sz="2400" kern="0" dirty="0">
                <a:solidFill>
                  <a:schemeClr val="accent2"/>
                </a:solidFill>
              </a:rPr>
              <a:t>点</a:t>
            </a:r>
            <a:r>
              <a:rPr lang="en-US" altLang="ja-JP" sz="2400" kern="0" dirty="0">
                <a:solidFill>
                  <a:schemeClr val="accent2"/>
                </a:solidFill>
              </a:rPr>
              <a:t>C</a:t>
            </a:r>
            <a:r>
              <a:rPr lang="en-US" altLang="ja-JP" sz="2400" kern="0" dirty="0"/>
              <a:t>'</a:t>
            </a:r>
            <a:r>
              <a:rPr lang="ja-JP" altLang="en-US" sz="2400" kern="0" dirty="0"/>
              <a:t>に移動</a:t>
            </a:r>
            <a:r>
              <a:rPr lang="en-US" altLang="ja-JP" sz="2400" kern="0" dirty="0"/>
              <a:t>(AB=BC')</a:t>
            </a:r>
          </a:p>
        </p:txBody>
      </p:sp>
      <p:sp>
        <p:nvSpPr>
          <p:cNvPr id="58" name="コンテンツ プレースホルダー 2">
            <a:extLst>
              <a:ext uri="{FF2B5EF4-FFF2-40B4-BE49-F238E27FC236}">
                <a16:creationId xmlns:a16="http://schemas.microsoft.com/office/drawing/2014/main" id="{957F04B4-A2E2-418B-8A32-29BA942C55F6}"/>
              </a:ext>
            </a:extLst>
          </p:cNvPr>
          <p:cNvSpPr txBox="1">
            <a:spLocks/>
          </p:cNvSpPr>
          <p:nvPr/>
        </p:nvSpPr>
        <p:spPr bwMode="gray">
          <a:xfrm>
            <a:off x="3911519" y="5571773"/>
            <a:ext cx="4680260" cy="755856"/>
          </a:xfrm>
          <a:prstGeom prst="rect">
            <a:avLst/>
          </a:prstGeom>
          <a:noFill/>
          <a:ln w="28575">
            <a:noFill/>
            <a:prstDash val="dash"/>
            <a:miter lim="800000"/>
            <a:headEnd/>
            <a:tailEnd/>
          </a:ln>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sz="2400" kern="0" dirty="0"/>
              <a:t>実際には</a:t>
            </a:r>
            <a:r>
              <a:rPr lang="en-US" altLang="ja-JP" sz="2400" kern="0" dirty="0"/>
              <a:t>BS</a:t>
            </a:r>
            <a:r>
              <a:rPr lang="ja-JP" altLang="en-US" sz="2400" kern="0" dirty="0"/>
              <a:t>方向に力を受けるので</a:t>
            </a:r>
            <a:r>
              <a:rPr lang="ja-JP" altLang="en-US" sz="2400" kern="0" dirty="0">
                <a:solidFill>
                  <a:srgbClr val="7030A0"/>
                </a:solidFill>
              </a:rPr>
              <a:t>点</a:t>
            </a:r>
            <a:r>
              <a:rPr lang="en-US" altLang="ja-JP" sz="2400" kern="0" dirty="0">
                <a:solidFill>
                  <a:srgbClr val="7030A0"/>
                </a:solidFill>
              </a:rPr>
              <a:t>C</a:t>
            </a:r>
            <a:r>
              <a:rPr lang="ja-JP" altLang="en-US" sz="2400" kern="0" dirty="0"/>
              <a:t>に移動</a:t>
            </a:r>
            <a:r>
              <a:rPr lang="en-US" altLang="ja-JP" sz="2400" kern="0" dirty="0"/>
              <a:t>(</a:t>
            </a:r>
            <a:r>
              <a:rPr lang="en-US" altLang="ja-JP" sz="2400" kern="0" dirty="0">
                <a:solidFill>
                  <a:srgbClr val="0070C0"/>
                </a:solidFill>
              </a:rPr>
              <a:t>BDCC'</a:t>
            </a:r>
            <a:r>
              <a:rPr lang="ja-JP" altLang="en-US" sz="2400" kern="0" dirty="0">
                <a:solidFill>
                  <a:srgbClr val="0070C0"/>
                </a:solidFill>
              </a:rPr>
              <a:t>は平行四辺形</a:t>
            </a:r>
            <a:r>
              <a:rPr lang="en-US" altLang="ja-JP" sz="2400" kern="0" dirty="0"/>
              <a:t>)</a:t>
            </a:r>
          </a:p>
        </p:txBody>
      </p:sp>
      <p:sp>
        <p:nvSpPr>
          <p:cNvPr id="59" name="コンテンツ プレースホルダー 2">
            <a:extLst>
              <a:ext uri="{FF2B5EF4-FFF2-40B4-BE49-F238E27FC236}">
                <a16:creationId xmlns:a16="http://schemas.microsoft.com/office/drawing/2014/main" id="{3AE5DDDA-9061-4EFD-B464-200606BA1AC3}"/>
              </a:ext>
            </a:extLst>
          </p:cNvPr>
          <p:cNvSpPr txBox="1">
            <a:spLocks/>
          </p:cNvSpPr>
          <p:nvPr/>
        </p:nvSpPr>
        <p:spPr bwMode="gray">
          <a:xfrm>
            <a:off x="254174" y="6373812"/>
            <a:ext cx="8799786"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sz="2400" kern="0" dirty="0">
                <a:solidFill>
                  <a:schemeClr val="accent1"/>
                </a:solidFill>
              </a:rPr>
              <a:t>△</a:t>
            </a:r>
            <a:r>
              <a:rPr lang="en-US" altLang="ja-JP" sz="2400" kern="0" dirty="0">
                <a:solidFill>
                  <a:schemeClr val="accent1"/>
                </a:solidFill>
              </a:rPr>
              <a:t>SAB</a:t>
            </a:r>
            <a:r>
              <a:rPr lang="en-US" altLang="ja-JP" sz="2400" kern="0" dirty="0"/>
              <a:t>=</a:t>
            </a:r>
            <a:r>
              <a:rPr lang="ja-JP" altLang="en-US" sz="2400" kern="0" dirty="0">
                <a:solidFill>
                  <a:schemeClr val="accent2"/>
                </a:solidFill>
              </a:rPr>
              <a:t>△</a:t>
            </a:r>
            <a:r>
              <a:rPr lang="en-US" altLang="ja-JP" sz="2400" kern="0" dirty="0">
                <a:solidFill>
                  <a:schemeClr val="accent2"/>
                </a:solidFill>
              </a:rPr>
              <a:t>SBC'</a:t>
            </a:r>
            <a:r>
              <a:rPr lang="en-US" altLang="ja-JP" sz="2400" kern="0" dirty="0"/>
              <a:t>=</a:t>
            </a:r>
            <a:r>
              <a:rPr lang="ja-JP" altLang="en-US" sz="2400" kern="0" dirty="0">
                <a:solidFill>
                  <a:srgbClr val="7030A0"/>
                </a:solidFill>
              </a:rPr>
              <a:t>△</a:t>
            </a:r>
            <a:r>
              <a:rPr lang="en-US" altLang="ja-JP" sz="2400" kern="0" dirty="0">
                <a:solidFill>
                  <a:srgbClr val="7030A0"/>
                </a:solidFill>
              </a:rPr>
              <a:t>SBC </a:t>
            </a:r>
            <a:r>
              <a:rPr lang="en-US" altLang="ja-JP" sz="2400" kern="0" dirty="0"/>
              <a:t>(</a:t>
            </a:r>
            <a:r>
              <a:rPr lang="ja-JP" altLang="en-US" sz="2400" kern="0" dirty="0"/>
              <a:t>等面積</a:t>
            </a:r>
            <a:r>
              <a:rPr lang="en-US" altLang="ja-JP" sz="2400" kern="0" dirty="0"/>
              <a:t>)</a:t>
            </a:r>
            <a:r>
              <a:rPr lang="ja-JP" altLang="en-US" sz="2400" kern="0" dirty="0"/>
              <a:t>⇒中心力なら面積速度一定</a:t>
            </a:r>
            <a:endParaRPr lang="en-US" altLang="ja-JP" sz="2400" kern="0" dirty="0"/>
          </a:p>
        </p:txBody>
      </p:sp>
      <p:cxnSp>
        <p:nvCxnSpPr>
          <p:cNvPr id="60" name="直線矢印コネクタ 59">
            <a:extLst>
              <a:ext uri="{FF2B5EF4-FFF2-40B4-BE49-F238E27FC236}">
                <a16:creationId xmlns:a16="http://schemas.microsoft.com/office/drawing/2014/main" id="{A9887E22-F739-43F3-A9D3-2DAB95DC204D}"/>
              </a:ext>
            </a:extLst>
          </p:cNvPr>
          <p:cNvCxnSpPr>
            <a:cxnSpLocks/>
          </p:cNvCxnSpPr>
          <p:nvPr/>
        </p:nvCxnSpPr>
        <p:spPr bwMode="auto">
          <a:xfrm>
            <a:off x="5123977" y="5579652"/>
            <a:ext cx="461284" cy="3574"/>
          </a:xfrm>
          <a:prstGeom prst="straightConnector1">
            <a:avLst/>
          </a:prstGeom>
          <a:gradFill rotWithShape="0">
            <a:gsLst>
              <a:gs pos="0">
                <a:srgbClr val="FFFFFF"/>
              </a:gs>
              <a:gs pos="100000">
                <a:srgbClr val="C8C8C8"/>
              </a:gs>
            </a:gsLst>
            <a:lin ang="5400000" scaled="1"/>
          </a:gradFill>
          <a:ln w="38100" cap="flat" cmpd="sng" algn="ctr">
            <a:solidFill>
              <a:schemeClr val="tx1"/>
            </a:solidFill>
            <a:prstDash val="solid"/>
            <a:round/>
            <a:headEnd type="none" w="med" len="med"/>
            <a:tailEnd type="triangle"/>
          </a:ln>
          <a:effectLst/>
        </p:spPr>
      </p:cxnSp>
      <p:cxnSp>
        <p:nvCxnSpPr>
          <p:cNvPr id="41" name="直線矢印コネクタ 40">
            <a:extLst>
              <a:ext uri="{FF2B5EF4-FFF2-40B4-BE49-F238E27FC236}">
                <a16:creationId xmlns:a16="http://schemas.microsoft.com/office/drawing/2014/main" id="{517DD610-79C5-4C67-B62D-B6D9D7610E65}"/>
              </a:ext>
            </a:extLst>
          </p:cNvPr>
          <p:cNvCxnSpPr>
            <a:cxnSpLocks/>
          </p:cNvCxnSpPr>
          <p:nvPr/>
        </p:nvCxnSpPr>
        <p:spPr bwMode="auto">
          <a:xfrm>
            <a:off x="2063846" y="2108738"/>
            <a:ext cx="1707997" cy="2575247"/>
          </a:xfrm>
          <a:prstGeom prst="straightConnector1">
            <a:avLst/>
          </a:prstGeom>
          <a:gradFill rotWithShape="0">
            <a:gsLst>
              <a:gs pos="0">
                <a:srgbClr val="FFFFFF"/>
              </a:gs>
              <a:gs pos="100000">
                <a:srgbClr val="C8C8C8"/>
              </a:gs>
            </a:gsLst>
            <a:lin ang="5400000" scaled="1"/>
          </a:gradFill>
          <a:ln w="9525" cap="flat" cmpd="sng" algn="ctr">
            <a:solidFill>
              <a:srgbClr val="00B050"/>
            </a:solidFill>
            <a:prstDash val="solid"/>
            <a:round/>
            <a:headEnd type="none" w="med" len="med"/>
            <a:tailEnd type="triangle"/>
          </a:ln>
          <a:effectLst/>
        </p:spPr>
      </p:cxnSp>
      <p:sp>
        <p:nvSpPr>
          <p:cNvPr id="39" name="タイトル 4">
            <a:extLst>
              <a:ext uri="{FF2B5EF4-FFF2-40B4-BE49-F238E27FC236}">
                <a16:creationId xmlns:a16="http://schemas.microsoft.com/office/drawing/2014/main" id="{3CB188F3-F782-4377-8A90-F9A5A49C80D3}"/>
              </a:ext>
            </a:extLst>
          </p:cNvPr>
          <p:cNvSpPr>
            <a:spLocks noGrp="1"/>
          </p:cNvSpPr>
          <p:nvPr>
            <p:ph type="title"/>
          </p:nvPr>
        </p:nvSpPr>
        <p:spPr>
          <a:xfrm>
            <a:off x="184150" y="53975"/>
            <a:ext cx="8002588" cy="693738"/>
          </a:xfrm>
        </p:spPr>
        <p:txBody>
          <a:bodyPr/>
          <a:lstStyle/>
          <a:p>
            <a:r>
              <a:rPr lang="en-US" altLang="ja-JP" dirty="0"/>
              <a:t>3. </a:t>
            </a:r>
            <a:r>
              <a:rPr lang="ja-JP" altLang="en-US" dirty="0"/>
              <a:t>ケプラーの法則</a:t>
            </a:r>
          </a:p>
        </p:txBody>
      </p:sp>
    </p:spTree>
    <p:extLst>
      <p:ext uri="{BB962C8B-B14F-4D97-AF65-F5344CB8AC3E}">
        <p14:creationId xmlns:p14="http://schemas.microsoft.com/office/powerpoint/2010/main" val="4278474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500" fill="hold"/>
                                        <p:tgtEl>
                                          <p:spTgt spid="56"/>
                                        </p:tgtEl>
                                        <p:attrNameLst>
                                          <p:attrName>ppt_x</p:attrName>
                                        </p:attrNameLst>
                                      </p:cBhvr>
                                      <p:tavLst>
                                        <p:tav tm="0">
                                          <p:val>
                                            <p:strVal val="#ppt_x"/>
                                          </p:val>
                                        </p:tav>
                                        <p:tav tm="100000">
                                          <p:val>
                                            <p:strVal val="#ppt_x"/>
                                          </p:val>
                                        </p:tav>
                                      </p:tavLst>
                                    </p:anim>
                                    <p:anim calcmode="lin" valueType="num">
                                      <p:cBhvr additive="base">
                                        <p:cTn id="8" dur="500" fill="hold"/>
                                        <p:tgtEl>
                                          <p:spTgt spid="5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7"/>
                                        </p:tgtEl>
                                        <p:attrNameLst>
                                          <p:attrName>style.visibility</p:attrName>
                                        </p:attrNameLst>
                                      </p:cBhvr>
                                      <p:to>
                                        <p:strVal val="visible"/>
                                      </p:to>
                                    </p:set>
                                    <p:anim calcmode="lin" valueType="num">
                                      <p:cBhvr additive="base">
                                        <p:cTn id="17" dur="500" fill="hold"/>
                                        <p:tgtEl>
                                          <p:spTgt spid="57"/>
                                        </p:tgtEl>
                                        <p:attrNameLst>
                                          <p:attrName>ppt_x</p:attrName>
                                        </p:attrNameLst>
                                      </p:cBhvr>
                                      <p:tavLst>
                                        <p:tav tm="0">
                                          <p:val>
                                            <p:strVal val="#ppt_x"/>
                                          </p:val>
                                        </p:tav>
                                        <p:tav tm="100000">
                                          <p:val>
                                            <p:strVal val="#ppt_x"/>
                                          </p:val>
                                        </p:tav>
                                      </p:tavLst>
                                    </p:anim>
                                    <p:anim calcmode="lin" valueType="num">
                                      <p:cBhvr additive="base">
                                        <p:cTn id="18" dur="500" fill="hold"/>
                                        <p:tgtEl>
                                          <p:spTgt spid="5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ppt_x"/>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0"/>
                                        </p:tgtEl>
                                        <p:attrNameLst>
                                          <p:attrName>style.visibility</p:attrName>
                                        </p:attrNameLst>
                                      </p:cBhvr>
                                      <p:to>
                                        <p:strVal val="visible"/>
                                      </p:to>
                                    </p:set>
                                    <p:anim calcmode="lin" valueType="num">
                                      <p:cBhvr additive="base">
                                        <p:cTn id="27" dur="500" fill="hold"/>
                                        <p:tgtEl>
                                          <p:spTgt spid="60"/>
                                        </p:tgtEl>
                                        <p:attrNameLst>
                                          <p:attrName>ppt_x</p:attrName>
                                        </p:attrNameLst>
                                      </p:cBhvr>
                                      <p:tavLst>
                                        <p:tav tm="0">
                                          <p:val>
                                            <p:strVal val="#ppt_x"/>
                                          </p:val>
                                        </p:tav>
                                        <p:tav tm="100000">
                                          <p:val>
                                            <p:strVal val="#ppt_x"/>
                                          </p:val>
                                        </p:tav>
                                      </p:tavLst>
                                    </p:anim>
                                    <p:anim calcmode="lin" valueType="num">
                                      <p:cBhvr additive="base">
                                        <p:cTn id="28" dur="500" fill="hold"/>
                                        <p:tgtEl>
                                          <p:spTgt spid="6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8"/>
                                        </p:tgtEl>
                                        <p:attrNameLst>
                                          <p:attrName>style.visibility</p:attrName>
                                        </p:attrNameLst>
                                      </p:cBhvr>
                                      <p:to>
                                        <p:strVal val="visible"/>
                                      </p:to>
                                    </p:set>
                                    <p:anim calcmode="lin" valueType="num">
                                      <p:cBhvr additive="base">
                                        <p:cTn id="31" dur="500" fill="hold"/>
                                        <p:tgtEl>
                                          <p:spTgt spid="58"/>
                                        </p:tgtEl>
                                        <p:attrNameLst>
                                          <p:attrName>ppt_x</p:attrName>
                                        </p:attrNameLst>
                                      </p:cBhvr>
                                      <p:tavLst>
                                        <p:tav tm="0">
                                          <p:val>
                                            <p:strVal val="#ppt_x"/>
                                          </p:val>
                                        </p:tav>
                                        <p:tav tm="100000">
                                          <p:val>
                                            <p:strVal val="#ppt_x"/>
                                          </p:val>
                                        </p:tav>
                                      </p:tavLst>
                                    </p:anim>
                                    <p:anim calcmode="lin" valueType="num">
                                      <p:cBhvr additive="base">
                                        <p:cTn id="32" dur="500" fill="hold"/>
                                        <p:tgtEl>
                                          <p:spTgt spid="58"/>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ppt_x"/>
                                          </p:val>
                                        </p:tav>
                                        <p:tav tm="100000">
                                          <p:val>
                                            <p:strVal val="#ppt_x"/>
                                          </p:val>
                                        </p:tav>
                                      </p:tavLst>
                                    </p:anim>
                                    <p:anim calcmode="lin" valueType="num">
                                      <p:cBhvr additive="base">
                                        <p:cTn id="36"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500" fill="hold"/>
                                        <p:tgtEl>
                                          <p:spTgt spid="59"/>
                                        </p:tgtEl>
                                        <p:attrNameLst>
                                          <p:attrName>ppt_x</p:attrName>
                                        </p:attrNameLst>
                                      </p:cBhvr>
                                      <p:tavLst>
                                        <p:tav tm="0">
                                          <p:val>
                                            <p:strVal val="#ppt_x"/>
                                          </p:val>
                                        </p:tav>
                                        <p:tav tm="100000">
                                          <p:val>
                                            <p:strVal val="#ppt_x"/>
                                          </p:val>
                                        </p:tav>
                                      </p:tavLst>
                                    </p:anim>
                                    <p:anim calcmode="lin" valueType="num">
                                      <p:cBhvr additive="base">
                                        <p:cTn id="42"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animBg="1"/>
      <p:bldP spid="5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9" name="スライド番号プレースホルダー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DF1933CD-05E7-4FA8-B2C7-2D30B43E4472}" type="slidenum">
              <a:rPr kumimoji="0" lang="ja-JP" altLang="en-US" smtClean="0">
                <a:solidFill>
                  <a:schemeClr val="tx1"/>
                </a:solidFill>
              </a:rPr>
              <a:pPr>
                <a:lnSpc>
                  <a:spcPct val="100000"/>
                </a:lnSpc>
                <a:spcBef>
                  <a:spcPct val="0"/>
                </a:spcBef>
                <a:spcAft>
                  <a:spcPct val="0"/>
                </a:spcAft>
                <a:buClrTx/>
                <a:buFontTx/>
                <a:buNone/>
              </a:pPr>
              <a:t>38</a:t>
            </a:fld>
            <a:endParaRPr kumimoji="0" lang="ja-JP" altLang="en-US">
              <a:solidFill>
                <a:schemeClr val="tx1"/>
              </a:solidFill>
            </a:endParaRPr>
          </a:p>
        </p:txBody>
      </p:sp>
      <p:sp>
        <p:nvSpPr>
          <p:cNvPr id="42" name="コンテンツ プレースホルダー 2">
            <a:extLst>
              <a:ext uri="{FF2B5EF4-FFF2-40B4-BE49-F238E27FC236}">
                <a16:creationId xmlns:a16="http://schemas.microsoft.com/office/drawing/2014/main" id="{B33C807A-FADF-41E5-8606-39FE45C585AA}"/>
              </a:ext>
            </a:extLst>
          </p:cNvPr>
          <p:cNvSpPr txBox="1">
            <a:spLocks/>
          </p:cNvSpPr>
          <p:nvPr/>
        </p:nvSpPr>
        <p:spPr bwMode="gray">
          <a:xfrm>
            <a:off x="184148" y="904236"/>
            <a:ext cx="7031659" cy="407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sz="2400" kern="0" dirty="0"/>
              <a:t>ケプラー第</a:t>
            </a:r>
            <a:r>
              <a:rPr lang="en-US" altLang="ja-JP" sz="2400" kern="0" dirty="0"/>
              <a:t>1</a:t>
            </a:r>
            <a:r>
              <a:rPr lang="ja-JP" altLang="en-US" sz="2400" kern="0" dirty="0"/>
              <a:t>法則の導出</a:t>
            </a:r>
            <a:r>
              <a:rPr lang="en-US" altLang="ja-JP" sz="2400" kern="0" dirty="0"/>
              <a:t>(</a:t>
            </a:r>
            <a:r>
              <a:rPr lang="ja-JP" altLang="en-US" sz="2400" kern="0" dirty="0"/>
              <a:t>プリンキピアと異なる</a:t>
            </a:r>
            <a:r>
              <a:rPr lang="en-US" altLang="ja-JP" sz="2400" kern="0" dirty="0"/>
              <a:t>)</a:t>
            </a:r>
          </a:p>
        </p:txBody>
      </p:sp>
      <p:sp>
        <p:nvSpPr>
          <p:cNvPr id="62" name="コンテンツ プレースホルダー 2">
            <a:extLst>
              <a:ext uri="{FF2B5EF4-FFF2-40B4-BE49-F238E27FC236}">
                <a16:creationId xmlns:a16="http://schemas.microsoft.com/office/drawing/2014/main" id="{D7CC4EA1-CDBD-4915-AEF2-7040F2DE8D99}"/>
              </a:ext>
            </a:extLst>
          </p:cNvPr>
          <p:cNvSpPr txBox="1">
            <a:spLocks/>
          </p:cNvSpPr>
          <p:nvPr/>
        </p:nvSpPr>
        <p:spPr bwMode="gray">
          <a:xfrm>
            <a:off x="4784378" y="1413224"/>
            <a:ext cx="3167237" cy="625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None/>
              <a:defRPr/>
            </a:pPr>
            <a:r>
              <a:rPr lang="en-US" altLang="ja-JP" sz="2400" kern="0" dirty="0">
                <a:solidFill>
                  <a:srgbClr val="0070C0"/>
                </a:solidFill>
              </a:rPr>
              <a:t>SD</a:t>
            </a:r>
            <a:r>
              <a:rPr lang="en-US" altLang="ja-JP" sz="2400" kern="0" dirty="0"/>
              <a:t>=</a:t>
            </a:r>
            <a:r>
              <a:rPr lang="en-US" altLang="ja-JP" sz="2400" kern="0" dirty="0">
                <a:solidFill>
                  <a:srgbClr val="0070C0"/>
                </a:solidFill>
              </a:rPr>
              <a:t>r</a:t>
            </a:r>
            <a:r>
              <a:rPr lang="en-US" altLang="ja-JP" sz="2400" kern="0" dirty="0"/>
              <a:t> </a:t>
            </a:r>
            <a:r>
              <a:rPr lang="en-US" altLang="ja-JP" sz="2400" kern="0" dirty="0">
                <a:solidFill>
                  <a:srgbClr val="00B050"/>
                </a:solidFill>
              </a:rPr>
              <a:t>SA</a:t>
            </a:r>
            <a:r>
              <a:rPr lang="ja-JP" altLang="en-US" sz="2400" kern="0" dirty="0"/>
              <a:t>のとき</a:t>
            </a:r>
            <a:r>
              <a:rPr lang="ja-JP" altLang="en-US" sz="2400" kern="0" dirty="0">
                <a:solidFill>
                  <a:srgbClr val="0070C0"/>
                </a:solidFill>
              </a:rPr>
              <a:t>△</a:t>
            </a:r>
            <a:r>
              <a:rPr lang="en-US" altLang="ja-JP" sz="2400" kern="0" dirty="0" err="1">
                <a:solidFill>
                  <a:srgbClr val="0070C0"/>
                </a:solidFill>
              </a:rPr>
              <a:t>DSE</a:t>
            </a:r>
            <a:r>
              <a:rPr lang="en-US" altLang="ja-JP" sz="2400" kern="0" dirty="0"/>
              <a:t>=</a:t>
            </a:r>
            <a:r>
              <a:rPr lang="en-US" altLang="ja-JP" sz="2400" kern="0" dirty="0" err="1">
                <a:solidFill>
                  <a:srgbClr val="0070C0"/>
                </a:solidFill>
              </a:rPr>
              <a:t>r</a:t>
            </a:r>
            <a:r>
              <a:rPr lang="en-US" altLang="ja-JP" sz="2400" kern="0" baseline="30000" dirty="0" err="1">
                <a:solidFill>
                  <a:srgbClr val="0070C0"/>
                </a:solidFill>
              </a:rPr>
              <a:t>2</a:t>
            </a:r>
            <a:r>
              <a:rPr lang="ja-JP" altLang="en-US" sz="2400" kern="0" dirty="0"/>
              <a:t> </a:t>
            </a:r>
            <a:r>
              <a:rPr lang="ja-JP" altLang="en-US" sz="2400" kern="0" dirty="0">
                <a:solidFill>
                  <a:srgbClr val="00B050"/>
                </a:solidFill>
              </a:rPr>
              <a:t>△</a:t>
            </a:r>
            <a:r>
              <a:rPr lang="en-US" altLang="ja-JP" sz="2400" kern="0" dirty="0" err="1">
                <a:solidFill>
                  <a:srgbClr val="00B050"/>
                </a:solidFill>
              </a:rPr>
              <a:t>ASB</a:t>
            </a:r>
            <a:endParaRPr lang="en-US" altLang="ja-JP" sz="2400" kern="0" dirty="0">
              <a:solidFill>
                <a:srgbClr val="00B050"/>
              </a:solidFill>
            </a:endParaRPr>
          </a:p>
          <a:p>
            <a:pPr marL="0" indent="0" eaLnBrk="1" hangingPunct="1">
              <a:buFont typeface="Wingdings" pitchFamily="2" charset="2"/>
              <a:buNone/>
              <a:defRPr/>
            </a:pPr>
            <a:endParaRPr lang="en-US" altLang="ja-JP" sz="2400" kern="0" dirty="0"/>
          </a:p>
        </p:txBody>
      </p:sp>
      <p:sp>
        <p:nvSpPr>
          <p:cNvPr id="64" name="コンテンツ プレースホルダー 2">
            <a:extLst>
              <a:ext uri="{FF2B5EF4-FFF2-40B4-BE49-F238E27FC236}">
                <a16:creationId xmlns:a16="http://schemas.microsoft.com/office/drawing/2014/main" id="{5FEEB73B-FA37-4E36-8B71-4A7E3846D076}"/>
              </a:ext>
            </a:extLst>
          </p:cNvPr>
          <p:cNvSpPr txBox="1">
            <a:spLocks/>
          </p:cNvSpPr>
          <p:nvPr/>
        </p:nvSpPr>
        <p:spPr bwMode="gray">
          <a:xfrm>
            <a:off x="4692179" y="2218050"/>
            <a:ext cx="4290554" cy="456052"/>
          </a:xfrm>
          <a:prstGeom prst="rect">
            <a:avLst/>
          </a:prstGeom>
          <a:noFill/>
          <a:ln w="9525">
            <a:solidFill>
              <a:schemeClr val="accent4"/>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None/>
              <a:defRPr/>
            </a:pPr>
            <a:r>
              <a:rPr lang="ja-JP" altLang="en-US" sz="2400" kern="0" dirty="0"/>
              <a:t>ケプラー第</a:t>
            </a:r>
            <a:r>
              <a:rPr lang="en-US" altLang="ja-JP" sz="2400" kern="0" dirty="0"/>
              <a:t>2</a:t>
            </a:r>
            <a:r>
              <a:rPr lang="ja-JP" altLang="en-US" sz="2400" kern="0" dirty="0"/>
              <a:t>法則⇒</a:t>
            </a:r>
            <a:r>
              <a:rPr lang="en-US" altLang="ja-JP" sz="2400" kern="0" dirty="0" err="1">
                <a:solidFill>
                  <a:srgbClr val="0070C0"/>
                </a:solidFill>
              </a:rPr>
              <a:t>t</a:t>
            </a:r>
            <a:r>
              <a:rPr lang="en-US" altLang="ja-JP" sz="2400" kern="0" baseline="-25000" dirty="0" err="1">
                <a:solidFill>
                  <a:srgbClr val="0070C0"/>
                </a:solidFill>
              </a:rPr>
              <a:t>D</a:t>
            </a:r>
            <a:r>
              <a:rPr lang="ja-JP" altLang="en-US" sz="2400" kern="0" baseline="-25000" dirty="0">
                <a:solidFill>
                  <a:srgbClr val="0070C0"/>
                </a:solidFill>
              </a:rPr>
              <a:t>→</a:t>
            </a:r>
            <a:r>
              <a:rPr lang="en-US" altLang="ja-JP" sz="2400" kern="0" baseline="-25000" dirty="0">
                <a:solidFill>
                  <a:srgbClr val="0070C0"/>
                </a:solidFill>
              </a:rPr>
              <a:t>E</a:t>
            </a:r>
            <a:r>
              <a:rPr lang="en-US" altLang="ja-JP" sz="2400" kern="0" dirty="0"/>
              <a:t>=</a:t>
            </a:r>
            <a:r>
              <a:rPr lang="en-US" altLang="ja-JP" sz="2400" kern="0" dirty="0">
                <a:solidFill>
                  <a:srgbClr val="0070C0"/>
                </a:solidFill>
              </a:rPr>
              <a:t>r</a:t>
            </a:r>
            <a:r>
              <a:rPr lang="en-US" altLang="ja-JP" sz="2400" kern="0" baseline="30000" dirty="0">
                <a:solidFill>
                  <a:srgbClr val="0070C0"/>
                </a:solidFill>
              </a:rPr>
              <a:t>2</a:t>
            </a:r>
            <a:r>
              <a:rPr lang="en-US" altLang="ja-JP" sz="2400" kern="0" dirty="0"/>
              <a:t> </a:t>
            </a:r>
            <a:r>
              <a:rPr lang="en-US" altLang="ja-JP" sz="2400" kern="0" dirty="0">
                <a:solidFill>
                  <a:srgbClr val="00B050"/>
                </a:solidFill>
              </a:rPr>
              <a:t>t </a:t>
            </a:r>
            <a:r>
              <a:rPr lang="en-US" altLang="ja-JP" sz="2400" kern="0" baseline="-25000" dirty="0">
                <a:solidFill>
                  <a:srgbClr val="00B050"/>
                </a:solidFill>
              </a:rPr>
              <a:t>A</a:t>
            </a:r>
            <a:r>
              <a:rPr lang="ja-JP" altLang="en-US" sz="2400" kern="0" baseline="-25000" dirty="0">
                <a:solidFill>
                  <a:srgbClr val="00B050"/>
                </a:solidFill>
              </a:rPr>
              <a:t>→</a:t>
            </a:r>
            <a:r>
              <a:rPr lang="en-US" altLang="ja-JP" sz="2400" kern="0" baseline="-25000" dirty="0">
                <a:solidFill>
                  <a:srgbClr val="00B050"/>
                </a:solidFill>
              </a:rPr>
              <a:t>B</a:t>
            </a:r>
          </a:p>
        </p:txBody>
      </p:sp>
      <p:sp>
        <p:nvSpPr>
          <p:cNvPr id="68" name="コンテンツ プレースホルダー 2">
            <a:extLst>
              <a:ext uri="{FF2B5EF4-FFF2-40B4-BE49-F238E27FC236}">
                <a16:creationId xmlns:a16="http://schemas.microsoft.com/office/drawing/2014/main" id="{84E2F171-8A67-4585-B88F-A2AB511F23B5}"/>
              </a:ext>
            </a:extLst>
          </p:cNvPr>
          <p:cNvSpPr txBox="1">
            <a:spLocks/>
          </p:cNvSpPr>
          <p:nvPr/>
        </p:nvSpPr>
        <p:spPr bwMode="gray">
          <a:xfrm>
            <a:off x="859276" y="3357727"/>
            <a:ext cx="4012810" cy="416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sz="2000" kern="0" dirty="0"/>
              <a:t>ニュートン第</a:t>
            </a:r>
            <a:r>
              <a:rPr lang="en-US" altLang="ja-JP" sz="2000" kern="0" dirty="0"/>
              <a:t>2</a:t>
            </a:r>
            <a:r>
              <a:rPr lang="ja-JP" altLang="en-US" sz="2000" kern="0" dirty="0"/>
              <a:t>法則、重力の逆二乗則</a:t>
            </a:r>
            <a:endParaRPr lang="en-US" altLang="ja-JP" sz="2000" kern="0" dirty="0"/>
          </a:p>
        </p:txBody>
      </p:sp>
      <p:sp>
        <p:nvSpPr>
          <p:cNvPr id="70" name="正方形/長方形 1">
            <a:extLst>
              <a:ext uri="{FF2B5EF4-FFF2-40B4-BE49-F238E27FC236}">
                <a16:creationId xmlns:a16="http://schemas.microsoft.com/office/drawing/2014/main" id="{5568EDC1-8D88-4C95-B362-A06248AA6CCF}"/>
              </a:ext>
            </a:extLst>
          </p:cNvPr>
          <p:cNvSpPr>
            <a:spLocks noChangeArrowheads="1"/>
          </p:cNvSpPr>
          <p:nvPr/>
        </p:nvSpPr>
        <p:spPr bwMode="gray">
          <a:xfrm>
            <a:off x="-4111" y="6371911"/>
            <a:ext cx="9144000" cy="484188"/>
          </a:xfrm>
          <a:prstGeom prst="rect">
            <a:avLst/>
          </a:prstGeom>
          <a:solidFill>
            <a:schemeClr val="bg1"/>
          </a:solidFill>
          <a:ln w="9525" algn="ctr">
            <a:solidFill>
              <a:schemeClr val="bg1"/>
            </a:solidFill>
            <a:miter lim="800000"/>
            <a:headEnd/>
            <a:tailEnd/>
          </a:ln>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sp>
        <p:nvSpPr>
          <p:cNvPr id="96" name="コンテンツ プレースホルダー 2">
            <a:extLst>
              <a:ext uri="{FF2B5EF4-FFF2-40B4-BE49-F238E27FC236}">
                <a16:creationId xmlns:a16="http://schemas.microsoft.com/office/drawing/2014/main" id="{54E0928A-BE2C-4F20-B9EE-CD5AE8684DEC}"/>
              </a:ext>
            </a:extLst>
          </p:cNvPr>
          <p:cNvSpPr txBox="1">
            <a:spLocks/>
          </p:cNvSpPr>
          <p:nvPr/>
        </p:nvSpPr>
        <p:spPr bwMode="gray">
          <a:xfrm>
            <a:off x="6124534" y="4264278"/>
            <a:ext cx="2904094" cy="132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sz="2400" kern="0" dirty="0"/>
              <a:t>等角観測時の速度図</a:t>
            </a:r>
            <a:endParaRPr lang="en-US" altLang="ja-JP" sz="2400" kern="0" dirty="0"/>
          </a:p>
          <a:p>
            <a:pPr marL="0" indent="0" eaLnBrk="1" hangingPunct="1">
              <a:buFont typeface="Wingdings" pitchFamily="2" charset="2"/>
              <a:buNone/>
              <a:defRPr/>
            </a:pPr>
            <a:r>
              <a:rPr lang="ja-JP" altLang="en-US" sz="2400" kern="0" dirty="0"/>
              <a:t>辺</a:t>
            </a:r>
            <a:r>
              <a:rPr lang="en-US" altLang="ja-JP" sz="2400" kern="0" dirty="0">
                <a:solidFill>
                  <a:schemeClr val="tx1"/>
                </a:solidFill>
              </a:rPr>
              <a:t>(</a:t>
            </a:r>
            <a:r>
              <a:rPr lang="ja-JP" altLang="en-US" sz="2400" kern="0" dirty="0">
                <a:solidFill>
                  <a:schemeClr val="tx1"/>
                </a:solidFill>
              </a:rPr>
              <a:t>速度の変化</a:t>
            </a:r>
            <a:r>
              <a:rPr lang="en-US" altLang="ja-JP" sz="2400" kern="0" dirty="0" err="1">
                <a:solidFill>
                  <a:schemeClr val="tx1"/>
                </a:solidFill>
              </a:rPr>
              <a:t>Δv</a:t>
            </a:r>
            <a:r>
              <a:rPr lang="en-US" altLang="ja-JP" sz="2400" kern="0" dirty="0">
                <a:solidFill>
                  <a:schemeClr val="tx1"/>
                </a:solidFill>
              </a:rPr>
              <a:t>)</a:t>
            </a:r>
            <a:r>
              <a:rPr lang="ja-JP" altLang="en-US" sz="2400" kern="0" dirty="0">
                <a:solidFill>
                  <a:schemeClr val="tx1"/>
                </a:solidFill>
              </a:rPr>
              <a:t>は</a:t>
            </a:r>
            <a:endParaRPr lang="en-US" altLang="ja-JP" sz="2400" kern="0" dirty="0">
              <a:solidFill>
                <a:schemeClr val="tx1"/>
              </a:solidFill>
            </a:endParaRPr>
          </a:p>
          <a:p>
            <a:pPr marL="0" indent="0" eaLnBrk="1" hangingPunct="1">
              <a:buFont typeface="Wingdings" pitchFamily="2" charset="2"/>
              <a:buNone/>
              <a:defRPr/>
            </a:pPr>
            <a:r>
              <a:rPr lang="ja-JP" altLang="en-US" sz="2400" kern="0" dirty="0">
                <a:solidFill>
                  <a:srgbClr val="FF0000"/>
                </a:solidFill>
              </a:rPr>
              <a:t>常に長さが等しい</a:t>
            </a:r>
            <a:endParaRPr lang="en-US" altLang="ja-JP" sz="2400" kern="0" dirty="0"/>
          </a:p>
        </p:txBody>
      </p:sp>
      <p:sp>
        <p:nvSpPr>
          <p:cNvPr id="98" name="コンテンツ プレースホルダー 2">
            <a:extLst>
              <a:ext uri="{FF2B5EF4-FFF2-40B4-BE49-F238E27FC236}">
                <a16:creationId xmlns:a16="http://schemas.microsoft.com/office/drawing/2014/main" id="{D948C19F-5F86-4372-BA80-59848EA0D812}"/>
              </a:ext>
            </a:extLst>
          </p:cNvPr>
          <p:cNvSpPr txBox="1">
            <a:spLocks/>
          </p:cNvSpPr>
          <p:nvPr/>
        </p:nvSpPr>
        <p:spPr bwMode="gray">
          <a:xfrm>
            <a:off x="5874969" y="5765764"/>
            <a:ext cx="3150932" cy="1032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sz="2400" kern="0" dirty="0"/>
              <a:t>正多角形→</a:t>
            </a:r>
            <a:endParaRPr lang="en-US" altLang="ja-JP" sz="2400" kern="0" dirty="0"/>
          </a:p>
          <a:p>
            <a:pPr marL="0" indent="0" eaLnBrk="1" hangingPunct="1">
              <a:buFont typeface="Wingdings" pitchFamily="2" charset="2"/>
              <a:buNone/>
              <a:defRPr/>
            </a:pPr>
            <a:r>
              <a:rPr lang="ja-JP" altLang="en-US" sz="2400" kern="0" dirty="0"/>
              <a:t>時間刻み</a:t>
            </a:r>
            <a:r>
              <a:rPr lang="en-US" altLang="ja-JP" sz="2400" kern="0" dirty="0"/>
              <a:t>0</a:t>
            </a:r>
            <a:r>
              <a:rPr lang="ja-JP" altLang="en-US" sz="2400" kern="0" dirty="0"/>
              <a:t>の極限で円</a:t>
            </a:r>
            <a:endParaRPr lang="en-US" altLang="ja-JP" sz="2400" kern="0" dirty="0"/>
          </a:p>
        </p:txBody>
      </p:sp>
      <p:cxnSp>
        <p:nvCxnSpPr>
          <p:cNvPr id="16" name="直線矢印コネクタ 15">
            <a:extLst>
              <a:ext uri="{FF2B5EF4-FFF2-40B4-BE49-F238E27FC236}">
                <a16:creationId xmlns:a16="http://schemas.microsoft.com/office/drawing/2014/main" id="{59871DA4-2A19-409A-BF2A-D1E02235CB33}"/>
              </a:ext>
            </a:extLst>
          </p:cNvPr>
          <p:cNvCxnSpPr>
            <a:cxnSpLocks/>
          </p:cNvCxnSpPr>
          <p:nvPr/>
        </p:nvCxnSpPr>
        <p:spPr bwMode="auto">
          <a:xfrm>
            <a:off x="8151916" y="3833274"/>
            <a:ext cx="17721" cy="1375079"/>
          </a:xfrm>
          <a:prstGeom prst="straightConnector1">
            <a:avLst/>
          </a:prstGeom>
          <a:gradFill rotWithShape="0">
            <a:gsLst>
              <a:gs pos="0">
                <a:srgbClr val="FFFFFF"/>
              </a:gs>
              <a:gs pos="100000">
                <a:srgbClr val="C8C8C8"/>
              </a:gs>
            </a:gsLst>
            <a:lin ang="5400000" scaled="1"/>
          </a:gradFill>
          <a:ln w="9525" cap="flat" cmpd="sng" algn="ctr">
            <a:solidFill>
              <a:schemeClr val="accent1"/>
            </a:solidFill>
            <a:prstDash val="solid"/>
            <a:round/>
            <a:headEnd type="none" w="med" len="med"/>
            <a:tailEnd type="triangle"/>
          </a:ln>
          <a:effectLst/>
        </p:spPr>
      </p:cxnSp>
      <p:pic>
        <p:nvPicPr>
          <p:cNvPr id="5" name="図 4">
            <a:extLst>
              <a:ext uri="{FF2B5EF4-FFF2-40B4-BE49-F238E27FC236}">
                <a16:creationId xmlns:a16="http://schemas.microsoft.com/office/drawing/2014/main" id="{13615C59-FE01-4A21-A3A0-B4EFBEE5F5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8684" y="2834514"/>
            <a:ext cx="4136248" cy="978912"/>
          </a:xfrm>
          <a:prstGeom prst="rect">
            <a:avLst/>
          </a:prstGeom>
          <a:solidFill>
            <a:schemeClr val="accent1">
              <a:lumMod val="20000"/>
              <a:lumOff val="80000"/>
            </a:schemeClr>
          </a:solidFill>
          <a:ln w="38100">
            <a:solidFill>
              <a:schemeClr val="accent1"/>
            </a:solidFill>
          </a:ln>
        </p:spPr>
      </p:pic>
      <p:cxnSp>
        <p:nvCxnSpPr>
          <p:cNvPr id="10" name="直線矢印コネクタ 9">
            <a:extLst>
              <a:ext uri="{FF2B5EF4-FFF2-40B4-BE49-F238E27FC236}">
                <a16:creationId xmlns:a16="http://schemas.microsoft.com/office/drawing/2014/main" id="{BC1A2996-A07E-4F5B-8766-27EDCC365EF7}"/>
              </a:ext>
            </a:extLst>
          </p:cNvPr>
          <p:cNvCxnSpPr/>
          <p:nvPr/>
        </p:nvCxnSpPr>
        <p:spPr bwMode="auto">
          <a:xfrm>
            <a:off x="7720404" y="2660091"/>
            <a:ext cx="0" cy="418456"/>
          </a:xfrm>
          <a:prstGeom prst="straightConnector1">
            <a:avLst/>
          </a:prstGeom>
          <a:gradFill rotWithShape="0">
            <a:gsLst>
              <a:gs pos="0">
                <a:srgbClr val="FFFFFF"/>
              </a:gs>
              <a:gs pos="100000">
                <a:srgbClr val="C8C8C8"/>
              </a:gs>
            </a:gsLst>
            <a:lin ang="5400000" scaled="1"/>
          </a:gradFill>
          <a:ln w="38100" cap="flat" cmpd="sng" algn="ctr">
            <a:solidFill>
              <a:schemeClr val="accent4"/>
            </a:solidFill>
            <a:prstDash val="solid"/>
            <a:round/>
            <a:headEnd type="none" w="med" len="med"/>
            <a:tailEnd type="triangle"/>
          </a:ln>
          <a:effectLst/>
        </p:spPr>
      </p:cxnSp>
      <p:grpSp>
        <p:nvGrpSpPr>
          <p:cNvPr id="41" name="グループ化 40">
            <a:extLst>
              <a:ext uri="{FF2B5EF4-FFF2-40B4-BE49-F238E27FC236}">
                <a16:creationId xmlns:a16="http://schemas.microsoft.com/office/drawing/2014/main" id="{94D22D2B-E106-40EE-972A-2BBED262E256}"/>
              </a:ext>
            </a:extLst>
          </p:cNvPr>
          <p:cNvGrpSpPr/>
          <p:nvPr/>
        </p:nvGrpSpPr>
        <p:grpSpPr>
          <a:xfrm>
            <a:off x="3564612" y="1663403"/>
            <a:ext cx="543651" cy="686526"/>
            <a:chOff x="-695092" y="2507489"/>
            <a:chExt cx="543651" cy="686526"/>
          </a:xfrm>
        </p:grpSpPr>
        <p:cxnSp>
          <p:nvCxnSpPr>
            <p:cNvPr id="9" name="直線矢印コネクタ 8">
              <a:extLst>
                <a:ext uri="{FF2B5EF4-FFF2-40B4-BE49-F238E27FC236}">
                  <a16:creationId xmlns:a16="http://schemas.microsoft.com/office/drawing/2014/main" id="{0CC99F42-07E7-471E-897B-03CD2A4B7EE2}"/>
                </a:ext>
              </a:extLst>
            </p:cNvPr>
            <p:cNvCxnSpPr>
              <a:cxnSpLocks/>
            </p:cNvCxnSpPr>
            <p:nvPr/>
          </p:nvCxnSpPr>
          <p:spPr bwMode="auto">
            <a:xfrm flipV="1">
              <a:off x="-695092" y="2507489"/>
              <a:ext cx="0" cy="686526"/>
            </a:xfrm>
            <a:prstGeom prst="straightConnector1">
              <a:avLst/>
            </a:prstGeom>
            <a:gradFill rotWithShape="0">
              <a:gsLst>
                <a:gs pos="0">
                  <a:srgbClr val="FFFFFF"/>
                </a:gs>
                <a:gs pos="100000">
                  <a:srgbClr val="C8C8C8"/>
                </a:gs>
              </a:gsLst>
              <a:lin ang="5400000" scaled="1"/>
            </a:gradFill>
            <a:ln w="38100" cap="flat" cmpd="sng" algn="ctr">
              <a:solidFill>
                <a:schemeClr val="accent3"/>
              </a:solidFill>
              <a:prstDash val="solid"/>
              <a:round/>
              <a:headEnd type="none" w="med" len="med"/>
              <a:tailEnd type="triangle"/>
            </a:ln>
            <a:effectLst/>
          </p:spPr>
        </p:cxnSp>
        <p:grpSp>
          <p:nvGrpSpPr>
            <p:cNvPr id="53" name="グループ化 52">
              <a:extLst>
                <a:ext uri="{FF2B5EF4-FFF2-40B4-BE49-F238E27FC236}">
                  <a16:creationId xmlns:a16="http://schemas.microsoft.com/office/drawing/2014/main" id="{892A0C23-075A-47F8-92F9-443D02084716}"/>
                </a:ext>
              </a:extLst>
            </p:cNvPr>
            <p:cNvGrpSpPr/>
            <p:nvPr/>
          </p:nvGrpSpPr>
          <p:grpSpPr>
            <a:xfrm>
              <a:off x="-581400" y="2751333"/>
              <a:ext cx="429959" cy="318442"/>
              <a:chOff x="-2097061" y="1729603"/>
              <a:chExt cx="429959" cy="318442"/>
            </a:xfrm>
          </p:grpSpPr>
          <p:sp>
            <p:nvSpPr>
              <p:cNvPr id="54" name="テキスト ボックス 53">
                <a:extLst>
                  <a:ext uri="{FF2B5EF4-FFF2-40B4-BE49-F238E27FC236}">
                    <a16:creationId xmlns:a16="http://schemas.microsoft.com/office/drawing/2014/main" id="{9FE5C426-E68D-441D-9938-B732E8AE3299}"/>
                  </a:ext>
                </a:extLst>
              </p:cNvPr>
              <p:cNvSpPr txBox="1"/>
              <p:nvPr/>
            </p:nvSpPr>
            <p:spPr bwMode="gray">
              <a:xfrm>
                <a:off x="-2097061" y="1729603"/>
                <a:ext cx="429959" cy="318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spAutoFit/>
              </a:bodyPr>
              <a:lstStyle/>
              <a:p>
                <a:pPr eaLnBrk="1" hangingPunct="1"/>
                <a:r>
                  <a:rPr kumimoji="1" lang="en-US" altLang="ja-JP" sz="2000" kern="0" dirty="0"/>
                  <a:t>v</a:t>
                </a:r>
                <a:r>
                  <a:rPr lang="en-US" altLang="ja-JP" sz="2000" kern="0" baseline="-25000" dirty="0"/>
                  <a:t>A</a:t>
                </a:r>
                <a:endParaRPr kumimoji="1" lang="ja-JP" altLang="en-US" sz="2000" kern="0" baseline="-25000" dirty="0"/>
              </a:p>
            </p:txBody>
          </p:sp>
          <p:cxnSp>
            <p:nvCxnSpPr>
              <p:cNvPr id="65" name="直線矢印コネクタ 64">
                <a:extLst>
                  <a:ext uri="{FF2B5EF4-FFF2-40B4-BE49-F238E27FC236}">
                    <a16:creationId xmlns:a16="http://schemas.microsoft.com/office/drawing/2014/main" id="{560D736D-F286-4664-B6AF-893736648C12}"/>
                  </a:ext>
                </a:extLst>
              </p:cNvPr>
              <p:cNvCxnSpPr>
                <a:cxnSpLocks/>
              </p:cNvCxnSpPr>
              <p:nvPr/>
            </p:nvCxnSpPr>
            <p:spPr bwMode="auto">
              <a:xfrm>
                <a:off x="-2097061" y="1768337"/>
                <a:ext cx="257086" cy="0"/>
              </a:xfrm>
              <a:prstGeom prst="straightConnector1">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triangle"/>
              </a:ln>
              <a:effectLst/>
            </p:spPr>
          </p:cxnSp>
        </p:grpSp>
      </p:grpSp>
      <p:grpSp>
        <p:nvGrpSpPr>
          <p:cNvPr id="40" name="グループ化 39">
            <a:extLst>
              <a:ext uri="{FF2B5EF4-FFF2-40B4-BE49-F238E27FC236}">
                <a16:creationId xmlns:a16="http://schemas.microsoft.com/office/drawing/2014/main" id="{6545C8B0-406B-4443-ABFC-85E705D5CADD}"/>
              </a:ext>
            </a:extLst>
          </p:cNvPr>
          <p:cNvGrpSpPr/>
          <p:nvPr/>
        </p:nvGrpSpPr>
        <p:grpSpPr>
          <a:xfrm>
            <a:off x="2987775" y="1186041"/>
            <a:ext cx="632822" cy="627839"/>
            <a:chOff x="-982151" y="948850"/>
            <a:chExt cx="632822" cy="627839"/>
          </a:xfrm>
        </p:grpSpPr>
        <p:cxnSp>
          <p:nvCxnSpPr>
            <p:cNvPr id="18" name="直線矢印コネクタ 17">
              <a:extLst>
                <a:ext uri="{FF2B5EF4-FFF2-40B4-BE49-F238E27FC236}">
                  <a16:creationId xmlns:a16="http://schemas.microsoft.com/office/drawing/2014/main" id="{B334C49E-D387-41B7-A9A8-F508E2A67D87}"/>
                </a:ext>
              </a:extLst>
            </p:cNvPr>
            <p:cNvCxnSpPr>
              <a:cxnSpLocks/>
            </p:cNvCxnSpPr>
            <p:nvPr/>
          </p:nvCxnSpPr>
          <p:spPr bwMode="auto">
            <a:xfrm flipH="1" flipV="1">
              <a:off x="-982151" y="1108071"/>
              <a:ext cx="297042" cy="468618"/>
            </a:xfrm>
            <a:prstGeom prst="straightConnector1">
              <a:avLst/>
            </a:prstGeom>
            <a:gradFill rotWithShape="0">
              <a:gsLst>
                <a:gs pos="0">
                  <a:srgbClr val="FFFFFF"/>
                </a:gs>
                <a:gs pos="100000">
                  <a:srgbClr val="C8C8C8"/>
                </a:gs>
              </a:gsLst>
              <a:lin ang="5400000" scaled="1"/>
            </a:gradFill>
            <a:ln w="38100" cap="flat" cmpd="sng" algn="ctr">
              <a:solidFill>
                <a:schemeClr val="accent6">
                  <a:lumMod val="75000"/>
                </a:schemeClr>
              </a:solidFill>
              <a:prstDash val="solid"/>
              <a:round/>
              <a:headEnd type="none" w="med" len="med"/>
              <a:tailEnd type="triangle"/>
            </a:ln>
            <a:effectLst/>
          </p:spPr>
        </p:cxnSp>
        <p:grpSp>
          <p:nvGrpSpPr>
            <p:cNvPr id="33" name="グループ化 32">
              <a:extLst>
                <a:ext uri="{FF2B5EF4-FFF2-40B4-BE49-F238E27FC236}">
                  <a16:creationId xmlns:a16="http://schemas.microsoft.com/office/drawing/2014/main" id="{97987F93-9F28-4C69-A2C0-7A3B194F2B9C}"/>
                </a:ext>
              </a:extLst>
            </p:cNvPr>
            <p:cNvGrpSpPr/>
            <p:nvPr/>
          </p:nvGrpSpPr>
          <p:grpSpPr>
            <a:xfrm>
              <a:off x="-784710" y="948850"/>
              <a:ext cx="435381" cy="318442"/>
              <a:chOff x="3970170" y="1429789"/>
              <a:chExt cx="435381" cy="318442"/>
            </a:xfrm>
          </p:grpSpPr>
          <p:sp>
            <p:nvSpPr>
              <p:cNvPr id="74" name="テキスト ボックス 73">
                <a:extLst>
                  <a:ext uri="{FF2B5EF4-FFF2-40B4-BE49-F238E27FC236}">
                    <a16:creationId xmlns:a16="http://schemas.microsoft.com/office/drawing/2014/main" id="{CEEC0E3A-0617-46D6-AD78-C4C6150D525A}"/>
                  </a:ext>
                </a:extLst>
              </p:cNvPr>
              <p:cNvSpPr txBox="1"/>
              <p:nvPr/>
            </p:nvSpPr>
            <p:spPr bwMode="gray">
              <a:xfrm>
                <a:off x="3975592" y="1429789"/>
                <a:ext cx="429959" cy="318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spAutoFit/>
              </a:bodyPr>
              <a:lstStyle/>
              <a:p>
                <a:pPr eaLnBrk="1" hangingPunct="1"/>
                <a:r>
                  <a:rPr kumimoji="1" lang="en-US" altLang="ja-JP" sz="2000" kern="0" dirty="0" err="1"/>
                  <a:t>v</a:t>
                </a:r>
                <a:r>
                  <a:rPr kumimoji="1" lang="en-US" altLang="ja-JP" sz="2000" kern="0" baseline="-25000" dirty="0" err="1"/>
                  <a:t>B</a:t>
                </a:r>
                <a:endParaRPr kumimoji="1" lang="ja-JP" altLang="en-US" sz="2000" kern="0" baseline="-25000" dirty="0"/>
              </a:p>
            </p:txBody>
          </p:sp>
          <p:cxnSp>
            <p:nvCxnSpPr>
              <p:cNvPr id="75" name="直線矢印コネクタ 74">
                <a:extLst>
                  <a:ext uri="{FF2B5EF4-FFF2-40B4-BE49-F238E27FC236}">
                    <a16:creationId xmlns:a16="http://schemas.microsoft.com/office/drawing/2014/main" id="{A40434A3-D126-42B5-8900-397189655963}"/>
                  </a:ext>
                </a:extLst>
              </p:cNvPr>
              <p:cNvCxnSpPr>
                <a:cxnSpLocks/>
              </p:cNvCxnSpPr>
              <p:nvPr/>
            </p:nvCxnSpPr>
            <p:spPr bwMode="auto">
              <a:xfrm>
                <a:off x="3970170" y="1464741"/>
                <a:ext cx="257086" cy="0"/>
              </a:xfrm>
              <a:prstGeom prst="straightConnector1">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triangle"/>
              </a:ln>
              <a:effectLst/>
            </p:spPr>
          </p:cxnSp>
        </p:grpSp>
      </p:grpSp>
      <p:grpSp>
        <p:nvGrpSpPr>
          <p:cNvPr id="61451" name="グループ化 61450">
            <a:extLst>
              <a:ext uri="{FF2B5EF4-FFF2-40B4-BE49-F238E27FC236}">
                <a16:creationId xmlns:a16="http://schemas.microsoft.com/office/drawing/2014/main" id="{F3EF9D34-D355-4974-AACB-C43BA3712ABD}"/>
              </a:ext>
            </a:extLst>
          </p:cNvPr>
          <p:cNvGrpSpPr/>
          <p:nvPr/>
        </p:nvGrpSpPr>
        <p:grpSpPr>
          <a:xfrm>
            <a:off x="149684" y="1367006"/>
            <a:ext cx="3800076" cy="1967948"/>
            <a:chOff x="149684" y="1367006"/>
            <a:chExt cx="3800076" cy="1967948"/>
          </a:xfrm>
        </p:grpSpPr>
        <p:sp>
          <p:nvSpPr>
            <p:cNvPr id="2" name="楕円 1">
              <a:extLst>
                <a:ext uri="{FF2B5EF4-FFF2-40B4-BE49-F238E27FC236}">
                  <a16:creationId xmlns:a16="http://schemas.microsoft.com/office/drawing/2014/main" id="{35B81F64-9F6B-46BA-AC7F-2952BBFFE479}"/>
                </a:ext>
              </a:extLst>
            </p:cNvPr>
            <p:cNvSpPr/>
            <p:nvPr/>
          </p:nvSpPr>
          <p:spPr bwMode="gray">
            <a:xfrm>
              <a:off x="223907" y="1367006"/>
              <a:ext cx="3298144" cy="1967948"/>
            </a:xfrm>
            <a:prstGeom prst="ellipse">
              <a:avLst/>
            </a:prstGeom>
            <a:noFill/>
            <a:ln w="9525" algn="ctr">
              <a:solidFill>
                <a:schemeClr val="tx2"/>
              </a:solidFill>
              <a:miter lim="800000"/>
              <a:headEnd/>
              <a:tailEnd/>
            </a:ln>
            <a:effectLst/>
          </p:spPr>
          <p:txBody>
            <a:bodyPr wrap="none" rtlCol="0" anchor="ctr"/>
            <a:lstStyle/>
            <a:p>
              <a:pPr algn="ctr"/>
              <a:endParaRPr kumimoji="1" lang="ja-JP" altLang="en-US" dirty="0"/>
            </a:p>
          </p:txBody>
        </p:sp>
        <p:cxnSp>
          <p:nvCxnSpPr>
            <p:cNvPr id="6" name="直線コネクタ 5">
              <a:extLst>
                <a:ext uri="{FF2B5EF4-FFF2-40B4-BE49-F238E27FC236}">
                  <a16:creationId xmlns:a16="http://schemas.microsoft.com/office/drawing/2014/main" id="{431AAA28-779F-4AFC-9211-654F4B65C270}"/>
                </a:ext>
              </a:extLst>
            </p:cNvPr>
            <p:cNvCxnSpPr>
              <a:cxnSpLocks/>
              <a:stCxn id="2" idx="2"/>
              <a:endCxn id="2" idx="6"/>
            </p:cNvCxnSpPr>
            <p:nvPr/>
          </p:nvCxnSpPr>
          <p:spPr bwMode="auto">
            <a:xfrm>
              <a:off x="223907" y="2350980"/>
              <a:ext cx="3298144" cy="0"/>
            </a:xfrm>
            <a:prstGeom prst="line">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p:spPr>
        </p:cxnSp>
        <p:sp>
          <p:nvSpPr>
            <p:cNvPr id="14" name="二等辺三角形 13">
              <a:extLst>
                <a:ext uri="{FF2B5EF4-FFF2-40B4-BE49-F238E27FC236}">
                  <a16:creationId xmlns:a16="http://schemas.microsoft.com/office/drawing/2014/main" id="{BAF77621-00BB-4711-9943-EBB2E687EDD3}"/>
                </a:ext>
              </a:extLst>
            </p:cNvPr>
            <p:cNvSpPr/>
            <p:nvPr/>
          </p:nvSpPr>
          <p:spPr bwMode="gray">
            <a:xfrm>
              <a:off x="1711603" y="1868078"/>
              <a:ext cx="1793827" cy="478097"/>
            </a:xfrm>
            <a:prstGeom prst="triangle">
              <a:avLst>
                <a:gd name="adj" fmla="val 89492"/>
              </a:avLst>
            </a:prstGeom>
            <a:solidFill>
              <a:schemeClr val="accent3">
                <a:lumMod val="20000"/>
                <a:lumOff val="80000"/>
              </a:schemeClr>
            </a:solidFill>
            <a:ln w="9525" algn="ctr">
              <a:solidFill>
                <a:schemeClr val="accent2"/>
              </a:solidFill>
              <a:miter lim="800000"/>
              <a:headEnd/>
              <a:tailEnd/>
            </a:ln>
            <a:effectLst/>
          </p:spPr>
          <p:txBody>
            <a:bodyPr wrap="none" rtlCol="0" anchor="ctr"/>
            <a:lstStyle/>
            <a:p>
              <a:pPr algn="ctr"/>
              <a:endParaRPr kumimoji="1" lang="ja-JP" altLang="en-US" dirty="0"/>
            </a:p>
          </p:txBody>
        </p:sp>
        <p:sp>
          <p:nvSpPr>
            <p:cNvPr id="19" name="二等辺三角形 18">
              <a:extLst>
                <a:ext uri="{FF2B5EF4-FFF2-40B4-BE49-F238E27FC236}">
                  <a16:creationId xmlns:a16="http://schemas.microsoft.com/office/drawing/2014/main" id="{163B82C3-5DD0-4672-AF4F-7BB8DECB74D5}"/>
                </a:ext>
              </a:extLst>
            </p:cNvPr>
            <p:cNvSpPr/>
            <p:nvPr/>
          </p:nvSpPr>
          <p:spPr bwMode="gray">
            <a:xfrm rot="10800000">
              <a:off x="223905" y="2340080"/>
              <a:ext cx="1505329" cy="524816"/>
            </a:xfrm>
            <a:prstGeom prst="triangle">
              <a:avLst>
                <a:gd name="adj" fmla="val 82860"/>
              </a:avLst>
            </a:prstGeom>
            <a:solidFill>
              <a:schemeClr val="accent4">
                <a:lumMod val="20000"/>
                <a:lumOff val="80000"/>
              </a:schemeClr>
            </a:solidFill>
            <a:ln w="9525" algn="ctr">
              <a:solidFill>
                <a:srgbClr val="0070C0"/>
              </a:solidFill>
              <a:miter lim="800000"/>
              <a:headEnd/>
              <a:tailEnd/>
            </a:ln>
            <a:effectLst/>
          </p:spPr>
          <p:txBody>
            <a:bodyPr wrap="none" rtlCol="0" anchor="ctr"/>
            <a:lstStyle/>
            <a:p>
              <a:pPr algn="ctr"/>
              <a:endParaRPr kumimoji="1" lang="ja-JP" altLang="en-US" dirty="0"/>
            </a:p>
          </p:txBody>
        </p:sp>
        <p:sp>
          <p:nvSpPr>
            <p:cNvPr id="51" name="コンテンツ プレースホルダー 2">
              <a:extLst>
                <a:ext uri="{FF2B5EF4-FFF2-40B4-BE49-F238E27FC236}">
                  <a16:creationId xmlns:a16="http://schemas.microsoft.com/office/drawing/2014/main" id="{9B63FDE6-40A2-4374-9B7F-C5A3759A3498}"/>
                </a:ext>
              </a:extLst>
            </p:cNvPr>
            <p:cNvSpPr txBox="1">
              <a:spLocks/>
            </p:cNvSpPr>
            <p:nvPr/>
          </p:nvSpPr>
          <p:spPr bwMode="gray">
            <a:xfrm>
              <a:off x="319594" y="1947641"/>
              <a:ext cx="406908" cy="476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t>D</a:t>
              </a:r>
            </a:p>
          </p:txBody>
        </p:sp>
        <p:sp>
          <p:nvSpPr>
            <p:cNvPr id="61" name="コンテンツ プレースホルダー 2">
              <a:extLst>
                <a:ext uri="{FF2B5EF4-FFF2-40B4-BE49-F238E27FC236}">
                  <a16:creationId xmlns:a16="http://schemas.microsoft.com/office/drawing/2014/main" id="{1D8846B7-FB30-4FB4-AFF5-0420CAE92539}"/>
                </a:ext>
              </a:extLst>
            </p:cNvPr>
            <p:cNvSpPr txBox="1">
              <a:spLocks/>
            </p:cNvSpPr>
            <p:nvPr/>
          </p:nvSpPr>
          <p:spPr bwMode="gray">
            <a:xfrm>
              <a:off x="857709" y="1490211"/>
              <a:ext cx="1693839" cy="768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sz="2400" kern="0" dirty="0"/>
                <a:t>軌道図</a:t>
              </a:r>
              <a:endParaRPr lang="en-US" altLang="ja-JP" sz="2400" kern="0" dirty="0"/>
            </a:p>
            <a:p>
              <a:pPr marL="0" indent="0" eaLnBrk="1" hangingPunct="1">
                <a:buFont typeface="Wingdings" pitchFamily="2" charset="2"/>
                <a:buNone/>
                <a:defRPr/>
              </a:pPr>
              <a:r>
                <a:rPr lang="ja-JP" altLang="en-US" sz="1600" kern="0" dirty="0"/>
                <a:t>∠</a:t>
              </a:r>
              <a:r>
                <a:rPr lang="en-US" altLang="ja-JP" sz="1600" kern="0" dirty="0" err="1"/>
                <a:t>ASB</a:t>
              </a:r>
              <a:r>
                <a:rPr lang="en-US" altLang="ja-JP" sz="1600" kern="0" dirty="0"/>
                <a:t>=</a:t>
              </a:r>
              <a:r>
                <a:rPr lang="ja-JP" altLang="en-US" sz="1600" kern="0" dirty="0"/>
                <a:t>∠</a:t>
              </a:r>
              <a:r>
                <a:rPr lang="en-US" altLang="ja-JP" sz="1600" kern="0" dirty="0" err="1"/>
                <a:t>DSE</a:t>
              </a:r>
              <a:r>
                <a:rPr lang="en-US" altLang="ja-JP" sz="1600" kern="0" dirty="0"/>
                <a:t>=θ</a:t>
              </a:r>
            </a:p>
          </p:txBody>
        </p:sp>
        <p:sp>
          <p:nvSpPr>
            <p:cNvPr id="55" name="コンテンツ プレースホルダー 2">
              <a:extLst>
                <a:ext uri="{FF2B5EF4-FFF2-40B4-BE49-F238E27FC236}">
                  <a16:creationId xmlns:a16="http://schemas.microsoft.com/office/drawing/2014/main" id="{2B31EF60-7CD8-4BB7-9983-8A6A02872801}"/>
                </a:ext>
              </a:extLst>
            </p:cNvPr>
            <p:cNvSpPr txBox="1">
              <a:spLocks/>
            </p:cNvSpPr>
            <p:nvPr/>
          </p:nvSpPr>
          <p:spPr bwMode="gray">
            <a:xfrm>
              <a:off x="149684" y="2779595"/>
              <a:ext cx="406908" cy="377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t>E</a:t>
              </a:r>
            </a:p>
          </p:txBody>
        </p:sp>
        <p:sp>
          <p:nvSpPr>
            <p:cNvPr id="56" name="コンテンツ プレースホルダー 2">
              <a:extLst>
                <a:ext uri="{FF2B5EF4-FFF2-40B4-BE49-F238E27FC236}">
                  <a16:creationId xmlns:a16="http://schemas.microsoft.com/office/drawing/2014/main" id="{3C733E6F-C5A2-4E2E-9FFE-999633BB93C1}"/>
                </a:ext>
              </a:extLst>
            </p:cNvPr>
            <p:cNvSpPr txBox="1">
              <a:spLocks/>
            </p:cNvSpPr>
            <p:nvPr/>
          </p:nvSpPr>
          <p:spPr bwMode="gray">
            <a:xfrm>
              <a:off x="2819651" y="1599383"/>
              <a:ext cx="406908" cy="467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t>B</a:t>
              </a:r>
            </a:p>
          </p:txBody>
        </p:sp>
        <p:sp>
          <p:nvSpPr>
            <p:cNvPr id="57" name="コンテンツ プレースホルダー 2">
              <a:extLst>
                <a:ext uri="{FF2B5EF4-FFF2-40B4-BE49-F238E27FC236}">
                  <a16:creationId xmlns:a16="http://schemas.microsoft.com/office/drawing/2014/main" id="{D18B2EB5-31BD-4320-AF39-F1CA7D50C6F6}"/>
                </a:ext>
              </a:extLst>
            </p:cNvPr>
            <p:cNvSpPr txBox="1">
              <a:spLocks/>
            </p:cNvSpPr>
            <p:nvPr/>
          </p:nvSpPr>
          <p:spPr bwMode="gray">
            <a:xfrm>
              <a:off x="3542852" y="2374275"/>
              <a:ext cx="406908"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t>A</a:t>
              </a:r>
            </a:p>
          </p:txBody>
        </p:sp>
        <p:sp>
          <p:nvSpPr>
            <p:cNvPr id="58" name="コンテンツ プレースホルダー 2">
              <a:extLst>
                <a:ext uri="{FF2B5EF4-FFF2-40B4-BE49-F238E27FC236}">
                  <a16:creationId xmlns:a16="http://schemas.microsoft.com/office/drawing/2014/main" id="{8200DE44-7C8C-4D10-B65C-5BF404330506}"/>
                </a:ext>
              </a:extLst>
            </p:cNvPr>
            <p:cNvSpPr txBox="1">
              <a:spLocks/>
            </p:cNvSpPr>
            <p:nvPr/>
          </p:nvSpPr>
          <p:spPr bwMode="gray">
            <a:xfrm>
              <a:off x="1603419" y="2391556"/>
              <a:ext cx="1376843"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2400" kern="0" dirty="0"/>
                <a:t>S(</a:t>
              </a:r>
              <a:r>
                <a:rPr lang="ja-JP" altLang="en-US" sz="2400" kern="0" dirty="0"/>
                <a:t>太陽</a:t>
              </a:r>
              <a:r>
                <a:rPr lang="en-US" altLang="ja-JP" sz="2400" kern="0" dirty="0"/>
                <a:t>)</a:t>
              </a:r>
            </a:p>
          </p:txBody>
        </p:sp>
        <p:sp>
          <p:nvSpPr>
            <p:cNvPr id="59" name="コンテンツ プレースホルダー 2">
              <a:extLst>
                <a:ext uri="{FF2B5EF4-FFF2-40B4-BE49-F238E27FC236}">
                  <a16:creationId xmlns:a16="http://schemas.microsoft.com/office/drawing/2014/main" id="{096A4F3D-D1CC-4528-AA0E-1401AF0C8B98}"/>
                </a:ext>
              </a:extLst>
            </p:cNvPr>
            <p:cNvSpPr txBox="1">
              <a:spLocks/>
            </p:cNvSpPr>
            <p:nvPr/>
          </p:nvSpPr>
          <p:spPr bwMode="gray">
            <a:xfrm>
              <a:off x="2557983" y="2021169"/>
              <a:ext cx="406908"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solidFill>
                    <a:schemeClr val="accent2"/>
                  </a:solidFill>
                </a:rPr>
                <a:t>θ</a:t>
              </a:r>
            </a:p>
          </p:txBody>
        </p:sp>
        <p:sp>
          <p:nvSpPr>
            <p:cNvPr id="60" name="コンテンツ プレースホルダー 2">
              <a:extLst>
                <a:ext uri="{FF2B5EF4-FFF2-40B4-BE49-F238E27FC236}">
                  <a16:creationId xmlns:a16="http://schemas.microsoft.com/office/drawing/2014/main" id="{C122EE85-DA41-4E38-8714-80E28E8BD7CA}"/>
                </a:ext>
              </a:extLst>
            </p:cNvPr>
            <p:cNvSpPr txBox="1">
              <a:spLocks/>
            </p:cNvSpPr>
            <p:nvPr/>
          </p:nvSpPr>
          <p:spPr bwMode="gray">
            <a:xfrm>
              <a:off x="1065123" y="2285883"/>
              <a:ext cx="406908"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solidFill>
                    <a:srgbClr val="0070C0"/>
                  </a:solidFill>
                </a:rPr>
                <a:t>θ</a:t>
              </a:r>
            </a:p>
          </p:txBody>
        </p:sp>
        <p:cxnSp>
          <p:nvCxnSpPr>
            <p:cNvPr id="12" name="直線コネクタ 11">
              <a:extLst>
                <a:ext uri="{FF2B5EF4-FFF2-40B4-BE49-F238E27FC236}">
                  <a16:creationId xmlns:a16="http://schemas.microsoft.com/office/drawing/2014/main" id="{5E956C71-267A-4437-990D-9A01A152C8F7}"/>
                </a:ext>
              </a:extLst>
            </p:cNvPr>
            <p:cNvCxnSpPr>
              <a:cxnSpLocks/>
            </p:cNvCxnSpPr>
            <p:nvPr/>
          </p:nvCxnSpPr>
          <p:spPr bwMode="auto">
            <a:xfrm>
              <a:off x="2412558" y="2171535"/>
              <a:ext cx="56707" cy="165360"/>
            </a:xfrm>
            <a:prstGeom prst="line">
              <a:avLst/>
            </a:prstGeom>
            <a:gradFill rotWithShape="0">
              <a:gsLst>
                <a:gs pos="0">
                  <a:srgbClr val="FFFFFF"/>
                </a:gs>
                <a:gs pos="100000">
                  <a:srgbClr val="C8C8C8"/>
                </a:gs>
              </a:gsLst>
              <a:lin ang="5400000" scaled="1"/>
            </a:gradFill>
            <a:ln w="9525" cap="flat" cmpd="sng" algn="ctr">
              <a:solidFill>
                <a:schemeClr val="accent2"/>
              </a:solidFill>
              <a:prstDash val="solid"/>
              <a:round/>
              <a:headEnd type="none" w="med" len="med"/>
              <a:tailEnd type="none" w="med" len="med"/>
            </a:ln>
            <a:effectLst/>
          </p:spPr>
        </p:cxnSp>
      </p:grpSp>
      <p:grpSp>
        <p:nvGrpSpPr>
          <p:cNvPr id="34" name="グループ化 33">
            <a:extLst>
              <a:ext uri="{FF2B5EF4-FFF2-40B4-BE49-F238E27FC236}">
                <a16:creationId xmlns:a16="http://schemas.microsoft.com/office/drawing/2014/main" id="{54391FB2-5683-42FA-9123-15943916D149}"/>
              </a:ext>
            </a:extLst>
          </p:cNvPr>
          <p:cNvGrpSpPr/>
          <p:nvPr/>
        </p:nvGrpSpPr>
        <p:grpSpPr>
          <a:xfrm>
            <a:off x="1403396" y="3801056"/>
            <a:ext cx="540508" cy="1857378"/>
            <a:chOff x="-1380489" y="3992824"/>
            <a:chExt cx="540508" cy="1857378"/>
          </a:xfrm>
        </p:grpSpPr>
        <p:cxnSp>
          <p:nvCxnSpPr>
            <p:cNvPr id="27" name="直線コネクタ 26">
              <a:extLst>
                <a:ext uri="{FF2B5EF4-FFF2-40B4-BE49-F238E27FC236}">
                  <a16:creationId xmlns:a16="http://schemas.microsoft.com/office/drawing/2014/main" id="{6C77A4BE-C44C-4375-B2DF-E138635A75FD}"/>
                </a:ext>
              </a:extLst>
            </p:cNvPr>
            <p:cNvCxnSpPr>
              <a:cxnSpLocks/>
            </p:cNvCxnSpPr>
            <p:nvPr/>
          </p:nvCxnSpPr>
          <p:spPr bwMode="auto">
            <a:xfrm>
              <a:off x="-1380489" y="3992824"/>
              <a:ext cx="28370" cy="1857378"/>
            </a:xfrm>
            <a:prstGeom prst="line">
              <a:avLst/>
            </a:prstGeom>
            <a:gradFill rotWithShape="0">
              <a:gsLst>
                <a:gs pos="0">
                  <a:srgbClr val="FFFFFF"/>
                </a:gs>
                <a:gs pos="100000">
                  <a:srgbClr val="C8C8C8"/>
                </a:gs>
              </a:gsLst>
              <a:lin ang="5400000" scaled="1"/>
            </a:gradFill>
            <a:ln w="38100" cap="flat" cmpd="sng" algn="ctr">
              <a:solidFill>
                <a:schemeClr val="accent3"/>
              </a:solidFill>
              <a:prstDash val="solid"/>
              <a:round/>
              <a:headEnd type="triangle" w="lg" len="lg"/>
              <a:tailEnd type="none" w="med" len="med"/>
            </a:ln>
            <a:effectLst/>
          </p:spPr>
        </p:cxnSp>
        <p:grpSp>
          <p:nvGrpSpPr>
            <p:cNvPr id="15" name="グループ化 14">
              <a:extLst>
                <a:ext uri="{FF2B5EF4-FFF2-40B4-BE49-F238E27FC236}">
                  <a16:creationId xmlns:a16="http://schemas.microsoft.com/office/drawing/2014/main" id="{F1AF2321-932A-4765-9B38-923223C7878C}"/>
                </a:ext>
              </a:extLst>
            </p:cNvPr>
            <p:cNvGrpSpPr/>
            <p:nvPr/>
          </p:nvGrpSpPr>
          <p:grpSpPr>
            <a:xfrm>
              <a:off x="-1269940" y="4735088"/>
              <a:ext cx="429959" cy="318442"/>
              <a:chOff x="-2097061" y="1729603"/>
              <a:chExt cx="429959" cy="318442"/>
            </a:xfrm>
          </p:grpSpPr>
          <p:sp>
            <p:nvSpPr>
              <p:cNvPr id="11" name="テキスト ボックス 10">
                <a:extLst>
                  <a:ext uri="{FF2B5EF4-FFF2-40B4-BE49-F238E27FC236}">
                    <a16:creationId xmlns:a16="http://schemas.microsoft.com/office/drawing/2014/main" id="{47A2FE1E-4502-4550-9BC8-51605B6539D8}"/>
                  </a:ext>
                </a:extLst>
              </p:cNvPr>
              <p:cNvSpPr txBox="1"/>
              <p:nvPr/>
            </p:nvSpPr>
            <p:spPr bwMode="gray">
              <a:xfrm>
                <a:off x="-2097061" y="1729603"/>
                <a:ext cx="429959" cy="318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spAutoFit/>
              </a:bodyPr>
              <a:lstStyle/>
              <a:p>
                <a:pPr eaLnBrk="1" hangingPunct="1"/>
                <a:r>
                  <a:rPr kumimoji="1" lang="en-US" altLang="ja-JP" sz="2000" kern="0" dirty="0"/>
                  <a:t>v</a:t>
                </a:r>
                <a:r>
                  <a:rPr lang="en-US" altLang="ja-JP" sz="2000" kern="0" baseline="-25000" dirty="0"/>
                  <a:t>A</a:t>
                </a:r>
                <a:endParaRPr kumimoji="1" lang="ja-JP" altLang="en-US" sz="2000" kern="0" baseline="-25000" dirty="0"/>
              </a:p>
            </p:txBody>
          </p:sp>
          <p:cxnSp>
            <p:nvCxnSpPr>
              <p:cNvPr id="50" name="直線矢印コネクタ 49">
                <a:extLst>
                  <a:ext uri="{FF2B5EF4-FFF2-40B4-BE49-F238E27FC236}">
                    <a16:creationId xmlns:a16="http://schemas.microsoft.com/office/drawing/2014/main" id="{504CD88F-6C06-481E-8B73-6A000E7D9A0D}"/>
                  </a:ext>
                </a:extLst>
              </p:cNvPr>
              <p:cNvCxnSpPr>
                <a:cxnSpLocks/>
              </p:cNvCxnSpPr>
              <p:nvPr/>
            </p:nvCxnSpPr>
            <p:spPr bwMode="auto">
              <a:xfrm>
                <a:off x="-2097061" y="1768337"/>
                <a:ext cx="257086" cy="0"/>
              </a:xfrm>
              <a:prstGeom prst="straightConnector1">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triangle"/>
              </a:ln>
              <a:effectLst/>
            </p:spPr>
          </p:cxnSp>
        </p:grpSp>
      </p:grpSp>
      <p:grpSp>
        <p:nvGrpSpPr>
          <p:cNvPr id="32" name="グループ化 31">
            <a:extLst>
              <a:ext uri="{FF2B5EF4-FFF2-40B4-BE49-F238E27FC236}">
                <a16:creationId xmlns:a16="http://schemas.microsoft.com/office/drawing/2014/main" id="{79172213-36F0-443F-A5A2-896D8A33EDB2}"/>
              </a:ext>
            </a:extLst>
          </p:cNvPr>
          <p:cNvGrpSpPr/>
          <p:nvPr/>
        </p:nvGrpSpPr>
        <p:grpSpPr>
          <a:xfrm>
            <a:off x="561906" y="4115091"/>
            <a:ext cx="868862" cy="1594042"/>
            <a:chOff x="-1349329" y="1889161"/>
            <a:chExt cx="868862" cy="1594042"/>
          </a:xfrm>
        </p:grpSpPr>
        <p:grpSp>
          <p:nvGrpSpPr>
            <p:cNvPr id="66" name="グループ化 65">
              <a:extLst>
                <a:ext uri="{FF2B5EF4-FFF2-40B4-BE49-F238E27FC236}">
                  <a16:creationId xmlns:a16="http://schemas.microsoft.com/office/drawing/2014/main" id="{0E97B3AB-923B-4B09-9ED5-ADD35F1DDD20}"/>
                </a:ext>
              </a:extLst>
            </p:cNvPr>
            <p:cNvGrpSpPr/>
            <p:nvPr/>
          </p:nvGrpSpPr>
          <p:grpSpPr>
            <a:xfrm>
              <a:off x="-1349329" y="2514881"/>
              <a:ext cx="530785" cy="318442"/>
              <a:chOff x="-2564014" y="1797682"/>
              <a:chExt cx="530785" cy="318442"/>
            </a:xfrm>
          </p:grpSpPr>
          <p:sp>
            <p:nvSpPr>
              <p:cNvPr id="67" name="テキスト ボックス 66">
                <a:extLst>
                  <a:ext uri="{FF2B5EF4-FFF2-40B4-BE49-F238E27FC236}">
                    <a16:creationId xmlns:a16="http://schemas.microsoft.com/office/drawing/2014/main" id="{C0E34BE9-9908-4C04-BA4D-7F42F58D06FB}"/>
                  </a:ext>
                </a:extLst>
              </p:cNvPr>
              <p:cNvSpPr txBox="1"/>
              <p:nvPr/>
            </p:nvSpPr>
            <p:spPr bwMode="gray">
              <a:xfrm>
                <a:off x="-2463188" y="1797682"/>
                <a:ext cx="429959" cy="318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spAutoFit/>
              </a:bodyPr>
              <a:lstStyle/>
              <a:p>
                <a:pPr eaLnBrk="1" hangingPunct="1"/>
                <a:r>
                  <a:rPr kumimoji="1" lang="en-US" altLang="ja-JP" sz="2000" kern="0" dirty="0" err="1"/>
                  <a:t>v</a:t>
                </a:r>
                <a:r>
                  <a:rPr kumimoji="1" lang="en-US" altLang="ja-JP" sz="2000" kern="0" baseline="-25000" dirty="0" err="1"/>
                  <a:t>B</a:t>
                </a:r>
                <a:endParaRPr kumimoji="1" lang="ja-JP" altLang="en-US" sz="2000" kern="0" baseline="-25000" dirty="0"/>
              </a:p>
            </p:txBody>
          </p:sp>
          <p:cxnSp>
            <p:nvCxnSpPr>
              <p:cNvPr id="69" name="直線矢印コネクタ 68">
                <a:extLst>
                  <a:ext uri="{FF2B5EF4-FFF2-40B4-BE49-F238E27FC236}">
                    <a16:creationId xmlns:a16="http://schemas.microsoft.com/office/drawing/2014/main" id="{5A2C0759-D4AF-46B5-AB24-05486B64076D}"/>
                  </a:ext>
                </a:extLst>
              </p:cNvPr>
              <p:cNvCxnSpPr>
                <a:cxnSpLocks/>
              </p:cNvCxnSpPr>
              <p:nvPr/>
            </p:nvCxnSpPr>
            <p:spPr bwMode="auto">
              <a:xfrm>
                <a:off x="-2564014" y="1810410"/>
                <a:ext cx="257086" cy="0"/>
              </a:xfrm>
              <a:prstGeom prst="straightConnector1">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triangle"/>
              </a:ln>
              <a:effectLst/>
            </p:spPr>
          </p:cxnSp>
        </p:grpSp>
        <p:cxnSp>
          <p:nvCxnSpPr>
            <p:cNvPr id="76" name="直線矢印コネクタ 75">
              <a:extLst>
                <a:ext uri="{FF2B5EF4-FFF2-40B4-BE49-F238E27FC236}">
                  <a16:creationId xmlns:a16="http://schemas.microsoft.com/office/drawing/2014/main" id="{BCFD4C7A-739B-4869-8870-5616622197A8}"/>
                </a:ext>
              </a:extLst>
            </p:cNvPr>
            <p:cNvCxnSpPr>
              <a:cxnSpLocks/>
            </p:cNvCxnSpPr>
            <p:nvPr/>
          </p:nvCxnSpPr>
          <p:spPr bwMode="auto">
            <a:xfrm flipH="1" flipV="1">
              <a:off x="-1259619" y="1889161"/>
              <a:ext cx="779152" cy="1594042"/>
            </a:xfrm>
            <a:prstGeom prst="straightConnector1">
              <a:avLst/>
            </a:prstGeom>
            <a:gradFill rotWithShape="0">
              <a:gsLst>
                <a:gs pos="0">
                  <a:srgbClr val="FFFFFF"/>
                </a:gs>
                <a:gs pos="100000">
                  <a:srgbClr val="C8C8C8"/>
                </a:gs>
              </a:gsLst>
              <a:lin ang="5400000" scaled="1"/>
            </a:gradFill>
            <a:ln w="38100" cap="flat" cmpd="sng" algn="ctr">
              <a:solidFill>
                <a:schemeClr val="accent6">
                  <a:lumMod val="75000"/>
                </a:schemeClr>
              </a:solidFill>
              <a:prstDash val="solid"/>
              <a:round/>
              <a:headEnd type="none" w="med" len="med"/>
              <a:tailEnd type="triangle"/>
            </a:ln>
            <a:effectLst/>
          </p:spPr>
        </p:cxnSp>
      </p:grpSp>
      <p:grpSp>
        <p:nvGrpSpPr>
          <p:cNvPr id="61452" name="グループ化 61451">
            <a:extLst>
              <a:ext uri="{FF2B5EF4-FFF2-40B4-BE49-F238E27FC236}">
                <a16:creationId xmlns:a16="http://schemas.microsoft.com/office/drawing/2014/main" id="{A0F517BA-C56A-444F-9072-FDAAD4F110B1}"/>
              </a:ext>
            </a:extLst>
          </p:cNvPr>
          <p:cNvGrpSpPr/>
          <p:nvPr/>
        </p:nvGrpSpPr>
        <p:grpSpPr>
          <a:xfrm>
            <a:off x="72327" y="3579461"/>
            <a:ext cx="2596512" cy="3350697"/>
            <a:chOff x="72327" y="3579461"/>
            <a:chExt cx="2596512" cy="3350697"/>
          </a:xfrm>
        </p:grpSpPr>
        <p:sp>
          <p:nvSpPr>
            <p:cNvPr id="83" name="コンテンツ プレースホルダー 2">
              <a:extLst>
                <a:ext uri="{FF2B5EF4-FFF2-40B4-BE49-F238E27FC236}">
                  <a16:creationId xmlns:a16="http://schemas.microsoft.com/office/drawing/2014/main" id="{FAF8BD39-1AEC-4029-83DF-EB165FBB5A1A}"/>
                </a:ext>
              </a:extLst>
            </p:cNvPr>
            <p:cNvSpPr txBox="1">
              <a:spLocks/>
            </p:cNvSpPr>
            <p:nvPr/>
          </p:nvSpPr>
          <p:spPr bwMode="gray">
            <a:xfrm>
              <a:off x="1445101" y="3579461"/>
              <a:ext cx="316639" cy="320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2000" kern="0" dirty="0"/>
                <a:t>A</a:t>
              </a:r>
            </a:p>
          </p:txBody>
        </p:sp>
        <p:sp>
          <p:nvSpPr>
            <p:cNvPr id="82" name="コンテンツ プレースホルダー 2">
              <a:extLst>
                <a:ext uri="{FF2B5EF4-FFF2-40B4-BE49-F238E27FC236}">
                  <a16:creationId xmlns:a16="http://schemas.microsoft.com/office/drawing/2014/main" id="{7843D261-A36F-48A8-8426-B86E42141381}"/>
                </a:ext>
              </a:extLst>
            </p:cNvPr>
            <p:cNvSpPr txBox="1">
              <a:spLocks/>
            </p:cNvSpPr>
            <p:nvPr/>
          </p:nvSpPr>
          <p:spPr bwMode="gray">
            <a:xfrm>
              <a:off x="1455675" y="5700078"/>
              <a:ext cx="956883" cy="401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2000" kern="0" dirty="0"/>
                <a:t>O(</a:t>
              </a:r>
              <a:r>
                <a:rPr lang="ja-JP" altLang="en-US" sz="2000" kern="0" dirty="0"/>
                <a:t>原点</a:t>
              </a:r>
              <a:r>
                <a:rPr lang="en-US" altLang="ja-JP" sz="2000" kern="0" dirty="0"/>
                <a:t>)</a:t>
              </a:r>
            </a:p>
          </p:txBody>
        </p:sp>
        <p:sp>
          <p:nvSpPr>
            <p:cNvPr id="92" name="コンテンツ プレースホルダー 2">
              <a:extLst>
                <a:ext uri="{FF2B5EF4-FFF2-40B4-BE49-F238E27FC236}">
                  <a16:creationId xmlns:a16="http://schemas.microsoft.com/office/drawing/2014/main" id="{21519464-30C0-4091-A1A1-8C2B29E99A63}"/>
                </a:ext>
              </a:extLst>
            </p:cNvPr>
            <p:cNvSpPr txBox="1">
              <a:spLocks/>
            </p:cNvSpPr>
            <p:nvPr/>
          </p:nvSpPr>
          <p:spPr bwMode="gray">
            <a:xfrm>
              <a:off x="336113" y="3939159"/>
              <a:ext cx="384347" cy="368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2000" kern="0" dirty="0"/>
                <a:t>B</a:t>
              </a:r>
            </a:p>
          </p:txBody>
        </p:sp>
        <p:sp>
          <p:nvSpPr>
            <p:cNvPr id="93" name="コンテンツ プレースホルダー 2">
              <a:extLst>
                <a:ext uri="{FF2B5EF4-FFF2-40B4-BE49-F238E27FC236}">
                  <a16:creationId xmlns:a16="http://schemas.microsoft.com/office/drawing/2014/main" id="{8193F8EE-E882-43A6-B3EC-51A892EA3642}"/>
                </a:ext>
              </a:extLst>
            </p:cNvPr>
            <p:cNvSpPr txBox="1">
              <a:spLocks/>
            </p:cNvSpPr>
            <p:nvPr/>
          </p:nvSpPr>
          <p:spPr bwMode="gray">
            <a:xfrm>
              <a:off x="1469931" y="5167793"/>
              <a:ext cx="999334" cy="288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2000" kern="0" dirty="0"/>
                <a:t>C(</a:t>
              </a:r>
              <a:r>
                <a:rPr lang="ja-JP" altLang="en-US" sz="2000" kern="0" dirty="0"/>
                <a:t>中心</a:t>
              </a:r>
              <a:r>
                <a:rPr lang="en-US" altLang="ja-JP" sz="2000" kern="0" dirty="0"/>
                <a:t>)</a:t>
              </a:r>
            </a:p>
          </p:txBody>
        </p:sp>
        <p:sp>
          <p:nvSpPr>
            <p:cNvPr id="71" name="楕円 70">
              <a:extLst>
                <a:ext uri="{FF2B5EF4-FFF2-40B4-BE49-F238E27FC236}">
                  <a16:creationId xmlns:a16="http://schemas.microsoft.com/office/drawing/2014/main" id="{6B3ED7AB-87CC-4B8F-911C-94C47EF53F3E}"/>
                </a:ext>
              </a:extLst>
            </p:cNvPr>
            <p:cNvSpPr/>
            <p:nvPr/>
          </p:nvSpPr>
          <p:spPr bwMode="gray">
            <a:xfrm rot="16200000">
              <a:off x="45718" y="3935771"/>
              <a:ext cx="2692775" cy="2553466"/>
            </a:xfrm>
            <a:prstGeom prst="ellipse">
              <a:avLst/>
            </a:prstGeom>
            <a:noFill/>
            <a:ln w="9525" algn="ctr">
              <a:solidFill>
                <a:schemeClr val="tx2"/>
              </a:solidFill>
              <a:miter lim="800000"/>
              <a:headEnd/>
              <a:tailEnd/>
            </a:ln>
            <a:effectLst/>
          </p:spPr>
          <p:txBody>
            <a:bodyPr wrap="none" rtlCol="0" anchor="ctr"/>
            <a:lstStyle/>
            <a:p>
              <a:pPr algn="ctr"/>
              <a:endParaRPr kumimoji="1" lang="ja-JP" altLang="en-US" dirty="0"/>
            </a:p>
          </p:txBody>
        </p:sp>
        <p:cxnSp>
          <p:nvCxnSpPr>
            <p:cNvPr id="31" name="直線コネクタ 30">
              <a:extLst>
                <a:ext uri="{FF2B5EF4-FFF2-40B4-BE49-F238E27FC236}">
                  <a16:creationId xmlns:a16="http://schemas.microsoft.com/office/drawing/2014/main" id="{F49EE60A-B8F3-4EDE-AB98-BDF3C5785152}"/>
                </a:ext>
              </a:extLst>
            </p:cNvPr>
            <p:cNvCxnSpPr>
              <a:cxnSpLocks/>
            </p:cNvCxnSpPr>
            <p:nvPr/>
          </p:nvCxnSpPr>
          <p:spPr bwMode="auto">
            <a:xfrm>
              <a:off x="215081" y="4792399"/>
              <a:ext cx="1171170" cy="943778"/>
            </a:xfrm>
            <a:prstGeom prst="line">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p:spPr>
        </p:cxnSp>
        <p:cxnSp>
          <p:nvCxnSpPr>
            <p:cNvPr id="39" name="直線コネクタ 38">
              <a:extLst>
                <a:ext uri="{FF2B5EF4-FFF2-40B4-BE49-F238E27FC236}">
                  <a16:creationId xmlns:a16="http://schemas.microsoft.com/office/drawing/2014/main" id="{D1286585-673E-4D52-9D68-E1940F65E94C}"/>
                </a:ext>
              </a:extLst>
            </p:cNvPr>
            <p:cNvCxnSpPr>
              <a:cxnSpLocks/>
            </p:cNvCxnSpPr>
            <p:nvPr/>
          </p:nvCxnSpPr>
          <p:spPr bwMode="auto">
            <a:xfrm flipH="1">
              <a:off x="673253" y="5718438"/>
              <a:ext cx="717255" cy="533070"/>
            </a:xfrm>
            <a:prstGeom prst="line">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p:spPr>
        </p:cxnSp>
        <p:cxnSp>
          <p:nvCxnSpPr>
            <p:cNvPr id="73" name="直線コネクタ 72">
              <a:extLst>
                <a:ext uri="{FF2B5EF4-FFF2-40B4-BE49-F238E27FC236}">
                  <a16:creationId xmlns:a16="http://schemas.microsoft.com/office/drawing/2014/main" id="{DD2DE21F-8C1A-43AD-8574-50D45A5E012C}"/>
                </a:ext>
              </a:extLst>
            </p:cNvPr>
            <p:cNvCxnSpPr>
              <a:cxnSpLocks/>
            </p:cNvCxnSpPr>
            <p:nvPr/>
          </p:nvCxnSpPr>
          <p:spPr bwMode="auto">
            <a:xfrm>
              <a:off x="1419718" y="5709538"/>
              <a:ext cx="736186" cy="538950"/>
            </a:xfrm>
            <a:prstGeom prst="line">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p:spPr>
        </p:cxnSp>
        <p:cxnSp>
          <p:nvCxnSpPr>
            <p:cNvPr id="77" name="直線コネクタ 76">
              <a:extLst>
                <a:ext uri="{FF2B5EF4-FFF2-40B4-BE49-F238E27FC236}">
                  <a16:creationId xmlns:a16="http://schemas.microsoft.com/office/drawing/2014/main" id="{4E127576-6ED9-48E8-AF65-6447EF4A3FE7}"/>
                </a:ext>
              </a:extLst>
            </p:cNvPr>
            <p:cNvCxnSpPr>
              <a:cxnSpLocks/>
            </p:cNvCxnSpPr>
            <p:nvPr/>
          </p:nvCxnSpPr>
          <p:spPr bwMode="auto">
            <a:xfrm flipH="1">
              <a:off x="1534415" y="4777257"/>
              <a:ext cx="1079655" cy="890522"/>
            </a:xfrm>
            <a:prstGeom prst="line">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p:spPr>
        </p:cxnSp>
        <p:cxnSp>
          <p:nvCxnSpPr>
            <p:cNvPr id="43" name="直線コネクタ 42">
              <a:extLst>
                <a:ext uri="{FF2B5EF4-FFF2-40B4-BE49-F238E27FC236}">
                  <a16:creationId xmlns:a16="http://schemas.microsoft.com/office/drawing/2014/main" id="{68A71E60-E50E-4BDE-B67C-236763129F03}"/>
                </a:ext>
              </a:extLst>
            </p:cNvPr>
            <p:cNvCxnSpPr>
              <a:cxnSpLocks/>
            </p:cNvCxnSpPr>
            <p:nvPr/>
          </p:nvCxnSpPr>
          <p:spPr bwMode="auto">
            <a:xfrm rot="16200000" flipH="1" flipV="1">
              <a:off x="1338271" y="3933838"/>
              <a:ext cx="32530" cy="2564418"/>
            </a:xfrm>
            <a:prstGeom prst="line">
              <a:avLst/>
            </a:prstGeom>
            <a:gradFill rotWithShape="0">
              <a:gsLst>
                <a:gs pos="0">
                  <a:srgbClr val="FFFFFF"/>
                </a:gs>
                <a:gs pos="100000">
                  <a:srgbClr val="C8C8C8"/>
                </a:gs>
              </a:gsLst>
              <a:lin ang="5400000" scaled="1"/>
            </a:gradFill>
            <a:ln w="9525" cap="flat" cmpd="sng" algn="ctr">
              <a:solidFill>
                <a:srgbClr val="505050"/>
              </a:solidFill>
              <a:prstDash val="dash"/>
              <a:round/>
              <a:headEnd type="none" w="med" len="med"/>
              <a:tailEnd type="none" w="med" len="med"/>
            </a:ln>
            <a:effectLst/>
          </p:spPr>
        </p:cxnSp>
        <p:cxnSp>
          <p:nvCxnSpPr>
            <p:cNvPr id="8" name="直線矢印コネクタ 7">
              <a:extLst>
                <a:ext uri="{FF2B5EF4-FFF2-40B4-BE49-F238E27FC236}">
                  <a16:creationId xmlns:a16="http://schemas.microsoft.com/office/drawing/2014/main" id="{39C7992D-B50F-498F-85A4-1F11B8FCA1B8}"/>
                </a:ext>
              </a:extLst>
            </p:cNvPr>
            <p:cNvCxnSpPr>
              <a:cxnSpLocks/>
            </p:cNvCxnSpPr>
            <p:nvPr/>
          </p:nvCxnSpPr>
          <p:spPr bwMode="auto">
            <a:xfrm>
              <a:off x="685153" y="6259492"/>
              <a:ext cx="710449" cy="238649"/>
            </a:xfrm>
            <a:prstGeom prst="straightConnector1">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a:ln>
            <a:effectLst/>
          </p:spPr>
        </p:cxnSp>
        <p:cxnSp>
          <p:nvCxnSpPr>
            <p:cNvPr id="78" name="直線矢印コネクタ 77">
              <a:extLst>
                <a:ext uri="{FF2B5EF4-FFF2-40B4-BE49-F238E27FC236}">
                  <a16:creationId xmlns:a16="http://schemas.microsoft.com/office/drawing/2014/main" id="{5F39DC6F-D314-48CC-A56F-6FE5B4267BFF}"/>
                </a:ext>
              </a:extLst>
            </p:cNvPr>
            <p:cNvCxnSpPr>
              <a:cxnSpLocks/>
            </p:cNvCxnSpPr>
            <p:nvPr/>
          </p:nvCxnSpPr>
          <p:spPr bwMode="auto">
            <a:xfrm flipH="1">
              <a:off x="600180" y="3840332"/>
              <a:ext cx="808736" cy="332173"/>
            </a:xfrm>
            <a:prstGeom prst="straightConnector1">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a:ln>
            <a:effectLst/>
          </p:spPr>
        </p:cxnSp>
        <p:cxnSp>
          <p:nvCxnSpPr>
            <p:cNvPr id="79" name="直線矢印コネクタ 78">
              <a:extLst>
                <a:ext uri="{FF2B5EF4-FFF2-40B4-BE49-F238E27FC236}">
                  <a16:creationId xmlns:a16="http://schemas.microsoft.com/office/drawing/2014/main" id="{7DBB246F-D9CC-45E9-AA9D-BD2B2A078F83}"/>
                </a:ext>
              </a:extLst>
            </p:cNvPr>
            <p:cNvCxnSpPr>
              <a:cxnSpLocks/>
            </p:cNvCxnSpPr>
            <p:nvPr/>
          </p:nvCxnSpPr>
          <p:spPr bwMode="auto">
            <a:xfrm flipH="1">
              <a:off x="215087" y="4134574"/>
              <a:ext cx="421058" cy="642682"/>
            </a:xfrm>
            <a:prstGeom prst="straightConnector1">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a:ln>
            <a:effectLst/>
          </p:spPr>
        </p:cxnSp>
        <p:cxnSp>
          <p:nvCxnSpPr>
            <p:cNvPr id="80" name="直線矢印コネクタ 79">
              <a:extLst>
                <a:ext uri="{FF2B5EF4-FFF2-40B4-BE49-F238E27FC236}">
                  <a16:creationId xmlns:a16="http://schemas.microsoft.com/office/drawing/2014/main" id="{F635A225-A221-48CC-878E-6F7F9041F119}"/>
                </a:ext>
              </a:extLst>
            </p:cNvPr>
            <p:cNvCxnSpPr>
              <a:cxnSpLocks/>
            </p:cNvCxnSpPr>
            <p:nvPr/>
          </p:nvCxnSpPr>
          <p:spPr bwMode="auto">
            <a:xfrm flipH="1">
              <a:off x="149684" y="4808359"/>
              <a:ext cx="34998" cy="803366"/>
            </a:xfrm>
            <a:prstGeom prst="straightConnector1">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a:ln>
            <a:effectLst/>
          </p:spPr>
        </p:cxnSp>
        <p:cxnSp>
          <p:nvCxnSpPr>
            <p:cNvPr id="81" name="直線矢印コネクタ 80">
              <a:extLst>
                <a:ext uri="{FF2B5EF4-FFF2-40B4-BE49-F238E27FC236}">
                  <a16:creationId xmlns:a16="http://schemas.microsoft.com/office/drawing/2014/main" id="{D4B82C0D-9608-429B-ABC6-87D69CE63494}"/>
                </a:ext>
              </a:extLst>
            </p:cNvPr>
            <p:cNvCxnSpPr>
              <a:cxnSpLocks/>
            </p:cNvCxnSpPr>
            <p:nvPr/>
          </p:nvCxnSpPr>
          <p:spPr bwMode="auto">
            <a:xfrm>
              <a:off x="149684" y="5611725"/>
              <a:ext cx="535469" cy="653829"/>
            </a:xfrm>
            <a:prstGeom prst="straightConnector1">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a:ln>
            <a:effectLst/>
          </p:spPr>
        </p:cxnSp>
        <p:cxnSp>
          <p:nvCxnSpPr>
            <p:cNvPr id="84" name="直線矢印コネクタ 83">
              <a:extLst>
                <a:ext uri="{FF2B5EF4-FFF2-40B4-BE49-F238E27FC236}">
                  <a16:creationId xmlns:a16="http://schemas.microsoft.com/office/drawing/2014/main" id="{D244B1D7-7FB5-4D1B-8D87-4E9181A2BBAE}"/>
                </a:ext>
              </a:extLst>
            </p:cNvPr>
            <p:cNvCxnSpPr>
              <a:cxnSpLocks/>
            </p:cNvCxnSpPr>
            <p:nvPr/>
          </p:nvCxnSpPr>
          <p:spPr bwMode="auto">
            <a:xfrm flipH="1">
              <a:off x="1403943" y="6290247"/>
              <a:ext cx="751961" cy="214901"/>
            </a:xfrm>
            <a:prstGeom prst="straightConnector1">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a:ln>
            <a:effectLst/>
          </p:spPr>
        </p:cxnSp>
        <p:cxnSp>
          <p:nvCxnSpPr>
            <p:cNvPr id="88" name="直線矢印コネクタ 87">
              <a:extLst>
                <a:ext uri="{FF2B5EF4-FFF2-40B4-BE49-F238E27FC236}">
                  <a16:creationId xmlns:a16="http://schemas.microsoft.com/office/drawing/2014/main" id="{C0CA7135-B1AE-4B8C-AE6A-392ABCE4E166}"/>
                </a:ext>
              </a:extLst>
            </p:cNvPr>
            <p:cNvCxnSpPr>
              <a:cxnSpLocks/>
            </p:cNvCxnSpPr>
            <p:nvPr/>
          </p:nvCxnSpPr>
          <p:spPr bwMode="auto">
            <a:xfrm flipH="1">
              <a:off x="2177351" y="5613381"/>
              <a:ext cx="447673" cy="646111"/>
            </a:xfrm>
            <a:prstGeom prst="straightConnector1">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a:ln>
            <a:effectLst/>
          </p:spPr>
        </p:cxnSp>
        <p:cxnSp>
          <p:nvCxnSpPr>
            <p:cNvPr id="91" name="直線矢印コネクタ 90">
              <a:extLst>
                <a:ext uri="{FF2B5EF4-FFF2-40B4-BE49-F238E27FC236}">
                  <a16:creationId xmlns:a16="http://schemas.microsoft.com/office/drawing/2014/main" id="{3877709E-0592-4322-9E57-34203C7ACF85}"/>
                </a:ext>
              </a:extLst>
            </p:cNvPr>
            <p:cNvCxnSpPr>
              <a:cxnSpLocks/>
            </p:cNvCxnSpPr>
            <p:nvPr/>
          </p:nvCxnSpPr>
          <p:spPr bwMode="auto">
            <a:xfrm>
              <a:off x="2614070" y="4777256"/>
              <a:ext cx="10951" cy="716718"/>
            </a:xfrm>
            <a:prstGeom prst="straightConnector1">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a:ln>
            <a:effectLst/>
          </p:spPr>
        </p:cxnSp>
        <p:cxnSp>
          <p:nvCxnSpPr>
            <p:cNvPr id="94" name="直線矢印コネクタ 93">
              <a:extLst>
                <a:ext uri="{FF2B5EF4-FFF2-40B4-BE49-F238E27FC236}">
                  <a16:creationId xmlns:a16="http://schemas.microsoft.com/office/drawing/2014/main" id="{50B19095-2DD2-42F3-9F47-C0F898ED977C}"/>
                </a:ext>
              </a:extLst>
            </p:cNvPr>
            <p:cNvCxnSpPr>
              <a:cxnSpLocks/>
            </p:cNvCxnSpPr>
            <p:nvPr/>
          </p:nvCxnSpPr>
          <p:spPr bwMode="auto">
            <a:xfrm>
              <a:off x="2164911" y="4173970"/>
              <a:ext cx="471834" cy="577066"/>
            </a:xfrm>
            <a:prstGeom prst="straightConnector1">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a:ln>
            <a:effectLst/>
          </p:spPr>
        </p:cxnSp>
        <p:cxnSp>
          <p:nvCxnSpPr>
            <p:cNvPr id="97" name="直線矢印コネクタ 96">
              <a:extLst>
                <a:ext uri="{FF2B5EF4-FFF2-40B4-BE49-F238E27FC236}">
                  <a16:creationId xmlns:a16="http://schemas.microsoft.com/office/drawing/2014/main" id="{755B4664-D6AB-467F-A8BC-BBE8BC427808}"/>
                </a:ext>
              </a:extLst>
            </p:cNvPr>
            <p:cNvCxnSpPr>
              <a:cxnSpLocks/>
            </p:cNvCxnSpPr>
            <p:nvPr/>
          </p:nvCxnSpPr>
          <p:spPr bwMode="auto">
            <a:xfrm>
              <a:off x="1414579" y="3866119"/>
              <a:ext cx="772465" cy="260856"/>
            </a:xfrm>
            <a:prstGeom prst="straightConnector1">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a:ln>
            <a:effectLst/>
          </p:spPr>
        </p:cxnSp>
        <p:cxnSp>
          <p:nvCxnSpPr>
            <p:cNvPr id="99" name="直線コネクタ 98">
              <a:extLst>
                <a:ext uri="{FF2B5EF4-FFF2-40B4-BE49-F238E27FC236}">
                  <a16:creationId xmlns:a16="http://schemas.microsoft.com/office/drawing/2014/main" id="{BCB7921A-2FD7-43CE-9988-977A14C906FB}"/>
                </a:ext>
              </a:extLst>
            </p:cNvPr>
            <p:cNvCxnSpPr>
              <a:cxnSpLocks/>
            </p:cNvCxnSpPr>
            <p:nvPr/>
          </p:nvCxnSpPr>
          <p:spPr bwMode="auto">
            <a:xfrm flipH="1" flipV="1">
              <a:off x="192406" y="5635260"/>
              <a:ext cx="1199699" cy="87575"/>
            </a:xfrm>
            <a:prstGeom prst="line">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p:spPr>
        </p:cxnSp>
        <p:cxnSp>
          <p:nvCxnSpPr>
            <p:cNvPr id="102" name="直線コネクタ 101">
              <a:extLst>
                <a:ext uri="{FF2B5EF4-FFF2-40B4-BE49-F238E27FC236}">
                  <a16:creationId xmlns:a16="http://schemas.microsoft.com/office/drawing/2014/main" id="{3301FDD1-D550-455C-9BD6-08A8ECFBF46C}"/>
                </a:ext>
              </a:extLst>
            </p:cNvPr>
            <p:cNvCxnSpPr>
              <a:cxnSpLocks/>
            </p:cNvCxnSpPr>
            <p:nvPr/>
          </p:nvCxnSpPr>
          <p:spPr bwMode="auto">
            <a:xfrm flipV="1">
              <a:off x="1534415" y="5635262"/>
              <a:ext cx="1094064" cy="74097"/>
            </a:xfrm>
            <a:prstGeom prst="line">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p:spPr>
        </p:cxnSp>
        <p:cxnSp>
          <p:nvCxnSpPr>
            <p:cNvPr id="106" name="直線コネクタ 105">
              <a:extLst>
                <a:ext uri="{FF2B5EF4-FFF2-40B4-BE49-F238E27FC236}">
                  <a16:creationId xmlns:a16="http://schemas.microsoft.com/office/drawing/2014/main" id="{A63F5E59-2F0F-4AB2-ACE2-EF3A5AA229B1}"/>
                </a:ext>
              </a:extLst>
            </p:cNvPr>
            <p:cNvCxnSpPr>
              <a:cxnSpLocks/>
            </p:cNvCxnSpPr>
            <p:nvPr/>
          </p:nvCxnSpPr>
          <p:spPr bwMode="auto">
            <a:xfrm flipV="1">
              <a:off x="1445048" y="4187619"/>
              <a:ext cx="714123" cy="1509764"/>
            </a:xfrm>
            <a:prstGeom prst="line">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p:spPr>
        </p:cxnSp>
        <p:cxnSp>
          <p:nvCxnSpPr>
            <p:cNvPr id="111" name="直線コネクタ 110">
              <a:extLst>
                <a:ext uri="{FF2B5EF4-FFF2-40B4-BE49-F238E27FC236}">
                  <a16:creationId xmlns:a16="http://schemas.microsoft.com/office/drawing/2014/main" id="{E8CBB532-18DB-458E-99BC-3A07A1CCA230}"/>
                </a:ext>
              </a:extLst>
            </p:cNvPr>
            <p:cNvCxnSpPr>
              <a:cxnSpLocks/>
              <a:stCxn id="71" idx="6"/>
            </p:cNvCxnSpPr>
            <p:nvPr/>
          </p:nvCxnSpPr>
          <p:spPr bwMode="auto">
            <a:xfrm>
              <a:off x="1392105" y="3866116"/>
              <a:ext cx="25623" cy="2597189"/>
            </a:xfrm>
            <a:prstGeom prst="line">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p:spPr>
        </p:cxnSp>
        <p:cxnSp>
          <p:nvCxnSpPr>
            <p:cNvPr id="61458" name="直線コネクタ 61457">
              <a:extLst>
                <a:ext uri="{FF2B5EF4-FFF2-40B4-BE49-F238E27FC236}">
                  <a16:creationId xmlns:a16="http://schemas.microsoft.com/office/drawing/2014/main" id="{8D226806-043C-4460-9D12-8825FB61A600}"/>
                </a:ext>
              </a:extLst>
            </p:cNvPr>
            <p:cNvCxnSpPr>
              <a:cxnSpLocks/>
            </p:cNvCxnSpPr>
            <p:nvPr/>
          </p:nvCxnSpPr>
          <p:spPr bwMode="auto">
            <a:xfrm>
              <a:off x="644268" y="4128303"/>
              <a:ext cx="751714" cy="1024026"/>
            </a:xfrm>
            <a:prstGeom prst="line">
              <a:avLst/>
            </a:prstGeom>
            <a:gradFill rotWithShape="0">
              <a:gsLst>
                <a:gs pos="0">
                  <a:srgbClr val="FFFFFF"/>
                </a:gs>
                <a:gs pos="100000">
                  <a:srgbClr val="C8C8C8"/>
                </a:gs>
              </a:gsLst>
              <a:lin ang="5400000" scaled="1"/>
            </a:gradFill>
            <a:ln w="9525" cap="flat" cmpd="sng" algn="ctr">
              <a:solidFill>
                <a:srgbClr val="00B050"/>
              </a:solidFill>
              <a:prstDash val="dash"/>
              <a:round/>
              <a:headEnd type="none" w="med" len="med"/>
              <a:tailEnd type="none" w="med" len="med"/>
            </a:ln>
            <a:effectLst/>
          </p:spPr>
        </p:cxnSp>
        <p:sp>
          <p:nvSpPr>
            <p:cNvPr id="118" name="コンテンツ プレースホルダー 2">
              <a:extLst>
                <a:ext uri="{FF2B5EF4-FFF2-40B4-BE49-F238E27FC236}">
                  <a16:creationId xmlns:a16="http://schemas.microsoft.com/office/drawing/2014/main" id="{44454874-E077-49B2-B6D8-9B4B775853C3}"/>
                </a:ext>
              </a:extLst>
            </p:cNvPr>
            <p:cNvSpPr txBox="1">
              <a:spLocks/>
            </p:cNvSpPr>
            <p:nvPr/>
          </p:nvSpPr>
          <p:spPr bwMode="gray">
            <a:xfrm flipH="1" flipV="1">
              <a:off x="921390" y="4379588"/>
              <a:ext cx="439949" cy="486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solidFill>
                    <a:schemeClr val="accent2"/>
                  </a:solidFill>
                </a:rPr>
                <a:t>θ</a:t>
              </a:r>
            </a:p>
          </p:txBody>
        </p:sp>
        <p:sp>
          <p:nvSpPr>
            <p:cNvPr id="138" name="コンテンツ プレースホルダー 2">
              <a:extLst>
                <a:ext uri="{FF2B5EF4-FFF2-40B4-BE49-F238E27FC236}">
                  <a16:creationId xmlns:a16="http://schemas.microsoft.com/office/drawing/2014/main" id="{46D2096F-5CCA-4F9C-9170-7ABBB4FAF6CD}"/>
                </a:ext>
              </a:extLst>
            </p:cNvPr>
            <p:cNvSpPr txBox="1">
              <a:spLocks/>
            </p:cNvSpPr>
            <p:nvPr/>
          </p:nvSpPr>
          <p:spPr bwMode="gray">
            <a:xfrm>
              <a:off x="964092" y="6502543"/>
              <a:ext cx="1278655" cy="427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sz="2400" kern="0" dirty="0"/>
                <a:t>速度図</a:t>
              </a:r>
              <a:endParaRPr lang="en-US" altLang="ja-JP" sz="2400" kern="0" dirty="0"/>
            </a:p>
          </p:txBody>
        </p:sp>
        <p:cxnSp>
          <p:nvCxnSpPr>
            <p:cNvPr id="140" name="直線コネクタ 139">
              <a:extLst>
                <a:ext uri="{FF2B5EF4-FFF2-40B4-BE49-F238E27FC236}">
                  <a16:creationId xmlns:a16="http://schemas.microsoft.com/office/drawing/2014/main" id="{1235F89E-D351-4CCC-8001-4841AB3FE738}"/>
                </a:ext>
              </a:extLst>
            </p:cNvPr>
            <p:cNvCxnSpPr>
              <a:cxnSpLocks/>
            </p:cNvCxnSpPr>
            <p:nvPr/>
          </p:nvCxnSpPr>
          <p:spPr bwMode="auto">
            <a:xfrm flipV="1">
              <a:off x="1274277" y="4849063"/>
              <a:ext cx="132748" cy="53512"/>
            </a:xfrm>
            <a:prstGeom prst="line">
              <a:avLst/>
            </a:prstGeom>
            <a:gradFill rotWithShape="0">
              <a:gsLst>
                <a:gs pos="0">
                  <a:srgbClr val="FFFFFF"/>
                </a:gs>
                <a:gs pos="100000">
                  <a:srgbClr val="C8C8C8"/>
                </a:gs>
              </a:gsLst>
              <a:lin ang="5400000" scaled="1"/>
            </a:gradFill>
            <a:ln w="9525" cap="flat" cmpd="sng" algn="ctr">
              <a:solidFill>
                <a:schemeClr val="accent2"/>
              </a:solidFill>
              <a:prstDash val="solid"/>
              <a:round/>
              <a:headEnd type="none" w="med" len="med"/>
              <a:tailEnd type="none" w="med" len="med"/>
            </a:ln>
            <a:effectLst/>
          </p:spPr>
        </p:cxnSp>
      </p:grpSp>
      <p:grpSp>
        <p:nvGrpSpPr>
          <p:cNvPr id="30" name="グループ化 29">
            <a:extLst>
              <a:ext uri="{FF2B5EF4-FFF2-40B4-BE49-F238E27FC236}">
                <a16:creationId xmlns:a16="http://schemas.microsoft.com/office/drawing/2014/main" id="{F8D9FFBF-8E0D-4155-9FEB-104E89567193}"/>
              </a:ext>
            </a:extLst>
          </p:cNvPr>
          <p:cNvGrpSpPr/>
          <p:nvPr/>
        </p:nvGrpSpPr>
        <p:grpSpPr>
          <a:xfrm>
            <a:off x="2806048" y="3917573"/>
            <a:ext cx="3411228" cy="3043484"/>
            <a:chOff x="2806048" y="3917573"/>
            <a:chExt cx="3411228" cy="3043484"/>
          </a:xfrm>
        </p:grpSpPr>
        <p:cxnSp>
          <p:nvCxnSpPr>
            <p:cNvPr id="116" name="直線コネクタ 115">
              <a:extLst>
                <a:ext uri="{FF2B5EF4-FFF2-40B4-BE49-F238E27FC236}">
                  <a16:creationId xmlns:a16="http://schemas.microsoft.com/office/drawing/2014/main" id="{B955CE21-8B0E-4B6A-8459-9D7529F6DD46}"/>
                </a:ext>
              </a:extLst>
            </p:cNvPr>
            <p:cNvCxnSpPr>
              <a:cxnSpLocks/>
            </p:cNvCxnSpPr>
            <p:nvPr/>
          </p:nvCxnSpPr>
          <p:spPr bwMode="auto">
            <a:xfrm flipH="1" flipV="1">
              <a:off x="4484542" y="3917573"/>
              <a:ext cx="32530" cy="2564418"/>
            </a:xfrm>
            <a:prstGeom prst="line">
              <a:avLst/>
            </a:prstGeom>
            <a:gradFill rotWithShape="0">
              <a:gsLst>
                <a:gs pos="0">
                  <a:srgbClr val="FFFFFF"/>
                </a:gs>
                <a:gs pos="100000">
                  <a:srgbClr val="C8C8C8"/>
                </a:gs>
              </a:gsLst>
              <a:lin ang="5400000" scaled="1"/>
            </a:gradFill>
            <a:ln w="9525" cap="flat" cmpd="sng" algn="ctr">
              <a:solidFill>
                <a:srgbClr val="505050"/>
              </a:solidFill>
              <a:prstDash val="dash"/>
              <a:round/>
              <a:headEnd type="none" w="med" len="med"/>
              <a:tailEnd type="none" w="med" len="med"/>
            </a:ln>
            <a:effectLst/>
          </p:spPr>
        </p:cxnSp>
        <p:cxnSp>
          <p:nvCxnSpPr>
            <p:cNvPr id="100" name="直線コネクタ 99">
              <a:extLst>
                <a:ext uri="{FF2B5EF4-FFF2-40B4-BE49-F238E27FC236}">
                  <a16:creationId xmlns:a16="http://schemas.microsoft.com/office/drawing/2014/main" id="{B20EC8CB-8704-4349-AAA3-74C17EC98201}"/>
                </a:ext>
              </a:extLst>
            </p:cNvPr>
            <p:cNvCxnSpPr>
              <a:cxnSpLocks/>
            </p:cNvCxnSpPr>
            <p:nvPr/>
          </p:nvCxnSpPr>
          <p:spPr bwMode="auto">
            <a:xfrm rot="5400000">
              <a:off x="4885410" y="4308524"/>
              <a:ext cx="28370" cy="1857378"/>
            </a:xfrm>
            <a:prstGeom prst="line">
              <a:avLst/>
            </a:prstGeom>
            <a:gradFill rotWithShape="0">
              <a:gsLst>
                <a:gs pos="0">
                  <a:srgbClr val="FFFFFF"/>
                </a:gs>
                <a:gs pos="100000">
                  <a:srgbClr val="C8C8C8"/>
                </a:gs>
              </a:gsLst>
              <a:lin ang="5400000" scaled="1"/>
            </a:gradFill>
            <a:ln w="38100" cap="flat" cmpd="sng" algn="ctr">
              <a:solidFill>
                <a:schemeClr val="accent3"/>
              </a:solidFill>
              <a:prstDash val="solid"/>
              <a:round/>
              <a:headEnd type="triangle" w="lg" len="lg"/>
              <a:tailEnd type="none" w="med" len="med"/>
            </a:ln>
            <a:effectLst/>
          </p:spPr>
        </p:cxnSp>
        <p:grpSp>
          <p:nvGrpSpPr>
            <p:cNvPr id="101" name="グループ化 100">
              <a:extLst>
                <a:ext uri="{FF2B5EF4-FFF2-40B4-BE49-F238E27FC236}">
                  <a16:creationId xmlns:a16="http://schemas.microsoft.com/office/drawing/2014/main" id="{63E8E034-BCC4-4938-A617-8995852B06FA}"/>
                </a:ext>
              </a:extLst>
            </p:cNvPr>
            <p:cNvGrpSpPr/>
            <p:nvPr/>
          </p:nvGrpSpPr>
          <p:grpSpPr>
            <a:xfrm>
              <a:off x="5407366" y="4896379"/>
              <a:ext cx="429959" cy="318442"/>
              <a:chOff x="-2097061" y="1729603"/>
              <a:chExt cx="429959" cy="318442"/>
            </a:xfrm>
          </p:grpSpPr>
          <p:sp>
            <p:nvSpPr>
              <p:cNvPr id="136" name="テキスト ボックス 135">
                <a:extLst>
                  <a:ext uri="{FF2B5EF4-FFF2-40B4-BE49-F238E27FC236}">
                    <a16:creationId xmlns:a16="http://schemas.microsoft.com/office/drawing/2014/main" id="{C048D531-2036-4A03-8A8D-5B8A6782A3FF}"/>
                  </a:ext>
                </a:extLst>
              </p:cNvPr>
              <p:cNvSpPr txBox="1"/>
              <p:nvPr/>
            </p:nvSpPr>
            <p:spPr bwMode="gray">
              <a:xfrm>
                <a:off x="-2097061" y="1729603"/>
                <a:ext cx="429959" cy="318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spAutoFit/>
              </a:bodyPr>
              <a:lstStyle/>
              <a:p>
                <a:pPr eaLnBrk="1" hangingPunct="1"/>
                <a:r>
                  <a:rPr kumimoji="1" lang="en-US" altLang="ja-JP" sz="2000" kern="0" dirty="0"/>
                  <a:t>v</a:t>
                </a:r>
                <a:r>
                  <a:rPr lang="en-US" altLang="ja-JP" sz="2000" kern="0" baseline="-25000" dirty="0"/>
                  <a:t>A</a:t>
                </a:r>
                <a:endParaRPr kumimoji="1" lang="ja-JP" altLang="en-US" sz="2000" kern="0" baseline="-25000" dirty="0"/>
              </a:p>
            </p:txBody>
          </p:sp>
          <p:cxnSp>
            <p:nvCxnSpPr>
              <p:cNvPr id="137" name="直線矢印コネクタ 136">
                <a:extLst>
                  <a:ext uri="{FF2B5EF4-FFF2-40B4-BE49-F238E27FC236}">
                    <a16:creationId xmlns:a16="http://schemas.microsoft.com/office/drawing/2014/main" id="{E156310F-EF11-4091-B470-BFE757176270}"/>
                  </a:ext>
                </a:extLst>
              </p:cNvPr>
              <p:cNvCxnSpPr>
                <a:cxnSpLocks/>
              </p:cNvCxnSpPr>
              <p:nvPr/>
            </p:nvCxnSpPr>
            <p:spPr bwMode="auto">
              <a:xfrm>
                <a:off x="-2097061" y="1768337"/>
                <a:ext cx="257086" cy="0"/>
              </a:xfrm>
              <a:prstGeom prst="straightConnector1">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triangle"/>
              </a:ln>
              <a:effectLst/>
            </p:spPr>
          </p:cxnSp>
        </p:grpSp>
        <p:grpSp>
          <p:nvGrpSpPr>
            <p:cNvPr id="103" name="グループ化 102">
              <a:extLst>
                <a:ext uri="{FF2B5EF4-FFF2-40B4-BE49-F238E27FC236}">
                  <a16:creationId xmlns:a16="http://schemas.microsoft.com/office/drawing/2014/main" id="{B20373BB-7BE5-4E24-A374-7EAAA8F31ECC}"/>
                </a:ext>
              </a:extLst>
            </p:cNvPr>
            <p:cNvGrpSpPr/>
            <p:nvPr/>
          </p:nvGrpSpPr>
          <p:grpSpPr>
            <a:xfrm>
              <a:off x="4879407" y="4341774"/>
              <a:ext cx="429959" cy="318442"/>
              <a:chOff x="-2097061" y="1729603"/>
              <a:chExt cx="429959" cy="318442"/>
            </a:xfrm>
          </p:grpSpPr>
          <p:sp>
            <p:nvSpPr>
              <p:cNvPr id="134" name="テキスト ボックス 133">
                <a:extLst>
                  <a:ext uri="{FF2B5EF4-FFF2-40B4-BE49-F238E27FC236}">
                    <a16:creationId xmlns:a16="http://schemas.microsoft.com/office/drawing/2014/main" id="{0D2C7F5A-7DBB-405F-B3D7-915F9EB6884B}"/>
                  </a:ext>
                </a:extLst>
              </p:cNvPr>
              <p:cNvSpPr txBox="1"/>
              <p:nvPr/>
            </p:nvSpPr>
            <p:spPr bwMode="gray">
              <a:xfrm>
                <a:off x="-2097061" y="1729603"/>
                <a:ext cx="429959" cy="318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spAutoFit/>
              </a:bodyPr>
              <a:lstStyle/>
              <a:p>
                <a:pPr eaLnBrk="1" hangingPunct="1"/>
                <a:r>
                  <a:rPr kumimoji="1" lang="en-US" altLang="ja-JP" sz="2000" kern="0" dirty="0" err="1"/>
                  <a:t>v</a:t>
                </a:r>
                <a:r>
                  <a:rPr kumimoji="1" lang="en-US" altLang="ja-JP" sz="2000" kern="0" baseline="-25000" dirty="0" err="1"/>
                  <a:t>B</a:t>
                </a:r>
                <a:endParaRPr kumimoji="1" lang="ja-JP" altLang="en-US" sz="2000" kern="0" baseline="-25000" dirty="0"/>
              </a:p>
            </p:txBody>
          </p:sp>
          <p:cxnSp>
            <p:nvCxnSpPr>
              <p:cNvPr id="135" name="直線矢印コネクタ 134">
                <a:extLst>
                  <a:ext uri="{FF2B5EF4-FFF2-40B4-BE49-F238E27FC236}">
                    <a16:creationId xmlns:a16="http://schemas.microsoft.com/office/drawing/2014/main" id="{4660D818-BD66-4196-9F74-80871AB64FEE}"/>
                  </a:ext>
                </a:extLst>
              </p:cNvPr>
              <p:cNvCxnSpPr>
                <a:cxnSpLocks/>
              </p:cNvCxnSpPr>
              <p:nvPr/>
            </p:nvCxnSpPr>
            <p:spPr bwMode="auto">
              <a:xfrm>
                <a:off x="-2097061" y="1768337"/>
                <a:ext cx="257086" cy="0"/>
              </a:xfrm>
              <a:prstGeom prst="straightConnector1">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triangle"/>
              </a:ln>
              <a:effectLst/>
            </p:spPr>
          </p:cxnSp>
        </p:grpSp>
        <p:cxnSp>
          <p:nvCxnSpPr>
            <p:cNvPr id="104" name="直線矢印コネクタ 103">
              <a:extLst>
                <a:ext uri="{FF2B5EF4-FFF2-40B4-BE49-F238E27FC236}">
                  <a16:creationId xmlns:a16="http://schemas.microsoft.com/office/drawing/2014/main" id="{B67B642A-DB7D-40FD-A130-CE65265DD961}"/>
                </a:ext>
              </a:extLst>
            </p:cNvPr>
            <p:cNvCxnSpPr>
              <a:cxnSpLocks/>
            </p:cNvCxnSpPr>
            <p:nvPr/>
          </p:nvCxnSpPr>
          <p:spPr bwMode="auto">
            <a:xfrm rot="5400000" flipH="1" flipV="1">
              <a:off x="4350674" y="4021756"/>
              <a:ext cx="779152" cy="1594042"/>
            </a:xfrm>
            <a:prstGeom prst="straightConnector1">
              <a:avLst/>
            </a:prstGeom>
            <a:gradFill rotWithShape="0">
              <a:gsLst>
                <a:gs pos="0">
                  <a:srgbClr val="FFFFFF"/>
                </a:gs>
                <a:gs pos="100000">
                  <a:srgbClr val="C8C8C8"/>
                </a:gs>
              </a:gsLst>
              <a:lin ang="5400000" scaled="1"/>
            </a:gradFill>
            <a:ln w="38100" cap="flat" cmpd="sng" algn="ctr">
              <a:solidFill>
                <a:schemeClr val="accent6">
                  <a:lumMod val="75000"/>
                </a:schemeClr>
              </a:solidFill>
              <a:prstDash val="solid"/>
              <a:round/>
              <a:headEnd type="none" w="med" len="med"/>
              <a:tailEnd type="triangle"/>
            </a:ln>
            <a:effectLst/>
          </p:spPr>
        </p:cxnSp>
        <p:sp>
          <p:nvSpPr>
            <p:cNvPr id="105" name="コンテンツ プレースホルダー 2">
              <a:extLst>
                <a:ext uri="{FF2B5EF4-FFF2-40B4-BE49-F238E27FC236}">
                  <a16:creationId xmlns:a16="http://schemas.microsoft.com/office/drawing/2014/main" id="{50E85006-8081-4C37-B7F4-27260451C61B}"/>
                </a:ext>
              </a:extLst>
            </p:cNvPr>
            <p:cNvSpPr txBox="1">
              <a:spLocks/>
            </p:cNvSpPr>
            <p:nvPr/>
          </p:nvSpPr>
          <p:spPr bwMode="gray">
            <a:xfrm>
              <a:off x="5900637" y="5145755"/>
              <a:ext cx="316639" cy="320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2000" kern="0" dirty="0"/>
                <a:t>A</a:t>
              </a:r>
            </a:p>
          </p:txBody>
        </p:sp>
        <p:sp>
          <p:nvSpPr>
            <p:cNvPr id="107" name="コンテンツ プレースホルダー 2">
              <a:extLst>
                <a:ext uri="{FF2B5EF4-FFF2-40B4-BE49-F238E27FC236}">
                  <a16:creationId xmlns:a16="http://schemas.microsoft.com/office/drawing/2014/main" id="{70FD1212-F7D4-4B5D-A703-F0665EAECEBD}"/>
                </a:ext>
              </a:extLst>
            </p:cNvPr>
            <p:cNvSpPr txBox="1">
              <a:spLocks/>
            </p:cNvSpPr>
            <p:nvPr/>
          </p:nvSpPr>
          <p:spPr bwMode="gray">
            <a:xfrm>
              <a:off x="3477400" y="5272817"/>
              <a:ext cx="956883" cy="401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sz="2000" kern="0" dirty="0"/>
                <a:t>　　</a:t>
              </a:r>
              <a:r>
                <a:rPr lang="en-US" altLang="ja-JP" sz="2000" kern="0" dirty="0"/>
                <a:t>O</a:t>
              </a:r>
              <a:r>
                <a:rPr lang="ja-JP" altLang="en-US" sz="2000" kern="0" dirty="0"/>
                <a:t>　　　</a:t>
              </a:r>
              <a:r>
                <a:rPr lang="en-US" altLang="ja-JP" sz="2000" kern="0" dirty="0"/>
                <a:t>(</a:t>
              </a:r>
              <a:r>
                <a:rPr lang="ja-JP" altLang="en-US" sz="2000" kern="0" dirty="0"/>
                <a:t>原点</a:t>
              </a:r>
              <a:r>
                <a:rPr lang="en-US" altLang="ja-JP" sz="2000" kern="0" dirty="0"/>
                <a:t>)</a:t>
              </a:r>
            </a:p>
          </p:txBody>
        </p:sp>
        <p:sp>
          <p:nvSpPr>
            <p:cNvPr id="108" name="コンテンツ プレースホルダー 2">
              <a:extLst>
                <a:ext uri="{FF2B5EF4-FFF2-40B4-BE49-F238E27FC236}">
                  <a16:creationId xmlns:a16="http://schemas.microsoft.com/office/drawing/2014/main" id="{DD5B1D61-F899-42E3-91FB-017500E129FE}"/>
                </a:ext>
              </a:extLst>
            </p:cNvPr>
            <p:cNvSpPr txBox="1">
              <a:spLocks/>
            </p:cNvSpPr>
            <p:nvPr/>
          </p:nvSpPr>
          <p:spPr bwMode="gray">
            <a:xfrm>
              <a:off x="5481852" y="4057879"/>
              <a:ext cx="384347" cy="368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2000" kern="0" dirty="0"/>
                <a:t>B</a:t>
              </a:r>
            </a:p>
          </p:txBody>
        </p:sp>
        <p:sp>
          <p:nvSpPr>
            <p:cNvPr id="109" name="コンテンツ プレースホルダー 2">
              <a:extLst>
                <a:ext uri="{FF2B5EF4-FFF2-40B4-BE49-F238E27FC236}">
                  <a16:creationId xmlns:a16="http://schemas.microsoft.com/office/drawing/2014/main" id="{1D0AD59F-7CE4-466A-8068-47FF8819E038}"/>
                </a:ext>
              </a:extLst>
            </p:cNvPr>
            <p:cNvSpPr txBox="1">
              <a:spLocks/>
            </p:cNvSpPr>
            <p:nvPr/>
          </p:nvSpPr>
          <p:spPr bwMode="gray">
            <a:xfrm>
              <a:off x="4520732" y="5233171"/>
              <a:ext cx="781134" cy="56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2000" kern="0" dirty="0"/>
                <a:t>C</a:t>
              </a:r>
              <a:r>
                <a:rPr lang="ja-JP" altLang="en-US" sz="2000" kern="0" dirty="0"/>
                <a:t>　　</a:t>
              </a:r>
              <a:r>
                <a:rPr lang="en-US" altLang="ja-JP" sz="2000" kern="0" dirty="0"/>
                <a:t>(</a:t>
              </a:r>
              <a:r>
                <a:rPr lang="ja-JP" altLang="en-US" sz="2000" kern="0" dirty="0"/>
                <a:t>中心</a:t>
              </a:r>
              <a:r>
                <a:rPr lang="en-US" altLang="ja-JP" sz="2000" kern="0" dirty="0"/>
                <a:t>)</a:t>
              </a:r>
            </a:p>
          </p:txBody>
        </p:sp>
        <p:sp>
          <p:nvSpPr>
            <p:cNvPr id="110" name="楕円 109">
              <a:extLst>
                <a:ext uri="{FF2B5EF4-FFF2-40B4-BE49-F238E27FC236}">
                  <a16:creationId xmlns:a16="http://schemas.microsoft.com/office/drawing/2014/main" id="{7282E07B-202A-476A-90C0-77F79040E6D5}"/>
                </a:ext>
              </a:extLst>
            </p:cNvPr>
            <p:cNvSpPr/>
            <p:nvPr/>
          </p:nvSpPr>
          <p:spPr bwMode="gray">
            <a:xfrm>
              <a:off x="3121553" y="3919783"/>
              <a:ext cx="2692775" cy="2553466"/>
            </a:xfrm>
            <a:prstGeom prst="ellipse">
              <a:avLst/>
            </a:prstGeom>
            <a:noFill/>
            <a:ln w="9525" algn="ctr">
              <a:solidFill>
                <a:schemeClr val="tx2"/>
              </a:solidFill>
              <a:miter lim="800000"/>
              <a:headEnd/>
              <a:tailEnd/>
            </a:ln>
            <a:effectLst/>
          </p:spPr>
          <p:txBody>
            <a:bodyPr wrap="none" rtlCol="0" anchor="ctr"/>
            <a:lstStyle/>
            <a:p>
              <a:pPr algn="ctr"/>
              <a:endParaRPr kumimoji="1" lang="ja-JP" altLang="en-US" dirty="0"/>
            </a:p>
          </p:txBody>
        </p:sp>
        <p:cxnSp>
          <p:nvCxnSpPr>
            <p:cNvPr id="112" name="直線コネクタ 111">
              <a:extLst>
                <a:ext uri="{FF2B5EF4-FFF2-40B4-BE49-F238E27FC236}">
                  <a16:creationId xmlns:a16="http://schemas.microsoft.com/office/drawing/2014/main" id="{D86EC67C-C249-47FF-A5B9-E4E34889D6C6}"/>
                </a:ext>
              </a:extLst>
            </p:cNvPr>
            <p:cNvCxnSpPr>
              <a:cxnSpLocks/>
            </p:cNvCxnSpPr>
            <p:nvPr/>
          </p:nvCxnSpPr>
          <p:spPr bwMode="auto">
            <a:xfrm rot="5400000">
              <a:off x="3830571" y="4133187"/>
              <a:ext cx="1171170" cy="943778"/>
            </a:xfrm>
            <a:prstGeom prst="line">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p:spPr>
        </p:cxnSp>
        <p:cxnSp>
          <p:nvCxnSpPr>
            <p:cNvPr id="113" name="直線コネクタ 112">
              <a:extLst>
                <a:ext uri="{FF2B5EF4-FFF2-40B4-BE49-F238E27FC236}">
                  <a16:creationId xmlns:a16="http://schemas.microsoft.com/office/drawing/2014/main" id="{0354269D-B2D8-483C-9AE1-2EB8856791ED}"/>
                </a:ext>
              </a:extLst>
            </p:cNvPr>
            <p:cNvCxnSpPr>
              <a:cxnSpLocks/>
            </p:cNvCxnSpPr>
            <p:nvPr/>
          </p:nvCxnSpPr>
          <p:spPr bwMode="auto">
            <a:xfrm rot="5400000" flipH="1">
              <a:off x="3336844" y="4569756"/>
              <a:ext cx="717255" cy="533070"/>
            </a:xfrm>
            <a:prstGeom prst="line">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p:spPr>
        </p:cxnSp>
        <p:cxnSp>
          <p:nvCxnSpPr>
            <p:cNvPr id="114" name="直線コネクタ 113">
              <a:extLst>
                <a:ext uri="{FF2B5EF4-FFF2-40B4-BE49-F238E27FC236}">
                  <a16:creationId xmlns:a16="http://schemas.microsoft.com/office/drawing/2014/main" id="{2576EAA2-2F13-428B-9159-A6AC069B65EC}"/>
                </a:ext>
              </a:extLst>
            </p:cNvPr>
            <p:cNvCxnSpPr>
              <a:cxnSpLocks/>
            </p:cNvCxnSpPr>
            <p:nvPr/>
          </p:nvCxnSpPr>
          <p:spPr bwMode="auto">
            <a:xfrm rot="5400000">
              <a:off x="3333338" y="5322746"/>
              <a:ext cx="736186" cy="538950"/>
            </a:xfrm>
            <a:prstGeom prst="line">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p:spPr>
        </p:cxnSp>
        <p:cxnSp>
          <p:nvCxnSpPr>
            <p:cNvPr id="115" name="直線コネクタ 114">
              <a:extLst>
                <a:ext uri="{FF2B5EF4-FFF2-40B4-BE49-F238E27FC236}">
                  <a16:creationId xmlns:a16="http://schemas.microsoft.com/office/drawing/2014/main" id="{BB54D137-E0D6-48FA-9B55-0B952C0F15BC}"/>
                </a:ext>
              </a:extLst>
            </p:cNvPr>
            <p:cNvCxnSpPr>
              <a:cxnSpLocks/>
            </p:cNvCxnSpPr>
            <p:nvPr/>
          </p:nvCxnSpPr>
          <p:spPr bwMode="auto">
            <a:xfrm rot="5400000" flipH="1">
              <a:off x="3918099" y="5433392"/>
              <a:ext cx="1079655" cy="890522"/>
            </a:xfrm>
            <a:prstGeom prst="line">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p:spPr>
        </p:cxnSp>
        <p:cxnSp>
          <p:nvCxnSpPr>
            <p:cNvPr id="117" name="直線矢印コネクタ 116">
              <a:extLst>
                <a:ext uri="{FF2B5EF4-FFF2-40B4-BE49-F238E27FC236}">
                  <a16:creationId xmlns:a16="http://schemas.microsoft.com/office/drawing/2014/main" id="{1402AA8E-F87B-47FF-8549-B54A9C18D8ED}"/>
                </a:ext>
              </a:extLst>
            </p:cNvPr>
            <p:cNvCxnSpPr>
              <a:cxnSpLocks/>
            </p:cNvCxnSpPr>
            <p:nvPr/>
          </p:nvCxnSpPr>
          <p:spPr bwMode="auto">
            <a:xfrm rot="5400000">
              <a:off x="2946403" y="4725463"/>
              <a:ext cx="710449" cy="238649"/>
            </a:xfrm>
            <a:prstGeom prst="straightConnector1">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a:ln>
            <a:effectLst/>
          </p:spPr>
        </p:cxnSp>
        <p:cxnSp>
          <p:nvCxnSpPr>
            <p:cNvPr id="119" name="直線矢印コネクタ 118">
              <a:extLst>
                <a:ext uri="{FF2B5EF4-FFF2-40B4-BE49-F238E27FC236}">
                  <a16:creationId xmlns:a16="http://schemas.microsoft.com/office/drawing/2014/main" id="{34BCF82D-0A7B-49EF-B5AC-05F4948B836D}"/>
                </a:ext>
              </a:extLst>
            </p:cNvPr>
            <p:cNvCxnSpPr>
              <a:cxnSpLocks/>
            </p:cNvCxnSpPr>
            <p:nvPr/>
          </p:nvCxnSpPr>
          <p:spPr bwMode="auto">
            <a:xfrm rot="5400000" flipH="1">
              <a:off x="5269658" y="4642872"/>
              <a:ext cx="808736" cy="332173"/>
            </a:xfrm>
            <a:prstGeom prst="straightConnector1">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a:ln>
            <a:effectLst/>
          </p:spPr>
        </p:cxnSp>
        <p:cxnSp>
          <p:nvCxnSpPr>
            <p:cNvPr id="120" name="直線矢印コネクタ 119">
              <a:extLst>
                <a:ext uri="{FF2B5EF4-FFF2-40B4-BE49-F238E27FC236}">
                  <a16:creationId xmlns:a16="http://schemas.microsoft.com/office/drawing/2014/main" id="{48D0270B-67C9-4920-92BE-D2E167D14219}"/>
                </a:ext>
              </a:extLst>
            </p:cNvPr>
            <p:cNvCxnSpPr>
              <a:cxnSpLocks/>
            </p:cNvCxnSpPr>
            <p:nvPr/>
          </p:nvCxnSpPr>
          <p:spPr bwMode="auto">
            <a:xfrm rot="5400000" flipH="1">
              <a:off x="5014000" y="3908685"/>
              <a:ext cx="421058" cy="642682"/>
            </a:xfrm>
            <a:prstGeom prst="straightConnector1">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a:ln>
            <a:effectLst/>
          </p:spPr>
        </p:cxnSp>
        <p:cxnSp>
          <p:nvCxnSpPr>
            <p:cNvPr id="121" name="直線矢印コネクタ 120">
              <a:extLst>
                <a:ext uri="{FF2B5EF4-FFF2-40B4-BE49-F238E27FC236}">
                  <a16:creationId xmlns:a16="http://schemas.microsoft.com/office/drawing/2014/main" id="{D574BD31-5C23-4EE8-BD26-D3BE2F61190F}"/>
                </a:ext>
              </a:extLst>
            </p:cNvPr>
            <p:cNvCxnSpPr>
              <a:cxnSpLocks/>
            </p:cNvCxnSpPr>
            <p:nvPr/>
          </p:nvCxnSpPr>
          <p:spPr bwMode="auto">
            <a:xfrm rot="5400000" flipH="1">
              <a:off x="4452903" y="3569910"/>
              <a:ext cx="34998" cy="803366"/>
            </a:xfrm>
            <a:prstGeom prst="straightConnector1">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a:ln>
            <a:effectLst/>
          </p:spPr>
        </p:cxnSp>
        <p:cxnSp>
          <p:nvCxnSpPr>
            <p:cNvPr id="122" name="直線矢印コネクタ 121">
              <a:extLst>
                <a:ext uri="{FF2B5EF4-FFF2-40B4-BE49-F238E27FC236}">
                  <a16:creationId xmlns:a16="http://schemas.microsoft.com/office/drawing/2014/main" id="{1E4BEA54-5D25-4C87-935D-6A800A8A65B0}"/>
                </a:ext>
              </a:extLst>
            </p:cNvPr>
            <p:cNvCxnSpPr>
              <a:cxnSpLocks/>
            </p:cNvCxnSpPr>
            <p:nvPr/>
          </p:nvCxnSpPr>
          <p:spPr bwMode="auto">
            <a:xfrm rot="5400000">
              <a:off x="3474070" y="3894914"/>
              <a:ext cx="535469" cy="653829"/>
            </a:xfrm>
            <a:prstGeom prst="straightConnector1">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a:ln>
            <a:effectLst/>
          </p:spPr>
        </p:cxnSp>
        <p:cxnSp>
          <p:nvCxnSpPr>
            <p:cNvPr id="123" name="直線矢印コネクタ 122">
              <a:extLst>
                <a:ext uri="{FF2B5EF4-FFF2-40B4-BE49-F238E27FC236}">
                  <a16:creationId xmlns:a16="http://schemas.microsoft.com/office/drawing/2014/main" id="{79A99C51-7D77-4708-8254-E7E9601BDFB5}"/>
                </a:ext>
              </a:extLst>
            </p:cNvPr>
            <p:cNvCxnSpPr>
              <a:cxnSpLocks/>
            </p:cNvCxnSpPr>
            <p:nvPr/>
          </p:nvCxnSpPr>
          <p:spPr bwMode="auto">
            <a:xfrm rot="5400000" flipH="1">
              <a:off x="2906766" y="5476883"/>
              <a:ext cx="751961" cy="214901"/>
            </a:xfrm>
            <a:prstGeom prst="straightConnector1">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a:ln>
            <a:effectLst/>
          </p:spPr>
        </p:cxnSp>
        <p:cxnSp>
          <p:nvCxnSpPr>
            <p:cNvPr id="124" name="直線矢印コネクタ 123">
              <a:extLst>
                <a:ext uri="{FF2B5EF4-FFF2-40B4-BE49-F238E27FC236}">
                  <a16:creationId xmlns:a16="http://schemas.microsoft.com/office/drawing/2014/main" id="{F04DE24B-CD8F-4DF2-A214-BDCF9E2933EA}"/>
                </a:ext>
              </a:extLst>
            </p:cNvPr>
            <p:cNvCxnSpPr>
              <a:cxnSpLocks/>
            </p:cNvCxnSpPr>
            <p:nvPr/>
          </p:nvCxnSpPr>
          <p:spPr bwMode="auto">
            <a:xfrm rot="5400000" flipH="1">
              <a:off x="3520171" y="5882542"/>
              <a:ext cx="447673" cy="646111"/>
            </a:xfrm>
            <a:prstGeom prst="straightConnector1">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a:ln>
            <a:effectLst/>
          </p:spPr>
        </p:cxnSp>
        <p:cxnSp>
          <p:nvCxnSpPr>
            <p:cNvPr id="125" name="直線矢印コネクタ 124">
              <a:extLst>
                <a:ext uri="{FF2B5EF4-FFF2-40B4-BE49-F238E27FC236}">
                  <a16:creationId xmlns:a16="http://schemas.microsoft.com/office/drawing/2014/main" id="{099C8F71-4479-42B0-98DB-4AF32785D6F1}"/>
                </a:ext>
              </a:extLst>
            </p:cNvPr>
            <p:cNvCxnSpPr>
              <a:cxnSpLocks/>
            </p:cNvCxnSpPr>
            <p:nvPr/>
          </p:nvCxnSpPr>
          <p:spPr bwMode="auto">
            <a:xfrm rot="5400000">
              <a:off x="4539354" y="6065597"/>
              <a:ext cx="10951" cy="716718"/>
            </a:xfrm>
            <a:prstGeom prst="straightConnector1">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a:ln>
            <a:effectLst/>
          </p:spPr>
        </p:cxnSp>
        <p:cxnSp>
          <p:nvCxnSpPr>
            <p:cNvPr id="126" name="直線矢印コネクタ 125">
              <a:extLst>
                <a:ext uri="{FF2B5EF4-FFF2-40B4-BE49-F238E27FC236}">
                  <a16:creationId xmlns:a16="http://schemas.microsoft.com/office/drawing/2014/main" id="{A2B0624B-7DB9-4A00-95BF-20258963F52B}"/>
                </a:ext>
              </a:extLst>
            </p:cNvPr>
            <p:cNvCxnSpPr>
              <a:cxnSpLocks/>
            </p:cNvCxnSpPr>
            <p:nvPr/>
          </p:nvCxnSpPr>
          <p:spPr bwMode="auto">
            <a:xfrm rot="5400000">
              <a:off x="4982024" y="5916705"/>
              <a:ext cx="471834" cy="577066"/>
            </a:xfrm>
            <a:prstGeom prst="straightConnector1">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a:ln>
            <a:effectLst/>
          </p:spPr>
        </p:cxnSp>
        <p:cxnSp>
          <p:nvCxnSpPr>
            <p:cNvPr id="127" name="直線矢印コネクタ 126">
              <a:extLst>
                <a:ext uri="{FF2B5EF4-FFF2-40B4-BE49-F238E27FC236}">
                  <a16:creationId xmlns:a16="http://schemas.microsoft.com/office/drawing/2014/main" id="{0BB009B5-CEDF-4374-85AA-0FD9B7714252}"/>
                </a:ext>
              </a:extLst>
            </p:cNvPr>
            <p:cNvCxnSpPr>
              <a:cxnSpLocks/>
            </p:cNvCxnSpPr>
            <p:nvPr/>
          </p:nvCxnSpPr>
          <p:spPr bwMode="auto">
            <a:xfrm rot="5400000">
              <a:off x="5297665" y="5474794"/>
              <a:ext cx="772465" cy="260856"/>
            </a:xfrm>
            <a:prstGeom prst="straightConnector1">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a:ln>
            <a:effectLst/>
          </p:spPr>
        </p:cxnSp>
        <p:cxnSp>
          <p:nvCxnSpPr>
            <p:cNvPr id="128" name="直線コネクタ 127">
              <a:extLst>
                <a:ext uri="{FF2B5EF4-FFF2-40B4-BE49-F238E27FC236}">
                  <a16:creationId xmlns:a16="http://schemas.microsoft.com/office/drawing/2014/main" id="{018E9629-61FB-48A7-A936-C8605FED33AB}"/>
                </a:ext>
              </a:extLst>
            </p:cNvPr>
            <p:cNvCxnSpPr>
              <a:cxnSpLocks/>
            </p:cNvCxnSpPr>
            <p:nvPr/>
          </p:nvCxnSpPr>
          <p:spPr bwMode="auto">
            <a:xfrm rot="5400000" flipH="1" flipV="1">
              <a:off x="3401547" y="4552878"/>
              <a:ext cx="1199699" cy="87575"/>
            </a:xfrm>
            <a:prstGeom prst="line">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p:spPr>
        </p:cxnSp>
        <p:cxnSp>
          <p:nvCxnSpPr>
            <p:cNvPr id="129" name="直線コネクタ 128">
              <a:extLst>
                <a:ext uri="{FF2B5EF4-FFF2-40B4-BE49-F238E27FC236}">
                  <a16:creationId xmlns:a16="http://schemas.microsoft.com/office/drawing/2014/main" id="{FD792C4F-E79F-486C-8014-811A2A88AE2C}"/>
                </a:ext>
              </a:extLst>
            </p:cNvPr>
            <p:cNvCxnSpPr>
              <a:cxnSpLocks/>
            </p:cNvCxnSpPr>
            <p:nvPr/>
          </p:nvCxnSpPr>
          <p:spPr bwMode="auto">
            <a:xfrm rot="5400000" flipV="1">
              <a:off x="3461102" y="5848809"/>
              <a:ext cx="1094064" cy="74097"/>
            </a:xfrm>
            <a:prstGeom prst="line">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p:spPr>
        </p:cxnSp>
        <p:cxnSp>
          <p:nvCxnSpPr>
            <p:cNvPr id="130" name="直線コネクタ 129">
              <a:extLst>
                <a:ext uri="{FF2B5EF4-FFF2-40B4-BE49-F238E27FC236}">
                  <a16:creationId xmlns:a16="http://schemas.microsoft.com/office/drawing/2014/main" id="{2DBC9E1D-D2AD-487F-82F6-50BF35840C0A}"/>
                </a:ext>
              </a:extLst>
            </p:cNvPr>
            <p:cNvCxnSpPr>
              <a:cxnSpLocks/>
            </p:cNvCxnSpPr>
            <p:nvPr/>
          </p:nvCxnSpPr>
          <p:spPr bwMode="auto">
            <a:xfrm rot="5400000" flipV="1">
              <a:off x="4380882" y="4851638"/>
              <a:ext cx="714123" cy="1509764"/>
            </a:xfrm>
            <a:prstGeom prst="line">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p:spPr>
        </p:cxnSp>
        <p:cxnSp>
          <p:nvCxnSpPr>
            <p:cNvPr id="131" name="直線コネクタ 130">
              <a:extLst>
                <a:ext uri="{FF2B5EF4-FFF2-40B4-BE49-F238E27FC236}">
                  <a16:creationId xmlns:a16="http://schemas.microsoft.com/office/drawing/2014/main" id="{1BAE5B01-0B3B-4043-99B2-7A3A52981681}"/>
                </a:ext>
              </a:extLst>
            </p:cNvPr>
            <p:cNvCxnSpPr>
              <a:cxnSpLocks/>
            </p:cNvCxnSpPr>
            <p:nvPr/>
          </p:nvCxnSpPr>
          <p:spPr bwMode="auto">
            <a:xfrm rot="5400000">
              <a:off x="3590679" y="4841732"/>
              <a:ext cx="6866" cy="753946"/>
            </a:xfrm>
            <a:prstGeom prst="line">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p:spPr>
        </p:cxnSp>
        <p:cxnSp>
          <p:nvCxnSpPr>
            <p:cNvPr id="132" name="直線コネクタ 131">
              <a:extLst>
                <a:ext uri="{FF2B5EF4-FFF2-40B4-BE49-F238E27FC236}">
                  <a16:creationId xmlns:a16="http://schemas.microsoft.com/office/drawing/2014/main" id="{5AD92F03-60B7-4498-9EE8-0E0674CFFAEE}"/>
                </a:ext>
              </a:extLst>
            </p:cNvPr>
            <p:cNvCxnSpPr>
              <a:cxnSpLocks/>
            </p:cNvCxnSpPr>
            <p:nvPr/>
          </p:nvCxnSpPr>
          <p:spPr bwMode="auto">
            <a:xfrm rot="5400000">
              <a:off x="4664271" y="4312522"/>
              <a:ext cx="751714" cy="1024026"/>
            </a:xfrm>
            <a:prstGeom prst="line">
              <a:avLst/>
            </a:prstGeom>
            <a:gradFill rotWithShape="0">
              <a:gsLst>
                <a:gs pos="0">
                  <a:srgbClr val="FFFFFF"/>
                </a:gs>
                <a:gs pos="100000">
                  <a:srgbClr val="C8C8C8"/>
                </a:gs>
              </a:gsLst>
              <a:lin ang="5400000" scaled="1"/>
            </a:gradFill>
            <a:ln w="9525" cap="flat" cmpd="sng" algn="ctr">
              <a:solidFill>
                <a:srgbClr val="00B050"/>
              </a:solidFill>
              <a:prstDash val="dash"/>
              <a:round/>
              <a:headEnd type="none" w="med" len="med"/>
              <a:tailEnd type="none" w="med" len="med"/>
            </a:ln>
            <a:effectLst/>
          </p:spPr>
        </p:cxnSp>
        <p:sp>
          <p:nvSpPr>
            <p:cNvPr id="133" name="コンテンツ プレースホルダー 2">
              <a:extLst>
                <a:ext uri="{FF2B5EF4-FFF2-40B4-BE49-F238E27FC236}">
                  <a16:creationId xmlns:a16="http://schemas.microsoft.com/office/drawing/2014/main" id="{A754872D-0212-4682-8EFF-2F6CC086FF8D}"/>
                </a:ext>
              </a:extLst>
            </p:cNvPr>
            <p:cNvSpPr txBox="1">
              <a:spLocks/>
            </p:cNvSpPr>
            <p:nvPr/>
          </p:nvSpPr>
          <p:spPr bwMode="gray">
            <a:xfrm rot="10649208" flipH="1" flipV="1">
              <a:off x="4937254" y="4862964"/>
              <a:ext cx="439949" cy="486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solidFill>
                    <a:schemeClr val="accent2"/>
                  </a:solidFill>
                </a:rPr>
                <a:t>θ</a:t>
              </a:r>
            </a:p>
          </p:txBody>
        </p:sp>
        <p:sp>
          <p:nvSpPr>
            <p:cNvPr id="139" name="コンテンツ プレースホルダー 2">
              <a:extLst>
                <a:ext uri="{FF2B5EF4-FFF2-40B4-BE49-F238E27FC236}">
                  <a16:creationId xmlns:a16="http://schemas.microsoft.com/office/drawing/2014/main" id="{71D73BF2-44A8-49E3-8829-E6CB4B92F4CD}"/>
                </a:ext>
              </a:extLst>
            </p:cNvPr>
            <p:cNvSpPr txBox="1">
              <a:spLocks/>
            </p:cNvSpPr>
            <p:nvPr/>
          </p:nvSpPr>
          <p:spPr bwMode="gray">
            <a:xfrm>
              <a:off x="3611456" y="6543101"/>
              <a:ext cx="2289181" cy="417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sz="2000" kern="0" dirty="0"/>
                <a:t>速度図</a:t>
              </a:r>
              <a:r>
                <a:rPr lang="en-US" altLang="ja-JP" sz="2000" kern="0" dirty="0"/>
                <a:t>(90°</a:t>
              </a:r>
              <a:r>
                <a:rPr lang="ja-JP" altLang="en-US" sz="2000" kern="0" dirty="0"/>
                <a:t>回転</a:t>
              </a:r>
              <a:r>
                <a:rPr lang="en-US" altLang="ja-JP" sz="2000" kern="0" dirty="0"/>
                <a:t>)</a:t>
              </a:r>
            </a:p>
          </p:txBody>
        </p:sp>
        <p:sp>
          <p:nvSpPr>
            <p:cNvPr id="37" name="矢印: 右 36">
              <a:extLst>
                <a:ext uri="{FF2B5EF4-FFF2-40B4-BE49-F238E27FC236}">
                  <a16:creationId xmlns:a16="http://schemas.microsoft.com/office/drawing/2014/main" id="{9A73FF6D-8583-48FC-894A-F053B73F0E4F}"/>
                </a:ext>
              </a:extLst>
            </p:cNvPr>
            <p:cNvSpPr/>
            <p:nvPr/>
          </p:nvSpPr>
          <p:spPr bwMode="gray">
            <a:xfrm>
              <a:off x="2806048" y="5055600"/>
              <a:ext cx="244026" cy="322382"/>
            </a:xfrm>
            <a:prstGeom prst="rightArrow">
              <a:avLst/>
            </a:prstGeom>
            <a:solidFill>
              <a:schemeClr val="accent4">
                <a:lumMod val="20000"/>
                <a:lumOff val="80000"/>
              </a:schemeClr>
            </a:solidFill>
            <a:ln w="9525" algn="ctr">
              <a:solidFill>
                <a:srgbClr val="002060"/>
              </a:solidFill>
              <a:miter lim="800000"/>
              <a:headEnd/>
              <a:tailEnd/>
            </a:ln>
            <a:effectLst/>
          </p:spPr>
          <p:txBody>
            <a:bodyPr wrap="none" rtlCol="0" anchor="ctr"/>
            <a:lstStyle/>
            <a:p>
              <a:pPr algn="ctr"/>
              <a:endParaRPr kumimoji="1" lang="ja-JP" altLang="en-US" dirty="0"/>
            </a:p>
          </p:txBody>
        </p:sp>
        <p:cxnSp>
          <p:nvCxnSpPr>
            <p:cNvPr id="141" name="直線コネクタ 140">
              <a:extLst>
                <a:ext uri="{FF2B5EF4-FFF2-40B4-BE49-F238E27FC236}">
                  <a16:creationId xmlns:a16="http://schemas.microsoft.com/office/drawing/2014/main" id="{034124C3-A686-4DD9-83DA-6F765D514F78}"/>
                </a:ext>
              </a:extLst>
            </p:cNvPr>
            <p:cNvCxnSpPr>
              <a:cxnSpLocks/>
            </p:cNvCxnSpPr>
            <p:nvPr/>
          </p:nvCxnSpPr>
          <p:spPr bwMode="auto">
            <a:xfrm>
              <a:off x="4800836" y="5009754"/>
              <a:ext cx="51539" cy="195887"/>
            </a:xfrm>
            <a:prstGeom prst="line">
              <a:avLst/>
            </a:prstGeom>
            <a:gradFill rotWithShape="0">
              <a:gsLst>
                <a:gs pos="0">
                  <a:srgbClr val="FFFFFF"/>
                </a:gs>
                <a:gs pos="100000">
                  <a:srgbClr val="C8C8C8"/>
                </a:gs>
              </a:gsLst>
              <a:lin ang="5400000" scaled="1"/>
            </a:gradFill>
            <a:ln w="9525" cap="flat" cmpd="sng" algn="ctr">
              <a:solidFill>
                <a:schemeClr val="accent2"/>
              </a:solidFill>
              <a:prstDash val="solid"/>
              <a:round/>
              <a:headEnd type="none" w="med" len="med"/>
              <a:tailEnd type="none" w="med" len="med"/>
            </a:ln>
            <a:effectLst/>
          </p:spPr>
        </p:cxnSp>
      </p:grpSp>
      <p:sp>
        <p:nvSpPr>
          <p:cNvPr id="142" name="タイトル 4">
            <a:extLst>
              <a:ext uri="{FF2B5EF4-FFF2-40B4-BE49-F238E27FC236}">
                <a16:creationId xmlns:a16="http://schemas.microsoft.com/office/drawing/2014/main" id="{9ED51409-8C68-4589-A3D6-A01E9B75DB24}"/>
              </a:ext>
            </a:extLst>
          </p:cNvPr>
          <p:cNvSpPr>
            <a:spLocks noGrp="1"/>
          </p:cNvSpPr>
          <p:nvPr>
            <p:ph type="title"/>
          </p:nvPr>
        </p:nvSpPr>
        <p:spPr>
          <a:xfrm>
            <a:off x="184150" y="53975"/>
            <a:ext cx="8002588" cy="693738"/>
          </a:xfrm>
        </p:spPr>
        <p:txBody>
          <a:bodyPr/>
          <a:lstStyle/>
          <a:p>
            <a:r>
              <a:rPr lang="en-US" altLang="ja-JP" dirty="0"/>
              <a:t>3. </a:t>
            </a:r>
            <a:r>
              <a:rPr lang="ja-JP" altLang="en-US" dirty="0"/>
              <a:t>ケプラーの法則</a:t>
            </a:r>
          </a:p>
        </p:txBody>
      </p:sp>
      <p:cxnSp>
        <p:nvCxnSpPr>
          <p:cNvPr id="143" name="直線矢印コネクタ 142">
            <a:extLst>
              <a:ext uri="{FF2B5EF4-FFF2-40B4-BE49-F238E27FC236}">
                <a16:creationId xmlns:a16="http://schemas.microsoft.com/office/drawing/2014/main" id="{F700E91A-E70A-4571-8C2B-6A7DDA90E6A5}"/>
              </a:ext>
            </a:extLst>
          </p:cNvPr>
          <p:cNvCxnSpPr>
            <a:cxnSpLocks/>
          </p:cNvCxnSpPr>
          <p:nvPr/>
        </p:nvCxnSpPr>
        <p:spPr bwMode="auto">
          <a:xfrm>
            <a:off x="1715575" y="2381150"/>
            <a:ext cx="1761825" cy="0"/>
          </a:xfrm>
          <a:prstGeom prst="straightConnector1">
            <a:avLst/>
          </a:prstGeom>
          <a:gradFill rotWithShape="0">
            <a:gsLst>
              <a:gs pos="0">
                <a:srgbClr val="FFFFFF"/>
              </a:gs>
              <a:gs pos="100000">
                <a:srgbClr val="C8C8C8"/>
              </a:gs>
            </a:gsLst>
            <a:lin ang="5400000" scaled="1"/>
          </a:gradFill>
          <a:ln w="28575" cap="flat" cmpd="sng" algn="ctr">
            <a:solidFill>
              <a:srgbClr val="00B050"/>
            </a:solidFill>
            <a:prstDash val="solid"/>
            <a:round/>
            <a:headEnd type="triangle"/>
            <a:tailEnd type="triangle"/>
          </a:ln>
          <a:effectLst/>
        </p:spPr>
      </p:cxnSp>
      <p:cxnSp>
        <p:nvCxnSpPr>
          <p:cNvPr id="144" name="直線矢印コネクタ 143">
            <a:extLst>
              <a:ext uri="{FF2B5EF4-FFF2-40B4-BE49-F238E27FC236}">
                <a16:creationId xmlns:a16="http://schemas.microsoft.com/office/drawing/2014/main" id="{1F2A35CC-1354-4A75-9C38-C7D78990CAEF}"/>
              </a:ext>
            </a:extLst>
          </p:cNvPr>
          <p:cNvCxnSpPr>
            <a:cxnSpLocks/>
          </p:cNvCxnSpPr>
          <p:nvPr/>
        </p:nvCxnSpPr>
        <p:spPr bwMode="auto">
          <a:xfrm>
            <a:off x="181346" y="2292840"/>
            <a:ext cx="1523283" cy="16004"/>
          </a:xfrm>
          <a:prstGeom prst="straightConnector1">
            <a:avLst/>
          </a:prstGeom>
          <a:gradFill rotWithShape="0">
            <a:gsLst>
              <a:gs pos="0">
                <a:srgbClr val="FFFFFF"/>
              </a:gs>
              <a:gs pos="100000">
                <a:srgbClr val="C8C8C8"/>
              </a:gs>
            </a:gsLst>
            <a:lin ang="5400000" scaled="1"/>
          </a:gradFill>
          <a:ln w="28575" cap="flat" cmpd="sng" algn="ctr">
            <a:solidFill>
              <a:srgbClr val="0070C0"/>
            </a:solidFill>
            <a:prstDash val="solid"/>
            <a:round/>
            <a:headEnd type="triangle"/>
            <a:tailEnd type="triangle"/>
          </a:ln>
          <a:effectLst/>
        </p:spPr>
      </p:cxnSp>
      <p:sp>
        <p:nvSpPr>
          <p:cNvPr id="145" name="テキスト ボックス 144">
            <a:extLst>
              <a:ext uri="{FF2B5EF4-FFF2-40B4-BE49-F238E27FC236}">
                <a16:creationId xmlns:a16="http://schemas.microsoft.com/office/drawing/2014/main" id="{A32E8D2A-0352-44D7-A76C-35E49E9B67A7}"/>
              </a:ext>
            </a:extLst>
          </p:cNvPr>
          <p:cNvSpPr txBox="1"/>
          <p:nvPr/>
        </p:nvSpPr>
        <p:spPr bwMode="gray">
          <a:xfrm>
            <a:off x="2901361" y="2265727"/>
            <a:ext cx="749292" cy="59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spAutoFit/>
          </a:bodyPr>
          <a:lstStyle/>
          <a:p>
            <a:pPr marL="0" indent="0" algn="l" eaLnBrk="1" hangingPunct="1">
              <a:buFont typeface="Wingdings" pitchFamily="2" charset="2"/>
              <a:buNone/>
            </a:pPr>
            <a:r>
              <a:rPr lang="ja-JP" altLang="en-US" sz="4000" kern="0" baseline="-25000" dirty="0">
                <a:solidFill>
                  <a:srgbClr val="00B050"/>
                </a:solidFill>
              </a:rPr>
              <a:t>①</a:t>
            </a:r>
            <a:endParaRPr lang="en-US" altLang="ja-JP" sz="4000" kern="0" baseline="-25000" dirty="0">
              <a:solidFill>
                <a:srgbClr val="00B050"/>
              </a:solidFill>
            </a:endParaRPr>
          </a:p>
          <a:p>
            <a:pPr marL="0" indent="0" algn="l" eaLnBrk="1" hangingPunct="1">
              <a:buFont typeface="Wingdings" pitchFamily="2" charset="2"/>
              <a:buNone/>
            </a:pPr>
            <a:endParaRPr kumimoji="1" lang="ja-JP" altLang="en-US" kern="0" baseline="-25000" dirty="0"/>
          </a:p>
        </p:txBody>
      </p:sp>
      <p:grpSp>
        <p:nvGrpSpPr>
          <p:cNvPr id="23" name="グループ化 22">
            <a:extLst>
              <a:ext uri="{FF2B5EF4-FFF2-40B4-BE49-F238E27FC236}">
                <a16:creationId xmlns:a16="http://schemas.microsoft.com/office/drawing/2014/main" id="{FCCADCDA-769F-4BB3-A0C4-72C37B7F591A}"/>
              </a:ext>
            </a:extLst>
          </p:cNvPr>
          <p:cNvGrpSpPr/>
          <p:nvPr/>
        </p:nvGrpSpPr>
        <p:grpSpPr>
          <a:xfrm>
            <a:off x="567656" y="2147167"/>
            <a:ext cx="414029" cy="595035"/>
            <a:chOff x="3820540" y="2574914"/>
            <a:chExt cx="414029" cy="595035"/>
          </a:xfrm>
        </p:grpSpPr>
        <p:sp>
          <p:nvSpPr>
            <p:cNvPr id="146" name="テキスト ボックス 145">
              <a:extLst>
                <a:ext uri="{FF2B5EF4-FFF2-40B4-BE49-F238E27FC236}">
                  <a16:creationId xmlns:a16="http://schemas.microsoft.com/office/drawing/2014/main" id="{66DEB35C-2F35-44FB-B5C7-6B0866C370B6}"/>
                </a:ext>
              </a:extLst>
            </p:cNvPr>
            <p:cNvSpPr txBox="1"/>
            <p:nvPr/>
          </p:nvSpPr>
          <p:spPr bwMode="gray">
            <a:xfrm>
              <a:off x="3890903" y="2574914"/>
              <a:ext cx="343666" cy="59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spAutoFit/>
            </a:bodyPr>
            <a:lstStyle/>
            <a:p>
              <a:pPr marL="0" indent="0" algn="l" eaLnBrk="1" hangingPunct="1">
                <a:buFont typeface="Wingdings" pitchFamily="2" charset="2"/>
                <a:buNone/>
              </a:pPr>
              <a:r>
                <a:rPr lang="en-US" altLang="ja-JP" sz="4000" kern="0" baseline="-25000" dirty="0">
                  <a:solidFill>
                    <a:srgbClr val="0070C0"/>
                  </a:solidFill>
                </a:rPr>
                <a:t>r</a:t>
              </a:r>
            </a:p>
            <a:p>
              <a:pPr marL="0" indent="0" algn="l" eaLnBrk="1" hangingPunct="1">
                <a:buFont typeface="Wingdings" pitchFamily="2" charset="2"/>
                <a:buNone/>
              </a:pPr>
              <a:endParaRPr kumimoji="1" lang="ja-JP" altLang="en-US" kern="0" baseline="-25000" dirty="0"/>
            </a:p>
          </p:txBody>
        </p:sp>
        <p:sp>
          <p:nvSpPr>
            <p:cNvPr id="22" name="楕円 21">
              <a:extLst>
                <a:ext uri="{FF2B5EF4-FFF2-40B4-BE49-F238E27FC236}">
                  <a16:creationId xmlns:a16="http://schemas.microsoft.com/office/drawing/2014/main" id="{F2F78889-5A9E-4B1D-8BDD-ED1AF74E80A0}"/>
                </a:ext>
              </a:extLst>
            </p:cNvPr>
            <p:cNvSpPr/>
            <p:nvPr/>
          </p:nvSpPr>
          <p:spPr bwMode="gray">
            <a:xfrm>
              <a:off x="3820540" y="2746165"/>
              <a:ext cx="314355" cy="323477"/>
            </a:xfrm>
            <a:prstGeom prst="ellipse">
              <a:avLst/>
            </a:prstGeom>
            <a:noFill/>
            <a:ln w="9525" algn="ctr">
              <a:solidFill>
                <a:srgbClr val="0070C0"/>
              </a:solidFill>
              <a:miter lim="800000"/>
              <a:headEnd/>
              <a:tailEnd/>
            </a:ln>
            <a:effectLst/>
          </p:spPr>
          <p:txBody>
            <a:bodyPr wrap="none" rtlCol="0" anchor="ctr"/>
            <a:lstStyle/>
            <a:p>
              <a:pPr algn="ctr"/>
              <a:endParaRPr kumimoji="1" lang="ja-JP" altLang="en-US" dirty="0"/>
            </a:p>
          </p:txBody>
        </p:sp>
      </p:grpSp>
    </p:spTree>
    <p:extLst>
      <p:ext uri="{BB962C8B-B14F-4D97-AF65-F5344CB8AC3E}">
        <p14:creationId xmlns:p14="http://schemas.microsoft.com/office/powerpoint/2010/main" val="1845260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51"/>
                                        </p:tgtEl>
                                        <p:attrNameLst>
                                          <p:attrName>style.visibility</p:attrName>
                                        </p:attrNameLst>
                                      </p:cBhvr>
                                      <p:to>
                                        <p:strVal val="visible"/>
                                      </p:to>
                                    </p:set>
                                    <p:anim calcmode="lin" valueType="num">
                                      <p:cBhvr additive="base">
                                        <p:cTn id="7" dur="500" fill="hold"/>
                                        <p:tgtEl>
                                          <p:spTgt spid="61451"/>
                                        </p:tgtEl>
                                        <p:attrNameLst>
                                          <p:attrName>ppt_x</p:attrName>
                                        </p:attrNameLst>
                                      </p:cBhvr>
                                      <p:tavLst>
                                        <p:tav tm="0">
                                          <p:val>
                                            <p:strVal val="#ppt_x"/>
                                          </p:val>
                                        </p:tav>
                                        <p:tav tm="100000">
                                          <p:val>
                                            <p:strVal val="#ppt_x"/>
                                          </p:val>
                                        </p:tav>
                                      </p:tavLst>
                                    </p:anim>
                                    <p:anim calcmode="lin" valueType="num">
                                      <p:cBhvr additive="base">
                                        <p:cTn id="8" dur="500" fill="hold"/>
                                        <p:tgtEl>
                                          <p:spTgt spid="6145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ppt_x"/>
                                          </p:val>
                                        </p:tav>
                                        <p:tav tm="100000">
                                          <p:val>
                                            <p:strVal val="#ppt_x"/>
                                          </p:val>
                                        </p:tav>
                                      </p:tavLst>
                                    </p:anim>
                                    <p:anim calcmode="lin" valueType="num">
                                      <p:cBhvr additive="base">
                                        <p:cTn id="12" dur="500" fill="hold"/>
                                        <p:tgtEl>
                                          <p:spTgt spid="14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43"/>
                                        </p:tgtEl>
                                        <p:attrNameLst>
                                          <p:attrName>style.visibility</p:attrName>
                                        </p:attrNameLst>
                                      </p:cBhvr>
                                      <p:to>
                                        <p:strVal val="visible"/>
                                      </p:to>
                                    </p:set>
                                    <p:anim calcmode="lin" valueType="num">
                                      <p:cBhvr additive="base">
                                        <p:cTn id="15" dur="500" fill="hold"/>
                                        <p:tgtEl>
                                          <p:spTgt spid="143"/>
                                        </p:tgtEl>
                                        <p:attrNameLst>
                                          <p:attrName>ppt_x</p:attrName>
                                        </p:attrNameLst>
                                      </p:cBhvr>
                                      <p:tavLst>
                                        <p:tav tm="0">
                                          <p:val>
                                            <p:strVal val="#ppt_x"/>
                                          </p:val>
                                        </p:tav>
                                        <p:tav tm="100000">
                                          <p:val>
                                            <p:strVal val="#ppt_x"/>
                                          </p:val>
                                        </p:tav>
                                      </p:tavLst>
                                    </p:anim>
                                    <p:anim calcmode="lin" valueType="num">
                                      <p:cBhvr additive="base">
                                        <p:cTn id="16" dur="500" fill="hold"/>
                                        <p:tgtEl>
                                          <p:spTgt spid="14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ppt_x"/>
                                          </p:val>
                                        </p:tav>
                                        <p:tav tm="100000">
                                          <p:val>
                                            <p:strVal val="#ppt_x"/>
                                          </p:val>
                                        </p:tav>
                                      </p:tavLst>
                                    </p:anim>
                                    <p:anim calcmode="lin" valueType="num">
                                      <p:cBhvr additive="base">
                                        <p:cTn id="20" dur="500" fill="hold"/>
                                        <p:tgtEl>
                                          <p:spTgt spid="14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ppt_x"/>
                                          </p:val>
                                        </p:tav>
                                        <p:tav tm="100000">
                                          <p:val>
                                            <p:strVal val="#ppt_x"/>
                                          </p:val>
                                        </p:tav>
                                      </p:tavLst>
                                    </p:anim>
                                    <p:anim calcmode="lin" valueType="num">
                                      <p:cBhvr additive="base">
                                        <p:cTn id="2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2"/>
                                        </p:tgtEl>
                                        <p:attrNameLst>
                                          <p:attrName>style.visibility</p:attrName>
                                        </p:attrNameLst>
                                      </p:cBhvr>
                                      <p:to>
                                        <p:strVal val="visible"/>
                                      </p:to>
                                    </p:set>
                                    <p:anim calcmode="lin" valueType="num">
                                      <p:cBhvr additive="base">
                                        <p:cTn id="29" dur="500" fill="hold"/>
                                        <p:tgtEl>
                                          <p:spTgt spid="62"/>
                                        </p:tgtEl>
                                        <p:attrNameLst>
                                          <p:attrName>ppt_x</p:attrName>
                                        </p:attrNameLst>
                                      </p:cBhvr>
                                      <p:tavLst>
                                        <p:tav tm="0">
                                          <p:val>
                                            <p:strVal val="#ppt_x"/>
                                          </p:val>
                                        </p:tav>
                                        <p:tav tm="100000">
                                          <p:val>
                                            <p:strVal val="#ppt_x"/>
                                          </p:val>
                                        </p:tav>
                                      </p:tavLst>
                                    </p:anim>
                                    <p:anim calcmode="lin" valueType="num">
                                      <p:cBhvr additive="base">
                                        <p:cTn id="30"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additive="base">
                                        <p:cTn id="35" dur="500" fill="hold"/>
                                        <p:tgtEl>
                                          <p:spTgt spid="64"/>
                                        </p:tgtEl>
                                        <p:attrNameLst>
                                          <p:attrName>ppt_x</p:attrName>
                                        </p:attrNameLst>
                                      </p:cBhvr>
                                      <p:tavLst>
                                        <p:tav tm="0">
                                          <p:val>
                                            <p:strVal val="#ppt_x"/>
                                          </p:val>
                                        </p:tav>
                                        <p:tav tm="100000">
                                          <p:val>
                                            <p:strVal val="#ppt_x"/>
                                          </p:val>
                                        </p:tav>
                                      </p:tavLst>
                                    </p:anim>
                                    <p:anim calcmode="lin" valueType="num">
                                      <p:cBhvr additive="base">
                                        <p:cTn id="36"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500" fill="hold"/>
                                        <p:tgtEl>
                                          <p:spTgt spid="68"/>
                                        </p:tgtEl>
                                        <p:attrNameLst>
                                          <p:attrName>ppt_x</p:attrName>
                                        </p:attrNameLst>
                                      </p:cBhvr>
                                      <p:tavLst>
                                        <p:tav tm="0">
                                          <p:val>
                                            <p:strVal val="#ppt_x"/>
                                          </p:val>
                                        </p:tav>
                                        <p:tav tm="100000">
                                          <p:val>
                                            <p:strVal val="#ppt_x"/>
                                          </p:val>
                                        </p:tav>
                                      </p:tavLst>
                                    </p:anim>
                                    <p:anim calcmode="lin" valueType="num">
                                      <p:cBhvr additive="base">
                                        <p:cTn id="42" dur="500" fill="hold"/>
                                        <p:tgtEl>
                                          <p:spTgt spid="68"/>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additive="base">
                                        <p:cTn id="45" dur="500" fill="hold"/>
                                        <p:tgtEl>
                                          <p:spTgt spid="5"/>
                                        </p:tgtEl>
                                        <p:attrNameLst>
                                          <p:attrName>ppt_x</p:attrName>
                                        </p:attrNameLst>
                                      </p:cBhvr>
                                      <p:tavLst>
                                        <p:tav tm="0">
                                          <p:val>
                                            <p:strVal val="#ppt_x"/>
                                          </p:val>
                                        </p:tav>
                                        <p:tav tm="100000">
                                          <p:val>
                                            <p:strVal val="#ppt_x"/>
                                          </p:val>
                                        </p:tav>
                                      </p:tavLst>
                                    </p:anim>
                                    <p:anim calcmode="lin" valueType="num">
                                      <p:cBhvr additive="base">
                                        <p:cTn id="46" dur="500" fill="hold"/>
                                        <p:tgtEl>
                                          <p:spTgt spid="5"/>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61452"/>
                                        </p:tgtEl>
                                        <p:attrNameLst>
                                          <p:attrName>style.visibility</p:attrName>
                                        </p:attrNameLst>
                                      </p:cBhvr>
                                      <p:to>
                                        <p:strVal val="visible"/>
                                      </p:to>
                                    </p:set>
                                    <p:anim calcmode="lin" valueType="num">
                                      <p:cBhvr additive="base">
                                        <p:cTn id="55" dur="500" fill="hold"/>
                                        <p:tgtEl>
                                          <p:spTgt spid="61452"/>
                                        </p:tgtEl>
                                        <p:attrNameLst>
                                          <p:attrName>ppt_x</p:attrName>
                                        </p:attrNameLst>
                                      </p:cBhvr>
                                      <p:tavLst>
                                        <p:tav tm="0">
                                          <p:val>
                                            <p:strVal val="#ppt_x"/>
                                          </p:val>
                                        </p:tav>
                                        <p:tav tm="100000">
                                          <p:val>
                                            <p:strVal val="#ppt_x"/>
                                          </p:val>
                                        </p:tav>
                                      </p:tavLst>
                                    </p:anim>
                                    <p:anim calcmode="lin" valueType="num">
                                      <p:cBhvr additive="base">
                                        <p:cTn id="56" dur="500" fill="hold"/>
                                        <p:tgtEl>
                                          <p:spTgt spid="6145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500" fill="hold"/>
                                        <p:tgtEl>
                                          <p:spTgt spid="41"/>
                                        </p:tgtEl>
                                        <p:attrNameLst>
                                          <p:attrName>ppt_x</p:attrName>
                                        </p:attrNameLst>
                                      </p:cBhvr>
                                      <p:tavLst>
                                        <p:tav tm="0">
                                          <p:val>
                                            <p:strVal val="#ppt_x"/>
                                          </p:val>
                                        </p:tav>
                                        <p:tav tm="100000">
                                          <p:val>
                                            <p:strVal val="#ppt_x"/>
                                          </p:val>
                                        </p:tav>
                                      </p:tavLst>
                                    </p:anim>
                                    <p:anim calcmode="lin" valueType="num">
                                      <p:cBhvr additive="base">
                                        <p:cTn id="62" dur="500" fill="hold"/>
                                        <p:tgtEl>
                                          <p:spTgt spid="41"/>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additive="base">
                                        <p:cTn id="65" dur="500" fill="hold"/>
                                        <p:tgtEl>
                                          <p:spTgt spid="34"/>
                                        </p:tgtEl>
                                        <p:attrNameLst>
                                          <p:attrName>ppt_x</p:attrName>
                                        </p:attrNameLst>
                                      </p:cBhvr>
                                      <p:tavLst>
                                        <p:tav tm="0">
                                          <p:val>
                                            <p:strVal val="#ppt_x"/>
                                          </p:val>
                                        </p:tav>
                                        <p:tav tm="100000">
                                          <p:val>
                                            <p:strVal val="#ppt_x"/>
                                          </p:val>
                                        </p:tav>
                                      </p:tavLst>
                                    </p:anim>
                                    <p:anim calcmode="lin" valueType="num">
                                      <p:cBhvr additive="base">
                                        <p:cTn id="66"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additive="base">
                                        <p:cTn id="71" dur="500" fill="hold"/>
                                        <p:tgtEl>
                                          <p:spTgt spid="40"/>
                                        </p:tgtEl>
                                        <p:attrNameLst>
                                          <p:attrName>ppt_x</p:attrName>
                                        </p:attrNameLst>
                                      </p:cBhvr>
                                      <p:tavLst>
                                        <p:tav tm="0">
                                          <p:val>
                                            <p:strVal val="#ppt_x"/>
                                          </p:val>
                                        </p:tav>
                                        <p:tav tm="100000">
                                          <p:val>
                                            <p:strVal val="#ppt_x"/>
                                          </p:val>
                                        </p:tav>
                                      </p:tavLst>
                                    </p:anim>
                                    <p:anim calcmode="lin" valueType="num">
                                      <p:cBhvr additive="base">
                                        <p:cTn id="72" dur="500" fill="hold"/>
                                        <p:tgtEl>
                                          <p:spTgt spid="40"/>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32"/>
                                        </p:tgtEl>
                                        <p:attrNameLst>
                                          <p:attrName>style.visibility</p:attrName>
                                        </p:attrNameLst>
                                      </p:cBhvr>
                                      <p:to>
                                        <p:strVal val="visible"/>
                                      </p:to>
                                    </p:set>
                                    <p:anim calcmode="lin" valueType="num">
                                      <p:cBhvr additive="base">
                                        <p:cTn id="75" dur="500" fill="hold"/>
                                        <p:tgtEl>
                                          <p:spTgt spid="32"/>
                                        </p:tgtEl>
                                        <p:attrNameLst>
                                          <p:attrName>ppt_x</p:attrName>
                                        </p:attrNameLst>
                                      </p:cBhvr>
                                      <p:tavLst>
                                        <p:tav tm="0">
                                          <p:val>
                                            <p:strVal val="#ppt_x"/>
                                          </p:val>
                                        </p:tav>
                                        <p:tav tm="100000">
                                          <p:val>
                                            <p:strVal val="#ppt_x"/>
                                          </p:val>
                                        </p:tav>
                                      </p:tavLst>
                                    </p:anim>
                                    <p:anim calcmode="lin" valueType="num">
                                      <p:cBhvr additive="base">
                                        <p:cTn id="76"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96"/>
                                        </p:tgtEl>
                                        <p:attrNameLst>
                                          <p:attrName>style.visibility</p:attrName>
                                        </p:attrNameLst>
                                      </p:cBhvr>
                                      <p:to>
                                        <p:strVal val="visible"/>
                                      </p:to>
                                    </p:set>
                                    <p:anim calcmode="lin" valueType="num">
                                      <p:cBhvr additive="base">
                                        <p:cTn id="81" dur="500" fill="hold"/>
                                        <p:tgtEl>
                                          <p:spTgt spid="96"/>
                                        </p:tgtEl>
                                        <p:attrNameLst>
                                          <p:attrName>ppt_x</p:attrName>
                                        </p:attrNameLst>
                                      </p:cBhvr>
                                      <p:tavLst>
                                        <p:tav tm="0">
                                          <p:val>
                                            <p:strVal val="#ppt_x"/>
                                          </p:val>
                                        </p:tav>
                                        <p:tav tm="100000">
                                          <p:val>
                                            <p:strVal val="#ppt_x"/>
                                          </p:val>
                                        </p:tav>
                                      </p:tavLst>
                                    </p:anim>
                                    <p:anim calcmode="lin" valueType="num">
                                      <p:cBhvr additive="base">
                                        <p:cTn id="82" dur="500" fill="hold"/>
                                        <p:tgtEl>
                                          <p:spTgt spid="96"/>
                                        </p:tgtEl>
                                        <p:attrNameLst>
                                          <p:attrName>ppt_y</p:attrName>
                                        </p:attrNameLst>
                                      </p:cBhvr>
                                      <p:tavLst>
                                        <p:tav tm="0">
                                          <p:val>
                                            <p:strVal val="1+#ppt_h/2"/>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16"/>
                                        </p:tgtEl>
                                        <p:attrNameLst>
                                          <p:attrName>style.visibility</p:attrName>
                                        </p:attrNameLst>
                                      </p:cBhvr>
                                      <p:to>
                                        <p:strVal val="visible"/>
                                      </p:to>
                                    </p:set>
                                    <p:anim calcmode="lin" valueType="num">
                                      <p:cBhvr additive="base">
                                        <p:cTn id="85" dur="500" fill="hold"/>
                                        <p:tgtEl>
                                          <p:spTgt spid="16"/>
                                        </p:tgtEl>
                                        <p:attrNameLst>
                                          <p:attrName>ppt_x</p:attrName>
                                        </p:attrNameLst>
                                      </p:cBhvr>
                                      <p:tavLst>
                                        <p:tav tm="0">
                                          <p:val>
                                            <p:strVal val="#ppt_x"/>
                                          </p:val>
                                        </p:tav>
                                        <p:tav tm="100000">
                                          <p:val>
                                            <p:strVal val="#ppt_x"/>
                                          </p:val>
                                        </p:tav>
                                      </p:tavLst>
                                    </p:anim>
                                    <p:anim calcmode="lin" valueType="num">
                                      <p:cBhvr additive="base">
                                        <p:cTn id="8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98"/>
                                        </p:tgtEl>
                                        <p:attrNameLst>
                                          <p:attrName>style.visibility</p:attrName>
                                        </p:attrNameLst>
                                      </p:cBhvr>
                                      <p:to>
                                        <p:strVal val="visible"/>
                                      </p:to>
                                    </p:set>
                                    <p:anim calcmode="lin" valueType="num">
                                      <p:cBhvr additive="base">
                                        <p:cTn id="91" dur="500" fill="hold"/>
                                        <p:tgtEl>
                                          <p:spTgt spid="98"/>
                                        </p:tgtEl>
                                        <p:attrNameLst>
                                          <p:attrName>ppt_x</p:attrName>
                                        </p:attrNameLst>
                                      </p:cBhvr>
                                      <p:tavLst>
                                        <p:tav tm="0">
                                          <p:val>
                                            <p:strVal val="#ppt_x"/>
                                          </p:val>
                                        </p:tav>
                                        <p:tav tm="100000">
                                          <p:val>
                                            <p:strVal val="#ppt_x"/>
                                          </p:val>
                                        </p:tav>
                                      </p:tavLst>
                                    </p:anim>
                                    <p:anim calcmode="lin" valueType="num">
                                      <p:cBhvr additive="base">
                                        <p:cTn id="92"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ppt_x"/>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4" grpId="0" animBg="1"/>
      <p:bldP spid="68" grpId="0"/>
      <p:bldP spid="96" grpId="0"/>
      <p:bldP spid="98" grpId="0"/>
      <p:bldP spid="14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正方形/長方形 1">
            <a:extLst>
              <a:ext uri="{FF2B5EF4-FFF2-40B4-BE49-F238E27FC236}">
                <a16:creationId xmlns:a16="http://schemas.microsoft.com/office/drawing/2014/main" id="{F1110E6F-5789-42DE-936E-D887963D1FFC}"/>
              </a:ext>
            </a:extLst>
          </p:cNvPr>
          <p:cNvSpPr>
            <a:spLocks noChangeArrowheads="1"/>
          </p:cNvSpPr>
          <p:nvPr/>
        </p:nvSpPr>
        <p:spPr bwMode="gray">
          <a:xfrm>
            <a:off x="-4111" y="6371911"/>
            <a:ext cx="9144000" cy="484188"/>
          </a:xfrm>
          <a:prstGeom prst="rect">
            <a:avLst/>
          </a:prstGeom>
          <a:solidFill>
            <a:schemeClr val="bg1"/>
          </a:solidFill>
          <a:ln w="9525" algn="ctr">
            <a:solidFill>
              <a:schemeClr val="bg1"/>
            </a:solidFill>
            <a:miter lim="800000"/>
            <a:headEnd/>
            <a:tailEnd/>
          </a:ln>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sp>
        <p:nvSpPr>
          <p:cNvPr id="61479" name="スライド番号プレースホルダー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DF1933CD-05E7-4FA8-B2C7-2D30B43E4472}" type="slidenum">
              <a:rPr kumimoji="0" lang="ja-JP" altLang="en-US" smtClean="0">
                <a:solidFill>
                  <a:schemeClr val="tx1"/>
                </a:solidFill>
              </a:rPr>
              <a:pPr>
                <a:lnSpc>
                  <a:spcPct val="100000"/>
                </a:lnSpc>
                <a:spcBef>
                  <a:spcPct val="0"/>
                </a:spcBef>
                <a:spcAft>
                  <a:spcPct val="0"/>
                </a:spcAft>
                <a:buClrTx/>
                <a:buFontTx/>
                <a:buNone/>
              </a:pPr>
              <a:t>39</a:t>
            </a:fld>
            <a:endParaRPr kumimoji="0" lang="ja-JP" altLang="en-US">
              <a:solidFill>
                <a:schemeClr val="tx1"/>
              </a:solidFill>
            </a:endParaRPr>
          </a:p>
        </p:txBody>
      </p:sp>
      <p:sp>
        <p:nvSpPr>
          <p:cNvPr id="3" name="楕円 2">
            <a:extLst>
              <a:ext uri="{FF2B5EF4-FFF2-40B4-BE49-F238E27FC236}">
                <a16:creationId xmlns:a16="http://schemas.microsoft.com/office/drawing/2014/main" id="{EB6316A7-A768-4A69-A105-279703959B40}"/>
              </a:ext>
            </a:extLst>
          </p:cNvPr>
          <p:cNvSpPr/>
          <p:nvPr/>
        </p:nvSpPr>
        <p:spPr bwMode="gray">
          <a:xfrm>
            <a:off x="68249" y="1792236"/>
            <a:ext cx="4111549" cy="4203777"/>
          </a:xfrm>
          <a:prstGeom prst="ellipse">
            <a:avLst/>
          </a:prstGeom>
          <a:noFill/>
          <a:ln w="9525" algn="ctr">
            <a:solidFill>
              <a:schemeClr val="tx1"/>
            </a:solidFill>
            <a:prstDash val="dash"/>
            <a:miter lim="800000"/>
            <a:headEnd/>
            <a:tailEnd/>
          </a:ln>
          <a:effectLst/>
        </p:spPr>
        <p:txBody>
          <a:bodyPr wrap="none" rtlCol="0" anchor="ctr"/>
          <a:lstStyle/>
          <a:p>
            <a:pPr algn="ctr"/>
            <a:endParaRPr kumimoji="1" lang="ja-JP" altLang="en-US" dirty="0"/>
          </a:p>
        </p:txBody>
      </p:sp>
      <p:cxnSp>
        <p:nvCxnSpPr>
          <p:cNvPr id="5" name="直線コネクタ 4">
            <a:extLst>
              <a:ext uri="{FF2B5EF4-FFF2-40B4-BE49-F238E27FC236}">
                <a16:creationId xmlns:a16="http://schemas.microsoft.com/office/drawing/2014/main" id="{1FD17B05-77D3-484E-B62A-0171CDBCF1C4}"/>
              </a:ext>
            </a:extLst>
          </p:cNvPr>
          <p:cNvCxnSpPr>
            <a:cxnSpLocks/>
            <a:stCxn id="3" idx="2"/>
            <a:endCxn id="3" idx="6"/>
          </p:cNvCxnSpPr>
          <p:nvPr/>
        </p:nvCxnSpPr>
        <p:spPr bwMode="auto">
          <a:xfrm>
            <a:off x="68249" y="3894125"/>
            <a:ext cx="4111549" cy="0"/>
          </a:xfrm>
          <a:prstGeom prst="line">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p:spPr>
      </p:cxnSp>
      <p:cxnSp>
        <p:nvCxnSpPr>
          <p:cNvPr id="8" name="直線コネクタ 7">
            <a:extLst>
              <a:ext uri="{FF2B5EF4-FFF2-40B4-BE49-F238E27FC236}">
                <a16:creationId xmlns:a16="http://schemas.microsoft.com/office/drawing/2014/main" id="{566E8DF1-A6F9-4809-9EBA-1EEDFAC8EBCD}"/>
              </a:ext>
            </a:extLst>
          </p:cNvPr>
          <p:cNvCxnSpPr>
            <a:cxnSpLocks/>
            <a:stCxn id="3" idx="0"/>
            <a:endCxn id="3" idx="4"/>
          </p:cNvCxnSpPr>
          <p:nvPr/>
        </p:nvCxnSpPr>
        <p:spPr bwMode="auto">
          <a:xfrm>
            <a:off x="2124024" y="1792236"/>
            <a:ext cx="0" cy="4203777"/>
          </a:xfrm>
          <a:prstGeom prst="line">
            <a:avLst/>
          </a:prstGeom>
          <a:gradFill rotWithShape="0">
            <a:gsLst>
              <a:gs pos="0">
                <a:srgbClr val="FFFFFF"/>
              </a:gs>
              <a:gs pos="100000">
                <a:srgbClr val="C8C8C8"/>
              </a:gs>
            </a:gsLst>
            <a:lin ang="5400000" scaled="1"/>
          </a:gradFill>
          <a:ln w="9525" cap="flat" cmpd="sng" algn="ctr">
            <a:solidFill>
              <a:srgbClr val="505050"/>
            </a:solidFill>
            <a:prstDash val="dash"/>
            <a:round/>
            <a:headEnd type="none" w="med" len="med"/>
            <a:tailEnd type="none" w="med" len="med"/>
          </a:ln>
          <a:effectLst/>
        </p:spPr>
      </p:cxnSp>
      <p:cxnSp>
        <p:nvCxnSpPr>
          <p:cNvPr id="10" name="直線コネクタ 9">
            <a:extLst>
              <a:ext uri="{FF2B5EF4-FFF2-40B4-BE49-F238E27FC236}">
                <a16:creationId xmlns:a16="http://schemas.microsoft.com/office/drawing/2014/main" id="{BDF04DA2-8872-4E40-B7DA-AE580A6A9E28}"/>
              </a:ext>
            </a:extLst>
          </p:cNvPr>
          <p:cNvCxnSpPr>
            <a:cxnSpLocks/>
            <a:endCxn id="3" idx="7"/>
          </p:cNvCxnSpPr>
          <p:nvPr/>
        </p:nvCxnSpPr>
        <p:spPr bwMode="auto">
          <a:xfrm flipV="1">
            <a:off x="2159396" y="2407865"/>
            <a:ext cx="1418280" cy="1485016"/>
          </a:xfrm>
          <a:prstGeom prst="line">
            <a:avLst/>
          </a:prstGeom>
          <a:gradFill rotWithShape="0">
            <a:gsLst>
              <a:gs pos="0">
                <a:srgbClr val="FFFFFF"/>
              </a:gs>
              <a:gs pos="100000">
                <a:srgbClr val="C8C8C8"/>
              </a:gs>
            </a:gsLst>
            <a:lin ang="5400000" scaled="1"/>
          </a:gradFill>
          <a:ln w="9525" cap="flat" cmpd="sng" algn="ctr">
            <a:solidFill>
              <a:srgbClr val="505050"/>
            </a:solidFill>
            <a:prstDash val="dash"/>
            <a:round/>
            <a:headEnd type="none" w="med" len="med"/>
            <a:tailEnd type="none" w="med" len="med"/>
          </a:ln>
          <a:effectLst/>
        </p:spPr>
      </p:cxnSp>
      <p:cxnSp>
        <p:nvCxnSpPr>
          <p:cNvPr id="12" name="直線コネクタ 11">
            <a:extLst>
              <a:ext uri="{FF2B5EF4-FFF2-40B4-BE49-F238E27FC236}">
                <a16:creationId xmlns:a16="http://schemas.microsoft.com/office/drawing/2014/main" id="{3BF146CD-D786-4493-A311-1D7257C4ED68}"/>
              </a:ext>
            </a:extLst>
          </p:cNvPr>
          <p:cNvCxnSpPr>
            <a:cxnSpLocks/>
            <a:endCxn id="3" idx="7"/>
          </p:cNvCxnSpPr>
          <p:nvPr/>
        </p:nvCxnSpPr>
        <p:spPr bwMode="auto">
          <a:xfrm flipV="1">
            <a:off x="862873" y="2407865"/>
            <a:ext cx="2714803" cy="1492794"/>
          </a:xfrm>
          <a:prstGeom prst="line">
            <a:avLst/>
          </a:prstGeom>
          <a:gradFill rotWithShape="0">
            <a:gsLst>
              <a:gs pos="0">
                <a:srgbClr val="FFFFFF"/>
              </a:gs>
              <a:gs pos="100000">
                <a:srgbClr val="C8C8C8"/>
              </a:gs>
            </a:gsLst>
            <a:lin ang="5400000" scaled="1"/>
          </a:gradFill>
          <a:ln w="9525" cap="flat" cmpd="sng" algn="ctr">
            <a:solidFill>
              <a:srgbClr val="505050"/>
            </a:solidFill>
            <a:prstDash val="dash"/>
            <a:round/>
            <a:headEnd type="none" w="med" len="med"/>
            <a:tailEnd type="none" w="med" len="med"/>
          </a:ln>
          <a:effectLst/>
        </p:spPr>
      </p:cxnSp>
      <p:cxnSp>
        <p:nvCxnSpPr>
          <p:cNvPr id="55" name="直線コネクタ 54">
            <a:extLst>
              <a:ext uri="{FF2B5EF4-FFF2-40B4-BE49-F238E27FC236}">
                <a16:creationId xmlns:a16="http://schemas.microsoft.com/office/drawing/2014/main" id="{0647355D-3E9A-43C4-B388-E2B0F6FE23A6}"/>
              </a:ext>
            </a:extLst>
          </p:cNvPr>
          <p:cNvCxnSpPr>
            <a:cxnSpLocks/>
          </p:cNvCxnSpPr>
          <p:nvPr/>
        </p:nvCxnSpPr>
        <p:spPr bwMode="auto">
          <a:xfrm>
            <a:off x="1711296" y="2531739"/>
            <a:ext cx="1214392" cy="1724933"/>
          </a:xfrm>
          <a:prstGeom prst="line">
            <a:avLst/>
          </a:prstGeom>
          <a:gradFill rotWithShape="0">
            <a:gsLst>
              <a:gs pos="0">
                <a:srgbClr val="FFFFFF"/>
              </a:gs>
              <a:gs pos="100000">
                <a:srgbClr val="C8C8C8"/>
              </a:gs>
            </a:gsLst>
            <a:lin ang="5400000" scaled="1"/>
          </a:gradFill>
          <a:ln w="38100" cap="flat" cmpd="sng" algn="ctr">
            <a:solidFill>
              <a:schemeClr val="accent1"/>
            </a:solidFill>
            <a:prstDash val="dashDot"/>
            <a:round/>
            <a:headEnd type="triangle" w="lg" len="lg"/>
            <a:tailEnd type="none" w="lg" len="lg"/>
          </a:ln>
          <a:effectLst/>
        </p:spPr>
      </p:cxnSp>
      <p:sp>
        <p:nvSpPr>
          <p:cNvPr id="17" name="楕円 16">
            <a:extLst>
              <a:ext uri="{FF2B5EF4-FFF2-40B4-BE49-F238E27FC236}">
                <a16:creationId xmlns:a16="http://schemas.microsoft.com/office/drawing/2014/main" id="{8BA1A8B3-FBCC-4C6F-9F5B-3735B7967A47}"/>
              </a:ext>
            </a:extLst>
          </p:cNvPr>
          <p:cNvSpPr/>
          <p:nvPr/>
        </p:nvSpPr>
        <p:spPr bwMode="gray">
          <a:xfrm>
            <a:off x="382241" y="3331192"/>
            <a:ext cx="2203597" cy="1155308"/>
          </a:xfrm>
          <a:prstGeom prst="ellipse">
            <a:avLst/>
          </a:prstGeom>
          <a:noFill/>
          <a:ln w="9525" algn="ctr">
            <a:solidFill>
              <a:schemeClr val="tx2"/>
            </a:solidFill>
            <a:miter lim="800000"/>
            <a:headEnd/>
            <a:tailEnd/>
          </a:ln>
          <a:effectLst/>
        </p:spPr>
        <p:txBody>
          <a:bodyPr wrap="none" rtlCol="0" anchor="ctr"/>
          <a:lstStyle/>
          <a:p>
            <a:pPr algn="ctr"/>
            <a:endParaRPr kumimoji="1" lang="ja-JP" altLang="en-US" dirty="0"/>
          </a:p>
        </p:txBody>
      </p:sp>
      <p:sp>
        <p:nvSpPr>
          <p:cNvPr id="59" name="コンテンツ プレースホルダー 2">
            <a:extLst>
              <a:ext uri="{FF2B5EF4-FFF2-40B4-BE49-F238E27FC236}">
                <a16:creationId xmlns:a16="http://schemas.microsoft.com/office/drawing/2014/main" id="{A3097EFA-EA02-42B4-98C1-224230E3B255}"/>
              </a:ext>
            </a:extLst>
          </p:cNvPr>
          <p:cNvSpPr txBox="1">
            <a:spLocks/>
          </p:cNvSpPr>
          <p:nvPr/>
        </p:nvSpPr>
        <p:spPr bwMode="gray">
          <a:xfrm>
            <a:off x="549984" y="3910924"/>
            <a:ext cx="1068339"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2000" kern="0" dirty="0"/>
              <a:t>O(</a:t>
            </a:r>
            <a:r>
              <a:rPr lang="ja-JP" altLang="en-US" sz="2000" kern="0" dirty="0"/>
              <a:t>原点</a:t>
            </a:r>
            <a:r>
              <a:rPr lang="en-US" altLang="ja-JP" sz="2000" kern="0" dirty="0"/>
              <a:t>)</a:t>
            </a:r>
          </a:p>
        </p:txBody>
      </p:sp>
      <p:sp>
        <p:nvSpPr>
          <p:cNvPr id="60" name="コンテンツ プレースホルダー 2">
            <a:extLst>
              <a:ext uri="{FF2B5EF4-FFF2-40B4-BE49-F238E27FC236}">
                <a16:creationId xmlns:a16="http://schemas.microsoft.com/office/drawing/2014/main" id="{4A928481-48AD-4FFB-8C01-B5E9B686C1DB}"/>
              </a:ext>
            </a:extLst>
          </p:cNvPr>
          <p:cNvSpPr txBox="1">
            <a:spLocks/>
          </p:cNvSpPr>
          <p:nvPr/>
        </p:nvSpPr>
        <p:spPr bwMode="gray">
          <a:xfrm>
            <a:off x="1748093" y="3920306"/>
            <a:ext cx="708377" cy="725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2000" kern="0" dirty="0"/>
              <a:t>C=S</a:t>
            </a:r>
          </a:p>
          <a:p>
            <a:pPr marL="0" indent="0" eaLnBrk="1" hangingPunct="1">
              <a:buFont typeface="Wingdings" pitchFamily="2" charset="2"/>
              <a:buNone/>
              <a:defRPr/>
            </a:pPr>
            <a:r>
              <a:rPr lang="en-US" altLang="ja-JP" sz="2000" kern="0" dirty="0"/>
              <a:t>(</a:t>
            </a:r>
            <a:r>
              <a:rPr lang="ja-JP" altLang="en-US" sz="2000" kern="0" dirty="0"/>
              <a:t>太陽</a:t>
            </a:r>
            <a:r>
              <a:rPr lang="en-US" altLang="ja-JP" sz="2000" kern="0" dirty="0"/>
              <a:t>)</a:t>
            </a:r>
          </a:p>
        </p:txBody>
      </p:sp>
      <p:cxnSp>
        <p:nvCxnSpPr>
          <p:cNvPr id="41" name="直線コネクタ 40">
            <a:extLst>
              <a:ext uri="{FF2B5EF4-FFF2-40B4-BE49-F238E27FC236}">
                <a16:creationId xmlns:a16="http://schemas.microsoft.com/office/drawing/2014/main" id="{865D0129-088C-4896-9349-ED1B8125A2D7}"/>
              </a:ext>
            </a:extLst>
          </p:cNvPr>
          <p:cNvCxnSpPr>
            <a:cxnSpLocks/>
          </p:cNvCxnSpPr>
          <p:nvPr/>
        </p:nvCxnSpPr>
        <p:spPr bwMode="auto">
          <a:xfrm flipV="1">
            <a:off x="946746" y="3636638"/>
            <a:ext cx="1373291" cy="226117"/>
          </a:xfrm>
          <a:prstGeom prst="line">
            <a:avLst/>
          </a:prstGeom>
          <a:gradFill rotWithShape="0">
            <a:gsLst>
              <a:gs pos="0">
                <a:srgbClr val="FFFFFF"/>
              </a:gs>
              <a:gs pos="100000">
                <a:srgbClr val="C8C8C8"/>
              </a:gs>
            </a:gsLst>
            <a:lin ang="5400000" scaled="1"/>
          </a:gradFill>
          <a:ln w="9525" cap="flat" cmpd="sng" algn="ctr">
            <a:solidFill>
              <a:srgbClr val="0070C0"/>
            </a:solidFill>
            <a:prstDash val="solid"/>
            <a:round/>
            <a:headEnd type="triangle" w="med" len="med"/>
            <a:tailEnd type="none" w="med" len="med"/>
          </a:ln>
          <a:effectLst/>
        </p:spPr>
      </p:cxnSp>
      <p:sp>
        <p:nvSpPr>
          <p:cNvPr id="76" name="コンテンツ プレースホルダー 2">
            <a:extLst>
              <a:ext uri="{FF2B5EF4-FFF2-40B4-BE49-F238E27FC236}">
                <a16:creationId xmlns:a16="http://schemas.microsoft.com/office/drawing/2014/main" id="{8EC60D90-C60C-4ED2-902A-20E49F39BA13}"/>
              </a:ext>
            </a:extLst>
          </p:cNvPr>
          <p:cNvSpPr txBox="1">
            <a:spLocks/>
          </p:cNvSpPr>
          <p:nvPr/>
        </p:nvSpPr>
        <p:spPr bwMode="gray">
          <a:xfrm>
            <a:off x="2527828" y="3476553"/>
            <a:ext cx="317241" cy="275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2000" kern="0" dirty="0"/>
              <a:t>P</a:t>
            </a:r>
          </a:p>
        </p:txBody>
      </p:sp>
      <p:sp>
        <p:nvSpPr>
          <p:cNvPr id="78" name="コンテンツ プレースホルダー 2">
            <a:extLst>
              <a:ext uri="{FF2B5EF4-FFF2-40B4-BE49-F238E27FC236}">
                <a16:creationId xmlns:a16="http://schemas.microsoft.com/office/drawing/2014/main" id="{7DF031D5-BDF0-4611-81B0-D17D67EB8025}"/>
              </a:ext>
            </a:extLst>
          </p:cNvPr>
          <p:cNvSpPr txBox="1">
            <a:spLocks/>
          </p:cNvSpPr>
          <p:nvPr/>
        </p:nvSpPr>
        <p:spPr bwMode="gray">
          <a:xfrm>
            <a:off x="3587621" y="2220032"/>
            <a:ext cx="341421" cy="32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2000" kern="0" dirty="0"/>
              <a:t>p</a:t>
            </a:r>
          </a:p>
        </p:txBody>
      </p:sp>
      <p:sp>
        <p:nvSpPr>
          <p:cNvPr id="79" name="コンテンツ プレースホルダー 2">
            <a:extLst>
              <a:ext uri="{FF2B5EF4-FFF2-40B4-BE49-F238E27FC236}">
                <a16:creationId xmlns:a16="http://schemas.microsoft.com/office/drawing/2014/main" id="{F0ADD480-93DA-4D6C-8C6A-5E51FD306B87}"/>
              </a:ext>
            </a:extLst>
          </p:cNvPr>
          <p:cNvSpPr txBox="1">
            <a:spLocks/>
          </p:cNvSpPr>
          <p:nvPr/>
        </p:nvSpPr>
        <p:spPr bwMode="gray">
          <a:xfrm>
            <a:off x="1065492" y="2017794"/>
            <a:ext cx="1726755" cy="553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1600" kern="0" dirty="0"/>
              <a:t>Op</a:t>
            </a:r>
            <a:r>
              <a:rPr lang="ja-JP" altLang="en-US" sz="1600" kern="0" dirty="0"/>
              <a:t>の垂直二等分線</a:t>
            </a:r>
            <a:endParaRPr lang="en-US" altLang="ja-JP" sz="1600" kern="0" dirty="0"/>
          </a:p>
          <a:p>
            <a:pPr marL="0" indent="0" eaLnBrk="1" hangingPunct="1">
              <a:buFont typeface="Wingdings" pitchFamily="2" charset="2"/>
              <a:buNone/>
              <a:defRPr/>
            </a:pPr>
            <a:r>
              <a:rPr lang="en-US" altLang="ja-JP" sz="1600" kern="0" dirty="0"/>
              <a:t>(</a:t>
            </a:r>
            <a:r>
              <a:rPr lang="ja-JP" altLang="en-US" sz="1600" kern="0" dirty="0">
                <a:solidFill>
                  <a:srgbClr val="FF0000"/>
                </a:solidFill>
              </a:rPr>
              <a:t>惑星の速度</a:t>
            </a:r>
            <a:r>
              <a:rPr lang="en-US" altLang="ja-JP" sz="1600" kern="0" dirty="0"/>
              <a:t>)</a:t>
            </a:r>
          </a:p>
        </p:txBody>
      </p:sp>
      <p:sp>
        <p:nvSpPr>
          <p:cNvPr id="100" name="コンテンツ プレースホルダー 2">
            <a:extLst>
              <a:ext uri="{FF2B5EF4-FFF2-40B4-BE49-F238E27FC236}">
                <a16:creationId xmlns:a16="http://schemas.microsoft.com/office/drawing/2014/main" id="{E0FB4F6C-0A98-429D-92B2-D86B165D78D6}"/>
              </a:ext>
            </a:extLst>
          </p:cNvPr>
          <p:cNvSpPr txBox="1">
            <a:spLocks/>
          </p:cNvSpPr>
          <p:nvPr/>
        </p:nvSpPr>
        <p:spPr bwMode="gray">
          <a:xfrm>
            <a:off x="3597983" y="1983517"/>
            <a:ext cx="5550547" cy="826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sz="2000" kern="0" dirty="0"/>
              <a:t>①</a:t>
            </a:r>
            <a:r>
              <a:rPr lang="en-US" altLang="ja-JP" sz="2000" kern="0" dirty="0"/>
              <a:t>Op: </a:t>
            </a:r>
            <a:r>
              <a:rPr lang="ja-JP" altLang="en-US" sz="2000" kern="0" dirty="0"/>
              <a:t>速度方向に直交</a:t>
            </a:r>
            <a:r>
              <a:rPr lang="en-US" altLang="ja-JP" sz="2000" kern="0" dirty="0"/>
              <a:t>(</a:t>
            </a:r>
            <a:r>
              <a:rPr lang="ja-JP" altLang="en-US" sz="2000" kern="0" dirty="0"/>
              <a:t>速度図を</a:t>
            </a:r>
            <a:r>
              <a:rPr lang="en-US" altLang="ja-JP" sz="2000" kern="0" dirty="0"/>
              <a:t>90°</a:t>
            </a:r>
            <a:r>
              <a:rPr lang="ja-JP" altLang="en-US" sz="2000" kern="0" dirty="0"/>
              <a:t>回転</a:t>
            </a:r>
            <a:r>
              <a:rPr lang="en-US" altLang="ja-JP" sz="2000" kern="0" dirty="0"/>
              <a:t>)</a:t>
            </a:r>
          </a:p>
        </p:txBody>
      </p:sp>
      <p:sp>
        <p:nvSpPr>
          <p:cNvPr id="101" name="コンテンツ プレースホルダー 2">
            <a:extLst>
              <a:ext uri="{FF2B5EF4-FFF2-40B4-BE49-F238E27FC236}">
                <a16:creationId xmlns:a16="http://schemas.microsoft.com/office/drawing/2014/main" id="{72155DAE-063E-43CF-B7C4-2291D6587ABE}"/>
              </a:ext>
            </a:extLst>
          </p:cNvPr>
          <p:cNvSpPr txBox="1">
            <a:spLocks/>
          </p:cNvSpPr>
          <p:nvPr/>
        </p:nvSpPr>
        <p:spPr bwMode="gray">
          <a:xfrm>
            <a:off x="3221974" y="1562536"/>
            <a:ext cx="5772177" cy="376144"/>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sz="2200" kern="0" dirty="0">
                <a:solidFill>
                  <a:schemeClr val="accent1"/>
                </a:solidFill>
              </a:rPr>
              <a:t>　</a:t>
            </a:r>
            <a:r>
              <a:rPr lang="ja-JP" altLang="en-US" sz="2400" kern="0" dirty="0">
                <a:solidFill>
                  <a:schemeClr val="accent1"/>
                </a:solidFill>
              </a:rPr>
              <a:t>惑星の速度ベクトルは</a:t>
            </a:r>
            <a:r>
              <a:rPr lang="en-US" altLang="ja-JP" sz="2400" kern="0" dirty="0">
                <a:solidFill>
                  <a:schemeClr val="accent1"/>
                </a:solidFill>
              </a:rPr>
              <a:t>Op</a:t>
            </a:r>
            <a:r>
              <a:rPr lang="ja-JP" altLang="en-US" sz="2400" kern="0" dirty="0">
                <a:solidFill>
                  <a:schemeClr val="accent1"/>
                </a:solidFill>
              </a:rPr>
              <a:t>の垂直二等分線</a:t>
            </a:r>
            <a:r>
              <a:rPr lang="en-US" altLang="ja-JP" sz="2400" kern="0" dirty="0">
                <a:solidFill>
                  <a:schemeClr val="accent1"/>
                </a:solidFill>
              </a:rPr>
              <a:t> </a:t>
            </a:r>
          </a:p>
        </p:txBody>
      </p:sp>
      <p:sp>
        <p:nvSpPr>
          <p:cNvPr id="102" name="コンテンツ プレースホルダー 2">
            <a:extLst>
              <a:ext uri="{FF2B5EF4-FFF2-40B4-BE49-F238E27FC236}">
                <a16:creationId xmlns:a16="http://schemas.microsoft.com/office/drawing/2014/main" id="{E2452540-EE8F-476A-8A94-E1F64FAB8456}"/>
              </a:ext>
            </a:extLst>
          </p:cNvPr>
          <p:cNvSpPr txBox="1">
            <a:spLocks/>
          </p:cNvSpPr>
          <p:nvPr/>
        </p:nvSpPr>
        <p:spPr bwMode="gray">
          <a:xfrm>
            <a:off x="3668610" y="5568842"/>
            <a:ext cx="5446230" cy="450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err="1">
                <a:solidFill>
                  <a:schemeClr val="accent6"/>
                </a:solidFill>
              </a:rPr>
              <a:t>OP+CP</a:t>
            </a:r>
            <a:r>
              <a:rPr lang="en-US" altLang="ja-JP" kern="0" dirty="0">
                <a:solidFill>
                  <a:schemeClr val="accent6"/>
                </a:solidFill>
              </a:rPr>
              <a:t>=</a:t>
            </a:r>
            <a:r>
              <a:rPr lang="en-US" altLang="ja-JP" kern="0" dirty="0" err="1">
                <a:solidFill>
                  <a:schemeClr val="accent6"/>
                </a:solidFill>
              </a:rPr>
              <a:t>pP+CP</a:t>
            </a:r>
            <a:r>
              <a:rPr lang="en-US" altLang="ja-JP" kern="0" dirty="0">
                <a:solidFill>
                  <a:schemeClr val="accent6"/>
                </a:solidFill>
              </a:rPr>
              <a:t>=Cp=(</a:t>
            </a:r>
            <a:r>
              <a:rPr lang="ja-JP" altLang="en-US" kern="0" dirty="0">
                <a:solidFill>
                  <a:schemeClr val="accent6"/>
                </a:solidFill>
              </a:rPr>
              <a:t>円上、一定</a:t>
            </a:r>
            <a:r>
              <a:rPr lang="en-US" altLang="ja-JP" kern="0" dirty="0">
                <a:solidFill>
                  <a:schemeClr val="accent6"/>
                </a:solidFill>
              </a:rPr>
              <a:t>)</a:t>
            </a:r>
            <a:endParaRPr lang="en-US" altLang="ja-JP" kern="0" dirty="0"/>
          </a:p>
        </p:txBody>
      </p:sp>
      <p:sp>
        <p:nvSpPr>
          <p:cNvPr id="103" name="コンテンツ プレースホルダー 2">
            <a:extLst>
              <a:ext uri="{FF2B5EF4-FFF2-40B4-BE49-F238E27FC236}">
                <a16:creationId xmlns:a16="http://schemas.microsoft.com/office/drawing/2014/main" id="{D36C9CD3-9E3F-42E8-A28A-E9742FF81E41}"/>
              </a:ext>
            </a:extLst>
          </p:cNvPr>
          <p:cNvSpPr txBox="1">
            <a:spLocks/>
          </p:cNvSpPr>
          <p:nvPr/>
        </p:nvSpPr>
        <p:spPr bwMode="gray">
          <a:xfrm>
            <a:off x="2124023" y="2874354"/>
            <a:ext cx="295638" cy="25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2000" kern="0" dirty="0"/>
              <a:t>H</a:t>
            </a:r>
          </a:p>
        </p:txBody>
      </p:sp>
      <p:sp>
        <p:nvSpPr>
          <p:cNvPr id="104" name="コンテンツ プレースホルダー 2">
            <a:extLst>
              <a:ext uri="{FF2B5EF4-FFF2-40B4-BE49-F238E27FC236}">
                <a16:creationId xmlns:a16="http://schemas.microsoft.com/office/drawing/2014/main" id="{A263E6B2-449D-4CFC-B294-7428E9DC67F9}"/>
              </a:ext>
            </a:extLst>
          </p:cNvPr>
          <p:cNvSpPr txBox="1">
            <a:spLocks/>
          </p:cNvSpPr>
          <p:nvPr/>
        </p:nvSpPr>
        <p:spPr bwMode="gray">
          <a:xfrm>
            <a:off x="2928661" y="4272729"/>
            <a:ext cx="1068339" cy="363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2000" kern="0" dirty="0"/>
              <a:t>H'</a:t>
            </a:r>
          </a:p>
        </p:txBody>
      </p:sp>
      <p:sp>
        <p:nvSpPr>
          <p:cNvPr id="105" name="コンテンツ プレースホルダー 2">
            <a:extLst>
              <a:ext uri="{FF2B5EF4-FFF2-40B4-BE49-F238E27FC236}">
                <a16:creationId xmlns:a16="http://schemas.microsoft.com/office/drawing/2014/main" id="{AAD7889D-4F5C-4DFA-A90B-1CD8ABBBD16F}"/>
              </a:ext>
            </a:extLst>
          </p:cNvPr>
          <p:cNvSpPr txBox="1">
            <a:spLocks/>
          </p:cNvSpPr>
          <p:nvPr/>
        </p:nvSpPr>
        <p:spPr bwMode="gray">
          <a:xfrm>
            <a:off x="41756" y="6019055"/>
            <a:ext cx="4663382" cy="905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sz="2400" kern="0" dirty="0">
                <a:solidFill>
                  <a:srgbClr val="7030A0"/>
                </a:solidFill>
              </a:rPr>
              <a:t>∠</a:t>
            </a:r>
            <a:r>
              <a:rPr lang="en-US" altLang="ja-JP" sz="2400" kern="0" dirty="0" err="1">
                <a:solidFill>
                  <a:srgbClr val="7030A0"/>
                </a:solidFill>
              </a:rPr>
              <a:t>OPH</a:t>
            </a:r>
            <a:r>
              <a:rPr lang="en-US" altLang="ja-JP" sz="2400" kern="0" dirty="0">
                <a:solidFill>
                  <a:srgbClr val="7030A0"/>
                </a:solidFill>
              </a:rPr>
              <a:t>=</a:t>
            </a:r>
            <a:r>
              <a:rPr lang="ja-JP" altLang="en-US" sz="2400" kern="0" dirty="0">
                <a:solidFill>
                  <a:srgbClr val="7030A0"/>
                </a:solidFill>
              </a:rPr>
              <a:t>∠</a:t>
            </a:r>
            <a:r>
              <a:rPr lang="en-US" altLang="ja-JP" sz="2400" kern="0" dirty="0" err="1">
                <a:solidFill>
                  <a:srgbClr val="7030A0"/>
                </a:solidFill>
              </a:rPr>
              <a:t>pPH</a:t>
            </a:r>
            <a:r>
              <a:rPr lang="en-US" altLang="ja-JP" sz="2400" kern="0" dirty="0">
                <a:solidFill>
                  <a:srgbClr val="7030A0"/>
                </a:solidFill>
              </a:rPr>
              <a:t>=</a:t>
            </a:r>
            <a:r>
              <a:rPr lang="ja-JP" altLang="en-US" sz="2400" kern="0" dirty="0">
                <a:solidFill>
                  <a:srgbClr val="7030A0"/>
                </a:solidFill>
              </a:rPr>
              <a:t>∠</a:t>
            </a:r>
            <a:r>
              <a:rPr lang="en-US" altLang="ja-JP" sz="2400" kern="0" dirty="0" err="1">
                <a:solidFill>
                  <a:srgbClr val="7030A0"/>
                </a:solidFill>
              </a:rPr>
              <a:t>CPH</a:t>
            </a:r>
            <a:r>
              <a:rPr lang="en-US" altLang="ja-JP" sz="2400" kern="0" dirty="0">
                <a:solidFill>
                  <a:srgbClr val="7030A0"/>
                </a:solidFill>
              </a:rPr>
              <a:t>'(=α)</a:t>
            </a:r>
          </a:p>
          <a:p>
            <a:pPr marL="0" indent="0" eaLnBrk="1" hangingPunct="1">
              <a:buFont typeface="Wingdings" pitchFamily="2" charset="2"/>
              <a:buNone/>
              <a:defRPr/>
            </a:pPr>
            <a:r>
              <a:rPr lang="ja-JP" altLang="en-US" sz="2400" kern="0" dirty="0">
                <a:solidFill>
                  <a:schemeClr val="tx2"/>
                </a:solidFill>
              </a:rPr>
              <a:t>⇒</a:t>
            </a:r>
            <a:r>
              <a:rPr lang="en-US" altLang="ja-JP" sz="2400" kern="0" dirty="0">
                <a:solidFill>
                  <a:srgbClr val="0070C0"/>
                </a:solidFill>
              </a:rPr>
              <a:t>C</a:t>
            </a:r>
            <a:r>
              <a:rPr lang="ja-JP" altLang="en-US" sz="2400" kern="0" dirty="0">
                <a:solidFill>
                  <a:srgbClr val="0070C0"/>
                </a:solidFill>
              </a:rPr>
              <a:t>を出て</a:t>
            </a:r>
            <a:r>
              <a:rPr lang="en-US" altLang="ja-JP" sz="2400" kern="0" dirty="0">
                <a:solidFill>
                  <a:srgbClr val="0070C0"/>
                </a:solidFill>
              </a:rPr>
              <a:t>P</a:t>
            </a:r>
            <a:r>
              <a:rPr lang="ja-JP" altLang="en-US" sz="2400" kern="0" dirty="0">
                <a:solidFill>
                  <a:srgbClr val="0070C0"/>
                </a:solidFill>
              </a:rPr>
              <a:t>で反射した光は</a:t>
            </a:r>
            <a:r>
              <a:rPr lang="en-US" altLang="ja-JP" sz="2400" kern="0" dirty="0">
                <a:solidFill>
                  <a:srgbClr val="0070C0"/>
                </a:solidFill>
              </a:rPr>
              <a:t>O</a:t>
            </a:r>
            <a:r>
              <a:rPr lang="ja-JP" altLang="en-US" sz="2400" kern="0" dirty="0">
                <a:solidFill>
                  <a:srgbClr val="0070C0"/>
                </a:solidFill>
              </a:rPr>
              <a:t>を通る</a:t>
            </a:r>
            <a:endParaRPr lang="en-US" altLang="ja-JP" sz="2400" kern="0" dirty="0">
              <a:solidFill>
                <a:srgbClr val="0070C0"/>
              </a:solidFill>
            </a:endParaRPr>
          </a:p>
        </p:txBody>
      </p:sp>
      <p:sp>
        <p:nvSpPr>
          <p:cNvPr id="107" name="コンテンツ プレースホルダー 2">
            <a:extLst>
              <a:ext uri="{FF2B5EF4-FFF2-40B4-BE49-F238E27FC236}">
                <a16:creationId xmlns:a16="http://schemas.microsoft.com/office/drawing/2014/main" id="{2722FF17-A0F1-4394-9A00-32502229C249}"/>
              </a:ext>
            </a:extLst>
          </p:cNvPr>
          <p:cNvSpPr txBox="1">
            <a:spLocks/>
          </p:cNvSpPr>
          <p:nvPr/>
        </p:nvSpPr>
        <p:spPr bwMode="gray">
          <a:xfrm>
            <a:off x="5027285" y="6485146"/>
            <a:ext cx="4145272" cy="450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2000" kern="0" dirty="0">
                <a:solidFill>
                  <a:srgbClr val="0070C0"/>
                </a:solidFill>
              </a:rPr>
              <a:t>Op</a:t>
            </a:r>
            <a:r>
              <a:rPr lang="ja-JP" altLang="en-US" sz="2000" kern="0" dirty="0">
                <a:solidFill>
                  <a:srgbClr val="0070C0"/>
                </a:solidFill>
              </a:rPr>
              <a:t>の垂直二等分線はこの楕円の接線</a:t>
            </a:r>
            <a:endParaRPr lang="en-US" altLang="ja-JP" sz="2000" kern="0" dirty="0">
              <a:solidFill>
                <a:srgbClr val="0070C0"/>
              </a:solidFill>
            </a:endParaRPr>
          </a:p>
        </p:txBody>
      </p:sp>
      <p:sp>
        <p:nvSpPr>
          <p:cNvPr id="34" name="コンテンツ プレースホルダー 2">
            <a:extLst>
              <a:ext uri="{FF2B5EF4-FFF2-40B4-BE49-F238E27FC236}">
                <a16:creationId xmlns:a16="http://schemas.microsoft.com/office/drawing/2014/main" id="{4D415BEF-78D2-43AD-B478-E8E40880BD76}"/>
              </a:ext>
            </a:extLst>
          </p:cNvPr>
          <p:cNvSpPr txBox="1">
            <a:spLocks/>
          </p:cNvSpPr>
          <p:nvPr/>
        </p:nvSpPr>
        <p:spPr bwMode="gray">
          <a:xfrm>
            <a:off x="4507623" y="3614527"/>
            <a:ext cx="4155997" cy="421914"/>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sz="2400" kern="0" dirty="0">
                <a:solidFill>
                  <a:srgbClr val="FF0000"/>
                </a:solidFill>
              </a:rPr>
              <a:t>∠</a:t>
            </a:r>
            <a:r>
              <a:rPr lang="en-US" altLang="ja-JP" sz="2400" kern="0" dirty="0">
                <a:solidFill>
                  <a:srgbClr val="FF0000"/>
                </a:solidFill>
              </a:rPr>
              <a:t>PCA=</a:t>
            </a:r>
            <a:r>
              <a:rPr lang="ja-JP" altLang="en-US" sz="2400" kern="0" dirty="0">
                <a:solidFill>
                  <a:srgbClr val="FF0000"/>
                </a:solidFill>
              </a:rPr>
              <a:t>∠</a:t>
            </a:r>
            <a:r>
              <a:rPr lang="en-US" altLang="ja-JP" sz="2400" kern="0" dirty="0" err="1">
                <a:solidFill>
                  <a:srgbClr val="FF0000"/>
                </a:solidFill>
              </a:rPr>
              <a:t>pCA</a:t>
            </a:r>
            <a:r>
              <a:rPr lang="ja-JP" altLang="en-US" sz="2400" kern="0" dirty="0"/>
              <a:t>⇒</a:t>
            </a:r>
            <a:r>
              <a:rPr lang="ja-JP" altLang="en-US" sz="2400" kern="0" dirty="0">
                <a:solidFill>
                  <a:schemeClr val="accent1"/>
                </a:solidFill>
              </a:rPr>
              <a:t>惑星</a:t>
            </a:r>
            <a:r>
              <a:rPr lang="en-US" altLang="ja-JP" sz="2400" kern="0" dirty="0">
                <a:solidFill>
                  <a:schemeClr val="accent1"/>
                </a:solidFill>
              </a:rPr>
              <a:t>P</a:t>
            </a:r>
            <a:r>
              <a:rPr lang="ja-JP" altLang="en-US" sz="2400" kern="0" dirty="0">
                <a:solidFill>
                  <a:schemeClr val="accent1"/>
                </a:solidFill>
              </a:rPr>
              <a:t>は</a:t>
            </a:r>
            <a:r>
              <a:rPr lang="en-US" altLang="ja-JP" sz="2400" kern="0" dirty="0">
                <a:solidFill>
                  <a:schemeClr val="accent1"/>
                </a:solidFill>
              </a:rPr>
              <a:t>Cp</a:t>
            </a:r>
            <a:r>
              <a:rPr lang="ja-JP" altLang="en-US" sz="2400" kern="0" dirty="0">
                <a:solidFill>
                  <a:schemeClr val="accent1"/>
                </a:solidFill>
              </a:rPr>
              <a:t>上</a:t>
            </a:r>
            <a:endParaRPr lang="en-US" altLang="ja-JP" sz="2400" kern="0" dirty="0">
              <a:solidFill>
                <a:schemeClr val="accent1"/>
              </a:solidFill>
            </a:endParaRPr>
          </a:p>
        </p:txBody>
      </p:sp>
      <p:sp>
        <p:nvSpPr>
          <p:cNvPr id="35" name="下矢印 42">
            <a:extLst>
              <a:ext uri="{FF2B5EF4-FFF2-40B4-BE49-F238E27FC236}">
                <a16:creationId xmlns:a16="http://schemas.microsoft.com/office/drawing/2014/main" id="{92661433-7497-4121-A250-F11ECFCDC852}"/>
              </a:ext>
            </a:extLst>
          </p:cNvPr>
          <p:cNvSpPr/>
          <p:nvPr/>
        </p:nvSpPr>
        <p:spPr bwMode="gray">
          <a:xfrm rot="16200000">
            <a:off x="4704522" y="6474191"/>
            <a:ext cx="238125" cy="296863"/>
          </a:xfrm>
          <a:prstGeom prst="downArrow">
            <a:avLst/>
          </a:prstGeom>
          <a:solidFill>
            <a:schemeClr val="accent2">
              <a:lumMod val="20000"/>
              <a:lumOff val="80000"/>
            </a:schemeClr>
          </a:solidFill>
          <a:ln w="9525" algn="ctr">
            <a:solidFill>
              <a:srgbClr val="0070C0"/>
            </a:solidFill>
            <a:miter lim="800000"/>
            <a:headEnd/>
            <a:tailEnd/>
          </a:ln>
          <a:effectLst/>
        </p:spPr>
        <p:txBody>
          <a:bodyPr wrap="none" anchor="ctr"/>
          <a:lstStyle/>
          <a:p>
            <a:pPr algn="ctr" eaLnBrk="1" hangingPunct="1">
              <a:defRPr/>
            </a:pPr>
            <a:endParaRPr lang="ja-JP" altLang="en-US" dirty="0"/>
          </a:p>
        </p:txBody>
      </p:sp>
      <p:sp>
        <p:nvSpPr>
          <p:cNvPr id="37" name="コンテンツ プレースホルダー 2">
            <a:extLst>
              <a:ext uri="{FF2B5EF4-FFF2-40B4-BE49-F238E27FC236}">
                <a16:creationId xmlns:a16="http://schemas.microsoft.com/office/drawing/2014/main" id="{C38936A1-B0E3-4836-B3DE-C60CA2A438FA}"/>
              </a:ext>
            </a:extLst>
          </p:cNvPr>
          <p:cNvSpPr txBox="1">
            <a:spLocks/>
          </p:cNvSpPr>
          <p:nvPr/>
        </p:nvSpPr>
        <p:spPr bwMode="gray">
          <a:xfrm>
            <a:off x="2369553" y="3635452"/>
            <a:ext cx="217814" cy="247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1400" kern="0" dirty="0">
                <a:solidFill>
                  <a:srgbClr val="7030A0"/>
                </a:solidFill>
              </a:rPr>
              <a:t>α</a:t>
            </a:r>
          </a:p>
        </p:txBody>
      </p:sp>
      <p:sp>
        <p:nvSpPr>
          <p:cNvPr id="44" name="コンテンツ プレースホルダー 2">
            <a:extLst>
              <a:ext uri="{FF2B5EF4-FFF2-40B4-BE49-F238E27FC236}">
                <a16:creationId xmlns:a16="http://schemas.microsoft.com/office/drawing/2014/main" id="{B1492618-180F-4A7C-BE93-22E1848DCEDE}"/>
              </a:ext>
            </a:extLst>
          </p:cNvPr>
          <p:cNvSpPr txBox="1">
            <a:spLocks/>
          </p:cNvSpPr>
          <p:nvPr/>
        </p:nvSpPr>
        <p:spPr bwMode="gray">
          <a:xfrm>
            <a:off x="2271336" y="3450766"/>
            <a:ext cx="217814" cy="247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1400" kern="0" dirty="0">
                <a:solidFill>
                  <a:srgbClr val="7030A0"/>
                </a:solidFill>
              </a:rPr>
              <a:t>α</a:t>
            </a:r>
          </a:p>
        </p:txBody>
      </p:sp>
      <p:sp>
        <p:nvSpPr>
          <p:cNvPr id="45" name="コンテンツ プレースホルダー 2">
            <a:extLst>
              <a:ext uri="{FF2B5EF4-FFF2-40B4-BE49-F238E27FC236}">
                <a16:creationId xmlns:a16="http://schemas.microsoft.com/office/drawing/2014/main" id="{595BD185-CE4A-4E0A-BD86-D17AD8D2BDB6}"/>
              </a:ext>
            </a:extLst>
          </p:cNvPr>
          <p:cNvSpPr txBox="1">
            <a:spLocks/>
          </p:cNvSpPr>
          <p:nvPr/>
        </p:nvSpPr>
        <p:spPr bwMode="gray">
          <a:xfrm>
            <a:off x="2443899" y="3316848"/>
            <a:ext cx="217814" cy="247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1400" kern="0" dirty="0">
                <a:solidFill>
                  <a:srgbClr val="7030A0"/>
                </a:solidFill>
              </a:rPr>
              <a:t>α</a:t>
            </a:r>
          </a:p>
        </p:txBody>
      </p:sp>
      <p:sp>
        <p:nvSpPr>
          <p:cNvPr id="46" name="コンテンツ プレースホルダー 2">
            <a:extLst>
              <a:ext uri="{FF2B5EF4-FFF2-40B4-BE49-F238E27FC236}">
                <a16:creationId xmlns:a16="http://schemas.microsoft.com/office/drawing/2014/main" id="{EA624615-699E-485B-9344-6E4DCB0C8B85}"/>
              </a:ext>
            </a:extLst>
          </p:cNvPr>
          <p:cNvSpPr txBox="1">
            <a:spLocks/>
          </p:cNvSpPr>
          <p:nvPr/>
        </p:nvSpPr>
        <p:spPr bwMode="gray">
          <a:xfrm>
            <a:off x="3982414" y="3714904"/>
            <a:ext cx="1068339"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2000" kern="0" dirty="0"/>
              <a:t>A</a:t>
            </a:r>
          </a:p>
        </p:txBody>
      </p:sp>
      <p:cxnSp>
        <p:nvCxnSpPr>
          <p:cNvPr id="47" name="直線コネクタ 46">
            <a:extLst>
              <a:ext uri="{FF2B5EF4-FFF2-40B4-BE49-F238E27FC236}">
                <a16:creationId xmlns:a16="http://schemas.microsoft.com/office/drawing/2014/main" id="{2E535835-C4EF-4835-A4D0-E27C621134D9}"/>
              </a:ext>
            </a:extLst>
          </p:cNvPr>
          <p:cNvCxnSpPr>
            <a:cxnSpLocks/>
          </p:cNvCxnSpPr>
          <p:nvPr/>
        </p:nvCxnSpPr>
        <p:spPr bwMode="auto">
          <a:xfrm flipV="1">
            <a:off x="2178281" y="3616037"/>
            <a:ext cx="251425" cy="246928"/>
          </a:xfrm>
          <a:prstGeom prst="line">
            <a:avLst/>
          </a:prstGeom>
          <a:gradFill rotWithShape="0">
            <a:gsLst>
              <a:gs pos="0">
                <a:srgbClr val="FFFFFF"/>
              </a:gs>
              <a:gs pos="100000">
                <a:srgbClr val="C8C8C8"/>
              </a:gs>
            </a:gsLst>
            <a:lin ang="5400000" scaled="1"/>
          </a:gradFill>
          <a:ln w="9525" cap="flat" cmpd="sng" algn="ctr">
            <a:solidFill>
              <a:srgbClr val="0070C0"/>
            </a:solidFill>
            <a:prstDash val="solid"/>
            <a:round/>
            <a:headEnd type="none" w="med" len="med"/>
            <a:tailEnd type="triangle" w="med" len="med"/>
          </a:ln>
          <a:effectLst/>
        </p:spPr>
      </p:cxnSp>
      <p:sp>
        <p:nvSpPr>
          <p:cNvPr id="38" name="コンテンツ プレースホルダー 2">
            <a:extLst>
              <a:ext uri="{FF2B5EF4-FFF2-40B4-BE49-F238E27FC236}">
                <a16:creationId xmlns:a16="http://schemas.microsoft.com/office/drawing/2014/main" id="{D0D28CC7-5967-412A-B4CC-42A09C3B8620}"/>
              </a:ext>
            </a:extLst>
          </p:cNvPr>
          <p:cNvSpPr txBox="1">
            <a:spLocks/>
          </p:cNvSpPr>
          <p:nvPr/>
        </p:nvSpPr>
        <p:spPr bwMode="gray">
          <a:xfrm>
            <a:off x="184151" y="885375"/>
            <a:ext cx="3188094" cy="42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sz="2400" kern="0" dirty="0"/>
              <a:t>ケプラー第</a:t>
            </a:r>
            <a:r>
              <a:rPr lang="en-US" altLang="ja-JP" sz="2400" kern="0" dirty="0"/>
              <a:t>1</a:t>
            </a:r>
            <a:r>
              <a:rPr lang="ja-JP" altLang="en-US" sz="2400" kern="0" dirty="0"/>
              <a:t>法則の導出</a:t>
            </a:r>
            <a:endParaRPr lang="en-US" altLang="ja-JP" sz="2400" kern="0" dirty="0"/>
          </a:p>
        </p:txBody>
      </p:sp>
      <p:sp>
        <p:nvSpPr>
          <p:cNvPr id="39" name="コンテンツ プレースホルダー 2">
            <a:extLst>
              <a:ext uri="{FF2B5EF4-FFF2-40B4-BE49-F238E27FC236}">
                <a16:creationId xmlns:a16="http://schemas.microsoft.com/office/drawing/2014/main" id="{0A1CD169-698F-4C60-A1BB-E33796F84AC2}"/>
              </a:ext>
            </a:extLst>
          </p:cNvPr>
          <p:cNvSpPr txBox="1">
            <a:spLocks/>
          </p:cNvSpPr>
          <p:nvPr/>
        </p:nvSpPr>
        <p:spPr bwMode="gray">
          <a:xfrm>
            <a:off x="100786" y="1230478"/>
            <a:ext cx="7058719" cy="42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sz="2400" kern="0" dirty="0"/>
              <a:t>軌道図</a:t>
            </a:r>
            <a:r>
              <a:rPr lang="en-US" altLang="ja-JP" sz="2400" kern="0" dirty="0"/>
              <a:t>(</a:t>
            </a:r>
            <a:r>
              <a:rPr lang="ja-JP" altLang="en-US" sz="2400" kern="0" dirty="0"/>
              <a:t>実線</a:t>
            </a:r>
            <a:r>
              <a:rPr lang="en-US" altLang="ja-JP" sz="2400" kern="0" dirty="0"/>
              <a:t>)</a:t>
            </a:r>
            <a:r>
              <a:rPr lang="ja-JP" altLang="en-US" sz="2400" kern="0" dirty="0"/>
              <a:t>と</a:t>
            </a:r>
            <a:r>
              <a:rPr lang="en-US" altLang="ja-JP" sz="2400" kern="0" dirty="0">
                <a:solidFill>
                  <a:srgbClr val="FF0000"/>
                </a:solidFill>
              </a:rPr>
              <a:t>90°</a:t>
            </a:r>
            <a:r>
              <a:rPr lang="ja-JP" altLang="en-US" sz="2400" kern="0" dirty="0">
                <a:solidFill>
                  <a:srgbClr val="FF0000"/>
                </a:solidFill>
              </a:rPr>
              <a:t>回転させた速度図</a:t>
            </a:r>
            <a:r>
              <a:rPr lang="en-US" altLang="ja-JP" sz="2400" kern="0" dirty="0">
                <a:solidFill>
                  <a:srgbClr val="FF0000"/>
                </a:solidFill>
              </a:rPr>
              <a:t>(</a:t>
            </a:r>
            <a:r>
              <a:rPr lang="ja-JP" altLang="en-US" sz="2400" kern="0" dirty="0">
                <a:solidFill>
                  <a:srgbClr val="FF0000"/>
                </a:solidFill>
              </a:rPr>
              <a:t>点線</a:t>
            </a:r>
            <a:r>
              <a:rPr lang="en-US" altLang="ja-JP" sz="2400" kern="0" dirty="0">
                <a:solidFill>
                  <a:srgbClr val="FF0000"/>
                </a:solidFill>
              </a:rPr>
              <a:t>)</a:t>
            </a:r>
            <a:r>
              <a:rPr lang="ja-JP" altLang="en-US" sz="2400" kern="0" dirty="0"/>
              <a:t>を重ねる</a:t>
            </a:r>
            <a:endParaRPr lang="en-US" altLang="ja-JP" sz="2400" kern="0" dirty="0"/>
          </a:p>
        </p:txBody>
      </p:sp>
      <p:sp>
        <p:nvSpPr>
          <p:cNvPr id="40" name="タイトル 4">
            <a:extLst>
              <a:ext uri="{FF2B5EF4-FFF2-40B4-BE49-F238E27FC236}">
                <a16:creationId xmlns:a16="http://schemas.microsoft.com/office/drawing/2014/main" id="{1289AC30-9671-4E0D-AA63-DD44B8B1DCFF}"/>
              </a:ext>
            </a:extLst>
          </p:cNvPr>
          <p:cNvSpPr>
            <a:spLocks noGrp="1"/>
          </p:cNvSpPr>
          <p:nvPr>
            <p:ph type="title"/>
          </p:nvPr>
        </p:nvSpPr>
        <p:spPr>
          <a:xfrm>
            <a:off x="184150" y="53975"/>
            <a:ext cx="8002588" cy="693738"/>
          </a:xfrm>
        </p:spPr>
        <p:txBody>
          <a:bodyPr/>
          <a:lstStyle/>
          <a:p>
            <a:r>
              <a:rPr lang="en-US" altLang="ja-JP" dirty="0"/>
              <a:t>3. </a:t>
            </a:r>
            <a:r>
              <a:rPr lang="ja-JP" altLang="en-US" dirty="0"/>
              <a:t>ケプラーの法則</a:t>
            </a:r>
          </a:p>
        </p:txBody>
      </p:sp>
      <p:cxnSp>
        <p:nvCxnSpPr>
          <p:cNvPr id="42" name="直線コネクタ 41">
            <a:extLst>
              <a:ext uri="{FF2B5EF4-FFF2-40B4-BE49-F238E27FC236}">
                <a16:creationId xmlns:a16="http://schemas.microsoft.com/office/drawing/2014/main" id="{9A51CE77-9AA3-406E-9D24-F066BFACA06E}"/>
              </a:ext>
            </a:extLst>
          </p:cNvPr>
          <p:cNvCxnSpPr>
            <a:cxnSpLocks/>
          </p:cNvCxnSpPr>
          <p:nvPr/>
        </p:nvCxnSpPr>
        <p:spPr bwMode="auto">
          <a:xfrm>
            <a:off x="2362098" y="2516961"/>
            <a:ext cx="1306512" cy="1769570"/>
          </a:xfrm>
          <a:prstGeom prst="line">
            <a:avLst/>
          </a:prstGeom>
          <a:gradFill rotWithShape="0">
            <a:gsLst>
              <a:gs pos="0">
                <a:srgbClr val="FFFFFF"/>
              </a:gs>
              <a:gs pos="100000">
                <a:srgbClr val="C8C8C8"/>
              </a:gs>
            </a:gsLst>
            <a:lin ang="5400000" scaled="1"/>
          </a:gradFill>
          <a:ln w="38100" cap="flat" cmpd="sng" algn="ctr">
            <a:solidFill>
              <a:srgbClr val="00B0F0"/>
            </a:solidFill>
            <a:prstDash val="dashDot"/>
            <a:round/>
            <a:headEnd type="triangle" w="lg" len="lg"/>
            <a:tailEnd type="none" w="lg" len="lg"/>
          </a:ln>
          <a:effectLst/>
        </p:spPr>
      </p:cxnSp>
      <p:sp>
        <p:nvSpPr>
          <p:cNvPr id="43" name="コンテンツ プレースホルダー 2">
            <a:extLst>
              <a:ext uri="{FF2B5EF4-FFF2-40B4-BE49-F238E27FC236}">
                <a16:creationId xmlns:a16="http://schemas.microsoft.com/office/drawing/2014/main" id="{A90A3FFF-0F3D-4257-B0CA-2DE75C34DE8B}"/>
              </a:ext>
            </a:extLst>
          </p:cNvPr>
          <p:cNvSpPr txBox="1">
            <a:spLocks/>
          </p:cNvSpPr>
          <p:nvPr/>
        </p:nvSpPr>
        <p:spPr bwMode="gray">
          <a:xfrm>
            <a:off x="4031023" y="2330035"/>
            <a:ext cx="3301673" cy="441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sz="2000" kern="0" dirty="0"/>
              <a:t>②速度ベクトルは軌道の</a:t>
            </a:r>
            <a:r>
              <a:rPr lang="ja-JP" altLang="en-US" sz="2000" kern="0" dirty="0">
                <a:solidFill>
                  <a:srgbClr val="FF0000"/>
                </a:solidFill>
              </a:rPr>
              <a:t>接線</a:t>
            </a:r>
            <a:endParaRPr lang="en-US" altLang="ja-JP" sz="2000" kern="0" dirty="0">
              <a:solidFill>
                <a:srgbClr val="FF0000"/>
              </a:solidFill>
            </a:endParaRPr>
          </a:p>
        </p:txBody>
      </p:sp>
      <p:cxnSp>
        <p:nvCxnSpPr>
          <p:cNvPr id="4" name="直線コネクタ 3">
            <a:extLst>
              <a:ext uri="{FF2B5EF4-FFF2-40B4-BE49-F238E27FC236}">
                <a16:creationId xmlns:a16="http://schemas.microsoft.com/office/drawing/2014/main" id="{48189FD9-D164-421E-A105-4140A7FCD73E}"/>
              </a:ext>
            </a:extLst>
          </p:cNvPr>
          <p:cNvCxnSpPr>
            <a:cxnSpLocks/>
          </p:cNvCxnSpPr>
          <p:nvPr/>
        </p:nvCxnSpPr>
        <p:spPr bwMode="auto">
          <a:xfrm flipH="1">
            <a:off x="968560" y="3160987"/>
            <a:ext cx="1881692" cy="666572"/>
          </a:xfrm>
          <a:prstGeom prst="line">
            <a:avLst/>
          </a:prstGeom>
          <a:gradFill rotWithShape="0">
            <a:gsLst>
              <a:gs pos="0">
                <a:srgbClr val="FFFFFF"/>
              </a:gs>
              <a:gs pos="100000">
                <a:srgbClr val="C8C8C8"/>
              </a:gs>
            </a:gsLst>
            <a:lin ang="5400000" scaled="1"/>
          </a:gradFill>
          <a:ln w="9525" cap="flat" cmpd="sng" algn="ctr">
            <a:solidFill>
              <a:srgbClr val="00B0F0"/>
            </a:solidFill>
            <a:prstDash val="solid"/>
            <a:round/>
            <a:headEnd type="none" w="med" len="med"/>
            <a:tailEnd type="none" w="med" len="med"/>
          </a:ln>
          <a:effectLst/>
        </p:spPr>
      </p:cxnSp>
      <p:sp>
        <p:nvSpPr>
          <p:cNvPr id="48" name="コンテンツ プレースホルダー 2">
            <a:extLst>
              <a:ext uri="{FF2B5EF4-FFF2-40B4-BE49-F238E27FC236}">
                <a16:creationId xmlns:a16="http://schemas.microsoft.com/office/drawing/2014/main" id="{16EFC27F-DF48-4659-91B2-44A0DFD7F43B}"/>
              </a:ext>
            </a:extLst>
          </p:cNvPr>
          <p:cNvSpPr txBox="1">
            <a:spLocks/>
          </p:cNvSpPr>
          <p:nvPr/>
        </p:nvSpPr>
        <p:spPr bwMode="gray">
          <a:xfrm>
            <a:off x="2936292" y="3081001"/>
            <a:ext cx="1068339" cy="363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1800" kern="0" dirty="0">
                <a:solidFill>
                  <a:schemeClr val="accent4"/>
                </a:solidFill>
              </a:rPr>
              <a:t>P</a:t>
            </a:r>
            <a:r>
              <a:rPr lang="en-US" altLang="ja-JP" sz="1800" kern="0" baseline="-25000" dirty="0">
                <a:solidFill>
                  <a:schemeClr val="accent4"/>
                </a:solidFill>
              </a:rPr>
              <a:t>X</a:t>
            </a:r>
          </a:p>
        </p:txBody>
      </p:sp>
      <p:sp>
        <p:nvSpPr>
          <p:cNvPr id="49" name="コンテンツ プレースホルダー 2">
            <a:extLst>
              <a:ext uri="{FF2B5EF4-FFF2-40B4-BE49-F238E27FC236}">
                <a16:creationId xmlns:a16="http://schemas.microsoft.com/office/drawing/2014/main" id="{0DFDB24B-E74E-4F7B-8F17-AAC8289DF8DC}"/>
              </a:ext>
            </a:extLst>
          </p:cNvPr>
          <p:cNvSpPr txBox="1">
            <a:spLocks/>
          </p:cNvSpPr>
          <p:nvPr/>
        </p:nvSpPr>
        <p:spPr bwMode="gray">
          <a:xfrm>
            <a:off x="2648511" y="2629409"/>
            <a:ext cx="701638" cy="515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1600" kern="0" dirty="0">
                <a:solidFill>
                  <a:schemeClr val="accent4"/>
                </a:solidFill>
              </a:rPr>
              <a:t>H</a:t>
            </a:r>
            <a:r>
              <a:rPr lang="en-US" altLang="ja-JP" sz="1600" kern="0" baseline="-25000" dirty="0">
                <a:solidFill>
                  <a:schemeClr val="accent4"/>
                </a:solidFill>
              </a:rPr>
              <a:t>X</a:t>
            </a:r>
          </a:p>
        </p:txBody>
      </p:sp>
      <p:sp>
        <p:nvSpPr>
          <p:cNvPr id="50" name="コンテンツ プレースホルダー 2">
            <a:extLst>
              <a:ext uri="{FF2B5EF4-FFF2-40B4-BE49-F238E27FC236}">
                <a16:creationId xmlns:a16="http://schemas.microsoft.com/office/drawing/2014/main" id="{1E1965DF-51C9-4948-AD8A-4B036C68956E}"/>
              </a:ext>
            </a:extLst>
          </p:cNvPr>
          <p:cNvSpPr txBox="1">
            <a:spLocks/>
          </p:cNvSpPr>
          <p:nvPr/>
        </p:nvSpPr>
        <p:spPr bwMode="gray">
          <a:xfrm>
            <a:off x="4193190" y="2679355"/>
            <a:ext cx="3394040" cy="37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sz="1800" kern="0" dirty="0">
                <a:solidFill>
                  <a:schemeClr val="accent4"/>
                </a:solidFill>
              </a:rPr>
              <a:t>若し垂直二等分線でなかったら・・・</a:t>
            </a:r>
            <a:endParaRPr lang="en-US" altLang="ja-JP" sz="1800" kern="0" dirty="0">
              <a:solidFill>
                <a:schemeClr val="accent4"/>
              </a:solidFill>
            </a:endParaRPr>
          </a:p>
        </p:txBody>
      </p:sp>
      <p:sp>
        <p:nvSpPr>
          <p:cNvPr id="51" name="コンテンツ プレースホルダー 2">
            <a:extLst>
              <a:ext uri="{FF2B5EF4-FFF2-40B4-BE49-F238E27FC236}">
                <a16:creationId xmlns:a16="http://schemas.microsoft.com/office/drawing/2014/main" id="{1B590C7A-69AD-4366-A834-3E9F941E487F}"/>
              </a:ext>
            </a:extLst>
          </p:cNvPr>
          <p:cNvSpPr txBox="1">
            <a:spLocks/>
          </p:cNvSpPr>
          <p:nvPr/>
        </p:nvSpPr>
        <p:spPr bwMode="gray">
          <a:xfrm>
            <a:off x="4174734" y="3016889"/>
            <a:ext cx="3872555" cy="37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1800" kern="0" dirty="0">
                <a:solidFill>
                  <a:schemeClr val="accent4"/>
                </a:solidFill>
              </a:rPr>
              <a:t>β=</a:t>
            </a:r>
            <a:r>
              <a:rPr lang="ja-JP" altLang="en-US" sz="1800" kern="0" dirty="0">
                <a:solidFill>
                  <a:schemeClr val="accent4"/>
                </a:solidFill>
              </a:rPr>
              <a:t>∠</a:t>
            </a:r>
            <a:r>
              <a:rPr lang="en-US" altLang="ja-JP" sz="1800" kern="0" dirty="0">
                <a:solidFill>
                  <a:schemeClr val="accent4"/>
                </a:solidFill>
              </a:rPr>
              <a:t>OP</a:t>
            </a:r>
            <a:r>
              <a:rPr lang="en-US" altLang="ja-JP" sz="1800" kern="0" baseline="-25000" dirty="0">
                <a:solidFill>
                  <a:schemeClr val="accent4"/>
                </a:solidFill>
              </a:rPr>
              <a:t>X</a:t>
            </a:r>
            <a:r>
              <a:rPr lang="en-US" altLang="ja-JP" sz="1800" kern="0" dirty="0">
                <a:solidFill>
                  <a:schemeClr val="accent4"/>
                </a:solidFill>
              </a:rPr>
              <a:t>H</a:t>
            </a:r>
            <a:r>
              <a:rPr lang="en-US" altLang="ja-JP" sz="1800" kern="0" baseline="-25000" dirty="0">
                <a:solidFill>
                  <a:schemeClr val="accent4"/>
                </a:solidFill>
              </a:rPr>
              <a:t>X</a:t>
            </a:r>
            <a:r>
              <a:rPr lang="ja-JP" altLang="en-US" sz="1800" kern="0" dirty="0">
                <a:solidFill>
                  <a:schemeClr val="accent4"/>
                </a:solidFill>
              </a:rPr>
              <a:t>≠</a:t>
            </a:r>
            <a:r>
              <a:rPr lang="en-US" altLang="ja-JP" sz="1800" kern="0" dirty="0">
                <a:solidFill>
                  <a:schemeClr val="accent4"/>
                </a:solidFill>
              </a:rPr>
              <a:t>γ=</a:t>
            </a:r>
            <a:r>
              <a:rPr lang="ja-JP" altLang="en-US" sz="1800" kern="0" dirty="0">
                <a:solidFill>
                  <a:schemeClr val="accent4"/>
                </a:solidFill>
              </a:rPr>
              <a:t>∠</a:t>
            </a:r>
            <a:r>
              <a:rPr lang="en-US" altLang="ja-JP" sz="1800" kern="0" dirty="0">
                <a:solidFill>
                  <a:schemeClr val="accent4"/>
                </a:solidFill>
              </a:rPr>
              <a:t>pP</a:t>
            </a:r>
            <a:r>
              <a:rPr lang="en-US" altLang="ja-JP" sz="1800" kern="0" baseline="-25000" dirty="0">
                <a:solidFill>
                  <a:schemeClr val="accent4"/>
                </a:solidFill>
              </a:rPr>
              <a:t>X</a:t>
            </a:r>
            <a:r>
              <a:rPr lang="en-US" altLang="ja-JP" sz="1800" kern="0" dirty="0">
                <a:solidFill>
                  <a:schemeClr val="accent4"/>
                </a:solidFill>
              </a:rPr>
              <a:t>H</a:t>
            </a:r>
            <a:r>
              <a:rPr lang="en-US" altLang="ja-JP" sz="1800" kern="0" baseline="-25000" dirty="0">
                <a:solidFill>
                  <a:schemeClr val="accent4"/>
                </a:solidFill>
              </a:rPr>
              <a:t>X</a:t>
            </a:r>
            <a:r>
              <a:rPr lang="ja-JP" altLang="en-US" sz="1800" kern="0" dirty="0">
                <a:solidFill>
                  <a:schemeClr val="accent4"/>
                </a:solidFill>
              </a:rPr>
              <a:t>→接線でない</a:t>
            </a:r>
            <a:endParaRPr lang="en-US" altLang="ja-JP" sz="1800" kern="0" dirty="0">
              <a:solidFill>
                <a:schemeClr val="accent4"/>
              </a:solidFill>
            </a:endParaRPr>
          </a:p>
        </p:txBody>
      </p:sp>
      <p:sp>
        <p:nvSpPr>
          <p:cNvPr id="14" name="円弧 13">
            <a:extLst>
              <a:ext uri="{FF2B5EF4-FFF2-40B4-BE49-F238E27FC236}">
                <a16:creationId xmlns:a16="http://schemas.microsoft.com/office/drawing/2014/main" id="{1C9DA9B5-47E3-4171-9513-1C4E9B1A220B}"/>
              </a:ext>
            </a:extLst>
          </p:cNvPr>
          <p:cNvSpPr/>
          <p:nvPr/>
        </p:nvSpPr>
        <p:spPr bwMode="auto">
          <a:xfrm>
            <a:off x="2222373" y="3154771"/>
            <a:ext cx="875120" cy="399435"/>
          </a:xfrm>
          <a:prstGeom prst="arc">
            <a:avLst>
              <a:gd name="adj1" fmla="val 16200000"/>
              <a:gd name="adj2" fmla="val 21307459"/>
            </a:avLst>
          </a:prstGeom>
          <a:noFill/>
          <a:ln w="19050" cap="flat" cmpd="sng" algn="ctr">
            <a:solidFill>
              <a:srgbClr val="00B0F0"/>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rgbClr val="000000"/>
              </a:solidFill>
              <a:effectLst/>
              <a:latin typeface="ＭＳ Ｐゴシック" charset="-128"/>
              <a:ea typeface="ＭＳ Ｐゴシック" charset="-128"/>
            </a:endParaRPr>
          </a:p>
        </p:txBody>
      </p:sp>
      <p:sp>
        <p:nvSpPr>
          <p:cNvPr id="54" name="コンテンツ プレースホルダー 2">
            <a:extLst>
              <a:ext uri="{FF2B5EF4-FFF2-40B4-BE49-F238E27FC236}">
                <a16:creationId xmlns:a16="http://schemas.microsoft.com/office/drawing/2014/main" id="{EC92D55E-8B6B-4537-8F63-0F45CC6D115E}"/>
              </a:ext>
            </a:extLst>
          </p:cNvPr>
          <p:cNvSpPr txBox="1">
            <a:spLocks/>
          </p:cNvSpPr>
          <p:nvPr/>
        </p:nvSpPr>
        <p:spPr bwMode="gray">
          <a:xfrm>
            <a:off x="4277072" y="5925792"/>
            <a:ext cx="4810595" cy="653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sz="4000" kern="0" dirty="0">
                <a:solidFill>
                  <a:schemeClr val="accent1"/>
                </a:solidFill>
              </a:rPr>
              <a:t>点</a:t>
            </a:r>
            <a:r>
              <a:rPr lang="en-US" altLang="ja-JP" sz="4000" kern="0" dirty="0">
                <a:solidFill>
                  <a:schemeClr val="accent1"/>
                </a:solidFill>
              </a:rPr>
              <a:t>P</a:t>
            </a:r>
            <a:r>
              <a:rPr lang="ja-JP" altLang="en-US" sz="4000" kern="0" dirty="0">
                <a:solidFill>
                  <a:schemeClr val="accent1"/>
                </a:solidFill>
              </a:rPr>
              <a:t>の軌跡は楕円</a:t>
            </a:r>
            <a:endParaRPr lang="en-US" altLang="ja-JP" sz="4000" kern="0" dirty="0">
              <a:solidFill>
                <a:schemeClr val="accent1"/>
              </a:solidFill>
            </a:endParaRPr>
          </a:p>
        </p:txBody>
      </p:sp>
      <p:grpSp>
        <p:nvGrpSpPr>
          <p:cNvPr id="26" name="グループ化 25">
            <a:extLst>
              <a:ext uri="{FF2B5EF4-FFF2-40B4-BE49-F238E27FC236}">
                <a16:creationId xmlns:a16="http://schemas.microsoft.com/office/drawing/2014/main" id="{1966C154-B8BE-4ECF-B062-A3C9592E8111}"/>
              </a:ext>
            </a:extLst>
          </p:cNvPr>
          <p:cNvGrpSpPr/>
          <p:nvPr/>
        </p:nvGrpSpPr>
        <p:grpSpPr>
          <a:xfrm>
            <a:off x="4394534" y="4065605"/>
            <a:ext cx="4367225" cy="1668119"/>
            <a:chOff x="4496907" y="3193533"/>
            <a:chExt cx="4367225" cy="1668119"/>
          </a:xfrm>
        </p:grpSpPr>
        <p:cxnSp>
          <p:nvCxnSpPr>
            <p:cNvPr id="94" name="直線コネクタ 93">
              <a:extLst>
                <a:ext uri="{FF2B5EF4-FFF2-40B4-BE49-F238E27FC236}">
                  <a16:creationId xmlns:a16="http://schemas.microsoft.com/office/drawing/2014/main" id="{76C60233-D787-49D2-88EA-AE098498EA91}"/>
                </a:ext>
              </a:extLst>
            </p:cNvPr>
            <p:cNvCxnSpPr>
              <a:cxnSpLocks/>
            </p:cNvCxnSpPr>
            <p:nvPr/>
          </p:nvCxnSpPr>
          <p:spPr bwMode="auto">
            <a:xfrm flipH="1" flipV="1">
              <a:off x="7908442" y="3337693"/>
              <a:ext cx="17749" cy="1418419"/>
            </a:xfrm>
            <a:prstGeom prst="line">
              <a:avLst/>
            </a:prstGeom>
            <a:gradFill rotWithShape="0">
              <a:gsLst>
                <a:gs pos="0">
                  <a:srgbClr val="FFFFFF"/>
                </a:gs>
                <a:gs pos="100000">
                  <a:srgbClr val="C8C8C8"/>
                </a:gs>
              </a:gsLst>
              <a:lin ang="5400000" scaled="1"/>
            </a:gradFill>
            <a:ln w="9525" cap="flat" cmpd="sng" algn="ctr">
              <a:solidFill>
                <a:srgbClr val="505050"/>
              </a:solidFill>
              <a:prstDash val="dash"/>
              <a:round/>
              <a:headEnd type="none" w="med" len="med"/>
              <a:tailEnd type="none" w="med" len="med"/>
            </a:ln>
            <a:effectLst/>
          </p:spPr>
        </p:cxnSp>
        <p:cxnSp>
          <p:nvCxnSpPr>
            <p:cNvPr id="95" name="直線コネクタ 94">
              <a:extLst>
                <a:ext uri="{FF2B5EF4-FFF2-40B4-BE49-F238E27FC236}">
                  <a16:creationId xmlns:a16="http://schemas.microsoft.com/office/drawing/2014/main" id="{F2483A14-98AF-4C13-BBF5-5B27BAC4A978}"/>
                </a:ext>
              </a:extLst>
            </p:cNvPr>
            <p:cNvCxnSpPr>
              <a:cxnSpLocks/>
            </p:cNvCxnSpPr>
            <p:nvPr/>
          </p:nvCxnSpPr>
          <p:spPr bwMode="auto">
            <a:xfrm rot="5400000">
              <a:off x="8127058" y="3560894"/>
              <a:ext cx="15692" cy="1013424"/>
            </a:xfrm>
            <a:prstGeom prst="line">
              <a:avLst/>
            </a:prstGeom>
            <a:gradFill rotWithShape="0">
              <a:gsLst>
                <a:gs pos="0">
                  <a:srgbClr val="FFFFFF"/>
                </a:gs>
                <a:gs pos="100000">
                  <a:srgbClr val="C8C8C8"/>
                </a:gs>
              </a:gsLst>
              <a:lin ang="5400000" scaled="1"/>
            </a:gradFill>
            <a:ln w="38100" cap="flat" cmpd="sng" algn="ctr">
              <a:solidFill>
                <a:schemeClr val="accent3"/>
              </a:solidFill>
              <a:prstDash val="solid"/>
              <a:round/>
              <a:headEnd type="triangle" w="lg" len="lg"/>
              <a:tailEnd type="none" w="med" len="med"/>
            </a:ln>
            <a:effectLst/>
          </p:spPr>
        </p:cxnSp>
        <p:grpSp>
          <p:nvGrpSpPr>
            <p:cNvPr id="97" name="グループ化 96">
              <a:extLst>
                <a:ext uri="{FF2B5EF4-FFF2-40B4-BE49-F238E27FC236}">
                  <a16:creationId xmlns:a16="http://schemas.microsoft.com/office/drawing/2014/main" id="{4E14859F-4AE2-4CAD-AB46-30BC8891D967}"/>
                </a:ext>
              </a:extLst>
            </p:cNvPr>
            <p:cNvGrpSpPr/>
            <p:nvPr/>
          </p:nvGrpSpPr>
          <p:grpSpPr>
            <a:xfrm>
              <a:off x="8080601" y="3434609"/>
              <a:ext cx="234595" cy="176135"/>
              <a:chOff x="-2097061" y="1729603"/>
              <a:chExt cx="429959" cy="318442"/>
            </a:xfrm>
          </p:grpSpPr>
          <p:sp>
            <p:nvSpPr>
              <p:cNvPr id="135" name="テキスト ボックス 134">
                <a:extLst>
                  <a:ext uri="{FF2B5EF4-FFF2-40B4-BE49-F238E27FC236}">
                    <a16:creationId xmlns:a16="http://schemas.microsoft.com/office/drawing/2014/main" id="{255E030A-8CFC-45DC-8628-435C862F9485}"/>
                  </a:ext>
                </a:extLst>
              </p:cNvPr>
              <p:cNvSpPr txBox="1"/>
              <p:nvPr/>
            </p:nvSpPr>
            <p:spPr bwMode="gray">
              <a:xfrm>
                <a:off x="-2097061" y="1729603"/>
                <a:ext cx="429959" cy="318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spAutoFit/>
              </a:bodyPr>
              <a:lstStyle/>
              <a:p>
                <a:pPr eaLnBrk="1" hangingPunct="1"/>
                <a:r>
                  <a:rPr kumimoji="1" lang="en-US" altLang="ja-JP" sz="2000" kern="0" dirty="0" err="1"/>
                  <a:t>v</a:t>
                </a:r>
                <a:r>
                  <a:rPr kumimoji="1" lang="en-US" altLang="ja-JP" sz="2000" kern="0" baseline="-25000" dirty="0" err="1"/>
                  <a:t>B</a:t>
                </a:r>
                <a:endParaRPr kumimoji="1" lang="ja-JP" altLang="en-US" sz="2000" kern="0" baseline="-25000" dirty="0"/>
              </a:p>
            </p:txBody>
          </p:sp>
          <p:cxnSp>
            <p:nvCxnSpPr>
              <p:cNvPr id="136" name="直線矢印コネクタ 135">
                <a:extLst>
                  <a:ext uri="{FF2B5EF4-FFF2-40B4-BE49-F238E27FC236}">
                    <a16:creationId xmlns:a16="http://schemas.microsoft.com/office/drawing/2014/main" id="{8FFB5433-B2EA-4268-BBBD-2C2B5294A611}"/>
                  </a:ext>
                </a:extLst>
              </p:cNvPr>
              <p:cNvCxnSpPr>
                <a:cxnSpLocks/>
              </p:cNvCxnSpPr>
              <p:nvPr/>
            </p:nvCxnSpPr>
            <p:spPr bwMode="auto">
              <a:xfrm>
                <a:off x="-2097061" y="1768337"/>
                <a:ext cx="257086" cy="0"/>
              </a:xfrm>
              <a:prstGeom prst="straightConnector1">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triangle"/>
              </a:ln>
              <a:effectLst/>
            </p:spPr>
          </p:cxnSp>
        </p:grpSp>
        <p:cxnSp>
          <p:nvCxnSpPr>
            <p:cNvPr id="98" name="直線矢印コネクタ 97">
              <a:extLst>
                <a:ext uri="{FF2B5EF4-FFF2-40B4-BE49-F238E27FC236}">
                  <a16:creationId xmlns:a16="http://schemas.microsoft.com/office/drawing/2014/main" id="{419C6C67-F5CC-4431-85EC-D41E15B9F7D0}"/>
                </a:ext>
              </a:extLst>
            </p:cNvPr>
            <p:cNvCxnSpPr>
              <a:cxnSpLocks/>
            </p:cNvCxnSpPr>
            <p:nvPr/>
          </p:nvCxnSpPr>
          <p:spPr bwMode="auto">
            <a:xfrm rot="5400000" flipH="1" flipV="1">
              <a:off x="7832481" y="3401292"/>
              <a:ext cx="430961" cy="869742"/>
            </a:xfrm>
            <a:prstGeom prst="straightConnector1">
              <a:avLst/>
            </a:prstGeom>
            <a:gradFill rotWithShape="0">
              <a:gsLst>
                <a:gs pos="0">
                  <a:srgbClr val="FFFFFF"/>
                </a:gs>
                <a:gs pos="100000">
                  <a:srgbClr val="C8C8C8"/>
                </a:gs>
              </a:gsLst>
              <a:lin ang="5400000" scaled="1"/>
            </a:gradFill>
            <a:ln w="38100" cap="flat" cmpd="sng" algn="ctr">
              <a:solidFill>
                <a:schemeClr val="accent6">
                  <a:lumMod val="75000"/>
                </a:schemeClr>
              </a:solidFill>
              <a:prstDash val="solid"/>
              <a:round/>
              <a:headEnd type="none" w="med" len="med"/>
              <a:tailEnd type="triangle"/>
            </a:ln>
            <a:effectLst/>
          </p:spPr>
        </p:cxnSp>
        <p:sp>
          <p:nvSpPr>
            <p:cNvPr id="106" name="コンテンツ プレースホルダー 2">
              <a:extLst>
                <a:ext uri="{FF2B5EF4-FFF2-40B4-BE49-F238E27FC236}">
                  <a16:creationId xmlns:a16="http://schemas.microsoft.com/office/drawing/2014/main" id="{79D38530-7693-403D-B1B1-F15AA84A6DFD}"/>
                </a:ext>
              </a:extLst>
            </p:cNvPr>
            <p:cNvSpPr txBox="1">
              <a:spLocks/>
            </p:cNvSpPr>
            <p:nvPr/>
          </p:nvSpPr>
          <p:spPr bwMode="gray">
            <a:xfrm>
              <a:off x="8691367" y="3941795"/>
              <a:ext cx="172765" cy="177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1800" kern="0" dirty="0"/>
                <a:t>A</a:t>
              </a:r>
            </a:p>
          </p:txBody>
        </p:sp>
        <p:sp>
          <p:nvSpPr>
            <p:cNvPr id="109" name="コンテンツ プレースホルダー 2">
              <a:extLst>
                <a:ext uri="{FF2B5EF4-FFF2-40B4-BE49-F238E27FC236}">
                  <a16:creationId xmlns:a16="http://schemas.microsoft.com/office/drawing/2014/main" id="{372A0B19-8B38-4760-B81C-BDCC3AD2F8FE}"/>
                </a:ext>
              </a:extLst>
            </p:cNvPr>
            <p:cNvSpPr txBox="1">
              <a:spLocks/>
            </p:cNvSpPr>
            <p:nvPr/>
          </p:nvSpPr>
          <p:spPr bwMode="gray">
            <a:xfrm>
              <a:off x="8452595" y="3415298"/>
              <a:ext cx="209708" cy="203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1600" kern="0" dirty="0"/>
                <a:t>B</a:t>
              </a:r>
            </a:p>
          </p:txBody>
        </p:sp>
        <p:sp>
          <p:nvSpPr>
            <p:cNvPr id="111" name="楕円 110">
              <a:extLst>
                <a:ext uri="{FF2B5EF4-FFF2-40B4-BE49-F238E27FC236}">
                  <a16:creationId xmlns:a16="http://schemas.microsoft.com/office/drawing/2014/main" id="{4838A02A-B51E-43DA-9A84-0131053516B6}"/>
                </a:ext>
              </a:extLst>
            </p:cNvPr>
            <p:cNvSpPr/>
            <p:nvPr/>
          </p:nvSpPr>
          <p:spPr bwMode="gray">
            <a:xfrm>
              <a:off x="7164767" y="3338915"/>
              <a:ext cx="1469234" cy="1412361"/>
            </a:xfrm>
            <a:prstGeom prst="ellipse">
              <a:avLst/>
            </a:prstGeom>
            <a:noFill/>
            <a:ln w="9525" algn="ctr">
              <a:solidFill>
                <a:schemeClr val="tx2"/>
              </a:solidFill>
              <a:miter lim="800000"/>
              <a:headEnd/>
              <a:tailEnd/>
            </a:ln>
            <a:effectLst/>
          </p:spPr>
          <p:txBody>
            <a:bodyPr wrap="none" rtlCol="0" anchor="ctr"/>
            <a:lstStyle/>
            <a:p>
              <a:pPr algn="ctr"/>
              <a:endParaRPr kumimoji="1" lang="ja-JP" altLang="en-US" dirty="0"/>
            </a:p>
          </p:txBody>
        </p:sp>
        <p:cxnSp>
          <p:nvCxnSpPr>
            <p:cNvPr id="112" name="直線コネクタ 111">
              <a:extLst>
                <a:ext uri="{FF2B5EF4-FFF2-40B4-BE49-F238E27FC236}">
                  <a16:creationId xmlns:a16="http://schemas.microsoft.com/office/drawing/2014/main" id="{78324EFC-9FD4-4042-98B3-4D13BA53F410}"/>
                </a:ext>
              </a:extLst>
            </p:cNvPr>
            <p:cNvCxnSpPr>
              <a:cxnSpLocks/>
            </p:cNvCxnSpPr>
            <p:nvPr/>
          </p:nvCxnSpPr>
          <p:spPr bwMode="auto">
            <a:xfrm rot="5400000">
              <a:off x="7547233" y="3460489"/>
              <a:ext cx="647792" cy="514945"/>
            </a:xfrm>
            <a:prstGeom prst="line">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p:spPr>
        </p:cxnSp>
        <p:cxnSp>
          <p:nvCxnSpPr>
            <p:cNvPr id="113" name="直線コネクタ 112">
              <a:extLst>
                <a:ext uri="{FF2B5EF4-FFF2-40B4-BE49-F238E27FC236}">
                  <a16:creationId xmlns:a16="http://schemas.microsoft.com/office/drawing/2014/main" id="{8115FB13-A3C9-4FB2-9D4C-63591F1C318F}"/>
                </a:ext>
              </a:extLst>
            </p:cNvPr>
            <p:cNvCxnSpPr>
              <a:cxnSpLocks/>
            </p:cNvCxnSpPr>
            <p:nvPr/>
          </p:nvCxnSpPr>
          <p:spPr bwMode="auto">
            <a:xfrm rot="5400000" flipH="1">
              <a:off x="7279547" y="3700423"/>
              <a:ext cx="396725" cy="290854"/>
            </a:xfrm>
            <a:prstGeom prst="line">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p:spPr>
        </p:cxnSp>
        <p:cxnSp>
          <p:nvCxnSpPr>
            <p:cNvPr id="114" name="直線コネクタ 113">
              <a:extLst>
                <a:ext uri="{FF2B5EF4-FFF2-40B4-BE49-F238E27FC236}">
                  <a16:creationId xmlns:a16="http://schemas.microsoft.com/office/drawing/2014/main" id="{F837E6BE-96D5-4DF2-BF74-F251F642E95E}"/>
                </a:ext>
              </a:extLst>
            </p:cNvPr>
            <p:cNvCxnSpPr>
              <a:cxnSpLocks/>
            </p:cNvCxnSpPr>
            <p:nvPr/>
          </p:nvCxnSpPr>
          <p:spPr bwMode="auto">
            <a:xfrm rot="5400000">
              <a:off x="7277563" y="4116936"/>
              <a:ext cx="407196" cy="294062"/>
            </a:xfrm>
            <a:prstGeom prst="line">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p:spPr>
        </p:cxnSp>
        <p:cxnSp>
          <p:nvCxnSpPr>
            <p:cNvPr id="115" name="直線コネクタ 114">
              <a:extLst>
                <a:ext uri="{FF2B5EF4-FFF2-40B4-BE49-F238E27FC236}">
                  <a16:creationId xmlns:a16="http://schemas.microsoft.com/office/drawing/2014/main" id="{FF3D3BFD-3CF8-44BC-B08F-5F641649BC2E}"/>
                </a:ext>
              </a:extLst>
            </p:cNvPr>
            <p:cNvCxnSpPr>
              <a:cxnSpLocks/>
            </p:cNvCxnSpPr>
            <p:nvPr/>
          </p:nvCxnSpPr>
          <p:spPr bwMode="auto">
            <a:xfrm rot="5400000" flipH="1">
              <a:off x="7595333" y="4179453"/>
              <a:ext cx="597174" cy="485887"/>
            </a:xfrm>
            <a:prstGeom prst="line">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p:spPr>
        </p:cxnSp>
        <p:cxnSp>
          <p:nvCxnSpPr>
            <p:cNvPr id="117" name="直線矢印コネクタ 116">
              <a:extLst>
                <a:ext uri="{FF2B5EF4-FFF2-40B4-BE49-F238E27FC236}">
                  <a16:creationId xmlns:a16="http://schemas.microsoft.com/office/drawing/2014/main" id="{03A75792-3FBE-4478-9CA9-77B857CA1314}"/>
                </a:ext>
              </a:extLst>
            </p:cNvPr>
            <p:cNvCxnSpPr>
              <a:cxnSpLocks/>
            </p:cNvCxnSpPr>
            <p:nvPr/>
          </p:nvCxnSpPr>
          <p:spPr bwMode="auto">
            <a:xfrm rot="5400000" flipH="1">
              <a:off x="8333787" y="3740112"/>
              <a:ext cx="447324" cy="181241"/>
            </a:xfrm>
            <a:prstGeom prst="straightConnector1">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a:ln>
            <a:effectLst/>
          </p:spPr>
        </p:cxnSp>
        <p:cxnSp>
          <p:nvCxnSpPr>
            <p:cNvPr id="118" name="直線矢印コネクタ 117">
              <a:extLst>
                <a:ext uri="{FF2B5EF4-FFF2-40B4-BE49-F238E27FC236}">
                  <a16:creationId xmlns:a16="http://schemas.microsoft.com/office/drawing/2014/main" id="{447235D4-1A98-4DAC-8723-E8014EFAF644}"/>
                </a:ext>
              </a:extLst>
            </p:cNvPr>
            <p:cNvCxnSpPr>
              <a:cxnSpLocks/>
            </p:cNvCxnSpPr>
            <p:nvPr/>
          </p:nvCxnSpPr>
          <p:spPr bwMode="auto">
            <a:xfrm rot="5400000" flipH="1">
              <a:off x="8195748" y="3335185"/>
              <a:ext cx="232894" cy="350661"/>
            </a:xfrm>
            <a:prstGeom prst="straightConnector1">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a:ln>
            <a:effectLst/>
          </p:spPr>
        </p:cxnSp>
        <p:cxnSp>
          <p:nvCxnSpPr>
            <p:cNvPr id="119" name="直線矢印コネクタ 118">
              <a:extLst>
                <a:ext uri="{FF2B5EF4-FFF2-40B4-BE49-F238E27FC236}">
                  <a16:creationId xmlns:a16="http://schemas.microsoft.com/office/drawing/2014/main" id="{44579465-9621-4BA2-BBFA-C225ED3DB0EB}"/>
                </a:ext>
              </a:extLst>
            </p:cNvPr>
            <p:cNvCxnSpPr>
              <a:cxnSpLocks/>
            </p:cNvCxnSpPr>
            <p:nvPr/>
          </p:nvCxnSpPr>
          <p:spPr bwMode="auto">
            <a:xfrm rot="5400000" flipH="1">
              <a:off x="7891048" y="3148406"/>
              <a:ext cx="19358" cy="438333"/>
            </a:xfrm>
            <a:prstGeom prst="straightConnector1">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a:ln>
            <a:effectLst/>
          </p:spPr>
        </p:cxnSp>
        <p:cxnSp>
          <p:nvCxnSpPr>
            <p:cNvPr id="120" name="直線矢印コネクタ 119">
              <a:extLst>
                <a:ext uri="{FF2B5EF4-FFF2-40B4-BE49-F238E27FC236}">
                  <a16:creationId xmlns:a16="http://schemas.microsoft.com/office/drawing/2014/main" id="{A8D344E3-E4F1-4181-B762-211108ABDFC9}"/>
                </a:ext>
              </a:extLst>
            </p:cNvPr>
            <p:cNvCxnSpPr>
              <a:cxnSpLocks/>
            </p:cNvCxnSpPr>
            <p:nvPr/>
          </p:nvCxnSpPr>
          <p:spPr bwMode="auto">
            <a:xfrm rot="5400000">
              <a:off x="7355101" y="3327610"/>
              <a:ext cx="296176" cy="356743"/>
            </a:xfrm>
            <a:prstGeom prst="straightConnector1">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a:ln>
            <a:effectLst/>
          </p:spPr>
        </p:cxnSp>
        <p:cxnSp>
          <p:nvCxnSpPr>
            <p:cNvPr id="122" name="直線矢印コネクタ 121">
              <a:extLst>
                <a:ext uri="{FF2B5EF4-FFF2-40B4-BE49-F238E27FC236}">
                  <a16:creationId xmlns:a16="http://schemas.microsoft.com/office/drawing/2014/main" id="{DC95BF48-032E-4654-B3D4-433BFCCFC4D2}"/>
                </a:ext>
              </a:extLst>
            </p:cNvPr>
            <p:cNvCxnSpPr>
              <a:cxnSpLocks/>
            </p:cNvCxnSpPr>
            <p:nvPr/>
          </p:nvCxnSpPr>
          <p:spPr bwMode="auto">
            <a:xfrm rot="5400000" flipH="1">
              <a:off x="7380584" y="4426969"/>
              <a:ext cx="247615" cy="352532"/>
            </a:xfrm>
            <a:prstGeom prst="straightConnector1">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a:ln>
            <a:effectLst/>
          </p:spPr>
        </p:cxnSp>
        <p:cxnSp>
          <p:nvCxnSpPr>
            <p:cNvPr id="123" name="直線矢印コネクタ 122">
              <a:extLst>
                <a:ext uri="{FF2B5EF4-FFF2-40B4-BE49-F238E27FC236}">
                  <a16:creationId xmlns:a16="http://schemas.microsoft.com/office/drawing/2014/main" id="{6E1D2F6D-BE03-44C3-9C7A-EDC2CBBAEFB0}"/>
                </a:ext>
              </a:extLst>
            </p:cNvPr>
            <p:cNvCxnSpPr>
              <a:cxnSpLocks/>
            </p:cNvCxnSpPr>
            <p:nvPr/>
          </p:nvCxnSpPr>
          <p:spPr bwMode="auto">
            <a:xfrm rot="5400000">
              <a:off x="7938308" y="4528484"/>
              <a:ext cx="6057" cy="391056"/>
            </a:xfrm>
            <a:prstGeom prst="straightConnector1">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a:ln>
            <a:effectLst/>
          </p:spPr>
        </p:cxnSp>
        <p:cxnSp>
          <p:nvCxnSpPr>
            <p:cNvPr id="124" name="直線矢印コネクタ 123">
              <a:extLst>
                <a:ext uri="{FF2B5EF4-FFF2-40B4-BE49-F238E27FC236}">
                  <a16:creationId xmlns:a16="http://schemas.microsoft.com/office/drawing/2014/main" id="{62CFF6BB-177A-425E-AE20-5A80E6C5E73B}"/>
                </a:ext>
              </a:extLst>
            </p:cNvPr>
            <p:cNvCxnSpPr>
              <a:cxnSpLocks/>
            </p:cNvCxnSpPr>
            <p:nvPr/>
          </p:nvCxnSpPr>
          <p:spPr bwMode="auto">
            <a:xfrm rot="5400000">
              <a:off x="8178111" y="4445606"/>
              <a:ext cx="260979" cy="314859"/>
            </a:xfrm>
            <a:prstGeom prst="straightConnector1">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a:ln>
            <a:effectLst/>
          </p:spPr>
        </p:cxnSp>
        <p:cxnSp>
          <p:nvCxnSpPr>
            <p:cNvPr id="125" name="直線矢印コネクタ 124">
              <a:extLst>
                <a:ext uri="{FF2B5EF4-FFF2-40B4-BE49-F238E27FC236}">
                  <a16:creationId xmlns:a16="http://schemas.microsoft.com/office/drawing/2014/main" id="{5AD73E70-5FCA-463A-A6AF-ABCBC7523602}"/>
                </a:ext>
              </a:extLst>
            </p:cNvPr>
            <p:cNvCxnSpPr>
              <a:cxnSpLocks/>
            </p:cNvCxnSpPr>
            <p:nvPr/>
          </p:nvCxnSpPr>
          <p:spPr bwMode="auto">
            <a:xfrm rot="5400000">
              <a:off x="8349204" y="4199993"/>
              <a:ext cx="427262" cy="142328"/>
            </a:xfrm>
            <a:prstGeom prst="straightConnector1">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a:ln>
            <a:effectLst/>
          </p:spPr>
        </p:cxnSp>
        <p:cxnSp>
          <p:nvCxnSpPr>
            <p:cNvPr id="126" name="直線コネクタ 125">
              <a:extLst>
                <a:ext uri="{FF2B5EF4-FFF2-40B4-BE49-F238E27FC236}">
                  <a16:creationId xmlns:a16="http://schemas.microsoft.com/office/drawing/2014/main" id="{C91BEC93-C7F6-4068-8E95-EFB526431499}"/>
                </a:ext>
              </a:extLst>
            </p:cNvPr>
            <p:cNvCxnSpPr>
              <a:cxnSpLocks/>
            </p:cNvCxnSpPr>
            <p:nvPr/>
          </p:nvCxnSpPr>
          <p:spPr bwMode="auto">
            <a:xfrm rot="5400000" flipH="1" flipV="1">
              <a:off x="7313042" y="3689418"/>
              <a:ext cx="663572" cy="47783"/>
            </a:xfrm>
            <a:prstGeom prst="line">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p:spPr>
        </p:cxnSp>
        <p:cxnSp>
          <p:nvCxnSpPr>
            <p:cNvPr id="127" name="直線コネクタ 126">
              <a:extLst>
                <a:ext uri="{FF2B5EF4-FFF2-40B4-BE49-F238E27FC236}">
                  <a16:creationId xmlns:a16="http://schemas.microsoft.com/office/drawing/2014/main" id="{9ED321C6-C805-4972-A239-3F2532006EFD}"/>
                </a:ext>
              </a:extLst>
            </p:cNvPr>
            <p:cNvCxnSpPr>
              <a:cxnSpLocks/>
            </p:cNvCxnSpPr>
            <p:nvPr/>
          </p:nvCxnSpPr>
          <p:spPr bwMode="auto">
            <a:xfrm rot="5400000" flipV="1">
              <a:off x="7345932" y="4406167"/>
              <a:ext cx="605144" cy="40429"/>
            </a:xfrm>
            <a:prstGeom prst="line">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p:spPr>
        </p:cxnSp>
        <p:cxnSp>
          <p:nvCxnSpPr>
            <p:cNvPr id="128" name="直線コネクタ 127">
              <a:extLst>
                <a:ext uri="{FF2B5EF4-FFF2-40B4-BE49-F238E27FC236}">
                  <a16:creationId xmlns:a16="http://schemas.microsoft.com/office/drawing/2014/main" id="{3B730885-A457-46F0-A397-9D1B22980326}"/>
                </a:ext>
              </a:extLst>
            </p:cNvPr>
            <p:cNvCxnSpPr>
              <a:cxnSpLocks/>
            </p:cNvCxnSpPr>
            <p:nvPr/>
          </p:nvCxnSpPr>
          <p:spPr bwMode="auto">
            <a:xfrm rot="5400000" flipV="1">
              <a:off x="7849207" y="3859996"/>
              <a:ext cx="394992" cy="823759"/>
            </a:xfrm>
            <a:prstGeom prst="line">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p:spPr>
        </p:cxnSp>
        <p:cxnSp>
          <p:nvCxnSpPr>
            <p:cNvPr id="129" name="直線コネクタ 128">
              <a:extLst>
                <a:ext uri="{FF2B5EF4-FFF2-40B4-BE49-F238E27FC236}">
                  <a16:creationId xmlns:a16="http://schemas.microsoft.com/office/drawing/2014/main" id="{CB3FC2ED-C6D4-416D-9610-A353F899CBAA}"/>
                </a:ext>
              </a:extLst>
            </p:cNvPr>
            <p:cNvCxnSpPr>
              <a:cxnSpLocks/>
            </p:cNvCxnSpPr>
            <p:nvPr/>
          </p:nvCxnSpPr>
          <p:spPr bwMode="auto">
            <a:xfrm rot="5400000">
              <a:off x="7420706" y="3851685"/>
              <a:ext cx="3798" cy="411369"/>
            </a:xfrm>
            <a:prstGeom prst="line">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p:spPr>
        </p:cxnSp>
        <p:cxnSp>
          <p:nvCxnSpPr>
            <p:cNvPr id="130" name="直線コネクタ 129">
              <a:extLst>
                <a:ext uri="{FF2B5EF4-FFF2-40B4-BE49-F238E27FC236}">
                  <a16:creationId xmlns:a16="http://schemas.microsoft.com/office/drawing/2014/main" id="{781CFC83-C5C3-44F3-9C03-D6188774D11A}"/>
                </a:ext>
              </a:extLst>
            </p:cNvPr>
            <p:cNvCxnSpPr>
              <a:cxnSpLocks/>
            </p:cNvCxnSpPr>
            <p:nvPr/>
          </p:nvCxnSpPr>
          <p:spPr bwMode="auto">
            <a:xfrm rot="5400000">
              <a:off x="8003689" y="3559983"/>
              <a:ext cx="415785" cy="558730"/>
            </a:xfrm>
            <a:prstGeom prst="line">
              <a:avLst/>
            </a:prstGeom>
            <a:gradFill rotWithShape="0">
              <a:gsLst>
                <a:gs pos="0">
                  <a:srgbClr val="FFFFFF"/>
                </a:gs>
                <a:gs pos="100000">
                  <a:srgbClr val="C8C8C8"/>
                </a:gs>
              </a:gsLst>
              <a:lin ang="5400000" scaled="1"/>
            </a:gradFill>
            <a:ln w="9525" cap="flat" cmpd="sng" algn="ctr">
              <a:solidFill>
                <a:srgbClr val="00B050"/>
              </a:solidFill>
              <a:prstDash val="dash"/>
              <a:round/>
              <a:headEnd type="none" w="med" len="med"/>
              <a:tailEnd type="none" w="med" len="med"/>
            </a:ln>
            <a:effectLst/>
          </p:spPr>
        </p:cxnSp>
        <p:sp>
          <p:nvSpPr>
            <p:cNvPr id="131" name="コンテンツ プレースホルダー 2">
              <a:extLst>
                <a:ext uri="{FF2B5EF4-FFF2-40B4-BE49-F238E27FC236}">
                  <a16:creationId xmlns:a16="http://schemas.microsoft.com/office/drawing/2014/main" id="{E288DE46-C255-4573-B6B4-75A985B45AEA}"/>
                </a:ext>
              </a:extLst>
            </p:cNvPr>
            <p:cNvSpPr txBox="1">
              <a:spLocks/>
            </p:cNvSpPr>
            <p:nvPr/>
          </p:nvSpPr>
          <p:spPr bwMode="gray">
            <a:xfrm rot="10649208" flipH="1" flipV="1">
              <a:off x="8155451" y="3860603"/>
              <a:ext cx="240045" cy="269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2000" kern="0" dirty="0">
                  <a:solidFill>
                    <a:schemeClr val="accent2"/>
                  </a:solidFill>
                </a:rPr>
                <a:t>θ</a:t>
              </a:r>
            </a:p>
          </p:txBody>
        </p:sp>
        <p:sp>
          <p:nvSpPr>
            <p:cNvPr id="132" name="コンテンツ プレースホルダー 2">
              <a:extLst>
                <a:ext uri="{FF2B5EF4-FFF2-40B4-BE49-F238E27FC236}">
                  <a16:creationId xmlns:a16="http://schemas.microsoft.com/office/drawing/2014/main" id="{1ECBE23A-92F0-4A37-A1DF-F614D1C0C25B}"/>
                </a:ext>
              </a:extLst>
            </p:cNvPr>
            <p:cNvSpPr txBox="1">
              <a:spLocks/>
            </p:cNvSpPr>
            <p:nvPr/>
          </p:nvSpPr>
          <p:spPr bwMode="gray">
            <a:xfrm>
              <a:off x="7332465" y="4454888"/>
              <a:ext cx="1397472" cy="406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sz="1400" kern="0" dirty="0"/>
                <a:t>速度図</a:t>
              </a:r>
              <a:r>
                <a:rPr lang="en-US" altLang="ja-JP" sz="1400" kern="0" dirty="0"/>
                <a:t>(90°</a:t>
              </a:r>
              <a:r>
                <a:rPr lang="ja-JP" altLang="en-US" sz="1400" kern="0" dirty="0"/>
                <a:t>回転</a:t>
              </a:r>
              <a:r>
                <a:rPr lang="en-US" altLang="ja-JP" sz="1400" kern="0" dirty="0"/>
                <a:t>)</a:t>
              </a:r>
            </a:p>
          </p:txBody>
        </p:sp>
        <p:cxnSp>
          <p:nvCxnSpPr>
            <p:cNvPr id="134" name="直線コネクタ 133">
              <a:extLst>
                <a:ext uri="{FF2B5EF4-FFF2-40B4-BE49-F238E27FC236}">
                  <a16:creationId xmlns:a16="http://schemas.microsoft.com/office/drawing/2014/main" id="{7F0FD061-452F-43B5-9034-4A08B1304181}"/>
                </a:ext>
              </a:extLst>
            </p:cNvPr>
            <p:cNvCxnSpPr>
              <a:cxnSpLocks/>
            </p:cNvCxnSpPr>
            <p:nvPr/>
          </p:nvCxnSpPr>
          <p:spPr bwMode="auto">
            <a:xfrm>
              <a:off x="8081019" y="3941795"/>
              <a:ext cx="28121" cy="108348"/>
            </a:xfrm>
            <a:prstGeom prst="line">
              <a:avLst/>
            </a:prstGeom>
            <a:gradFill rotWithShape="0">
              <a:gsLst>
                <a:gs pos="0">
                  <a:srgbClr val="FFFFFF"/>
                </a:gs>
                <a:gs pos="100000">
                  <a:srgbClr val="C8C8C8"/>
                </a:gs>
              </a:gsLst>
              <a:lin ang="5400000" scaled="1"/>
            </a:gradFill>
            <a:ln w="9525" cap="flat" cmpd="sng" algn="ctr">
              <a:solidFill>
                <a:schemeClr val="accent2"/>
              </a:solidFill>
              <a:prstDash val="solid"/>
              <a:round/>
              <a:headEnd type="none" w="med" len="med"/>
              <a:tailEnd type="none" w="med" len="med"/>
            </a:ln>
            <a:effectLst/>
          </p:spPr>
        </p:cxnSp>
        <p:grpSp>
          <p:nvGrpSpPr>
            <p:cNvPr id="9" name="グループ化 8">
              <a:extLst>
                <a:ext uri="{FF2B5EF4-FFF2-40B4-BE49-F238E27FC236}">
                  <a16:creationId xmlns:a16="http://schemas.microsoft.com/office/drawing/2014/main" id="{34AB9B07-ADB4-49CC-8B35-7F499E7BD1CA}"/>
                </a:ext>
              </a:extLst>
            </p:cNvPr>
            <p:cNvGrpSpPr/>
            <p:nvPr/>
          </p:nvGrpSpPr>
          <p:grpSpPr>
            <a:xfrm>
              <a:off x="8286307" y="4055960"/>
              <a:ext cx="234595" cy="307777"/>
              <a:chOff x="8825025" y="3772940"/>
              <a:chExt cx="234595" cy="307777"/>
            </a:xfrm>
          </p:grpSpPr>
          <p:sp>
            <p:nvSpPr>
              <p:cNvPr id="137" name="テキスト ボックス 136">
                <a:extLst>
                  <a:ext uri="{FF2B5EF4-FFF2-40B4-BE49-F238E27FC236}">
                    <a16:creationId xmlns:a16="http://schemas.microsoft.com/office/drawing/2014/main" id="{CFDE7A02-2073-4E5B-9410-8B93E483A5D4}"/>
                  </a:ext>
                </a:extLst>
              </p:cNvPr>
              <p:cNvSpPr txBox="1"/>
              <p:nvPr/>
            </p:nvSpPr>
            <p:spPr bwMode="gray">
              <a:xfrm>
                <a:off x="8825025" y="3772940"/>
                <a:ext cx="23459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spAutoFit/>
              </a:bodyPr>
              <a:lstStyle/>
              <a:p>
                <a:pPr eaLnBrk="1" hangingPunct="1"/>
                <a:r>
                  <a:rPr kumimoji="1" lang="en-US" altLang="ja-JP" sz="2000" kern="0" dirty="0"/>
                  <a:t>v</a:t>
                </a:r>
                <a:r>
                  <a:rPr lang="en-US" altLang="ja-JP" sz="2000" kern="0" baseline="-25000" dirty="0"/>
                  <a:t>A</a:t>
                </a:r>
                <a:endParaRPr kumimoji="1" lang="ja-JP" altLang="en-US" sz="2000" kern="0" baseline="-25000" dirty="0"/>
              </a:p>
            </p:txBody>
          </p:sp>
          <p:cxnSp>
            <p:nvCxnSpPr>
              <p:cNvPr id="138" name="直線矢印コネクタ 137">
                <a:extLst>
                  <a:ext uri="{FF2B5EF4-FFF2-40B4-BE49-F238E27FC236}">
                    <a16:creationId xmlns:a16="http://schemas.microsoft.com/office/drawing/2014/main" id="{2431F1EC-0F59-4678-94A5-4ABCA26C8771}"/>
                  </a:ext>
                </a:extLst>
              </p:cNvPr>
              <p:cNvCxnSpPr>
                <a:cxnSpLocks/>
              </p:cNvCxnSpPr>
              <p:nvPr/>
            </p:nvCxnSpPr>
            <p:spPr bwMode="auto">
              <a:xfrm>
                <a:off x="8825025" y="3813846"/>
                <a:ext cx="140272" cy="0"/>
              </a:xfrm>
              <a:prstGeom prst="straightConnector1">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triangle"/>
              </a:ln>
              <a:effectLst/>
            </p:spPr>
          </p:cxnSp>
        </p:grpSp>
        <p:sp>
          <p:nvSpPr>
            <p:cNvPr id="140" name="楕円 139">
              <a:extLst>
                <a:ext uri="{FF2B5EF4-FFF2-40B4-BE49-F238E27FC236}">
                  <a16:creationId xmlns:a16="http://schemas.microsoft.com/office/drawing/2014/main" id="{31FD8C8A-71F4-4C56-8D1F-8EFA5634BA34}"/>
                </a:ext>
              </a:extLst>
            </p:cNvPr>
            <p:cNvSpPr/>
            <p:nvPr/>
          </p:nvSpPr>
          <p:spPr bwMode="gray">
            <a:xfrm>
              <a:off x="4496909" y="3308497"/>
              <a:ext cx="2421284" cy="1375011"/>
            </a:xfrm>
            <a:prstGeom prst="ellipse">
              <a:avLst/>
            </a:prstGeom>
            <a:noFill/>
            <a:ln w="9525" algn="ctr">
              <a:solidFill>
                <a:schemeClr val="tx2"/>
              </a:solidFill>
              <a:miter lim="800000"/>
              <a:headEnd/>
              <a:tailEnd/>
            </a:ln>
            <a:effectLst/>
          </p:spPr>
          <p:txBody>
            <a:bodyPr wrap="none" rtlCol="0" anchor="ctr"/>
            <a:lstStyle/>
            <a:p>
              <a:pPr algn="ctr"/>
              <a:endParaRPr kumimoji="1" lang="ja-JP" altLang="en-US" dirty="0"/>
            </a:p>
          </p:txBody>
        </p:sp>
        <p:cxnSp>
          <p:nvCxnSpPr>
            <p:cNvPr id="141" name="直線コネクタ 140">
              <a:extLst>
                <a:ext uri="{FF2B5EF4-FFF2-40B4-BE49-F238E27FC236}">
                  <a16:creationId xmlns:a16="http://schemas.microsoft.com/office/drawing/2014/main" id="{F2BD8267-807D-4642-803B-03F5D9561F7F}"/>
                </a:ext>
              </a:extLst>
            </p:cNvPr>
            <p:cNvCxnSpPr>
              <a:cxnSpLocks/>
              <a:stCxn id="140" idx="2"/>
              <a:endCxn id="140" idx="6"/>
            </p:cNvCxnSpPr>
            <p:nvPr/>
          </p:nvCxnSpPr>
          <p:spPr bwMode="auto">
            <a:xfrm>
              <a:off x="4496909" y="3996003"/>
              <a:ext cx="2421284" cy="0"/>
            </a:xfrm>
            <a:prstGeom prst="line">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p:spPr>
        </p:cxnSp>
        <p:sp>
          <p:nvSpPr>
            <p:cNvPr id="142" name="二等辺三角形 141">
              <a:extLst>
                <a:ext uri="{FF2B5EF4-FFF2-40B4-BE49-F238E27FC236}">
                  <a16:creationId xmlns:a16="http://schemas.microsoft.com/office/drawing/2014/main" id="{FA4E14CA-58E7-418E-8DBF-D51109BB6EB9}"/>
                </a:ext>
              </a:extLst>
            </p:cNvPr>
            <p:cNvSpPr/>
            <p:nvPr/>
          </p:nvSpPr>
          <p:spPr bwMode="gray">
            <a:xfrm>
              <a:off x="5589079" y="3658597"/>
              <a:ext cx="1316912" cy="334048"/>
            </a:xfrm>
            <a:prstGeom prst="triangle">
              <a:avLst>
                <a:gd name="adj" fmla="val 89492"/>
              </a:avLst>
            </a:prstGeom>
            <a:solidFill>
              <a:schemeClr val="accent3">
                <a:lumMod val="20000"/>
                <a:lumOff val="80000"/>
              </a:schemeClr>
            </a:solidFill>
            <a:ln w="9525" algn="ctr">
              <a:solidFill>
                <a:schemeClr val="accent2"/>
              </a:solidFill>
              <a:miter lim="800000"/>
              <a:headEnd/>
              <a:tailEnd/>
            </a:ln>
            <a:effectLst/>
          </p:spPr>
          <p:txBody>
            <a:bodyPr wrap="none" rtlCol="0" anchor="ctr"/>
            <a:lstStyle/>
            <a:p>
              <a:pPr algn="ctr"/>
              <a:endParaRPr kumimoji="1" lang="ja-JP" altLang="en-US" dirty="0"/>
            </a:p>
          </p:txBody>
        </p:sp>
        <p:sp>
          <p:nvSpPr>
            <p:cNvPr id="143" name="二等辺三角形 142">
              <a:extLst>
                <a:ext uri="{FF2B5EF4-FFF2-40B4-BE49-F238E27FC236}">
                  <a16:creationId xmlns:a16="http://schemas.microsoft.com/office/drawing/2014/main" id="{11B19DCC-11B4-4675-8F46-6F4C336211E2}"/>
                </a:ext>
              </a:extLst>
            </p:cNvPr>
            <p:cNvSpPr/>
            <p:nvPr/>
          </p:nvSpPr>
          <p:spPr bwMode="gray">
            <a:xfrm rot="10800000">
              <a:off x="4496907" y="3988387"/>
              <a:ext cx="1105115" cy="366690"/>
            </a:xfrm>
            <a:prstGeom prst="triangle">
              <a:avLst>
                <a:gd name="adj" fmla="val 82860"/>
              </a:avLst>
            </a:prstGeom>
            <a:solidFill>
              <a:schemeClr val="accent4">
                <a:lumMod val="20000"/>
                <a:lumOff val="80000"/>
              </a:schemeClr>
            </a:solidFill>
            <a:ln w="9525" algn="ctr">
              <a:solidFill>
                <a:srgbClr val="0070C0"/>
              </a:solidFill>
              <a:miter lim="800000"/>
              <a:headEnd/>
              <a:tailEnd/>
            </a:ln>
            <a:effectLst/>
          </p:spPr>
          <p:txBody>
            <a:bodyPr wrap="none" rtlCol="0" anchor="ctr"/>
            <a:lstStyle/>
            <a:p>
              <a:pPr algn="ctr"/>
              <a:endParaRPr kumimoji="1" lang="ja-JP" altLang="en-US" dirty="0"/>
            </a:p>
          </p:txBody>
        </p:sp>
        <p:sp>
          <p:nvSpPr>
            <p:cNvPr id="145" name="コンテンツ プレースホルダー 2">
              <a:extLst>
                <a:ext uri="{FF2B5EF4-FFF2-40B4-BE49-F238E27FC236}">
                  <a16:creationId xmlns:a16="http://schemas.microsoft.com/office/drawing/2014/main" id="{C6EFAB5D-3863-4283-8238-01F7636B3173}"/>
                </a:ext>
              </a:extLst>
            </p:cNvPr>
            <p:cNvSpPr txBox="1">
              <a:spLocks/>
            </p:cNvSpPr>
            <p:nvPr/>
          </p:nvSpPr>
          <p:spPr bwMode="gray">
            <a:xfrm>
              <a:off x="5129602" y="3574864"/>
              <a:ext cx="1249790" cy="458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sz="2000" kern="0" dirty="0"/>
                <a:t>軌道図</a:t>
              </a:r>
              <a:endParaRPr lang="en-US" altLang="ja-JP" sz="2000" kern="0" dirty="0"/>
            </a:p>
          </p:txBody>
        </p:sp>
        <p:sp>
          <p:nvSpPr>
            <p:cNvPr id="147" name="コンテンツ プレースホルダー 2">
              <a:extLst>
                <a:ext uri="{FF2B5EF4-FFF2-40B4-BE49-F238E27FC236}">
                  <a16:creationId xmlns:a16="http://schemas.microsoft.com/office/drawing/2014/main" id="{F6D993FF-8CFC-4791-96B6-C307105A6EC7}"/>
                </a:ext>
              </a:extLst>
            </p:cNvPr>
            <p:cNvSpPr txBox="1">
              <a:spLocks/>
            </p:cNvSpPr>
            <p:nvPr/>
          </p:nvSpPr>
          <p:spPr bwMode="gray">
            <a:xfrm>
              <a:off x="6514677" y="3511695"/>
              <a:ext cx="298726" cy="32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1800" kern="0" dirty="0"/>
                <a:t>B</a:t>
              </a:r>
            </a:p>
          </p:txBody>
        </p:sp>
        <p:sp>
          <p:nvSpPr>
            <p:cNvPr id="148" name="コンテンツ プレースホルダー 2">
              <a:extLst>
                <a:ext uri="{FF2B5EF4-FFF2-40B4-BE49-F238E27FC236}">
                  <a16:creationId xmlns:a16="http://schemas.microsoft.com/office/drawing/2014/main" id="{23293F5C-8C27-4A99-99B9-4F4697F68455}"/>
                </a:ext>
              </a:extLst>
            </p:cNvPr>
            <p:cNvSpPr txBox="1">
              <a:spLocks/>
            </p:cNvSpPr>
            <p:nvPr/>
          </p:nvSpPr>
          <p:spPr bwMode="gray">
            <a:xfrm>
              <a:off x="6687995" y="4010120"/>
              <a:ext cx="298726" cy="344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1800" kern="0" dirty="0"/>
                <a:t>A</a:t>
              </a:r>
            </a:p>
          </p:txBody>
        </p:sp>
        <p:sp>
          <p:nvSpPr>
            <p:cNvPr id="149" name="コンテンツ プレースホルダー 2">
              <a:extLst>
                <a:ext uri="{FF2B5EF4-FFF2-40B4-BE49-F238E27FC236}">
                  <a16:creationId xmlns:a16="http://schemas.microsoft.com/office/drawing/2014/main" id="{6910A602-C406-433E-9843-24C76CC7CAE2}"/>
                </a:ext>
              </a:extLst>
            </p:cNvPr>
            <p:cNvSpPr txBox="1">
              <a:spLocks/>
            </p:cNvSpPr>
            <p:nvPr/>
          </p:nvSpPr>
          <p:spPr bwMode="gray">
            <a:xfrm>
              <a:off x="5479009" y="4051277"/>
              <a:ext cx="1010789" cy="344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1800" kern="0" dirty="0"/>
                <a:t>S(</a:t>
              </a:r>
              <a:r>
                <a:rPr lang="ja-JP" altLang="en-US" sz="1800" kern="0" dirty="0"/>
                <a:t>太陽</a:t>
              </a:r>
              <a:r>
                <a:rPr lang="en-US" altLang="ja-JP" sz="1800" kern="0" dirty="0"/>
                <a:t>)</a:t>
              </a:r>
            </a:p>
          </p:txBody>
        </p:sp>
        <p:sp>
          <p:nvSpPr>
            <p:cNvPr id="150" name="コンテンツ プレースホルダー 2">
              <a:extLst>
                <a:ext uri="{FF2B5EF4-FFF2-40B4-BE49-F238E27FC236}">
                  <a16:creationId xmlns:a16="http://schemas.microsoft.com/office/drawing/2014/main" id="{70F83F4C-B3B5-4CCB-A2EE-78976EC9E6AB}"/>
                </a:ext>
              </a:extLst>
            </p:cNvPr>
            <p:cNvSpPr txBox="1">
              <a:spLocks/>
            </p:cNvSpPr>
            <p:nvPr/>
          </p:nvSpPr>
          <p:spPr bwMode="gray">
            <a:xfrm>
              <a:off x="6210436" y="3765563"/>
              <a:ext cx="298726" cy="344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2000" kern="0" dirty="0">
                  <a:solidFill>
                    <a:schemeClr val="accent2"/>
                  </a:solidFill>
                </a:rPr>
                <a:t>θ</a:t>
              </a:r>
            </a:p>
          </p:txBody>
        </p:sp>
        <p:sp>
          <p:nvSpPr>
            <p:cNvPr id="151" name="コンテンツ プレースホルダー 2">
              <a:extLst>
                <a:ext uri="{FF2B5EF4-FFF2-40B4-BE49-F238E27FC236}">
                  <a16:creationId xmlns:a16="http://schemas.microsoft.com/office/drawing/2014/main" id="{1DFD4267-0488-4110-A6F5-27DE19ED71DA}"/>
                </a:ext>
              </a:extLst>
            </p:cNvPr>
            <p:cNvSpPr txBox="1">
              <a:spLocks/>
            </p:cNvSpPr>
            <p:nvPr/>
          </p:nvSpPr>
          <p:spPr bwMode="gray">
            <a:xfrm>
              <a:off x="5114475" y="3950519"/>
              <a:ext cx="298726" cy="344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2000" kern="0" dirty="0">
                  <a:solidFill>
                    <a:srgbClr val="0070C0"/>
                  </a:solidFill>
                </a:rPr>
                <a:t>θ</a:t>
              </a:r>
            </a:p>
          </p:txBody>
        </p:sp>
        <p:cxnSp>
          <p:nvCxnSpPr>
            <p:cNvPr id="152" name="直線コネクタ 151">
              <a:extLst>
                <a:ext uri="{FF2B5EF4-FFF2-40B4-BE49-F238E27FC236}">
                  <a16:creationId xmlns:a16="http://schemas.microsoft.com/office/drawing/2014/main" id="{934C563F-D999-4EC7-92F9-FCD266F608C7}"/>
                </a:ext>
              </a:extLst>
            </p:cNvPr>
            <p:cNvCxnSpPr>
              <a:cxnSpLocks/>
            </p:cNvCxnSpPr>
            <p:nvPr/>
          </p:nvCxnSpPr>
          <p:spPr bwMode="auto">
            <a:xfrm>
              <a:off x="6103675" y="3870624"/>
              <a:ext cx="41631" cy="115538"/>
            </a:xfrm>
            <a:prstGeom prst="line">
              <a:avLst/>
            </a:prstGeom>
            <a:gradFill rotWithShape="0">
              <a:gsLst>
                <a:gs pos="0">
                  <a:srgbClr val="FFFFFF"/>
                </a:gs>
                <a:gs pos="100000">
                  <a:srgbClr val="C8C8C8"/>
                </a:gs>
              </a:gsLst>
              <a:lin ang="5400000" scaled="1"/>
            </a:gradFill>
            <a:ln w="9525" cap="flat" cmpd="sng" algn="ctr">
              <a:solidFill>
                <a:schemeClr val="accent2"/>
              </a:solidFill>
              <a:prstDash val="solid"/>
              <a:round/>
              <a:headEnd type="none" w="med" len="med"/>
              <a:tailEnd type="none" w="med" len="med"/>
            </a:ln>
            <a:effectLst/>
          </p:spPr>
        </p:cxnSp>
        <p:grpSp>
          <p:nvGrpSpPr>
            <p:cNvPr id="153" name="グループ化 152">
              <a:extLst>
                <a:ext uri="{FF2B5EF4-FFF2-40B4-BE49-F238E27FC236}">
                  <a16:creationId xmlns:a16="http://schemas.microsoft.com/office/drawing/2014/main" id="{83C8E71D-60A2-420A-81B0-1F30ED22D0F2}"/>
                </a:ext>
              </a:extLst>
            </p:cNvPr>
            <p:cNvGrpSpPr/>
            <p:nvPr/>
          </p:nvGrpSpPr>
          <p:grpSpPr>
            <a:xfrm>
              <a:off x="6731786" y="3331801"/>
              <a:ext cx="429959" cy="686526"/>
              <a:chOff x="-905025" y="2507489"/>
              <a:chExt cx="429959" cy="686526"/>
            </a:xfrm>
          </p:grpSpPr>
          <p:cxnSp>
            <p:nvCxnSpPr>
              <p:cNvPr id="154" name="直線矢印コネクタ 153">
                <a:extLst>
                  <a:ext uri="{FF2B5EF4-FFF2-40B4-BE49-F238E27FC236}">
                    <a16:creationId xmlns:a16="http://schemas.microsoft.com/office/drawing/2014/main" id="{CE08CADD-16B3-4276-B2B9-2C8F8A358817}"/>
                  </a:ext>
                </a:extLst>
              </p:cNvPr>
              <p:cNvCxnSpPr>
                <a:cxnSpLocks/>
              </p:cNvCxnSpPr>
              <p:nvPr/>
            </p:nvCxnSpPr>
            <p:spPr bwMode="auto">
              <a:xfrm flipV="1">
                <a:off x="-695092" y="2507489"/>
                <a:ext cx="0" cy="686526"/>
              </a:xfrm>
              <a:prstGeom prst="straightConnector1">
                <a:avLst/>
              </a:prstGeom>
              <a:gradFill rotWithShape="0">
                <a:gsLst>
                  <a:gs pos="0">
                    <a:srgbClr val="FFFFFF"/>
                  </a:gs>
                  <a:gs pos="100000">
                    <a:srgbClr val="C8C8C8"/>
                  </a:gs>
                </a:gsLst>
                <a:lin ang="5400000" scaled="1"/>
              </a:gradFill>
              <a:ln w="38100" cap="flat" cmpd="sng" algn="ctr">
                <a:solidFill>
                  <a:schemeClr val="accent3"/>
                </a:solidFill>
                <a:prstDash val="solid"/>
                <a:round/>
                <a:headEnd type="none" w="med" len="med"/>
                <a:tailEnd type="triangle"/>
              </a:ln>
              <a:effectLst/>
            </p:spPr>
          </p:cxnSp>
          <p:grpSp>
            <p:nvGrpSpPr>
              <p:cNvPr id="155" name="グループ化 154">
                <a:extLst>
                  <a:ext uri="{FF2B5EF4-FFF2-40B4-BE49-F238E27FC236}">
                    <a16:creationId xmlns:a16="http://schemas.microsoft.com/office/drawing/2014/main" id="{83C378DC-0D69-49DE-A4C7-675F114ECCEF}"/>
                  </a:ext>
                </a:extLst>
              </p:cNvPr>
              <p:cNvGrpSpPr/>
              <p:nvPr/>
            </p:nvGrpSpPr>
            <p:grpSpPr>
              <a:xfrm>
                <a:off x="-905025" y="2818337"/>
                <a:ext cx="429959" cy="318442"/>
                <a:chOff x="-2420686" y="1796607"/>
                <a:chExt cx="429959" cy="318442"/>
              </a:xfrm>
            </p:grpSpPr>
            <p:sp>
              <p:nvSpPr>
                <p:cNvPr id="156" name="テキスト ボックス 155">
                  <a:extLst>
                    <a:ext uri="{FF2B5EF4-FFF2-40B4-BE49-F238E27FC236}">
                      <a16:creationId xmlns:a16="http://schemas.microsoft.com/office/drawing/2014/main" id="{73EADBDC-8447-445E-9613-BD337D170D24}"/>
                    </a:ext>
                  </a:extLst>
                </p:cNvPr>
                <p:cNvSpPr txBox="1"/>
                <p:nvPr/>
              </p:nvSpPr>
              <p:spPr bwMode="gray">
                <a:xfrm>
                  <a:off x="-2420686" y="1796607"/>
                  <a:ext cx="429959" cy="318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spAutoFit/>
                </a:bodyPr>
                <a:lstStyle/>
                <a:p>
                  <a:pPr eaLnBrk="1" hangingPunct="1"/>
                  <a:r>
                    <a:rPr kumimoji="1" lang="en-US" altLang="ja-JP" sz="2000" kern="0" dirty="0"/>
                    <a:t>v</a:t>
                  </a:r>
                  <a:r>
                    <a:rPr lang="en-US" altLang="ja-JP" sz="2000" kern="0" baseline="-25000" dirty="0"/>
                    <a:t>A</a:t>
                  </a:r>
                  <a:endParaRPr kumimoji="1" lang="ja-JP" altLang="en-US" sz="2000" kern="0" baseline="-25000" dirty="0"/>
                </a:p>
              </p:txBody>
            </p:sp>
            <p:cxnSp>
              <p:nvCxnSpPr>
                <p:cNvPr id="157" name="直線矢印コネクタ 156">
                  <a:extLst>
                    <a:ext uri="{FF2B5EF4-FFF2-40B4-BE49-F238E27FC236}">
                      <a16:creationId xmlns:a16="http://schemas.microsoft.com/office/drawing/2014/main" id="{E6327B22-A0CD-4B72-A336-8D2E947CA695}"/>
                    </a:ext>
                  </a:extLst>
                </p:cNvPr>
                <p:cNvCxnSpPr>
                  <a:cxnSpLocks/>
                </p:cNvCxnSpPr>
                <p:nvPr/>
              </p:nvCxnSpPr>
              <p:spPr bwMode="auto">
                <a:xfrm>
                  <a:off x="-2406342" y="1835572"/>
                  <a:ext cx="257086" cy="0"/>
                </a:xfrm>
                <a:prstGeom prst="straightConnector1">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triangle"/>
                </a:ln>
                <a:effectLst/>
              </p:spPr>
            </p:cxnSp>
          </p:grpSp>
        </p:grpSp>
        <p:cxnSp>
          <p:nvCxnSpPr>
            <p:cNvPr id="159" name="直線矢印コネクタ 158">
              <a:extLst>
                <a:ext uri="{FF2B5EF4-FFF2-40B4-BE49-F238E27FC236}">
                  <a16:creationId xmlns:a16="http://schemas.microsoft.com/office/drawing/2014/main" id="{9055E718-64CE-4231-AEDB-1C8F97AA3CCD}"/>
                </a:ext>
              </a:extLst>
            </p:cNvPr>
            <p:cNvCxnSpPr>
              <a:cxnSpLocks/>
            </p:cNvCxnSpPr>
            <p:nvPr/>
          </p:nvCxnSpPr>
          <p:spPr bwMode="auto">
            <a:xfrm flipH="1" flipV="1">
              <a:off x="6487701" y="3193533"/>
              <a:ext cx="297042" cy="468618"/>
            </a:xfrm>
            <a:prstGeom prst="straightConnector1">
              <a:avLst/>
            </a:prstGeom>
            <a:gradFill rotWithShape="0">
              <a:gsLst>
                <a:gs pos="0">
                  <a:srgbClr val="FFFFFF"/>
                </a:gs>
                <a:gs pos="100000">
                  <a:srgbClr val="C8C8C8"/>
                </a:gs>
              </a:gsLst>
              <a:lin ang="5400000" scaled="1"/>
            </a:gradFill>
            <a:ln w="38100" cap="flat" cmpd="sng" algn="ctr">
              <a:solidFill>
                <a:schemeClr val="accent6">
                  <a:lumMod val="75000"/>
                </a:schemeClr>
              </a:solidFill>
              <a:prstDash val="solid"/>
              <a:round/>
              <a:headEnd type="none" w="med" len="med"/>
              <a:tailEnd type="triangle"/>
            </a:ln>
            <a:effectLst/>
          </p:spPr>
        </p:cxnSp>
        <p:grpSp>
          <p:nvGrpSpPr>
            <p:cNvPr id="160" name="グループ化 159">
              <a:extLst>
                <a:ext uri="{FF2B5EF4-FFF2-40B4-BE49-F238E27FC236}">
                  <a16:creationId xmlns:a16="http://schemas.microsoft.com/office/drawing/2014/main" id="{54FD6FAE-FE3E-4D28-B43D-0153434927B3}"/>
                </a:ext>
              </a:extLst>
            </p:cNvPr>
            <p:cNvGrpSpPr/>
            <p:nvPr/>
          </p:nvGrpSpPr>
          <p:grpSpPr>
            <a:xfrm>
              <a:off x="6210703" y="3307315"/>
              <a:ext cx="435381" cy="318442"/>
              <a:chOff x="3970170" y="1429789"/>
              <a:chExt cx="435381" cy="318442"/>
            </a:xfrm>
          </p:grpSpPr>
          <p:sp>
            <p:nvSpPr>
              <p:cNvPr id="161" name="テキスト ボックス 160">
                <a:extLst>
                  <a:ext uri="{FF2B5EF4-FFF2-40B4-BE49-F238E27FC236}">
                    <a16:creationId xmlns:a16="http://schemas.microsoft.com/office/drawing/2014/main" id="{15FA35C4-A94F-41CD-828D-0A5C1EB663D3}"/>
                  </a:ext>
                </a:extLst>
              </p:cNvPr>
              <p:cNvSpPr txBox="1"/>
              <p:nvPr/>
            </p:nvSpPr>
            <p:spPr bwMode="gray">
              <a:xfrm>
                <a:off x="3975592" y="1429789"/>
                <a:ext cx="429959" cy="318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spAutoFit/>
              </a:bodyPr>
              <a:lstStyle/>
              <a:p>
                <a:pPr eaLnBrk="1" hangingPunct="1"/>
                <a:r>
                  <a:rPr kumimoji="1" lang="en-US" altLang="ja-JP" sz="2000" kern="0" dirty="0" err="1"/>
                  <a:t>v</a:t>
                </a:r>
                <a:r>
                  <a:rPr kumimoji="1" lang="en-US" altLang="ja-JP" sz="2000" kern="0" baseline="-25000" dirty="0" err="1"/>
                  <a:t>B</a:t>
                </a:r>
                <a:endParaRPr kumimoji="1" lang="ja-JP" altLang="en-US" sz="2000" kern="0" baseline="-25000" dirty="0"/>
              </a:p>
            </p:txBody>
          </p:sp>
          <p:cxnSp>
            <p:nvCxnSpPr>
              <p:cNvPr id="162" name="直線矢印コネクタ 161">
                <a:extLst>
                  <a:ext uri="{FF2B5EF4-FFF2-40B4-BE49-F238E27FC236}">
                    <a16:creationId xmlns:a16="http://schemas.microsoft.com/office/drawing/2014/main" id="{D3733D79-E88B-4FE3-A2AE-94990DCF1D8A}"/>
                  </a:ext>
                </a:extLst>
              </p:cNvPr>
              <p:cNvCxnSpPr>
                <a:cxnSpLocks/>
              </p:cNvCxnSpPr>
              <p:nvPr/>
            </p:nvCxnSpPr>
            <p:spPr bwMode="auto">
              <a:xfrm>
                <a:off x="3970170" y="1464741"/>
                <a:ext cx="257086" cy="0"/>
              </a:xfrm>
              <a:prstGeom prst="straightConnector1">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triangle"/>
              </a:ln>
              <a:effectLst/>
            </p:spPr>
          </p:cxnSp>
        </p:grpSp>
      </p:grpSp>
      <p:sp>
        <p:nvSpPr>
          <p:cNvPr id="96" name="コンテンツ プレースホルダー 2">
            <a:extLst>
              <a:ext uri="{FF2B5EF4-FFF2-40B4-BE49-F238E27FC236}">
                <a16:creationId xmlns:a16="http://schemas.microsoft.com/office/drawing/2014/main" id="{F0F36B22-1BEF-4564-A32F-7E359C7B0F6E}"/>
              </a:ext>
            </a:extLst>
          </p:cNvPr>
          <p:cNvSpPr txBox="1">
            <a:spLocks/>
          </p:cNvSpPr>
          <p:nvPr/>
        </p:nvSpPr>
        <p:spPr bwMode="gray">
          <a:xfrm>
            <a:off x="2626746" y="3038472"/>
            <a:ext cx="169091" cy="37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1400" kern="0" dirty="0">
                <a:solidFill>
                  <a:srgbClr val="0070C0"/>
                </a:solidFill>
              </a:rPr>
              <a:t>β</a:t>
            </a:r>
          </a:p>
        </p:txBody>
      </p:sp>
      <p:sp>
        <p:nvSpPr>
          <p:cNvPr id="99" name="コンテンツ プレースホルダー 2">
            <a:extLst>
              <a:ext uri="{FF2B5EF4-FFF2-40B4-BE49-F238E27FC236}">
                <a16:creationId xmlns:a16="http://schemas.microsoft.com/office/drawing/2014/main" id="{BFF60571-F03F-4006-8404-EBE03A903237}"/>
              </a:ext>
            </a:extLst>
          </p:cNvPr>
          <p:cNvSpPr txBox="1">
            <a:spLocks/>
          </p:cNvSpPr>
          <p:nvPr/>
        </p:nvSpPr>
        <p:spPr bwMode="gray">
          <a:xfrm>
            <a:off x="2833831" y="2874888"/>
            <a:ext cx="457304" cy="37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1400" kern="0" dirty="0">
                <a:solidFill>
                  <a:srgbClr val="0070C0"/>
                </a:solidFill>
              </a:rPr>
              <a:t>γ</a:t>
            </a:r>
            <a:r>
              <a:rPr lang="ja-JP" altLang="en-US" sz="1400" kern="0" dirty="0">
                <a:solidFill>
                  <a:srgbClr val="0070C0"/>
                </a:solidFill>
              </a:rPr>
              <a:t>≠</a:t>
            </a:r>
            <a:r>
              <a:rPr lang="en-US" altLang="ja-JP" sz="1400" kern="0" dirty="0">
                <a:solidFill>
                  <a:srgbClr val="0070C0"/>
                </a:solidFill>
              </a:rPr>
              <a:t>β</a:t>
            </a:r>
          </a:p>
        </p:txBody>
      </p:sp>
    </p:spTree>
    <p:extLst>
      <p:ext uri="{BB962C8B-B14F-4D97-AF65-F5344CB8AC3E}">
        <p14:creationId xmlns:p14="http://schemas.microsoft.com/office/powerpoint/2010/main" val="3533927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1"/>
                                        </p:tgtEl>
                                        <p:attrNameLst>
                                          <p:attrName>style.visibility</p:attrName>
                                        </p:attrNameLst>
                                      </p:cBhvr>
                                      <p:to>
                                        <p:strVal val="visible"/>
                                      </p:to>
                                    </p:set>
                                    <p:anim calcmode="lin" valueType="num">
                                      <p:cBhvr additive="base">
                                        <p:cTn id="7" dur="500" fill="hold"/>
                                        <p:tgtEl>
                                          <p:spTgt spid="101"/>
                                        </p:tgtEl>
                                        <p:attrNameLst>
                                          <p:attrName>ppt_x</p:attrName>
                                        </p:attrNameLst>
                                      </p:cBhvr>
                                      <p:tavLst>
                                        <p:tav tm="0">
                                          <p:val>
                                            <p:strVal val="#ppt_x"/>
                                          </p:val>
                                        </p:tav>
                                        <p:tav tm="100000">
                                          <p:val>
                                            <p:strVal val="#ppt_x"/>
                                          </p:val>
                                        </p:tav>
                                      </p:tavLst>
                                    </p:anim>
                                    <p:anim calcmode="lin" valueType="num">
                                      <p:cBhvr additive="base">
                                        <p:cTn id="8" dur="500" fill="hold"/>
                                        <p:tgtEl>
                                          <p:spTgt spid="10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additive="base">
                                        <p:cTn id="11" dur="500" fill="hold"/>
                                        <p:tgtEl>
                                          <p:spTgt spid="55"/>
                                        </p:tgtEl>
                                        <p:attrNameLst>
                                          <p:attrName>ppt_x</p:attrName>
                                        </p:attrNameLst>
                                      </p:cBhvr>
                                      <p:tavLst>
                                        <p:tav tm="0">
                                          <p:val>
                                            <p:strVal val="#ppt_x"/>
                                          </p:val>
                                        </p:tav>
                                        <p:tav tm="100000">
                                          <p:val>
                                            <p:strVal val="#ppt_x"/>
                                          </p:val>
                                        </p:tav>
                                      </p:tavLst>
                                    </p:anim>
                                    <p:anim calcmode="lin" valueType="num">
                                      <p:cBhvr additive="base">
                                        <p:cTn id="12" dur="500" fill="hold"/>
                                        <p:tgtEl>
                                          <p:spTgt spid="5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additive="base">
                                        <p:cTn id="15" dur="500" fill="hold"/>
                                        <p:tgtEl>
                                          <p:spTgt spid="79"/>
                                        </p:tgtEl>
                                        <p:attrNameLst>
                                          <p:attrName>ppt_x</p:attrName>
                                        </p:attrNameLst>
                                      </p:cBhvr>
                                      <p:tavLst>
                                        <p:tav tm="0">
                                          <p:val>
                                            <p:strVal val="#ppt_x"/>
                                          </p:val>
                                        </p:tav>
                                        <p:tav tm="100000">
                                          <p:val>
                                            <p:strVal val="#ppt_x"/>
                                          </p:val>
                                        </p:tav>
                                      </p:tavLst>
                                    </p:anim>
                                    <p:anim calcmode="lin" valueType="num">
                                      <p:cBhvr additive="base">
                                        <p:cTn id="16" dur="500" fill="hold"/>
                                        <p:tgtEl>
                                          <p:spTgt spid="7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4"/>
                                        </p:tgtEl>
                                        <p:attrNameLst>
                                          <p:attrName>style.visibility</p:attrName>
                                        </p:attrNameLst>
                                      </p:cBhvr>
                                      <p:to>
                                        <p:strVal val="visible"/>
                                      </p:to>
                                    </p:set>
                                    <p:anim calcmode="lin" valueType="num">
                                      <p:cBhvr additive="base">
                                        <p:cTn id="19" dur="500" fill="hold"/>
                                        <p:tgtEl>
                                          <p:spTgt spid="104"/>
                                        </p:tgtEl>
                                        <p:attrNameLst>
                                          <p:attrName>ppt_x</p:attrName>
                                        </p:attrNameLst>
                                      </p:cBhvr>
                                      <p:tavLst>
                                        <p:tav tm="0">
                                          <p:val>
                                            <p:strVal val="#ppt_x"/>
                                          </p:val>
                                        </p:tav>
                                        <p:tav tm="100000">
                                          <p:val>
                                            <p:strVal val="#ppt_x"/>
                                          </p:val>
                                        </p:tav>
                                      </p:tavLst>
                                    </p:anim>
                                    <p:anim calcmode="lin" valueType="num">
                                      <p:cBhvr additive="base">
                                        <p:cTn id="20" dur="500" fill="hold"/>
                                        <p:tgtEl>
                                          <p:spTgt spid="10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3"/>
                                        </p:tgtEl>
                                        <p:attrNameLst>
                                          <p:attrName>style.visibility</p:attrName>
                                        </p:attrNameLst>
                                      </p:cBhvr>
                                      <p:to>
                                        <p:strVal val="visible"/>
                                      </p:to>
                                    </p:set>
                                    <p:anim calcmode="lin" valueType="num">
                                      <p:cBhvr additive="base">
                                        <p:cTn id="23" dur="500" fill="hold"/>
                                        <p:tgtEl>
                                          <p:spTgt spid="103"/>
                                        </p:tgtEl>
                                        <p:attrNameLst>
                                          <p:attrName>ppt_x</p:attrName>
                                        </p:attrNameLst>
                                      </p:cBhvr>
                                      <p:tavLst>
                                        <p:tav tm="0">
                                          <p:val>
                                            <p:strVal val="#ppt_x"/>
                                          </p:val>
                                        </p:tav>
                                        <p:tav tm="100000">
                                          <p:val>
                                            <p:strVal val="#ppt_x"/>
                                          </p:val>
                                        </p:tav>
                                      </p:tavLst>
                                    </p:anim>
                                    <p:anim calcmode="lin" valueType="num">
                                      <p:cBhvr additive="base">
                                        <p:cTn id="24" dur="500" fill="hold"/>
                                        <p:tgtEl>
                                          <p:spTgt spid="10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00"/>
                                        </p:tgtEl>
                                        <p:attrNameLst>
                                          <p:attrName>style.visibility</p:attrName>
                                        </p:attrNameLst>
                                      </p:cBhvr>
                                      <p:to>
                                        <p:strVal val="visible"/>
                                      </p:to>
                                    </p:set>
                                    <p:anim calcmode="lin" valueType="num">
                                      <p:cBhvr additive="base">
                                        <p:cTn id="29" dur="500" fill="hold"/>
                                        <p:tgtEl>
                                          <p:spTgt spid="100"/>
                                        </p:tgtEl>
                                        <p:attrNameLst>
                                          <p:attrName>ppt_x</p:attrName>
                                        </p:attrNameLst>
                                      </p:cBhvr>
                                      <p:tavLst>
                                        <p:tav tm="0">
                                          <p:val>
                                            <p:strVal val="#ppt_x"/>
                                          </p:val>
                                        </p:tav>
                                        <p:tav tm="100000">
                                          <p:val>
                                            <p:strVal val="#ppt_x"/>
                                          </p:val>
                                        </p:tav>
                                      </p:tavLst>
                                    </p:anim>
                                    <p:anim calcmode="lin" valueType="num">
                                      <p:cBhvr additive="base">
                                        <p:cTn id="30"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50"/>
                                        </p:tgtEl>
                                        <p:attrNameLst>
                                          <p:attrName>style.visibility</p:attrName>
                                        </p:attrNameLst>
                                      </p:cBhvr>
                                      <p:to>
                                        <p:strVal val="visible"/>
                                      </p:to>
                                    </p:set>
                                    <p:anim calcmode="lin" valueType="num">
                                      <p:cBhvr additive="base">
                                        <p:cTn id="41" dur="500" fill="hold"/>
                                        <p:tgtEl>
                                          <p:spTgt spid="50"/>
                                        </p:tgtEl>
                                        <p:attrNameLst>
                                          <p:attrName>ppt_x</p:attrName>
                                        </p:attrNameLst>
                                      </p:cBhvr>
                                      <p:tavLst>
                                        <p:tav tm="0">
                                          <p:val>
                                            <p:strVal val="#ppt_x"/>
                                          </p:val>
                                        </p:tav>
                                        <p:tav tm="100000">
                                          <p:val>
                                            <p:strVal val="#ppt_x"/>
                                          </p:val>
                                        </p:tav>
                                      </p:tavLst>
                                    </p:anim>
                                    <p:anim calcmode="lin" valueType="num">
                                      <p:cBhvr additive="base">
                                        <p:cTn id="42"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additive="base">
                                        <p:cTn id="47" dur="500" fill="hold"/>
                                        <p:tgtEl>
                                          <p:spTgt spid="51"/>
                                        </p:tgtEl>
                                        <p:attrNameLst>
                                          <p:attrName>ppt_x</p:attrName>
                                        </p:attrNameLst>
                                      </p:cBhvr>
                                      <p:tavLst>
                                        <p:tav tm="0">
                                          <p:val>
                                            <p:strVal val="#ppt_x"/>
                                          </p:val>
                                        </p:tav>
                                        <p:tav tm="100000">
                                          <p:val>
                                            <p:strVal val="#ppt_x"/>
                                          </p:val>
                                        </p:tav>
                                      </p:tavLst>
                                    </p:anim>
                                    <p:anim calcmode="lin" valueType="num">
                                      <p:cBhvr additive="base">
                                        <p:cTn id="48" dur="500" fill="hold"/>
                                        <p:tgtEl>
                                          <p:spTgt spid="51"/>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4"/>
                                        </p:tgtEl>
                                        <p:attrNameLst>
                                          <p:attrName>style.visibility</p:attrName>
                                        </p:attrNameLst>
                                      </p:cBhvr>
                                      <p:to>
                                        <p:strVal val="visible"/>
                                      </p:to>
                                    </p:set>
                                    <p:anim calcmode="lin" valueType="num">
                                      <p:cBhvr additive="base">
                                        <p:cTn id="55" dur="500" fill="hold"/>
                                        <p:tgtEl>
                                          <p:spTgt spid="4"/>
                                        </p:tgtEl>
                                        <p:attrNameLst>
                                          <p:attrName>ppt_x</p:attrName>
                                        </p:attrNameLst>
                                      </p:cBhvr>
                                      <p:tavLst>
                                        <p:tav tm="0">
                                          <p:val>
                                            <p:strVal val="#ppt_x"/>
                                          </p:val>
                                        </p:tav>
                                        <p:tav tm="100000">
                                          <p:val>
                                            <p:strVal val="#ppt_x"/>
                                          </p:val>
                                        </p:tav>
                                      </p:tavLst>
                                    </p:anim>
                                    <p:anim calcmode="lin" valueType="num">
                                      <p:cBhvr additive="base">
                                        <p:cTn id="56" dur="500" fill="hold"/>
                                        <p:tgtEl>
                                          <p:spTgt spid="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48"/>
                                        </p:tgtEl>
                                        <p:attrNameLst>
                                          <p:attrName>style.visibility</p:attrName>
                                        </p:attrNameLst>
                                      </p:cBhvr>
                                      <p:to>
                                        <p:strVal val="visible"/>
                                      </p:to>
                                    </p:set>
                                    <p:anim calcmode="lin" valueType="num">
                                      <p:cBhvr additive="base">
                                        <p:cTn id="59" dur="500" fill="hold"/>
                                        <p:tgtEl>
                                          <p:spTgt spid="48"/>
                                        </p:tgtEl>
                                        <p:attrNameLst>
                                          <p:attrName>ppt_x</p:attrName>
                                        </p:attrNameLst>
                                      </p:cBhvr>
                                      <p:tavLst>
                                        <p:tav tm="0">
                                          <p:val>
                                            <p:strVal val="#ppt_x"/>
                                          </p:val>
                                        </p:tav>
                                        <p:tav tm="100000">
                                          <p:val>
                                            <p:strVal val="#ppt_x"/>
                                          </p:val>
                                        </p:tav>
                                      </p:tavLst>
                                    </p:anim>
                                    <p:anim calcmode="lin" valueType="num">
                                      <p:cBhvr additive="base">
                                        <p:cTn id="60" dur="500" fill="hold"/>
                                        <p:tgtEl>
                                          <p:spTgt spid="4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additive="base">
                                        <p:cTn id="63" dur="500" fill="hold"/>
                                        <p:tgtEl>
                                          <p:spTgt spid="14"/>
                                        </p:tgtEl>
                                        <p:attrNameLst>
                                          <p:attrName>ppt_x</p:attrName>
                                        </p:attrNameLst>
                                      </p:cBhvr>
                                      <p:tavLst>
                                        <p:tav tm="0">
                                          <p:val>
                                            <p:strVal val="#ppt_x"/>
                                          </p:val>
                                        </p:tav>
                                        <p:tav tm="100000">
                                          <p:val>
                                            <p:strVal val="#ppt_x"/>
                                          </p:val>
                                        </p:tav>
                                      </p:tavLst>
                                    </p:anim>
                                    <p:anim calcmode="lin" valueType="num">
                                      <p:cBhvr additive="base">
                                        <p:cTn id="64" dur="500" fill="hold"/>
                                        <p:tgtEl>
                                          <p:spTgt spid="1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additive="base">
                                        <p:cTn id="67" dur="500" fill="hold"/>
                                        <p:tgtEl>
                                          <p:spTgt spid="49"/>
                                        </p:tgtEl>
                                        <p:attrNameLst>
                                          <p:attrName>ppt_x</p:attrName>
                                        </p:attrNameLst>
                                      </p:cBhvr>
                                      <p:tavLst>
                                        <p:tav tm="0">
                                          <p:val>
                                            <p:strVal val="#ppt_x"/>
                                          </p:val>
                                        </p:tav>
                                        <p:tav tm="100000">
                                          <p:val>
                                            <p:strVal val="#ppt_x"/>
                                          </p:val>
                                        </p:tav>
                                      </p:tavLst>
                                    </p:anim>
                                    <p:anim calcmode="lin" valueType="num">
                                      <p:cBhvr additive="base">
                                        <p:cTn id="68" dur="500" fill="hold"/>
                                        <p:tgtEl>
                                          <p:spTgt spid="49"/>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additive="base">
                                        <p:cTn id="71" dur="500" fill="hold"/>
                                        <p:tgtEl>
                                          <p:spTgt spid="96"/>
                                        </p:tgtEl>
                                        <p:attrNameLst>
                                          <p:attrName>ppt_x</p:attrName>
                                        </p:attrNameLst>
                                      </p:cBhvr>
                                      <p:tavLst>
                                        <p:tav tm="0">
                                          <p:val>
                                            <p:strVal val="#ppt_x"/>
                                          </p:val>
                                        </p:tav>
                                        <p:tav tm="100000">
                                          <p:val>
                                            <p:strVal val="#ppt_x"/>
                                          </p:val>
                                        </p:tav>
                                      </p:tavLst>
                                    </p:anim>
                                    <p:anim calcmode="lin" valueType="num">
                                      <p:cBhvr additive="base">
                                        <p:cTn id="72" dur="500" fill="hold"/>
                                        <p:tgtEl>
                                          <p:spTgt spid="9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9"/>
                                        </p:tgtEl>
                                        <p:attrNameLst>
                                          <p:attrName>style.visibility</p:attrName>
                                        </p:attrNameLst>
                                      </p:cBhvr>
                                      <p:to>
                                        <p:strVal val="visible"/>
                                      </p:to>
                                    </p:set>
                                    <p:anim calcmode="lin" valueType="num">
                                      <p:cBhvr additive="base">
                                        <p:cTn id="75" dur="500" fill="hold"/>
                                        <p:tgtEl>
                                          <p:spTgt spid="99"/>
                                        </p:tgtEl>
                                        <p:attrNameLst>
                                          <p:attrName>ppt_x</p:attrName>
                                        </p:attrNameLst>
                                      </p:cBhvr>
                                      <p:tavLst>
                                        <p:tav tm="0">
                                          <p:val>
                                            <p:strVal val="#ppt_x"/>
                                          </p:val>
                                        </p:tav>
                                        <p:tav tm="100000">
                                          <p:val>
                                            <p:strVal val="#ppt_x"/>
                                          </p:val>
                                        </p:tav>
                                      </p:tavLst>
                                    </p:anim>
                                    <p:anim calcmode="lin" valueType="num">
                                      <p:cBhvr additive="base">
                                        <p:cTn id="76"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additive="base">
                                        <p:cTn id="81" dur="500" fill="hold"/>
                                        <p:tgtEl>
                                          <p:spTgt spid="34"/>
                                        </p:tgtEl>
                                        <p:attrNameLst>
                                          <p:attrName>ppt_x</p:attrName>
                                        </p:attrNameLst>
                                      </p:cBhvr>
                                      <p:tavLst>
                                        <p:tav tm="0">
                                          <p:val>
                                            <p:strVal val="#ppt_x"/>
                                          </p:val>
                                        </p:tav>
                                        <p:tav tm="100000">
                                          <p:val>
                                            <p:strVal val="#ppt_x"/>
                                          </p:val>
                                        </p:tav>
                                      </p:tavLst>
                                    </p:anim>
                                    <p:anim calcmode="lin" valueType="num">
                                      <p:cBhvr additive="base">
                                        <p:cTn id="82" dur="500" fill="hold"/>
                                        <p:tgtEl>
                                          <p:spTgt spid="34"/>
                                        </p:tgtEl>
                                        <p:attrNameLst>
                                          <p:attrName>ppt_y</p:attrName>
                                        </p:attrNameLst>
                                      </p:cBhvr>
                                      <p:tavLst>
                                        <p:tav tm="0">
                                          <p:val>
                                            <p:strVal val="1+#ppt_h/2"/>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26"/>
                                        </p:tgtEl>
                                        <p:attrNameLst>
                                          <p:attrName>style.visibility</p:attrName>
                                        </p:attrNameLst>
                                      </p:cBhvr>
                                      <p:to>
                                        <p:strVal val="visible"/>
                                      </p:to>
                                    </p:set>
                                    <p:anim calcmode="lin" valueType="num">
                                      <p:cBhvr additive="base">
                                        <p:cTn id="85" dur="500" fill="hold"/>
                                        <p:tgtEl>
                                          <p:spTgt spid="26"/>
                                        </p:tgtEl>
                                        <p:attrNameLst>
                                          <p:attrName>ppt_x</p:attrName>
                                        </p:attrNameLst>
                                      </p:cBhvr>
                                      <p:tavLst>
                                        <p:tav tm="0">
                                          <p:val>
                                            <p:strVal val="#ppt_x"/>
                                          </p:val>
                                        </p:tav>
                                        <p:tav tm="100000">
                                          <p:val>
                                            <p:strVal val="#ppt_x"/>
                                          </p:val>
                                        </p:tav>
                                      </p:tavLst>
                                    </p:anim>
                                    <p:anim calcmode="lin" valueType="num">
                                      <p:cBhvr additive="base">
                                        <p:cTn id="8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500" fill="hold"/>
                                        <p:tgtEl>
                                          <p:spTgt spid="102"/>
                                        </p:tgtEl>
                                        <p:attrNameLst>
                                          <p:attrName>ppt_x</p:attrName>
                                        </p:attrNameLst>
                                      </p:cBhvr>
                                      <p:tavLst>
                                        <p:tav tm="0">
                                          <p:val>
                                            <p:strVal val="#ppt_x"/>
                                          </p:val>
                                        </p:tav>
                                        <p:tav tm="100000">
                                          <p:val>
                                            <p:strVal val="#ppt_x"/>
                                          </p:val>
                                        </p:tav>
                                      </p:tavLst>
                                    </p:anim>
                                    <p:anim calcmode="lin" valueType="num">
                                      <p:cBhvr additive="base">
                                        <p:cTn id="92" dur="500" fill="hold"/>
                                        <p:tgtEl>
                                          <p:spTgt spid="102"/>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54"/>
                                        </p:tgtEl>
                                        <p:attrNameLst>
                                          <p:attrName>style.visibility</p:attrName>
                                        </p:attrNameLst>
                                      </p:cBhvr>
                                      <p:to>
                                        <p:strVal val="visible"/>
                                      </p:to>
                                    </p:set>
                                    <p:anim calcmode="lin" valueType="num">
                                      <p:cBhvr additive="base">
                                        <p:cTn id="97" dur="500" fill="hold"/>
                                        <p:tgtEl>
                                          <p:spTgt spid="54"/>
                                        </p:tgtEl>
                                        <p:attrNameLst>
                                          <p:attrName>ppt_x</p:attrName>
                                        </p:attrNameLst>
                                      </p:cBhvr>
                                      <p:tavLst>
                                        <p:tav tm="0">
                                          <p:val>
                                            <p:strVal val="#ppt_x"/>
                                          </p:val>
                                        </p:tav>
                                        <p:tav tm="100000">
                                          <p:val>
                                            <p:strVal val="#ppt_x"/>
                                          </p:val>
                                        </p:tav>
                                      </p:tavLst>
                                    </p:anim>
                                    <p:anim calcmode="lin" valueType="num">
                                      <p:cBhvr additive="base">
                                        <p:cTn id="98"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105"/>
                                        </p:tgtEl>
                                        <p:attrNameLst>
                                          <p:attrName>style.visibility</p:attrName>
                                        </p:attrNameLst>
                                      </p:cBhvr>
                                      <p:to>
                                        <p:strVal val="visible"/>
                                      </p:to>
                                    </p:set>
                                    <p:anim calcmode="lin" valueType="num">
                                      <p:cBhvr additive="base">
                                        <p:cTn id="103" dur="500" fill="hold"/>
                                        <p:tgtEl>
                                          <p:spTgt spid="105"/>
                                        </p:tgtEl>
                                        <p:attrNameLst>
                                          <p:attrName>ppt_x</p:attrName>
                                        </p:attrNameLst>
                                      </p:cBhvr>
                                      <p:tavLst>
                                        <p:tav tm="0">
                                          <p:val>
                                            <p:strVal val="#ppt_x"/>
                                          </p:val>
                                        </p:tav>
                                        <p:tav tm="100000">
                                          <p:val>
                                            <p:strVal val="#ppt_x"/>
                                          </p:val>
                                        </p:tav>
                                      </p:tavLst>
                                    </p:anim>
                                    <p:anim calcmode="lin" valueType="num">
                                      <p:cBhvr additive="base">
                                        <p:cTn id="104" dur="500" fill="hold"/>
                                        <p:tgtEl>
                                          <p:spTgt spid="10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additive="base">
                                        <p:cTn id="107" dur="500" fill="hold"/>
                                        <p:tgtEl>
                                          <p:spTgt spid="45"/>
                                        </p:tgtEl>
                                        <p:attrNameLst>
                                          <p:attrName>ppt_x</p:attrName>
                                        </p:attrNameLst>
                                      </p:cBhvr>
                                      <p:tavLst>
                                        <p:tav tm="0">
                                          <p:val>
                                            <p:strVal val="#ppt_x"/>
                                          </p:val>
                                        </p:tav>
                                        <p:tav tm="100000">
                                          <p:val>
                                            <p:strVal val="#ppt_x"/>
                                          </p:val>
                                        </p:tav>
                                      </p:tavLst>
                                    </p:anim>
                                    <p:anim calcmode="lin" valueType="num">
                                      <p:cBhvr additive="base">
                                        <p:cTn id="108" dur="500" fill="hold"/>
                                        <p:tgtEl>
                                          <p:spTgt spid="4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500" fill="hold"/>
                                        <p:tgtEl>
                                          <p:spTgt spid="37"/>
                                        </p:tgtEl>
                                        <p:attrNameLst>
                                          <p:attrName>ppt_x</p:attrName>
                                        </p:attrNameLst>
                                      </p:cBhvr>
                                      <p:tavLst>
                                        <p:tav tm="0">
                                          <p:val>
                                            <p:strVal val="#ppt_x"/>
                                          </p:val>
                                        </p:tav>
                                        <p:tav tm="100000">
                                          <p:val>
                                            <p:strVal val="#ppt_x"/>
                                          </p:val>
                                        </p:tav>
                                      </p:tavLst>
                                    </p:anim>
                                    <p:anim calcmode="lin" valueType="num">
                                      <p:cBhvr additive="base">
                                        <p:cTn id="112" dur="5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additive="base">
                                        <p:cTn id="115" dur="500" fill="hold"/>
                                        <p:tgtEl>
                                          <p:spTgt spid="44"/>
                                        </p:tgtEl>
                                        <p:attrNameLst>
                                          <p:attrName>ppt_x</p:attrName>
                                        </p:attrNameLst>
                                      </p:cBhvr>
                                      <p:tavLst>
                                        <p:tav tm="0">
                                          <p:val>
                                            <p:strVal val="#ppt_x"/>
                                          </p:val>
                                        </p:tav>
                                        <p:tav tm="100000">
                                          <p:val>
                                            <p:strVal val="#ppt_x"/>
                                          </p:val>
                                        </p:tav>
                                      </p:tavLst>
                                    </p:anim>
                                    <p:anim calcmode="lin" valueType="num">
                                      <p:cBhvr additive="base">
                                        <p:cTn id="116"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107"/>
                                        </p:tgtEl>
                                        <p:attrNameLst>
                                          <p:attrName>style.visibility</p:attrName>
                                        </p:attrNameLst>
                                      </p:cBhvr>
                                      <p:to>
                                        <p:strVal val="visible"/>
                                      </p:to>
                                    </p:set>
                                    <p:anim calcmode="lin" valueType="num">
                                      <p:cBhvr additive="base">
                                        <p:cTn id="121" dur="500" fill="hold"/>
                                        <p:tgtEl>
                                          <p:spTgt spid="107"/>
                                        </p:tgtEl>
                                        <p:attrNameLst>
                                          <p:attrName>ppt_x</p:attrName>
                                        </p:attrNameLst>
                                      </p:cBhvr>
                                      <p:tavLst>
                                        <p:tav tm="0">
                                          <p:val>
                                            <p:strVal val="#ppt_x"/>
                                          </p:val>
                                        </p:tav>
                                        <p:tav tm="100000">
                                          <p:val>
                                            <p:strVal val="#ppt_x"/>
                                          </p:val>
                                        </p:tav>
                                      </p:tavLst>
                                    </p:anim>
                                    <p:anim calcmode="lin" valueType="num">
                                      <p:cBhvr additive="base">
                                        <p:cTn id="122" dur="500" fill="hold"/>
                                        <p:tgtEl>
                                          <p:spTgt spid="107"/>
                                        </p:tgtEl>
                                        <p:attrNameLst>
                                          <p:attrName>ppt_y</p:attrName>
                                        </p:attrNameLst>
                                      </p:cBhvr>
                                      <p:tavLst>
                                        <p:tav tm="0">
                                          <p:val>
                                            <p:strVal val="1+#ppt_h/2"/>
                                          </p:val>
                                        </p:tav>
                                        <p:tav tm="100000">
                                          <p:val>
                                            <p:strVal val="#ppt_y"/>
                                          </p:val>
                                        </p:tav>
                                      </p:tavLst>
                                    </p:anim>
                                  </p:childTnLst>
                                </p:cTn>
                              </p:par>
                              <p:par>
                                <p:cTn id="123" presetID="2" presetClass="entr" presetSubtype="4" fill="hold" grpId="0" nodeType="withEffect">
                                  <p:stCondLst>
                                    <p:cond delay="0"/>
                                  </p:stCondLst>
                                  <p:childTnLst>
                                    <p:set>
                                      <p:cBhvr>
                                        <p:cTn id="124" dur="1" fill="hold">
                                          <p:stCondLst>
                                            <p:cond delay="0"/>
                                          </p:stCondLst>
                                        </p:cTn>
                                        <p:tgtEl>
                                          <p:spTgt spid="35"/>
                                        </p:tgtEl>
                                        <p:attrNameLst>
                                          <p:attrName>style.visibility</p:attrName>
                                        </p:attrNameLst>
                                      </p:cBhvr>
                                      <p:to>
                                        <p:strVal val="visible"/>
                                      </p:to>
                                    </p:set>
                                    <p:anim calcmode="lin" valueType="num">
                                      <p:cBhvr additive="base">
                                        <p:cTn id="125" dur="500" fill="hold"/>
                                        <p:tgtEl>
                                          <p:spTgt spid="35"/>
                                        </p:tgtEl>
                                        <p:attrNameLst>
                                          <p:attrName>ppt_x</p:attrName>
                                        </p:attrNameLst>
                                      </p:cBhvr>
                                      <p:tavLst>
                                        <p:tav tm="0">
                                          <p:val>
                                            <p:strVal val="#ppt_x"/>
                                          </p:val>
                                        </p:tav>
                                        <p:tav tm="100000">
                                          <p:val>
                                            <p:strVal val="#ppt_x"/>
                                          </p:val>
                                        </p:tav>
                                      </p:tavLst>
                                    </p:anim>
                                    <p:anim calcmode="lin" valueType="num">
                                      <p:cBhvr additive="base">
                                        <p:cTn id="126"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100" grpId="0"/>
      <p:bldP spid="101" grpId="0" animBg="1"/>
      <p:bldP spid="102" grpId="0"/>
      <p:bldP spid="103" grpId="0"/>
      <p:bldP spid="104" grpId="0"/>
      <p:bldP spid="105" grpId="0"/>
      <p:bldP spid="107" grpId="0"/>
      <p:bldP spid="34" grpId="0" animBg="1"/>
      <p:bldP spid="35" grpId="0" animBg="1"/>
      <p:bldP spid="37" grpId="0"/>
      <p:bldP spid="44" grpId="0"/>
      <p:bldP spid="45" grpId="0"/>
      <p:bldP spid="43" grpId="0"/>
      <p:bldP spid="48" grpId="0"/>
      <p:bldP spid="49" grpId="0"/>
      <p:bldP spid="50" grpId="0"/>
      <p:bldP spid="51" grpId="0"/>
      <p:bldP spid="14" grpId="0" animBg="1"/>
      <p:bldP spid="54" grpId="0"/>
      <p:bldP spid="96" grpId="0"/>
      <p:bldP spid="9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タイトル 1"/>
          <p:cNvSpPr>
            <a:spLocks noGrp="1"/>
          </p:cNvSpPr>
          <p:nvPr>
            <p:ph type="title"/>
          </p:nvPr>
        </p:nvSpPr>
        <p:spPr/>
        <p:txBody>
          <a:bodyPr/>
          <a:lstStyle/>
          <a:p>
            <a:pPr eaLnBrk="1" hangingPunct="1"/>
            <a:r>
              <a:rPr lang="en-US" altLang="ja-JP"/>
              <a:t>0. </a:t>
            </a:r>
            <a:r>
              <a:rPr lang="ja-JP" altLang="en-US"/>
              <a:t>はじめに</a:t>
            </a:r>
          </a:p>
        </p:txBody>
      </p:sp>
      <p:sp>
        <p:nvSpPr>
          <p:cNvPr id="8195" name="コンテンツ プレースホルダー 2"/>
          <p:cNvSpPr>
            <a:spLocks noGrp="1"/>
          </p:cNvSpPr>
          <p:nvPr>
            <p:ph idx="1"/>
          </p:nvPr>
        </p:nvSpPr>
        <p:spPr>
          <a:xfrm>
            <a:off x="100013" y="838200"/>
            <a:ext cx="3568700" cy="573088"/>
          </a:xfrm>
        </p:spPr>
        <p:txBody>
          <a:bodyPr/>
          <a:lstStyle/>
          <a:p>
            <a:pPr marL="0" indent="0" eaLnBrk="1" hangingPunct="1">
              <a:buFont typeface="Wingdings" pitchFamily="2" charset="2"/>
              <a:buNone/>
            </a:pPr>
            <a:r>
              <a:rPr lang="ja-JP" altLang="en-US"/>
              <a:t>本講義の参考文献</a:t>
            </a:r>
          </a:p>
        </p:txBody>
      </p:sp>
      <p:grpSp>
        <p:nvGrpSpPr>
          <p:cNvPr id="8199" name="グループ化 2"/>
          <p:cNvGrpSpPr>
            <a:grpSpLocks/>
          </p:cNvGrpSpPr>
          <p:nvPr/>
        </p:nvGrpSpPr>
        <p:grpSpPr bwMode="auto">
          <a:xfrm>
            <a:off x="6015038" y="1254125"/>
            <a:ext cx="2593975" cy="5049838"/>
            <a:chOff x="3406445" y="1367415"/>
            <a:chExt cx="2593565" cy="5049366"/>
          </a:xfrm>
        </p:grpSpPr>
        <p:pic>
          <p:nvPicPr>
            <p:cNvPr id="8201" name="Picture 2" descr="C:\Users\azumat1976\Documents\lecture-material\kagakugijutsu_text\azuma\azuma_slide\mitak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6445" y="1367415"/>
              <a:ext cx="2593565" cy="4019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2" name="正方形/長方形 16"/>
            <p:cNvSpPr>
              <a:spLocks noChangeArrowheads="1"/>
            </p:cNvSpPr>
            <p:nvPr/>
          </p:nvSpPr>
          <p:spPr bwMode="auto">
            <a:xfrm>
              <a:off x="3406445" y="5493451"/>
              <a:ext cx="21399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r>
                <a:rPr lang="en-US" altLang="ja-JP" sz="1800">
                  <a:solidFill>
                    <a:schemeClr val="tx1"/>
                  </a:solidFill>
                  <a:latin typeface="Calibri" pitchFamily="34" charset="0"/>
                </a:rPr>
                <a:t>2011</a:t>
              </a:r>
              <a:r>
                <a:rPr lang="ja-JP" altLang="en-US" sz="1800">
                  <a:solidFill>
                    <a:schemeClr val="tx1"/>
                  </a:solidFill>
                  <a:latin typeface="Calibri" pitchFamily="34" charset="0"/>
                </a:rPr>
                <a:t>年</a:t>
              </a:r>
              <a:r>
                <a:rPr lang="en-US" altLang="ja-JP" sz="1800">
                  <a:solidFill>
                    <a:schemeClr val="tx1"/>
                  </a:solidFill>
                  <a:latin typeface="Calibri" pitchFamily="34" charset="0"/>
                </a:rPr>
                <a:t>, ISBN</a:t>
              </a:r>
              <a:endParaRPr lang="en-US" altLang="ja-JP" sz="1400">
                <a:solidFill>
                  <a:schemeClr val="tx1"/>
                </a:solidFill>
                <a:latin typeface="Calibri" pitchFamily="34" charset="0"/>
              </a:endParaRPr>
            </a:p>
            <a:p>
              <a:pPr>
                <a:lnSpc>
                  <a:spcPct val="100000"/>
                </a:lnSpc>
                <a:spcBef>
                  <a:spcPct val="0"/>
                </a:spcBef>
                <a:spcAft>
                  <a:spcPct val="0"/>
                </a:spcAft>
                <a:buClrTx/>
                <a:buFontTx/>
                <a:buNone/>
              </a:pPr>
              <a:r>
                <a:rPr lang="en-US" altLang="ja-JP" sz="1800">
                  <a:solidFill>
                    <a:schemeClr val="tx1"/>
                  </a:solidFill>
                  <a:latin typeface="Calibri" pitchFamily="34" charset="0"/>
                  <a:hlinkClick r:id="rId4"/>
                </a:rPr>
                <a:t>9784062577458</a:t>
              </a:r>
              <a:endParaRPr lang="en-US" altLang="ja-JP" sz="1800">
                <a:solidFill>
                  <a:schemeClr val="tx1"/>
                </a:solidFill>
                <a:latin typeface="Calibri" pitchFamily="34" charset="0"/>
              </a:endParaRPr>
            </a:p>
            <a:p>
              <a:pPr>
                <a:lnSpc>
                  <a:spcPct val="100000"/>
                </a:lnSpc>
                <a:spcBef>
                  <a:spcPct val="0"/>
                </a:spcBef>
                <a:spcAft>
                  <a:spcPct val="0"/>
                </a:spcAft>
                <a:buClrTx/>
                <a:buFontTx/>
                <a:buNone/>
              </a:pPr>
              <a:r>
                <a:rPr lang="en-US" altLang="ja-JP" sz="1800">
                  <a:solidFill>
                    <a:schemeClr val="tx1"/>
                  </a:solidFill>
                  <a:latin typeface="Calibri" pitchFamily="34" charset="0"/>
                </a:rPr>
                <a:t>(</a:t>
              </a:r>
              <a:r>
                <a:rPr lang="ja-JP" altLang="en-US" sz="1800">
                  <a:solidFill>
                    <a:schemeClr val="tx1"/>
                  </a:solidFill>
                  <a:latin typeface="Calibri" pitchFamily="34" charset="0"/>
                </a:rPr>
                <a:t>宇宙ビューワ</a:t>
              </a:r>
              <a:r>
                <a:rPr lang="en-US" altLang="ja-JP" sz="1800">
                  <a:solidFill>
                    <a:schemeClr val="tx1"/>
                  </a:solidFill>
                  <a:latin typeface="Calibri" pitchFamily="34" charset="0"/>
                </a:rPr>
                <a:t>)</a:t>
              </a:r>
            </a:p>
          </p:txBody>
        </p:sp>
      </p:grpSp>
      <p:sp>
        <p:nvSpPr>
          <p:cNvPr id="8200" name="スライド番号プレースホルダー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FB55FDA1-DC1C-4D1F-A234-46D6138FC93F}" type="slidenum">
              <a:rPr kumimoji="0" lang="ja-JP" altLang="en-US" smtClean="0">
                <a:solidFill>
                  <a:schemeClr val="tx1"/>
                </a:solidFill>
              </a:rPr>
              <a:pPr>
                <a:lnSpc>
                  <a:spcPct val="100000"/>
                </a:lnSpc>
                <a:spcBef>
                  <a:spcPct val="0"/>
                </a:spcBef>
                <a:spcAft>
                  <a:spcPct val="0"/>
                </a:spcAft>
                <a:buClrTx/>
                <a:buFontTx/>
                <a:buNone/>
              </a:pPr>
              <a:t>4</a:t>
            </a:fld>
            <a:endParaRPr kumimoji="0" lang="ja-JP" altLang="en-US">
              <a:solidFill>
                <a:schemeClr val="tx1"/>
              </a:solidFill>
            </a:endParaRPr>
          </a:p>
        </p:txBody>
      </p:sp>
      <p:grpSp>
        <p:nvGrpSpPr>
          <p:cNvPr id="13" name="グループ化 1"/>
          <p:cNvGrpSpPr>
            <a:grpSpLocks/>
          </p:cNvGrpSpPr>
          <p:nvPr/>
        </p:nvGrpSpPr>
        <p:grpSpPr bwMode="auto">
          <a:xfrm>
            <a:off x="266558" y="1254125"/>
            <a:ext cx="2792413" cy="4916230"/>
            <a:chOff x="152399" y="1285874"/>
            <a:chExt cx="2792709" cy="4915775"/>
          </a:xfrm>
        </p:grpSpPr>
        <p:sp>
          <p:nvSpPr>
            <p:cNvPr id="14" name="正方形/長方形 16"/>
            <p:cNvSpPr>
              <a:spLocks noChangeArrowheads="1"/>
            </p:cNvSpPr>
            <p:nvPr/>
          </p:nvSpPr>
          <p:spPr bwMode="auto">
            <a:xfrm>
              <a:off x="167379" y="5278404"/>
              <a:ext cx="1989858" cy="923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r>
                <a:rPr lang="en-US" altLang="ja-JP" sz="1800" dirty="0">
                  <a:solidFill>
                    <a:schemeClr val="tx1"/>
                  </a:solidFill>
                  <a:latin typeface="Calibri" pitchFamily="34" charset="0"/>
                </a:rPr>
                <a:t>1976</a:t>
              </a:r>
              <a:r>
                <a:rPr lang="ja-JP" altLang="en-US" sz="1800" dirty="0">
                  <a:solidFill>
                    <a:schemeClr val="tx1"/>
                  </a:solidFill>
                  <a:latin typeface="Calibri" pitchFamily="34" charset="0"/>
                </a:rPr>
                <a:t>年</a:t>
              </a:r>
              <a:r>
                <a:rPr lang="en-US" altLang="ja-JP" sz="1800" dirty="0">
                  <a:solidFill>
                    <a:schemeClr val="tx1"/>
                  </a:solidFill>
                  <a:latin typeface="Calibri" pitchFamily="34" charset="0"/>
                </a:rPr>
                <a:t>, ISBN</a:t>
              </a:r>
              <a:r>
                <a:rPr lang="ja-JP" altLang="en-US" sz="1800" dirty="0">
                  <a:solidFill>
                    <a:schemeClr val="tx1"/>
                  </a:solidFill>
                  <a:latin typeface="Calibri" pitchFamily="34" charset="0"/>
                </a:rPr>
                <a:t>　</a:t>
              </a:r>
              <a:endParaRPr lang="en-US" altLang="ja-JP" sz="1800" dirty="0">
                <a:solidFill>
                  <a:schemeClr val="tx1"/>
                </a:solidFill>
                <a:latin typeface="Calibri" pitchFamily="34" charset="0"/>
              </a:endParaRPr>
            </a:p>
            <a:p>
              <a:pPr>
                <a:lnSpc>
                  <a:spcPct val="100000"/>
                </a:lnSpc>
                <a:spcBef>
                  <a:spcPct val="0"/>
                </a:spcBef>
                <a:spcAft>
                  <a:spcPct val="0"/>
                </a:spcAft>
                <a:buClrTx/>
                <a:buFontTx/>
                <a:buNone/>
              </a:pPr>
              <a:r>
                <a:rPr lang="ja-JP" altLang="en-US" sz="1800" dirty="0">
                  <a:solidFill>
                    <a:schemeClr val="tx1"/>
                  </a:solidFill>
                  <a:latin typeface="Calibri" pitchFamily="34" charset="0"/>
                </a:rPr>
                <a:t>英 </a:t>
              </a:r>
              <a:r>
                <a:rPr lang="en-US" altLang="ja-JP" sz="1800" dirty="0">
                  <a:solidFill>
                    <a:schemeClr val="tx1"/>
                  </a:solidFill>
                  <a:latin typeface="Calibri" pitchFamily="34" charset="0"/>
                  <a:hlinkClick r:id="rId5"/>
                </a:rPr>
                <a:t>9780226320090</a:t>
              </a:r>
              <a:endParaRPr lang="en-US" altLang="ja-JP" sz="1800" dirty="0">
                <a:solidFill>
                  <a:schemeClr val="tx1"/>
                </a:solidFill>
                <a:latin typeface="Calibri" pitchFamily="34" charset="0"/>
              </a:endParaRPr>
            </a:p>
            <a:p>
              <a:pPr>
                <a:lnSpc>
                  <a:spcPct val="100000"/>
                </a:lnSpc>
                <a:spcBef>
                  <a:spcPct val="0"/>
                </a:spcBef>
                <a:spcAft>
                  <a:spcPct val="0"/>
                </a:spcAft>
                <a:buClrTx/>
                <a:buFontTx/>
                <a:buNone/>
              </a:pPr>
              <a:r>
                <a:rPr lang="ja-JP" altLang="en-US" sz="1800" dirty="0">
                  <a:solidFill>
                    <a:schemeClr val="tx1"/>
                  </a:solidFill>
                  <a:latin typeface="Calibri" pitchFamily="34" charset="0"/>
                </a:rPr>
                <a:t>和 </a:t>
              </a:r>
              <a:r>
                <a:rPr lang="en-US" altLang="ja-JP" sz="1800" dirty="0">
                  <a:solidFill>
                    <a:schemeClr val="tx1"/>
                  </a:solidFill>
                  <a:latin typeface="Calibri" pitchFamily="34" charset="0"/>
                  <a:hlinkClick r:id="rId6"/>
                </a:rPr>
                <a:t>9784003390658</a:t>
              </a:r>
              <a:endParaRPr lang="ja-JP" altLang="en-US" sz="1800" dirty="0">
                <a:solidFill>
                  <a:schemeClr val="tx1"/>
                </a:solidFill>
                <a:latin typeface="Calibri" pitchFamily="34" charset="0"/>
              </a:endParaRPr>
            </a:p>
          </p:txBody>
        </p:sp>
        <p:pic>
          <p:nvPicPr>
            <p:cNvPr id="15" name="Picture 12" descr="C:\Users\azumat1976\Documents\Study16\lecture-zenki\KGK161\slides\seikai_ref.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399" y="1285874"/>
              <a:ext cx="2792709" cy="3958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 name="グループ化 1"/>
          <p:cNvGrpSpPr/>
          <p:nvPr/>
        </p:nvGrpSpPr>
        <p:grpSpPr>
          <a:xfrm>
            <a:off x="3128963" y="1254125"/>
            <a:ext cx="2789234" cy="4892358"/>
            <a:chOff x="3128963" y="1254125"/>
            <a:chExt cx="2789234" cy="4892358"/>
          </a:xfrm>
        </p:grpSpPr>
        <p:sp>
          <p:nvSpPr>
            <p:cNvPr id="8196" name="正方形/長方形 16"/>
            <p:cNvSpPr>
              <a:spLocks noChangeArrowheads="1"/>
            </p:cNvSpPr>
            <p:nvPr/>
          </p:nvSpPr>
          <p:spPr bwMode="auto">
            <a:xfrm>
              <a:off x="3128963" y="5223153"/>
              <a:ext cx="218166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r>
                <a:rPr lang="en-US" altLang="ja-JP" sz="1800" dirty="0">
                  <a:solidFill>
                    <a:schemeClr val="tx1"/>
                  </a:solidFill>
                  <a:latin typeface="Calibri" pitchFamily="34" charset="0"/>
                </a:rPr>
                <a:t>2017</a:t>
              </a:r>
              <a:r>
                <a:rPr lang="ja-JP" altLang="en-US" sz="1800" dirty="0">
                  <a:solidFill>
                    <a:schemeClr val="tx1"/>
                  </a:solidFill>
                  <a:latin typeface="Calibri" pitchFamily="34" charset="0"/>
                </a:rPr>
                <a:t>年</a:t>
              </a:r>
              <a:r>
                <a:rPr lang="en-US" altLang="ja-JP" sz="1800" dirty="0">
                  <a:solidFill>
                    <a:schemeClr val="tx1"/>
                  </a:solidFill>
                  <a:latin typeface="Calibri" pitchFamily="34" charset="0"/>
                </a:rPr>
                <a:t>, ISBN</a:t>
              </a:r>
            </a:p>
            <a:p>
              <a:pPr>
                <a:lnSpc>
                  <a:spcPct val="100000"/>
                </a:lnSpc>
                <a:spcBef>
                  <a:spcPct val="0"/>
                </a:spcBef>
                <a:spcAft>
                  <a:spcPct val="0"/>
                </a:spcAft>
                <a:buClrTx/>
                <a:buFontTx/>
                <a:buNone/>
              </a:pPr>
              <a:r>
                <a:rPr lang="ja-JP" altLang="en-US" sz="1800" dirty="0">
                  <a:solidFill>
                    <a:schemeClr val="tx1"/>
                  </a:solidFill>
                  <a:latin typeface="Calibri" pitchFamily="34" charset="0"/>
                </a:rPr>
                <a:t>英 </a:t>
              </a:r>
              <a:r>
                <a:rPr lang="en-US" altLang="ja-JP" sz="1800" dirty="0">
                  <a:latin typeface="Calibri" panose="020F0502020204030204" pitchFamily="34" charset="0"/>
                  <a:cs typeface="Calibri" panose="020F0502020204030204" pitchFamily="34" charset="0"/>
                  <a:hlinkClick r:id="rId8"/>
                </a:rPr>
                <a:t>9780099736219</a:t>
              </a:r>
              <a:endParaRPr lang="en-US" altLang="ja-JP" sz="1800" dirty="0">
                <a:solidFill>
                  <a:schemeClr val="tx1"/>
                </a:solidFill>
                <a:latin typeface="Calibri" panose="020F0502020204030204" pitchFamily="34" charset="0"/>
                <a:cs typeface="Calibri" panose="020F0502020204030204" pitchFamily="34" charset="0"/>
              </a:endParaRPr>
            </a:p>
            <a:p>
              <a:pPr>
                <a:lnSpc>
                  <a:spcPct val="100000"/>
                </a:lnSpc>
                <a:spcBef>
                  <a:spcPct val="0"/>
                </a:spcBef>
                <a:spcAft>
                  <a:spcPct val="0"/>
                </a:spcAft>
                <a:buClrTx/>
                <a:buFontTx/>
                <a:buNone/>
              </a:pPr>
              <a:r>
                <a:rPr lang="ja-JP" altLang="en-US" sz="1800" dirty="0">
                  <a:solidFill>
                    <a:schemeClr val="tx1"/>
                  </a:solidFill>
                  <a:latin typeface="Calibri" pitchFamily="34" charset="0"/>
                </a:rPr>
                <a:t>和 </a:t>
              </a:r>
              <a:r>
                <a:rPr lang="en-US" altLang="ja-JP" sz="1800" dirty="0">
                  <a:solidFill>
                    <a:schemeClr val="tx1"/>
                  </a:solidFill>
                  <a:latin typeface="Calibri" pitchFamily="34" charset="0"/>
                  <a:hlinkClick r:id="rId9"/>
                </a:rPr>
                <a:t>9784006003715</a:t>
              </a:r>
              <a:r>
                <a:rPr lang="ja-JP" altLang="en-US" sz="1800" dirty="0">
                  <a:solidFill>
                    <a:schemeClr val="tx1"/>
                  </a:solidFill>
                  <a:latin typeface="Calibri" pitchFamily="34" charset="0"/>
                </a:rPr>
                <a:t>　</a:t>
              </a:r>
              <a:endParaRPr lang="en-US" altLang="ja-JP" sz="1800" dirty="0">
                <a:solidFill>
                  <a:schemeClr val="tx1"/>
                </a:solidFill>
                <a:latin typeface="Calibri" pitchFamily="34" charset="0"/>
              </a:endParaRPr>
            </a:p>
          </p:txBody>
        </p:sp>
        <p:pic>
          <p:nvPicPr>
            <p:cNvPr id="3" name="図 2">
              <a:extLst>
                <a:ext uri="{FF2B5EF4-FFF2-40B4-BE49-F238E27FC236}">
                  <a16:creationId xmlns:a16="http://schemas.microsoft.com/office/drawing/2014/main" id="{C4DA55F0-370F-4E9E-ACBB-78140E69487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128963" y="1254125"/>
              <a:ext cx="2789234" cy="3887787"/>
            </a:xfrm>
            <a:prstGeom prst="rect">
              <a:avLst/>
            </a:prstGeom>
          </p:spPr>
        </p:pic>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タイトル 4"/>
          <p:cNvSpPr>
            <a:spLocks noGrp="1"/>
          </p:cNvSpPr>
          <p:nvPr>
            <p:ph type="title"/>
          </p:nvPr>
        </p:nvSpPr>
        <p:spPr/>
        <p:txBody>
          <a:bodyPr/>
          <a:lstStyle/>
          <a:p>
            <a:r>
              <a:rPr lang="en-US" altLang="ja-JP"/>
              <a:t>3. </a:t>
            </a:r>
            <a:r>
              <a:rPr lang="ja-JP" altLang="en-US"/>
              <a:t>ケプラーの法則</a:t>
            </a:r>
          </a:p>
        </p:txBody>
      </p:sp>
      <p:sp>
        <p:nvSpPr>
          <p:cNvPr id="38918" name="スライド番号プレースホルダー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7AF70642-F211-47EA-9827-07E261C7F19A}" type="slidenum">
              <a:rPr kumimoji="0" lang="ja-JP" altLang="en-US" smtClean="0">
                <a:solidFill>
                  <a:schemeClr val="tx1"/>
                </a:solidFill>
              </a:rPr>
              <a:pPr>
                <a:lnSpc>
                  <a:spcPct val="100000"/>
                </a:lnSpc>
                <a:spcBef>
                  <a:spcPct val="0"/>
                </a:spcBef>
                <a:spcAft>
                  <a:spcPct val="0"/>
                </a:spcAft>
                <a:buClrTx/>
                <a:buFontTx/>
                <a:buNone/>
              </a:pPr>
              <a:t>40</a:t>
            </a:fld>
            <a:endParaRPr kumimoji="0" lang="ja-JP" altLang="en-US">
              <a:solidFill>
                <a:schemeClr val="tx1"/>
              </a:solidFill>
            </a:endParaRPr>
          </a:p>
        </p:txBody>
      </p:sp>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1124744"/>
            <a:ext cx="2664296" cy="3462232"/>
          </a:xfrm>
          <a:prstGeom prst="rect">
            <a:avLst/>
          </a:prstGeom>
        </p:spPr>
      </p:pic>
      <p:sp>
        <p:nvSpPr>
          <p:cNvPr id="8" name="テキスト ボックス 10"/>
          <p:cNvSpPr txBox="1">
            <a:spLocks noChangeArrowheads="1"/>
          </p:cNvSpPr>
          <p:nvPr/>
        </p:nvSpPr>
        <p:spPr bwMode="auto">
          <a:xfrm>
            <a:off x="169862" y="4602851"/>
            <a:ext cx="391148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5000"/>
              </a:lnSpc>
              <a:spcBef>
                <a:spcPct val="20000"/>
              </a:spcBef>
              <a:spcAft>
                <a:spcPct val="10000"/>
              </a:spcAft>
              <a:buClr>
                <a:srgbClr val="A30B1A"/>
              </a:buClr>
              <a:buFont typeface="Wingdings" panose="05000000000000000000" pitchFamily="2" charset="2"/>
              <a:buChar char="n"/>
              <a:defRPr kumimoji="1" sz="280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1pPr>
            <a:lvl2pPr marL="742950" indent="-285750">
              <a:lnSpc>
                <a:spcPct val="95000"/>
              </a:lnSpc>
              <a:spcBef>
                <a:spcPct val="20000"/>
              </a:spcBef>
              <a:spcAft>
                <a:spcPct val="10000"/>
              </a:spcAft>
              <a:buClr>
                <a:srgbClr val="87867E"/>
              </a:buClr>
              <a:buFont typeface="Wingdings" panose="05000000000000000000" pitchFamily="2" charset="2"/>
              <a:buChar char="n"/>
              <a:defRPr kumimoji="1" sz="240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4pPr>
            <a:lvl5pPr marL="2057400" indent="-228600">
              <a:buBlip>
                <a:blip r:embed="rId2"/>
              </a:buBlip>
              <a:defRPr kumimoji="1" sz="200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5pPr>
            <a:lvl6pPr marL="2514600" indent="-228600" eaLnBrk="0" fontAlgn="base" hangingPunct="0">
              <a:spcBef>
                <a:spcPct val="0"/>
              </a:spcBef>
              <a:spcAft>
                <a:spcPct val="0"/>
              </a:spcAft>
              <a:buBlip>
                <a:blip r:embed="rId2"/>
              </a:buBlip>
              <a:defRPr kumimoji="1" sz="200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6pPr>
            <a:lvl7pPr marL="2971800" indent="-228600" eaLnBrk="0" fontAlgn="base" hangingPunct="0">
              <a:spcBef>
                <a:spcPct val="0"/>
              </a:spcBef>
              <a:spcAft>
                <a:spcPct val="0"/>
              </a:spcAft>
              <a:buBlip>
                <a:blip r:embed="rId2"/>
              </a:buBlip>
              <a:defRPr kumimoji="1" sz="200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7pPr>
            <a:lvl8pPr marL="3429000" indent="-228600" eaLnBrk="0" fontAlgn="base" hangingPunct="0">
              <a:spcBef>
                <a:spcPct val="0"/>
              </a:spcBef>
              <a:spcAft>
                <a:spcPct val="0"/>
              </a:spcAft>
              <a:buBlip>
                <a:blip r:embed="rId2"/>
              </a:buBlip>
              <a:defRPr kumimoji="1" sz="200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8pPr>
            <a:lvl9pPr marL="3886200" indent="-228600" eaLnBrk="0" fontAlgn="base" hangingPunct="0">
              <a:spcBef>
                <a:spcPct val="0"/>
              </a:spcBef>
              <a:spcAft>
                <a:spcPct val="0"/>
              </a:spcAft>
              <a:buBlip>
                <a:blip r:embed="rId2"/>
              </a:buBlip>
              <a:defRPr kumimoji="1" sz="200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9pPr>
          </a:lstStyle>
          <a:p>
            <a:pPr eaLnBrk="1" hangingPunct="1">
              <a:lnSpc>
                <a:spcPct val="100000"/>
              </a:lnSpc>
              <a:spcBef>
                <a:spcPct val="0"/>
              </a:spcBef>
              <a:spcAft>
                <a:spcPct val="0"/>
              </a:spcAft>
              <a:buClrTx/>
              <a:buFontTx/>
              <a:buNone/>
            </a:pPr>
            <a:r>
              <a:rPr lang="ja-JP" altLang="en-US" sz="2000" dirty="0">
                <a:solidFill>
                  <a:schemeClr val="tx1"/>
                </a:solidFill>
                <a:latin typeface="HGP明朝E" panose="02020900000000000000" pitchFamily="18" charset="-128"/>
                <a:ea typeface="HGP明朝E" panose="02020900000000000000" pitchFamily="18" charset="-128"/>
              </a:rPr>
              <a:t>リチャード・ファインマン</a:t>
            </a:r>
            <a:r>
              <a:rPr lang="en-US" altLang="ja-JP" sz="2000" dirty="0">
                <a:solidFill>
                  <a:schemeClr val="tx1"/>
                </a:solidFill>
                <a:latin typeface="HGP明朝E" panose="02020900000000000000" pitchFamily="18" charset="-128"/>
                <a:ea typeface="HGP明朝E" panose="02020900000000000000" pitchFamily="18" charset="-128"/>
              </a:rPr>
              <a:t>(1918-1988, 1965</a:t>
            </a:r>
            <a:r>
              <a:rPr lang="ja-JP" altLang="en-US" sz="2000" dirty="0">
                <a:solidFill>
                  <a:schemeClr val="tx1"/>
                </a:solidFill>
                <a:latin typeface="HGP明朝E" panose="02020900000000000000" pitchFamily="18" charset="-128"/>
                <a:ea typeface="HGP明朝E" panose="02020900000000000000" pitchFamily="18" charset="-128"/>
              </a:rPr>
              <a:t>年ノーベル物理学賞</a:t>
            </a:r>
            <a:r>
              <a:rPr lang="en-US" altLang="ja-JP" sz="2000" dirty="0">
                <a:solidFill>
                  <a:schemeClr val="tx1"/>
                </a:solidFill>
                <a:latin typeface="HGP明朝E" panose="02020900000000000000" pitchFamily="18" charset="-128"/>
                <a:ea typeface="HGP明朝E" panose="02020900000000000000" pitchFamily="18" charset="-128"/>
              </a:rPr>
              <a:t>)</a:t>
            </a:r>
          </a:p>
        </p:txBody>
      </p:sp>
      <p:sp>
        <p:nvSpPr>
          <p:cNvPr id="11" name="正方形/長方形 10"/>
          <p:cNvSpPr/>
          <p:nvPr/>
        </p:nvSpPr>
        <p:spPr>
          <a:xfrm>
            <a:off x="3445728" y="1109101"/>
            <a:ext cx="5543814" cy="3477875"/>
          </a:xfrm>
          <a:prstGeom prst="rect">
            <a:avLst/>
          </a:prstGeom>
          <a:solidFill>
            <a:schemeClr val="accent4">
              <a:lumMod val="20000"/>
              <a:lumOff val="80000"/>
            </a:schemeClr>
          </a:solidFill>
          <a:ln w="28575">
            <a:solidFill>
              <a:srgbClr val="0070C0"/>
            </a:solidFill>
          </a:ln>
        </p:spPr>
        <p:txBody>
          <a:bodyPr wrap="square">
            <a:spAutoFit/>
          </a:bodyPr>
          <a:lstStyle/>
          <a:p>
            <a:pPr algn="ctr">
              <a:defRPr/>
            </a:pPr>
            <a:r>
              <a:rPr lang="ja-JP" altLang="en-US" sz="2000" dirty="0">
                <a:latin typeface="HGP教科書体" panose="02020600000000000000" pitchFamily="18" charset="-128"/>
                <a:ea typeface="HGP教科書体" panose="02020600000000000000" pitchFamily="18" charset="-128"/>
              </a:rPr>
              <a:t>ものごとを発見するのに幾何学的な方法を</a:t>
            </a:r>
            <a:endParaRPr lang="en-US" altLang="ja-JP" sz="2000" dirty="0">
              <a:latin typeface="HGP教科書体" panose="02020600000000000000" pitchFamily="18" charset="-128"/>
              <a:ea typeface="HGP教科書体" panose="02020600000000000000" pitchFamily="18" charset="-128"/>
            </a:endParaRPr>
          </a:p>
          <a:p>
            <a:pPr algn="ctr">
              <a:defRPr/>
            </a:pPr>
            <a:r>
              <a:rPr lang="ja-JP" altLang="en-US" sz="2000" dirty="0">
                <a:latin typeface="HGP教科書体" panose="02020600000000000000" pitchFamily="18" charset="-128"/>
                <a:ea typeface="HGP教科書体" panose="02020600000000000000" pitchFamily="18" charset="-128"/>
              </a:rPr>
              <a:t>利用するのは容易なことではない。</a:t>
            </a:r>
            <a:endParaRPr lang="en-US" altLang="ja-JP" sz="2000" dirty="0">
              <a:latin typeface="HGP教科書体" panose="02020600000000000000" pitchFamily="18" charset="-128"/>
              <a:ea typeface="HGP教科書体" panose="02020600000000000000" pitchFamily="18" charset="-128"/>
            </a:endParaRPr>
          </a:p>
          <a:p>
            <a:pPr algn="ctr">
              <a:defRPr/>
            </a:pPr>
            <a:r>
              <a:rPr lang="ja-JP" altLang="en-US" sz="2000" dirty="0">
                <a:latin typeface="HGP教科書体" panose="02020600000000000000" pitchFamily="18" charset="-128"/>
                <a:ea typeface="HGP教科書体" panose="02020600000000000000" pitchFamily="18" charset="-128"/>
              </a:rPr>
              <a:t>それは非常に難しいものである。</a:t>
            </a:r>
            <a:endParaRPr lang="en-US" altLang="ja-JP" sz="2000" dirty="0">
              <a:latin typeface="HGP教科書体" panose="02020600000000000000" pitchFamily="18" charset="-128"/>
              <a:ea typeface="HGP教科書体" panose="02020600000000000000" pitchFamily="18" charset="-128"/>
            </a:endParaRPr>
          </a:p>
          <a:p>
            <a:pPr algn="ctr">
              <a:defRPr/>
            </a:pPr>
            <a:r>
              <a:rPr lang="ja-JP" altLang="en-US" sz="2000" dirty="0">
                <a:latin typeface="HGP教科書体" panose="02020600000000000000" pitchFamily="18" charset="-128"/>
                <a:ea typeface="HGP教科書体" panose="02020600000000000000" pitchFamily="18" charset="-128"/>
              </a:rPr>
              <a:t>しかし、発見された後でその証明の優美さは、</a:t>
            </a:r>
            <a:endParaRPr lang="en-US" altLang="ja-JP" sz="2000" dirty="0">
              <a:latin typeface="HGP教科書体" panose="02020600000000000000" pitchFamily="18" charset="-128"/>
              <a:ea typeface="HGP教科書体" panose="02020600000000000000" pitchFamily="18" charset="-128"/>
            </a:endParaRPr>
          </a:p>
          <a:p>
            <a:pPr algn="ctr">
              <a:defRPr/>
            </a:pPr>
            <a:r>
              <a:rPr lang="ja-JP" altLang="en-US" sz="2000" dirty="0">
                <a:latin typeface="HGP教科書体" panose="02020600000000000000" pitchFamily="18" charset="-128"/>
                <a:ea typeface="HGP教科書体" panose="02020600000000000000" pitchFamily="18" charset="-128"/>
              </a:rPr>
              <a:t>まことに大きなものである。</a:t>
            </a:r>
            <a:r>
              <a:rPr lang="en-US" altLang="ja-JP" sz="2000" dirty="0">
                <a:latin typeface="HGP教科書体" panose="02020600000000000000" pitchFamily="18" charset="-128"/>
                <a:ea typeface="HGP教科書体" panose="02020600000000000000" pitchFamily="18" charset="-128"/>
              </a:rPr>
              <a:t>(</a:t>
            </a:r>
            <a:r>
              <a:rPr lang="ja-JP" altLang="en-US" sz="2000" dirty="0">
                <a:latin typeface="HGP教科書体" panose="02020600000000000000" pitchFamily="18" charset="-128"/>
                <a:ea typeface="HGP教科書体" panose="02020600000000000000" pitchFamily="18" charset="-128"/>
              </a:rPr>
              <a:t>微積分等の計算を用いた</a:t>
            </a:r>
            <a:r>
              <a:rPr lang="en-US" altLang="ja-JP" sz="2000" dirty="0">
                <a:latin typeface="HGP教科書体" panose="02020600000000000000" pitchFamily="18" charset="-128"/>
                <a:ea typeface="HGP教科書体" panose="02020600000000000000" pitchFamily="18" charset="-128"/>
              </a:rPr>
              <a:t>)</a:t>
            </a:r>
          </a:p>
          <a:p>
            <a:pPr algn="ctr">
              <a:defRPr/>
            </a:pPr>
            <a:r>
              <a:rPr lang="ja-JP" altLang="en-US" sz="2000" dirty="0">
                <a:latin typeface="HGP教科書体" panose="02020600000000000000" pitchFamily="18" charset="-128"/>
                <a:ea typeface="HGP教科書体" panose="02020600000000000000" pitchFamily="18" charset="-128"/>
              </a:rPr>
              <a:t>解析的な方法のもつ力は、ものごとを証明するよりも、</a:t>
            </a:r>
            <a:endParaRPr lang="en-US" altLang="ja-JP" sz="2000" dirty="0">
              <a:latin typeface="HGP教科書体" panose="02020600000000000000" pitchFamily="18" charset="-128"/>
              <a:ea typeface="HGP教科書体" panose="02020600000000000000" pitchFamily="18" charset="-128"/>
            </a:endParaRPr>
          </a:p>
          <a:p>
            <a:pPr algn="ctr">
              <a:defRPr/>
            </a:pPr>
            <a:r>
              <a:rPr lang="ja-JP" altLang="en-US" sz="2000" dirty="0">
                <a:latin typeface="HGP教科書体" panose="02020600000000000000" pitchFamily="18" charset="-128"/>
                <a:ea typeface="HGP教科書体" panose="02020600000000000000" pitchFamily="18" charset="-128"/>
              </a:rPr>
              <a:t>ものごとを発見するのが非常に容易になる点にある。</a:t>
            </a:r>
            <a:endParaRPr lang="en-US" altLang="ja-JP" sz="2000" dirty="0">
              <a:latin typeface="HGP教科書体" panose="02020600000000000000" pitchFamily="18" charset="-128"/>
              <a:ea typeface="HGP教科書体" panose="02020600000000000000" pitchFamily="18" charset="-128"/>
            </a:endParaRPr>
          </a:p>
          <a:p>
            <a:pPr algn="ctr">
              <a:defRPr/>
            </a:pPr>
            <a:r>
              <a:rPr lang="ja-JP" altLang="en-US" sz="2000" dirty="0">
                <a:latin typeface="HGP教科書体" panose="02020600000000000000" pitchFamily="18" charset="-128"/>
                <a:ea typeface="HGP教科書体" panose="02020600000000000000" pitchFamily="18" charset="-128"/>
              </a:rPr>
              <a:t>しかし、優美さの程度に関してはそうではない。</a:t>
            </a:r>
            <a:endParaRPr lang="en-US" altLang="ja-JP" sz="2000" dirty="0">
              <a:latin typeface="HGP教科書体" panose="02020600000000000000" pitchFamily="18" charset="-128"/>
              <a:ea typeface="HGP教科書体" panose="02020600000000000000" pitchFamily="18" charset="-128"/>
            </a:endParaRPr>
          </a:p>
          <a:p>
            <a:pPr algn="ctr">
              <a:defRPr/>
            </a:pPr>
            <a:r>
              <a:rPr lang="ja-JP" altLang="en-US" sz="2000" dirty="0">
                <a:latin typeface="HGP教科書体" panose="02020600000000000000" pitchFamily="18" charset="-128"/>
                <a:ea typeface="HGP教科書体" panose="02020600000000000000" pitchFamily="18" charset="-128"/>
              </a:rPr>
              <a:t>解析的方法というのは、たくさんの書き損じた紙、</a:t>
            </a:r>
            <a:endParaRPr lang="en-US" altLang="ja-JP" sz="2000" dirty="0">
              <a:latin typeface="HGP教科書体" panose="02020600000000000000" pitchFamily="18" charset="-128"/>
              <a:ea typeface="HGP教科書体" panose="02020600000000000000" pitchFamily="18" charset="-128"/>
            </a:endParaRPr>
          </a:p>
          <a:p>
            <a:pPr algn="ctr">
              <a:defRPr/>
            </a:pPr>
            <a:r>
              <a:rPr lang="en-US" altLang="ja-JP" sz="2000" dirty="0">
                <a:latin typeface="HGP教科書体" panose="02020600000000000000" pitchFamily="18" charset="-128"/>
                <a:ea typeface="HGP教科書体" panose="02020600000000000000" pitchFamily="18" charset="-128"/>
              </a:rPr>
              <a:t>x</a:t>
            </a:r>
            <a:r>
              <a:rPr lang="ja-JP" altLang="en-US" sz="2000" dirty="0">
                <a:latin typeface="HGP教科書体" panose="02020600000000000000" pitchFamily="18" charset="-128"/>
                <a:ea typeface="HGP教科書体" panose="02020600000000000000" pitchFamily="18" charset="-128"/>
              </a:rPr>
              <a:t>と</a:t>
            </a:r>
            <a:r>
              <a:rPr lang="en-US" altLang="ja-JP" sz="2000" dirty="0">
                <a:latin typeface="HGP教科書体" panose="02020600000000000000" pitchFamily="18" charset="-128"/>
                <a:ea typeface="HGP教科書体" panose="02020600000000000000" pitchFamily="18" charset="-128"/>
              </a:rPr>
              <a:t>y</a:t>
            </a:r>
            <a:r>
              <a:rPr lang="ja-JP" altLang="en-US" sz="2000" dirty="0">
                <a:latin typeface="HGP教科書体" panose="02020600000000000000" pitchFamily="18" charset="-128"/>
                <a:ea typeface="HGP教科書体" panose="02020600000000000000" pitchFamily="18" charset="-128"/>
              </a:rPr>
              <a:t>を用いたり、線で消したり、帳消しにしたりなどで、</a:t>
            </a:r>
            <a:endParaRPr lang="en-US" altLang="ja-JP" sz="2000" dirty="0">
              <a:latin typeface="HGP教科書体" panose="02020600000000000000" pitchFamily="18" charset="-128"/>
              <a:ea typeface="HGP教科書体" panose="02020600000000000000" pitchFamily="18" charset="-128"/>
            </a:endParaRPr>
          </a:p>
          <a:p>
            <a:pPr algn="ctr">
              <a:defRPr/>
            </a:pPr>
            <a:r>
              <a:rPr lang="ja-JP" altLang="en-US" sz="2000" dirty="0">
                <a:latin typeface="HGP教科書体" panose="02020600000000000000" pitchFamily="18" charset="-128"/>
                <a:ea typeface="HGP教科書体" panose="02020600000000000000" pitchFamily="18" charset="-128"/>
              </a:rPr>
              <a:t>まったくエレガンスの逆である。</a:t>
            </a:r>
          </a:p>
        </p:txBody>
      </p:sp>
      <p:grpSp>
        <p:nvGrpSpPr>
          <p:cNvPr id="12" name="グループ化 35"/>
          <p:cNvGrpSpPr>
            <a:grpSpLocks/>
          </p:cNvGrpSpPr>
          <p:nvPr/>
        </p:nvGrpSpPr>
        <p:grpSpPr bwMode="auto">
          <a:xfrm>
            <a:off x="1996069" y="1405054"/>
            <a:ext cx="1449660" cy="438266"/>
            <a:chOff x="2441575" y="2388358"/>
            <a:chExt cx="308284" cy="409433"/>
          </a:xfrm>
        </p:grpSpPr>
        <p:cxnSp>
          <p:nvCxnSpPr>
            <p:cNvPr id="13" name="直線コネクタ 37"/>
            <p:cNvCxnSpPr>
              <a:cxnSpLocks noChangeShapeType="1"/>
            </p:cNvCxnSpPr>
            <p:nvPr/>
          </p:nvCxnSpPr>
          <p:spPr bwMode="auto">
            <a:xfrm flipH="1" flipV="1">
              <a:off x="2441575" y="2388358"/>
              <a:ext cx="308284" cy="155313"/>
            </a:xfrm>
            <a:prstGeom prst="line">
              <a:avLst/>
            </a:prstGeom>
            <a:noFill/>
            <a:ln w="28575" algn="ctr">
              <a:solidFill>
                <a:srgbClr val="0070C0"/>
              </a:solidFill>
              <a:round/>
              <a:headEnd/>
              <a:tailEnd/>
            </a:ln>
            <a:extLst>
              <a:ext uri="{909E8E84-426E-40DD-AFC4-6F175D3DCCD1}">
                <a14:hiddenFill xmlns:a14="http://schemas.microsoft.com/office/drawing/2010/main">
                  <a:noFill/>
                </a14:hiddenFill>
              </a:ext>
            </a:extLst>
          </p:spPr>
        </p:cxnSp>
        <p:cxnSp>
          <p:nvCxnSpPr>
            <p:cNvPr id="14" name="直線コネクタ 38"/>
            <p:cNvCxnSpPr>
              <a:cxnSpLocks noChangeShapeType="1"/>
            </p:cNvCxnSpPr>
            <p:nvPr/>
          </p:nvCxnSpPr>
          <p:spPr bwMode="auto">
            <a:xfrm flipH="1" flipV="1">
              <a:off x="2441575" y="2388359"/>
              <a:ext cx="308284" cy="409432"/>
            </a:xfrm>
            <a:prstGeom prst="line">
              <a:avLst/>
            </a:prstGeom>
            <a:noFill/>
            <a:ln w="28575" algn="ctr">
              <a:solidFill>
                <a:srgbClr val="0070C0"/>
              </a:solidFill>
              <a:round/>
              <a:headEnd/>
              <a:tailEn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5894876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タイトル 4"/>
          <p:cNvSpPr>
            <a:spLocks noGrp="1"/>
          </p:cNvSpPr>
          <p:nvPr>
            <p:ph type="title"/>
          </p:nvPr>
        </p:nvSpPr>
        <p:spPr/>
        <p:txBody>
          <a:bodyPr/>
          <a:lstStyle/>
          <a:p>
            <a:r>
              <a:rPr lang="en-US" altLang="ja-JP"/>
              <a:t>4. </a:t>
            </a:r>
            <a:r>
              <a:rPr lang="ja-JP" altLang="en-US"/>
              <a:t>望遠鏡を用いたガリレイの観測</a:t>
            </a:r>
          </a:p>
        </p:txBody>
      </p:sp>
      <p:pic>
        <p:nvPicPr>
          <p:cNvPr id="41987" name="Picture 2" descr="C:\Users\azumat1976\Documents\Study16\lecture-zenki\KGK161\slides\galile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225" y="914400"/>
            <a:ext cx="2038350" cy="246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テキスト ボックス 2"/>
          <p:cNvSpPr txBox="1">
            <a:spLocks noChangeArrowheads="1"/>
          </p:cNvSpPr>
          <p:nvPr/>
        </p:nvSpPr>
        <p:spPr bwMode="auto">
          <a:xfrm>
            <a:off x="403225" y="3470275"/>
            <a:ext cx="18684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dirty="0">
                <a:solidFill>
                  <a:schemeClr val="tx1"/>
                </a:solidFill>
                <a:latin typeface="Calibri" pitchFamily="34" charset="0"/>
              </a:rPr>
              <a:t>ガリレオ・ガリレイ</a:t>
            </a:r>
            <a:endParaRPr lang="en-US" altLang="ja-JP" sz="1800" dirty="0">
              <a:solidFill>
                <a:schemeClr val="tx1"/>
              </a:solidFill>
              <a:latin typeface="Calibri" pitchFamily="34" charset="0"/>
            </a:endParaRPr>
          </a:p>
          <a:p>
            <a:pPr eaLnBrk="1" hangingPunct="1">
              <a:lnSpc>
                <a:spcPct val="100000"/>
              </a:lnSpc>
              <a:spcBef>
                <a:spcPct val="0"/>
              </a:spcBef>
              <a:spcAft>
                <a:spcPct val="0"/>
              </a:spcAft>
              <a:buClrTx/>
              <a:buFontTx/>
              <a:buNone/>
            </a:pPr>
            <a:r>
              <a:rPr lang="en-US" altLang="ja-JP" sz="1800" dirty="0">
                <a:solidFill>
                  <a:schemeClr val="tx1"/>
                </a:solidFill>
                <a:latin typeface="Calibri" pitchFamily="34" charset="0"/>
              </a:rPr>
              <a:t>(Galileo Galilei)</a:t>
            </a:r>
          </a:p>
          <a:p>
            <a:pPr eaLnBrk="1" hangingPunct="1">
              <a:lnSpc>
                <a:spcPct val="100000"/>
              </a:lnSpc>
              <a:spcBef>
                <a:spcPct val="0"/>
              </a:spcBef>
              <a:spcAft>
                <a:spcPct val="0"/>
              </a:spcAft>
              <a:buClrTx/>
              <a:buFontTx/>
              <a:buNone/>
            </a:pPr>
            <a:r>
              <a:rPr lang="en-US" altLang="ja-JP" sz="1800" dirty="0">
                <a:solidFill>
                  <a:schemeClr val="tx1"/>
                </a:solidFill>
                <a:latin typeface="Calibri" pitchFamily="34" charset="0"/>
              </a:rPr>
              <a:t>1564-1642</a:t>
            </a:r>
            <a:endParaRPr lang="ja-JP" altLang="en-US" sz="1800" dirty="0">
              <a:solidFill>
                <a:schemeClr val="tx1"/>
              </a:solidFill>
              <a:latin typeface="Calibri" pitchFamily="34" charset="0"/>
            </a:endParaRPr>
          </a:p>
        </p:txBody>
      </p:sp>
      <p:sp>
        <p:nvSpPr>
          <p:cNvPr id="5" name="コンテンツ プレースホルダー 2"/>
          <p:cNvSpPr txBox="1">
            <a:spLocks/>
          </p:cNvSpPr>
          <p:nvPr/>
        </p:nvSpPr>
        <p:spPr bwMode="gray">
          <a:xfrm>
            <a:off x="153988" y="4810125"/>
            <a:ext cx="873760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・望遠鏡を用いた惑星の観察による地動説の証拠</a:t>
            </a:r>
            <a:endParaRPr lang="en-US" altLang="ja-JP" kern="0" dirty="0"/>
          </a:p>
          <a:p>
            <a:pPr marL="0" indent="0" eaLnBrk="1" hangingPunct="1">
              <a:buFont typeface="Wingdings" pitchFamily="2" charset="2"/>
              <a:buNone/>
              <a:defRPr/>
            </a:pPr>
            <a:r>
              <a:rPr lang="ja-JP" altLang="en-US" kern="0" dirty="0"/>
              <a:t>・物体の落下運動の法則、慣性の法則等の力学の基礎</a:t>
            </a:r>
            <a:endParaRPr lang="en-US" altLang="ja-JP" kern="0" dirty="0"/>
          </a:p>
        </p:txBody>
      </p:sp>
      <p:sp>
        <p:nvSpPr>
          <p:cNvPr id="6" name="コンテンツ プレースホルダー 2"/>
          <p:cNvSpPr txBox="1">
            <a:spLocks/>
          </p:cNvSpPr>
          <p:nvPr/>
        </p:nvSpPr>
        <p:spPr bwMode="gray">
          <a:xfrm>
            <a:off x="2540000" y="914400"/>
            <a:ext cx="6483350"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ガリレオ・ガリレイ</a:t>
            </a:r>
            <a:r>
              <a:rPr lang="en-US" altLang="ja-JP" kern="0" dirty="0"/>
              <a:t>:</a:t>
            </a:r>
          </a:p>
          <a:p>
            <a:pPr marL="0" indent="0" eaLnBrk="1" hangingPunct="1">
              <a:buFont typeface="Wingdings" pitchFamily="2" charset="2"/>
              <a:buNone/>
              <a:defRPr/>
            </a:pPr>
            <a:r>
              <a:rPr lang="ja-JP" altLang="en-US" kern="0" dirty="0"/>
              <a:t>その業績から天文学の父と称され、科学的手法の開拓者の一人としても知られている。</a:t>
            </a:r>
            <a:endParaRPr lang="en-US" altLang="ja-JP" kern="0" dirty="0"/>
          </a:p>
        </p:txBody>
      </p:sp>
      <p:grpSp>
        <p:nvGrpSpPr>
          <p:cNvPr id="41991" name="グループ化 20"/>
          <p:cNvGrpSpPr>
            <a:grpSpLocks/>
          </p:cNvGrpSpPr>
          <p:nvPr/>
        </p:nvGrpSpPr>
        <p:grpSpPr bwMode="auto">
          <a:xfrm>
            <a:off x="2441575" y="2387600"/>
            <a:ext cx="6613525" cy="2155825"/>
            <a:chOff x="2441575" y="2388358"/>
            <a:chExt cx="6611977" cy="2155105"/>
          </a:xfrm>
        </p:grpSpPr>
        <p:sp>
          <p:nvSpPr>
            <p:cNvPr id="4" name="テキスト ボックス 3"/>
            <p:cNvSpPr txBox="1"/>
            <p:nvPr/>
          </p:nvSpPr>
          <p:spPr>
            <a:xfrm>
              <a:off x="2749478" y="2543881"/>
              <a:ext cx="6304074" cy="1999582"/>
            </a:xfrm>
            <a:prstGeom prst="rect">
              <a:avLst/>
            </a:prstGeom>
            <a:solidFill>
              <a:schemeClr val="accent4">
                <a:lumMod val="20000"/>
                <a:lumOff val="80000"/>
              </a:schemeClr>
            </a:solidFill>
            <a:ln w="28575">
              <a:solidFill>
                <a:srgbClr val="0070C0"/>
              </a:solidFill>
            </a:ln>
          </p:spPr>
          <p:txBody>
            <a:bodyPr wrap="none">
              <a:spAutoFit/>
            </a:bodyPr>
            <a:lstStyle/>
            <a:p>
              <a:pPr eaLnBrk="1" hangingPunct="1">
                <a:defRPr/>
              </a:pPr>
              <a:r>
                <a:rPr lang="ja-JP" altLang="en-US" dirty="0">
                  <a:ea typeface="ＭＳ Ｐゴシック" panose="020B0600070205080204" pitchFamily="50" charset="-128"/>
                </a:rPr>
                <a:t>科学はこの宇宙という名の分厚い本の中に書かれていて、</a:t>
              </a:r>
              <a:endParaRPr lang="en-US" altLang="ja-JP" dirty="0">
                <a:ea typeface="ＭＳ Ｐゴシック" panose="020B0600070205080204" pitchFamily="50" charset="-128"/>
              </a:endParaRPr>
            </a:p>
            <a:p>
              <a:pPr eaLnBrk="1" hangingPunct="1">
                <a:defRPr/>
              </a:pPr>
              <a:r>
                <a:rPr lang="ja-JP" altLang="en-US" dirty="0">
                  <a:ea typeface="ＭＳ Ｐゴシック" panose="020B0600070205080204" pitchFamily="50" charset="-128"/>
                </a:rPr>
                <a:t>私たちの目の前に開かれている。</a:t>
              </a:r>
              <a:endParaRPr lang="en-US" altLang="ja-JP" dirty="0">
                <a:ea typeface="ＭＳ Ｐゴシック" panose="020B0600070205080204" pitchFamily="50" charset="-128"/>
              </a:endParaRPr>
            </a:p>
            <a:p>
              <a:pPr eaLnBrk="1" hangingPunct="1">
                <a:defRPr/>
              </a:pPr>
              <a:r>
                <a:rPr lang="ja-JP" altLang="en-US" dirty="0">
                  <a:ea typeface="ＭＳ Ｐゴシック" panose="020B0600070205080204" pitchFamily="50" charset="-128"/>
                </a:rPr>
                <a:t>しかし、そこに使われている言語を学び文字を解釈しなければ、</a:t>
              </a:r>
              <a:endParaRPr lang="en-US" altLang="ja-JP" dirty="0">
                <a:ea typeface="ＭＳ Ｐゴシック" panose="020B0600070205080204" pitchFamily="50" charset="-128"/>
              </a:endParaRPr>
            </a:p>
            <a:p>
              <a:pPr eaLnBrk="1" hangingPunct="1">
                <a:defRPr/>
              </a:pPr>
              <a:r>
                <a:rPr lang="ja-JP" altLang="en-US" dirty="0">
                  <a:ea typeface="ＭＳ Ｐゴシック" panose="020B0600070205080204" pitchFamily="50" charset="-128"/>
                </a:rPr>
                <a:t>誰もその内容を理解出来ない。</a:t>
              </a:r>
              <a:endParaRPr lang="en-US" altLang="ja-JP" dirty="0">
                <a:ea typeface="ＭＳ Ｐゴシック" panose="020B0600070205080204" pitchFamily="50" charset="-128"/>
              </a:endParaRPr>
            </a:p>
            <a:p>
              <a:pPr eaLnBrk="1" hangingPunct="1">
                <a:defRPr/>
              </a:pPr>
              <a:r>
                <a:rPr lang="ja-JP" altLang="en-US" sz="3200" dirty="0">
                  <a:ea typeface="ＭＳ Ｐゴシック" panose="020B0600070205080204" pitchFamily="50" charset="-128"/>
                </a:rPr>
                <a:t>その言語こそは数学である。</a:t>
              </a:r>
              <a:endParaRPr lang="en-US" altLang="ja-JP" sz="3200" dirty="0">
                <a:ea typeface="ＭＳ Ｐゴシック" panose="020B0600070205080204" pitchFamily="50" charset="-128"/>
              </a:endParaRPr>
            </a:p>
            <a:p>
              <a:pPr eaLnBrk="1" hangingPunct="1">
                <a:defRPr/>
              </a:pPr>
              <a:r>
                <a:rPr lang="en-US" altLang="ja-JP" sz="2000" dirty="0">
                  <a:solidFill>
                    <a:srgbClr val="000000"/>
                  </a:solidFill>
                  <a:ea typeface="ＭＳ Ｐゴシック" panose="020B0600070205080204" pitchFamily="50" charset="-128"/>
                </a:rPr>
                <a:t>『</a:t>
              </a:r>
              <a:r>
                <a:rPr lang="ja-JP" altLang="en-US" sz="2000" dirty="0">
                  <a:solidFill>
                    <a:srgbClr val="000000"/>
                  </a:solidFill>
                  <a:ea typeface="ＭＳ Ｐゴシック" panose="020B0600070205080204" pitchFamily="50" charset="-128"/>
                </a:rPr>
                <a:t>偽金鑑識官</a:t>
              </a:r>
              <a:r>
                <a:rPr lang="en-US" altLang="ja-JP" sz="2000" dirty="0">
                  <a:solidFill>
                    <a:srgbClr val="000000"/>
                  </a:solidFill>
                  <a:ea typeface="ＭＳ Ｐゴシック" panose="020B0600070205080204" pitchFamily="50" charset="-128"/>
                </a:rPr>
                <a:t>』(1623</a:t>
              </a:r>
              <a:r>
                <a:rPr lang="ja-JP" altLang="en-US" sz="2000" dirty="0">
                  <a:solidFill>
                    <a:srgbClr val="000000"/>
                  </a:solidFill>
                  <a:ea typeface="ＭＳ Ｐゴシック" panose="020B0600070205080204" pitchFamily="50" charset="-128"/>
                </a:rPr>
                <a:t>年</a:t>
              </a:r>
              <a:r>
                <a:rPr lang="en-US" altLang="ja-JP" sz="2000" dirty="0">
                  <a:solidFill>
                    <a:srgbClr val="000000"/>
                  </a:solidFill>
                  <a:ea typeface="ＭＳ Ｐゴシック" panose="020B0600070205080204" pitchFamily="50" charset="-128"/>
                </a:rPr>
                <a:t>)</a:t>
              </a:r>
              <a:endParaRPr lang="ja-JP" altLang="en-US" sz="2000" dirty="0">
                <a:solidFill>
                  <a:srgbClr val="000000"/>
                </a:solidFill>
                <a:ea typeface="ＭＳ Ｐゴシック" panose="020B0600070205080204" pitchFamily="50" charset="-128"/>
              </a:endParaRPr>
            </a:p>
          </p:txBody>
        </p:sp>
        <p:cxnSp>
          <p:nvCxnSpPr>
            <p:cNvPr id="41994" name="直線コネクタ 15"/>
            <p:cNvCxnSpPr>
              <a:cxnSpLocks noChangeShapeType="1"/>
            </p:cNvCxnSpPr>
            <p:nvPr/>
          </p:nvCxnSpPr>
          <p:spPr bwMode="auto">
            <a:xfrm flipH="1" flipV="1">
              <a:off x="2441575" y="2388358"/>
              <a:ext cx="308284" cy="155313"/>
            </a:xfrm>
            <a:prstGeom prst="line">
              <a:avLst/>
            </a:prstGeom>
            <a:noFill/>
            <a:ln w="28575" algn="ctr">
              <a:solidFill>
                <a:srgbClr val="0070C0"/>
              </a:solidFill>
              <a:round/>
              <a:headEnd/>
              <a:tailEnd/>
            </a:ln>
            <a:extLst>
              <a:ext uri="{909E8E84-426E-40DD-AFC4-6F175D3DCCD1}">
                <a14:hiddenFill xmlns:a14="http://schemas.microsoft.com/office/drawing/2010/main">
                  <a:noFill/>
                </a14:hiddenFill>
              </a:ext>
            </a:extLst>
          </p:spPr>
        </p:cxnSp>
        <p:cxnSp>
          <p:nvCxnSpPr>
            <p:cNvPr id="41995" name="直線コネクタ 19"/>
            <p:cNvCxnSpPr>
              <a:cxnSpLocks noChangeShapeType="1"/>
            </p:cNvCxnSpPr>
            <p:nvPr/>
          </p:nvCxnSpPr>
          <p:spPr bwMode="auto">
            <a:xfrm flipH="1" flipV="1">
              <a:off x="2441575" y="2388359"/>
              <a:ext cx="308284" cy="409432"/>
            </a:xfrm>
            <a:prstGeom prst="line">
              <a:avLst/>
            </a:prstGeom>
            <a:noFill/>
            <a:ln w="28575" algn="ctr">
              <a:solidFill>
                <a:srgbClr val="0070C0"/>
              </a:solidFill>
              <a:round/>
              <a:headEnd/>
              <a:tailEnd/>
            </a:ln>
            <a:extLst>
              <a:ext uri="{909E8E84-426E-40DD-AFC4-6F175D3DCCD1}">
                <a14:hiddenFill xmlns:a14="http://schemas.microsoft.com/office/drawing/2010/main">
                  <a:noFill/>
                </a14:hiddenFill>
              </a:ext>
            </a:extLst>
          </p:spPr>
        </p:cxnSp>
      </p:grpSp>
      <p:sp>
        <p:nvSpPr>
          <p:cNvPr id="41992" name="スライド番号プレースホルダー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769BA0C8-83C4-4041-8399-95E1A501E57A}" type="slidenum">
              <a:rPr kumimoji="0" lang="ja-JP" altLang="en-US" smtClean="0">
                <a:solidFill>
                  <a:schemeClr val="tx1"/>
                </a:solidFill>
              </a:rPr>
              <a:pPr>
                <a:lnSpc>
                  <a:spcPct val="100000"/>
                </a:lnSpc>
                <a:spcBef>
                  <a:spcPct val="0"/>
                </a:spcBef>
                <a:spcAft>
                  <a:spcPct val="0"/>
                </a:spcAft>
                <a:buClrTx/>
                <a:buFontTx/>
                <a:buNone/>
              </a:pPr>
              <a:t>41</a:t>
            </a:fld>
            <a:endParaRPr kumimoji="0" lang="ja-JP" altLang="en-US">
              <a:solidFill>
                <a:schemeClr val="tx1"/>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タイトル 4"/>
          <p:cNvSpPr>
            <a:spLocks noGrp="1"/>
          </p:cNvSpPr>
          <p:nvPr>
            <p:ph type="title"/>
          </p:nvPr>
        </p:nvSpPr>
        <p:spPr/>
        <p:txBody>
          <a:bodyPr/>
          <a:lstStyle/>
          <a:p>
            <a:r>
              <a:rPr lang="en-US" altLang="ja-JP"/>
              <a:t>4. </a:t>
            </a:r>
            <a:r>
              <a:rPr lang="ja-JP" altLang="en-US"/>
              <a:t>望遠鏡を用いたガリレイの観測</a:t>
            </a:r>
          </a:p>
        </p:txBody>
      </p:sp>
      <p:sp>
        <p:nvSpPr>
          <p:cNvPr id="6" name="コンテンツ プレースホルダー 2"/>
          <p:cNvSpPr txBox="1">
            <a:spLocks/>
          </p:cNvSpPr>
          <p:nvPr/>
        </p:nvSpPr>
        <p:spPr bwMode="gray">
          <a:xfrm>
            <a:off x="152400" y="855663"/>
            <a:ext cx="8991600" cy="116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t>1608</a:t>
            </a:r>
            <a:r>
              <a:rPr lang="ja-JP" altLang="en-US" kern="0" dirty="0"/>
              <a:t>年</a:t>
            </a:r>
            <a:r>
              <a:rPr lang="en-US" altLang="ja-JP" kern="0" dirty="0"/>
              <a:t>: </a:t>
            </a:r>
            <a:r>
              <a:rPr lang="ja-JP" altLang="en-US" kern="0" dirty="0"/>
              <a:t>ハンス・リッペルスハイ</a:t>
            </a:r>
            <a:r>
              <a:rPr lang="en-US" altLang="ja-JP" kern="0" dirty="0"/>
              <a:t>(Hans Lippershey)</a:t>
            </a:r>
          </a:p>
          <a:p>
            <a:pPr marL="0" indent="0" eaLnBrk="1" hangingPunct="1">
              <a:buFont typeface="Wingdings" pitchFamily="2" charset="2"/>
              <a:buNone/>
              <a:defRPr/>
            </a:pPr>
            <a:r>
              <a:rPr lang="ja-JP" altLang="en-US" kern="0" dirty="0"/>
              <a:t>による世界最初の望遠鏡</a:t>
            </a:r>
            <a:endParaRPr lang="en-US" altLang="ja-JP" kern="0" dirty="0"/>
          </a:p>
        </p:txBody>
      </p:sp>
      <p:sp>
        <p:nvSpPr>
          <p:cNvPr id="7" name="コンテンツ プレースホルダー 2"/>
          <p:cNvSpPr txBox="1">
            <a:spLocks/>
          </p:cNvSpPr>
          <p:nvPr/>
        </p:nvSpPr>
        <p:spPr bwMode="gray">
          <a:xfrm>
            <a:off x="152400" y="2181225"/>
            <a:ext cx="5033963"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ケプラー式・ガリレイ式の望遠鏡</a:t>
            </a:r>
            <a:endParaRPr lang="en-US" altLang="ja-JP" kern="0" dirty="0"/>
          </a:p>
        </p:txBody>
      </p:sp>
      <p:pic>
        <p:nvPicPr>
          <p:cNvPr id="43013" name="Picture 2" descr="C:\Users\azumat1976\Documents\Study16\lecture-zenki\STL161T\slides\kepler_galilei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841625"/>
            <a:ext cx="4011613" cy="319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表 1"/>
          <p:cNvGraphicFramePr>
            <a:graphicFrameLocks noGrp="1"/>
          </p:cNvGraphicFramePr>
          <p:nvPr/>
        </p:nvGraphicFramePr>
        <p:xfrm>
          <a:off x="4752975" y="4057650"/>
          <a:ext cx="4195764" cy="2195514"/>
        </p:xfrm>
        <a:graphic>
          <a:graphicData uri="http://schemas.openxmlformats.org/drawingml/2006/table">
            <a:tbl>
              <a:tblPr firstRow="1" bandRow="1">
                <a:tableStyleId>{5C22544A-7EE6-4342-B048-85BDC9FD1C3A}</a:tableStyleId>
              </a:tblPr>
              <a:tblGrid>
                <a:gridCol w="1398588">
                  <a:extLst>
                    <a:ext uri="{9D8B030D-6E8A-4147-A177-3AD203B41FA5}">
                      <a16:colId xmlns:a16="http://schemas.microsoft.com/office/drawing/2014/main" val="20000"/>
                    </a:ext>
                  </a:extLst>
                </a:gridCol>
                <a:gridCol w="1398588">
                  <a:extLst>
                    <a:ext uri="{9D8B030D-6E8A-4147-A177-3AD203B41FA5}">
                      <a16:colId xmlns:a16="http://schemas.microsoft.com/office/drawing/2014/main" val="20001"/>
                    </a:ext>
                  </a:extLst>
                </a:gridCol>
                <a:gridCol w="1398588">
                  <a:extLst>
                    <a:ext uri="{9D8B030D-6E8A-4147-A177-3AD203B41FA5}">
                      <a16:colId xmlns:a16="http://schemas.microsoft.com/office/drawing/2014/main" val="20002"/>
                    </a:ext>
                  </a:extLst>
                </a:gridCol>
              </a:tblGrid>
              <a:tr h="365932">
                <a:tc>
                  <a:txBody>
                    <a:bodyPr/>
                    <a:lstStyle/>
                    <a:p>
                      <a:endParaRPr kumimoji="1" lang="ja-JP" altLang="en-US" sz="1800" dirty="0"/>
                    </a:p>
                  </a:txBody>
                  <a:tcPr marL="91442" marR="91442" marT="45751" marB="45751"/>
                </a:tc>
                <a:tc>
                  <a:txBody>
                    <a:bodyPr/>
                    <a:lstStyle/>
                    <a:p>
                      <a:r>
                        <a:rPr kumimoji="1" lang="ja-JP" altLang="en-US" sz="1800" dirty="0"/>
                        <a:t>利点</a:t>
                      </a:r>
                    </a:p>
                  </a:txBody>
                  <a:tcPr marL="91442" marR="91442" marT="45751" marB="45751"/>
                </a:tc>
                <a:tc>
                  <a:txBody>
                    <a:bodyPr/>
                    <a:lstStyle/>
                    <a:p>
                      <a:r>
                        <a:rPr kumimoji="1" lang="ja-JP" altLang="en-US" sz="1800" dirty="0"/>
                        <a:t>欠点</a:t>
                      </a:r>
                    </a:p>
                  </a:txBody>
                  <a:tcPr marL="91442" marR="91442" marT="45751" marB="45751"/>
                </a:tc>
                <a:extLst>
                  <a:ext uri="{0D108BD9-81ED-4DB2-BD59-A6C34878D82A}">
                    <a16:rowId xmlns:a16="http://schemas.microsoft.com/office/drawing/2014/main" val="10000"/>
                  </a:ext>
                </a:extLst>
              </a:tr>
              <a:tr h="914791">
                <a:tc>
                  <a:txBody>
                    <a:bodyPr/>
                    <a:lstStyle/>
                    <a:p>
                      <a:r>
                        <a:rPr kumimoji="1" lang="ja-JP" altLang="en-US" sz="1800" dirty="0"/>
                        <a:t>ガリレイ式</a:t>
                      </a:r>
                      <a:endParaRPr kumimoji="1" lang="en-US" altLang="ja-JP" sz="1800" dirty="0"/>
                    </a:p>
                    <a:p>
                      <a:r>
                        <a:rPr kumimoji="1" lang="en-US" altLang="ja-JP" sz="1800" dirty="0"/>
                        <a:t>(1609-10</a:t>
                      </a:r>
                      <a:r>
                        <a:rPr kumimoji="1" lang="ja-JP" altLang="en-US" sz="1800" dirty="0"/>
                        <a:t>年</a:t>
                      </a:r>
                      <a:r>
                        <a:rPr kumimoji="1" lang="en-US" altLang="ja-JP" sz="1800" dirty="0"/>
                        <a:t>)</a:t>
                      </a:r>
                      <a:endParaRPr kumimoji="1" lang="ja-JP" altLang="en-US" sz="1800" dirty="0"/>
                    </a:p>
                  </a:txBody>
                  <a:tcPr marL="91442" marR="91442" marT="45751" marB="45751"/>
                </a:tc>
                <a:tc>
                  <a:txBody>
                    <a:bodyPr/>
                    <a:lstStyle/>
                    <a:p>
                      <a:r>
                        <a:rPr kumimoji="1" lang="ja-JP" altLang="en-US" sz="1800" dirty="0"/>
                        <a:t>像が上下さかさまにならない。</a:t>
                      </a:r>
                    </a:p>
                  </a:txBody>
                  <a:tcPr marL="91442" marR="91442" marT="45751" marB="45751"/>
                </a:tc>
                <a:tc>
                  <a:txBody>
                    <a:bodyPr/>
                    <a:lstStyle/>
                    <a:p>
                      <a:r>
                        <a:rPr kumimoji="1" lang="ja-JP" altLang="en-US" sz="1800" dirty="0"/>
                        <a:t>倍率を高くできない。</a:t>
                      </a:r>
                    </a:p>
                  </a:txBody>
                  <a:tcPr marL="91442" marR="91442" marT="45751" marB="45751"/>
                </a:tc>
                <a:extLst>
                  <a:ext uri="{0D108BD9-81ED-4DB2-BD59-A6C34878D82A}">
                    <a16:rowId xmlns:a16="http://schemas.microsoft.com/office/drawing/2014/main" val="10001"/>
                  </a:ext>
                </a:extLst>
              </a:tr>
              <a:tr h="914791">
                <a:tc>
                  <a:txBody>
                    <a:bodyPr/>
                    <a:lstStyle/>
                    <a:p>
                      <a:r>
                        <a:rPr kumimoji="1" lang="ja-JP" altLang="en-US" sz="1800" dirty="0"/>
                        <a:t>ケプラー式</a:t>
                      </a:r>
                      <a:endParaRPr kumimoji="1" lang="en-US" altLang="ja-JP" sz="1800" dirty="0"/>
                    </a:p>
                    <a:p>
                      <a:r>
                        <a:rPr kumimoji="1" lang="en-US" altLang="ja-JP" sz="1800" dirty="0"/>
                        <a:t>(1611</a:t>
                      </a:r>
                      <a:r>
                        <a:rPr kumimoji="1" lang="ja-JP" altLang="en-US" sz="1800" dirty="0"/>
                        <a:t>年</a:t>
                      </a:r>
                      <a:r>
                        <a:rPr kumimoji="1" lang="en-US" altLang="ja-JP" sz="1800" dirty="0"/>
                        <a:t>)</a:t>
                      </a:r>
                      <a:endParaRPr kumimoji="1" lang="ja-JP" altLang="en-US" sz="1800" dirty="0"/>
                    </a:p>
                  </a:txBody>
                  <a:tcPr marL="91442" marR="91442" marT="45751" marB="45751"/>
                </a:tc>
                <a:tc>
                  <a:txBody>
                    <a:bodyPr/>
                    <a:lstStyle/>
                    <a:p>
                      <a:r>
                        <a:rPr kumimoji="1" lang="ja-JP" altLang="en-US" sz="1800" dirty="0"/>
                        <a:t>高倍率にしても視野が狭くならない。</a:t>
                      </a:r>
                    </a:p>
                  </a:txBody>
                  <a:tcPr marL="91442" marR="91442" marT="45751" marB="45751"/>
                </a:tc>
                <a:tc>
                  <a:txBody>
                    <a:bodyPr/>
                    <a:lstStyle/>
                    <a:p>
                      <a:r>
                        <a:rPr kumimoji="1" lang="ja-JP" altLang="en-US" sz="1800" dirty="0"/>
                        <a:t>像が上下さかさま。</a:t>
                      </a:r>
                    </a:p>
                  </a:txBody>
                  <a:tcPr marL="91442" marR="91442" marT="45751" marB="45751"/>
                </a:tc>
                <a:extLst>
                  <a:ext uri="{0D108BD9-81ED-4DB2-BD59-A6C34878D82A}">
                    <a16:rowId xmlns:a16="http://schemas.microsoft.com/office/drawing/2014/main" val="10002"/>
                  </a:ext>
                </a:extLst>
              </a:tr>
            </a:tbl>
          </a:graphicData>
        </a:graphic>
      </p:graphicFrame>
      <p:pic>
        <p:nvPicPr>
          <p:cNvPr id="43032" name="Picture 3" descr="C:\Users\azumat1976\Documents\Study16\lecture-zenki\STL161T\slides\galiler_telescop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5225" y="2160588"/>
            <a:ext cx="3973513"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33" name="スライド番号プレースホルダー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23998419-3689-4B80-B882-9C3C79CB5F97}" type="slidenum">
              <a:rPr kumimoji="0" lang="ja-JP" altLang="en-US" smtClean="0">
                <a:solidFill>
                  <a:schemeClr val="tx1"/>
                </a:solidFill>
              </a:rPr>
              <a:pPr>
                <a:lnSpc>
                  <a:spcPct val="100000"/>
                </a:lnSpc>
                <a:spcBef>
                  <a:spcPct val="0"/>
                </a:spcBef>
                <a:spcAft>
                  <a:spcPct val="0"/>
                </a:spcAft>
                <a:buClrTx/>
                <a:buFontTx/>
                <a:buNone/>
              </a:pPr>
              <a:t>42</a:t>
            </a:fld>
            <a:endParaRPr kumimoji="0" lang="ja-JP" altLang="en-US">
              <a:solidFill>
                <a:schemeClr val="tx1"/>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タイトル 4"/>
          <p:cNvSpPr>
            <a:spLocks noGrp="1"/>
          </p:cNvSpPr>
          <p:nvPr>
            <p:ph type="title"/>
          </p:nvPr>
        </p:nvSpPr>
        <p:spPr/>
        <p:txBody>
          <a:bodyPr/>
          <a:lstStyle/>
          <a:p>
            <a:r>
              <a:rPr lang="en-US" altLang="ja-JP"/>
              <a:t>4. </a:t>
            </a:r>
            <a:r>
              <a:rPr lang="ja-JP" altLang="en-US"/>
              <a:t>望遠鏡を用いたガリレイの観測</a:t>
            </a:r>
          </a:p>
        </p:txBody>
      </p:sp>
      <p:sp>
        <p:nvSpPr>
          <p:cNvPr id="6" name="コンテンツ プレースホルダー 2"/>
          <p:cNvSpPr txBox="1">
            <a:spLocks/>
          </p:cNvSpPr>
          <p:nvPr/>
        </p:nvSpPr>
        <p:spPr bwMode="gray">
          <a:xfrm>
            <a:off x="152400" y="855663"/>
            <a:ext cx="8991600"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望遠鏡を用いて得られたガリレイの発見</a:t>
            </a:r>
            <a:endParaRPr lang="en-US" altLang="ja-JP" kern="0" dirty="0"/>
          </a:p>
        </p:txBody>
      </p:sp>
      <p:sp>
        <p:nvSpPr>
          <p:cNvPr id="8" name="コンテンツ プレースホルダー 2"/>
          <p:cNvSpPr txBox="1">
            <a:spLocks/>
          </p:cNvSpPr>
          <p:nvPr/>
        </p:nvSpPr>
        <p:spPr bwMode="gray">
          <a:xfrm>
            <a:off x="152400" y="1422400"/>
            <a:ext cx="6084888"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t>(1) </a:t>
            </a:r>
            <a:r>
              <a:rPr lang="ja-JP" altLang="en-US" kern="0" dirty="0"/>
              <a:t>月面の凹凸</a:t>
            </a:r>
            <a:r>
              <a:rPr lang="en-US" altLang="ja-JP" kern="0" dirty="0"/>
              <a:t>(1609</a:t>
            </a:r>
            <a:r>
              <a:rPr lang="ja-JP" altLang="en-US" kern="0" dirty="0"/>
              <a:t>年</a:t>
            </a:r>
            <a:r>
              <a:rPr lang="en-US" altLang="ja-JP" kern="0" dirty="0"/>
              <a:t>)</a:t>
            </a:r>
          </a:p>
        </p:txBody>
      </p:sp>
      <p:pic>
        <p:nvPicPr>
          <p:cNvPr id="44037" name="Picture 2" descr="C:\Users\azumat1976\Documents\Study16\lecture-zenki\STL161T\slides\galilei_mo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7225" y="1285875"/>
            <a:ext cx="2738438" cy="277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8" name="テキスト ボックス 1"/>
          <p:cNvSpPr txBox="1">
            <a:spLocks noChangeArrowheads="1"/>
          </p:cNvSpPr>
          <p:nvPr/>
        </p:nvSpPr>
        <p:spPr bwMode="auto">
          <a:xfrm>
            <a:off x="5978525" y="4059238"/>
            <a:ext cx="17510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a:solidFill>
                  <a:schemeClr val="tx1"/>
                </a:solidFill>
                <a:latin typeface="Calibri" pitchFamily="34" charset="0"/>
              </a:rPr>
              <a:t>出典</a:t>
            </a:r>
            <a:r>
              <a:rPr lang="en-US" altLang="ja-JP" sz="1800">
                <a:solidFill>
                  <a:schemeClr val="tx1"/>
                </a:solidFill>
                <a:latin typeface="Calibri" pitchFamily="34" charset="0"/>
              </a:rPr>
              <a:t>: </a:t>
            </a:r>
            <a:r>
              <a:rPr lang="ja-JP" altLang="en-US" sz="1800">
                <a:solidFill>
                  <a:schemeClr val="tx1"/>
                </a:solidFill>
                <a:latin typeface="Calibri" pitchFamily="34" charset="0"/>
              </a:rPr>
              <a:t>「星界の報告」</a:t>
            </a:r>
            <a:endParaRPr lang="en-US" altLang="ja-JP" sz="1800">
              <a:solidFill>
                <a:schemeClr val="tx1"/>
              </a:solidFill>
              <a:latin typeface="Calibri" pitchFamily="34" charset="0"/>
            </a:endParaRPr>
          </a:p>
        </p:txBody>
      </p:sp>
      <p:sp>
        <p:nvSpPr>
          <p:cNvPr id="12" name="コンテンツ プレースホルダー 2"/>
          <p:cNvSpPr txBox="1">
            <a:spLocks/>
          </p:cNvSpPr>
          <p:nvPr/>
        </p:nvSpPr>
        <p:spPr bwMode="gray">
          <a:xfrm>
            <a:off x="152400" y="2005013"/>
            <a:ext cx="5853113"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従来のアリストテレス以来の価値観</a:t>
            </a:r>
            <a:r>
              <a:rPr lang="en-US" altLang="ja-JP" kern="0" dirty="0"/>
              <a:t>:</a:t>
            </a:r>
          </a:p>
          <a:p>
            <a:pPr marL="0" indent="0" eaLnBrk="1" hangingPunct="1">
              <a:buFont typeface="Wingdings" pitchFamily="2" charset="2"/>
              <a:buNone/>
              <a:defRPr/>
            </a:pPr>
            <a:r>
              <a:rPr lang="ja-JP" altLang="en-US" kern="0" dirty="0"/>
              <a:t>完全無欠な天上界にある月は、</a:t>
            </a:r>
            <a:endParaRPr lang="en-US" altLang="ja-JP" kern="0" dirty="0"/>
          </a:p>
          <a:p>
            <a:pPr marL="0" indent="0" eaLnBrk="1" hangingPunct="1">
              <a:buFont typeface="Wingdings" pitchFamily="2" charset="2"/>
              <a:buNone/>
              <a:defRPr/>
            </a:pPr>
            <a:r>
              <a:rPr lang="ja-JP" altLang="en-US" kern="0" dirty="0"/>
              <a:t>完全な球体であるはずだ。</a:t>
            </a:r>
            <a:endParaRPr lang="en-US" altLang="ja-JP" kern="0" dirty="0"/>
          </a:p>
        </p:txBody>
      </p:sp>
      <p:sp>
        <p:nvSpPr>
          <p:cNvPr id="13" name="コンテンツ プレースホルダー 2"/>
          <p:cNvSpPr txBox="1">
            <a:spLocks/>
          </p:cNvSpPr>
          <p:nvPr/>
        </p:nvSpPr>
        <p:spPr bwMode="gray">
          <a:xfrm>
            <a:off x="152400" y="3970338"/>
            <a:ext cx="89916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ガリレイの観測により</a:t>
            </a:r>
            <a:r>
              <a:rPr lang="en-US" altLang="ja-JP" kern="0" dirty="0"/>
              <a:t>…</a:t>
            </a:r>
          </a:p>
          <a:p>
            <a:pPr marL="0" indent="0" eaLnBrk="1" hangingPunct="1">
              <a:buFont typeface="Wingdings" pitchFamily="2" charset="2"/>
              <a:buNone/>
              <a:defRPr/>
            </a:pPr>
            <a:r>
              <a:rPr lang="ja-JP" altLang="en-US" kern="0" dirty="0"/>
              <a:t>・山や谷やクレーターが存在する。山の高さは約</a:t>
            </a:r>
            <a:r>
              <a:rPr lang="en-US" altLang="ja-JP" kern="0" dirty="0"/>
              <a:t>4</a:t>
            </a:r>
            <a:r>
              <a:rPr lang="ja-JP" altLang="en-US" kern="0" dirty="0"/>
              <a:t>マイル</a:t>
            </a:r>
            <a:endParaRPr lang="en-US" altLang="ja-JP" kern="0" dirty="0"/>
          </a:p>
        </p:txBody>
      </p:sp>
      <p:sp>
        <p:nvSpPr>
          <p:cNvPr id="4" name="下矢印 3"/>
          <p:cNvSpPr/>
          <p:nvPr/>
        </p:nvSpPr>
        <p:spPr bwMode="gray">
          <a:xfrm>
            <a:off x="2784475" y="3506788"/>
            <a:ext cx="409575" cy="474662"/>
          </a:xfrm>
          <a:prstGeom prst="downArrow">
            <a:avLst/>
          </a:prstGeom>
          <a:solidFill>
            <a:schemeClr val="accent2">
              <a:lumMod val="20000"/>
              <a:lumOff val="80000"/>
            </a:schemeClr>
          </a:solidFill>
          <a:ln w="9525" algn="ctr">
            <a:solidFill>
              <a:schemeClr val="accent2"/>
            </a:solidFill>
            <a:miter lim="800000"/>
            <a:headEnd/>
            <a:tailEnd/>
          </a:ln>
          <a:effectLst/>
        </p:spPr>
        <p:txBody>
          <a:bodyPr wrap="none" anchor="ctr"/>
          <a:lstStyle/>
          <a:p>
            <a:pPr algn="ctr" eaLnBrk="1" hangingPunct="1">
              <a:defRPr/>
            </a:pPr>
            <a:endParaRPr lang="ja-JP" altLang="en-US" dirty="0">
              <a:ea typeface="ＭＳ Ｐゴシック" panose="020B0600070205080204" pitchFamily="50" charset="-128"/>
            </a:endParaRPr>
          </a:p>
        </p:txBody>
      </p:sp>
      <p:sp>
        <p:nvSpPr>
          <p:cNvPr id="15" name="コンテンツ プレースホルダー 2"/>
          <p:cNvSpPr txBox="1">
            <a:spLocks/>
          </p:cNvSpPr>
          <p:nvPr/>
        </p:nvSpPr>
        <p:spPr bwMode="gray">
          <a:xfrm>
            <a:off x="152400" y="5170488"/>
            <a:ext cx="8991600" cy="67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・月の明暗⇒月が発光するのでなく、太陽の光を反射</a:t>
            </a:r>
            <a:endParaRPr lang="en-US" altLang="ja-JP" kern="0" dirty="0"/>
          </a:p>
        </p:txBody>
      </p:sp>
      <p:sp>
        <p:nvSpPr>
          <p:cNvPr id="44043" name="スライド番号プレースホルダー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640A4A3D-99F9-45DF-A5E7-C4DB5E5C31A9}" type="slidenum">
              <a:rPr kumimoji="0" lang="ja-JP" altLang="en-US" smtClean="0">
                <a:solidFill>
                  <a:schemeClr val="tx1"/>
                </a:solidFill>
              </a:rPr>
              <a:pPr>
                <a:lnSpc>
                  <a:spcPct val="100000"/>
                </a:lnSpc>
                <a:spcBef>
                  <a:spcPct val="0"/>
                </a:spcBef>
                <a:spcAft>
                  <a:spcPct val="0"/>
                </a:spcAft>
                <a:buClrTx/>
                <a:buFontTx/>
                <a:buNone/>
              </a:pPr>
              <a:t>43</a:t>
            </a:fld>
            <a:endParaRPr kumimoji="0" lang="ja-JP" altLang="en-US">
              <a:solidFill>
                <a:schemeClr val="tx1"/>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タイトル 4"/>
          <p:cNvSpPr>
            <a:spLocks noGrp="1"/>
          </p:cNvSpPr>
          <p:nvPr>
            <p:ph type="title"/>
          </p:nvPr>
        </p:nvSpPr>
        <p:spPr/>
        <p:txBody>
          <a:bodyPr/>
          <a:lstStyle/>
          <a:p>
            <a:r>
              <a:rPr lang="en-US" altLang="ja-JP"/>
              <a:t>4. </a:t>
            </a:r>
            <a:r>
              <a:rPr lang="ja-JP" altLang="en-US"/>
              <a:t>望遠鏡を用いたガリレイの観測</a:t>
            </a:r>
          </a:p>
        </p:txBody>
      </p:sp>
      <p:sp>
        <p:nvSpPr>
          <p:cNvPr id="6" name="コンテンツ プレースホルダー 2"/>
          <p:cNvSpPr txBox="1">
            <a:spLocks/>
          </p:cNvSpPr>
          <p:nvPr/>
        </p:nvSpPr>
        <p:spPr bwMode="gray">
          <a:xfrm>
            <a:off x="436563" y="981075"/>
            <a:ext cx="3125787"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主な月の山</a:t>
            </a:r>
            <a:endParaRPr lang="en-US" altLang="ja-JP" kern="0" dirty="0"/>
          </a:p>
        </p:txBody>
      </p:sp>
      <p:graphicFrame>
        <p:nvGraphicFramePr>
          <p:cNvPr id="2" name="表 1"/>
          <p:cNvGraphicFramePr>
            <a:graphicFrameLocks noGrp="1"/>
          </p:cNvGraphicFramePr>
          <p:nvPr>
            <p:extLst>
              <p:ext uri="{D42A27DB-BD31-4B8C-83A1-F6EECF244321}">
                <p14:modId xmlns:p14="http://schemas.microsoft.com/office/powerpoint/2010/main" val="166461707"/>
              </p:ext>
            </p:extLst>
          </p:nvPr>
        </p:nvGraphicFramePr>
        <p:xfrm>
          <a:off x="173421" y="1563688"/>
          <a:ext cx="4776951" cy="4145870"/>
        </p:xfrm>
        <a:graphic>
          <a:graphicData uri="http://schemas.openxmlformats.org/drawingml/2006/table">
            <a:tbl>
              <a:tblPr firstRow="1" bandRow="1">
                <a:tableStyleId>{5C22544A-7EE6-4342-B048-85BDC9FD1C3A}</a:tableStyleId>
              </a:tblPr>
              <a:tblGrid>
                <a:gridCol w="2748383">
                  <a:extLst>
                    <a:ext uri="{9D8B030D-6E8A-4147-A177-3AD203B41FA5}">
                      <a16:colId xmlns:a16="http://schemas.microsoft.com/office/drawing/2014/main" val="20000"/>
                    </a:ext>
                  </a:extLst>
                </a:gridCol>
                <a:gridCol w="1114168">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tblGrid>
              <a:tr h="370901">
                <a:tc>
                  <a:txBody>
                    <a:bodyPr/>
                    <a:lstStyle/>
                    <a:p>
                      <a:endParaRPr kumimoji="1" lang="ja-JP" altLang="en-US" sz="1800" dirty="0"/>
                    </a:p>
                  </a:txBody>
                  <a:tcPr marL="91446" marR="91446" marT="45727" marB="45727"/>
                </a:tc>
                <a:tc>
                  <a:txBody>
                    <a:bodyPr/>
                    <a:lstStyle/>
                    <a:p>
                      <a:r>
                        <a:rPr kumimoji="1" lang="ja-JP" altLang="en-US" sz="1800" dirty="0"/>
                        <a:t>標高</a:t>
                      </a:r>
                    </a:p>
                  </a:txBody>
                  <a:tcPr marL="91446" marR="91446" marT="45727" marB="45727"/>
                </a:tc>
                <a:tc>
                  <a:txBody>
                    <a:bodyPr/>
                    <a:lstStyle/>
                    <a:p>
                      <a:r>
                        <a:rPr kumimoji="1" lang="ja-JP" altLang="en-US" sz="1800" dirty="0"/>
                        <a:t>直径</a:t>
                      </a:r>
                    </a:p>
                  </a:txBody>
                  <a:tcPr marL="91446" marR="91446" marT="45727" marB="45727"/>
                </a:tc>
                <a:extLst>
                  <a:ext uri="{0D108BD9-81ED-4DB2-BD59-A6C34878D82A}">
                    <a16:rowId xmlns:a16="http://schemas.microsoft.com/office/drawing/2014/main" val="10000"/>
                  </a:ext>
                </a:extLst>
              </a:tr>
              <a:tr h="640185">
                <a:tc>
                  <a:txBody>
                    <a:bodyPr/>
                    <a:lstStyle/>
                    <a:p>
                      <a:r>
                        <a:rPr kumimoji="1" lang="ja-JP" altLang="en-US" sz="1800" dirty="0"/>
                        <a:t>ホイヘンス</a:t>
                      </a:r>
                      <a:r>
                        <a:rPr kumimoji="1" lang="en-US" altLang="ja-JP" sz="1800" dirty="0"/>
                        <a:t>(Huygens)</a:t>
                      </a:r>
                      <a:r>
                        <a:rPr kumimoji="1" lang="ja-JP" altLang="en-US" sz="1800" dirty="0"/>
                        <a:t>山</a:t>
                      </a:r>
                      <a:endParaRPr kumimoji="1" lang="en-US" altLang="ja-JP" sz="1800" dirty="0"/>
                    </a:p>
                    <a:p>
                      <a:r>
                        <a:rPr kumimoji="1" lang="en-US" altLang="ja-JP" sz="1800" dirty="0"/>
                        <a:t>(</a:t>
                      </a:r>
                      <a:r>
                        <a:rPr kumimoji="1" lang="ja-JP" altLang="en-US" sz="1800" dirty="0"/>
                        <a:t>月の最高峰</a:t>
                      </a:r>
                      <a:r>
                        <a:rPr kumimoji="1" lang="en-US" altLang="ja-JP" sz="1800" dirty="0"/>
                        <a:t>)</a:t>
                      </a:r>
                      <a:endParaRPr kumimoji="1" lang="ja-JP" altLang="en-US" sz="1800" dirty="0"/>
                    </a:p>
                  </a:txBody>
                  <a:tcPr marL="91446" marR="91446" marT="45727" marB="45727"/>
                </a:tc>
                <a:tc>
                  <a:txBody>
                    <a:bodyPr/>
                    <a:lstStyle/>
                    <a:p>
                      <a:r>
                        <a:rPr kumimoji="1" lang="en-US" altLang="ja-JP" sz="1800" dirty="0"/>
                        <a:t>5.5km</a:t>
                      </a:r>
                      <a:endParaRPr kumimoji="1" lang="ja-JP" altLang="en-US" sz="1800" dirty="0"/>
                    </a:p>
                  </a:txBody>
                  <a:tcPr marL="91446" marR="91446" marT="45727" marB="45727"/>
                </a:tc>
                <a:tc>
                  <a:txBody>
                    <a:bodyPr/>
                    <a:lstStyle/>
                    <a:p>
                      <a:r>
                        <a:rPr kumimoji="1" lang="en-US" altLang="ja-JP" sz="1800" dirty="0"/>
                        <a:t>40km</a:t>
                      </a:r>
                      <a:endParaRPr kumimoji="1" lang="ja-JP" altLang="en-US" sz="1800" dirty="0"/>
                    </a:p>
                  </a:txBody>
                  <a:tcPr marL="91446" marR="91446" marT="45727" marB="45727"/>
                </a:tc>
                <a:extLst>
                  <a:ext uri="{0D108BD9-81ED-4DB2-BD59-A6C34878D82A}">
                    <a16:rowId xmlns:a16="http://schemas.microsoft.com/office/drawing/2014/main" val="10001"/>
                  </a:ext>
                </a:extLst>
              </a:tr>
              <a:tr h="370901">
                <a:tc>
                  <a:txBody>
                    <a:bodyPr/>
                    <a:lstStyle/>
                    <a:p>
                      <a:r>
                        <a:rPr kumimoji="1" lang="ja-JP" altLang="en-US" sz="1800" dirty="0"/>
                        <a:t>ハドリー</a:t>
                      </a:r>
                      <a:r>
                        <a:rPr kumimoji="1" lang="en-US" altLang="ja-JP" sz="1800" dirty="0"/>
                        <a:t>(Hadley)</a:t>
                      </a:r>
                      <a:r>
                        <a:rPr kumimoji="1" lang="ja-JP" altLang="en-US" sz="1800" dirty="0"/>
                        <a:t>山</a:t>
                      </a:r>
                    </a:p>
                  </a:txBody>
                  <a:tcPr marL="91446" marR="91446" marT="45727" marB="45727"/>
                </a:tc>
                <a:tc>
                  <a:txBody>
                    <a:bodyPr/>
                    <a:lstStyle/>
                    <a:p>
                      <a:r>
                        <a:rPr kumimoji="1" lang="en-US" altLang="ja-JP" sz="1800" dirty="0"/>
                        <a:t>4.6km</a:t>
                      </a:r>
                      <a:endParaRPr kumimoji="1" lang="ja-JP" altLang="en-US" sz="1800" dirty="0"/>
                    </a:p>
                  </a:txBody>
                  <a:tcPr marL="91446" marR="91446" marT="45727" marB="45727"/>
                </a:tc>
                <a:tc>
                  <a:txBody>
                    <a:bodyPr/>
                    <a:lstStyle/>
                    <a:p>
                      <a:r>
                        <a:rPr kumimoji="1" lang="en-US" altLang="ja-JP" sz="1800" dirty="0"/>
                        <a:t>25km</a:t>
                      </a:r>
                      <a:endParaRPr kumimoji="1" lang="ja-JP" altLang="en-US" sz="1800" dirty="0"/>
                    </a:p>
                  </a:txBody>
                  <a:tcPr marL="91446" marR="91446" marT="45727" marB="45727"/>
                </a:tc>
                <a:extLst>
                  <a:ext uri="{0D108BD9-81ED-4DB2-BD59-A6C34878D82A}">
                    <a16:rowId xmlns:a16="http://schemas.microsoft.com/office/drawing/2014/main" val="10002"/>
                  </a:ext>
                </a:extLst>
              </a:tr>
              <a:tr h="370901">
                <a:tc>
                  <a:txBody>
                    <a:bodyPr/>
                    <a:lstStyle/>
                    <a:p>
                      <a:r>
                        <a:rPr kumimoji="1" lang="ja-JP" altLang="en-US" sz="1800" dirty="0"/>
                        <a:t>ブラッドリー</a:t>
                      </a:r>
                      <a:r>
                        <a:rPr kumimoji="1" lang="en-US" altLang="ja-JP" sz="1800" dirty="0"/>
                        <a:t>(Bradley)</a:t>
                      </a:r>
                      <a:r>
                        <a:rPr kumimoji="1" lang="ja-JP" altLang="en-US" sz="1800" dirty="0"/>
                        <a:t>山</a:t>
                      </a:r>
                    </a:p>
                  </a:txBody>
                  <a:tcPr marL="91446" marR="91446" marT="45727" marB="45727"/>
                </a:tc>
                <a:tc>
                  <a:txBody>
                    <a:bodyPr/>
                    <a:lstStyle/>
                    <a:p>
                      <a:r>
                        <a:rPr kumimoji="1" lang="en-US" altLang="ja-JP" sz="1800" dirty="0"/>
                        <a:t>4.3km</a:t>
                      </a:r>
                      <a:endParaRPr kumimoji="1" lang="ja-JP" altLang="en-US" sz="1800" dirty="0"/>
                    </a:p>
                  </a:txBody>
                  <a:tcPr marL="91446" marR="91446" marT="45727" marB="45727"/>
                </a:tc>
                <a:tc>
                  <a:txBody>
                    <a:bodyPr/>
                    <a:lstStyle/>
                    <a:p>
                      <a:r>
                        <a:rPr kumimoji="1" lang="en-US" altLang="ja-JP" sz="1800" dirty="0"/>
                        <a:t>30km</a:t>
                      </a:r>
                      <a:endParaRPr kumimoji="1" lang="ja-JP" altLang="en-US" sz="1800" dirty="0"/>
                    </a:p>
                  </a:txBody>
                  <a:tcPr marL="91446" marR="91446" marT="45727" marB="45727"/>
                </a:tc>
                <a:extLst>
                  <a:ext uri="{0D108BD9-81ED-4DB2-BD59-A6C34878D82A}">
                    <a16:rowId xmlns:a16="http://schemas.microsoft.com/office/drawing/2014/main" val="10003"/>
                  </a:ext>
                </a:extLst>
              </a:tr>
              <a:tr h="370901">
                <a:tc>
                  <a:txBody>
                    <a:bodyPr/>
                    <a:lstStyle/>
                    <a:p>
                      <a:r>
                        <a:rPr kumimoji="1" lang="ja-JP" altLang="en-US" sz="1800" dirty="0"/>
                        <a:t>ペンク</a:t>
                      </a:r>
                      <a:r>
                        <a:rPr kumimoji="1" lang="en-US" altLang="ja-JP" sz="1800" dirty="0"/>
                        <a:t>(</a:t>
                      </a:r>
                      <a:r>
                        <a:rPr kumimoji="1" lang="en-US" altLang="ja-JP" sz="1800" dirty="0" err="1"/>
                        <a:t>Penck</a:t>
                      </a:r>
                      <a:r>
                        <a:rPr kumimoji="1" lang="en-US" altLang="ja-JP" sz="1800" dirty="0"/>
                        <a:t>)</a:t>
                      </a:r>
                      <a:r>
                        <a:rPr kumimoji="1" lang="ja-JP" altLang="en-US" sz="1800" dirty="0"/>
                        <a:t>山</a:t>
                      </a:r>
                    </a:p>
                  </a:txBody>
                  <a:tcPr marL="91446" marR="91446" marT="45727" marB="45727"/>
                </a:tc>
                <a:tc>
                  <a:txBody>
                    <a:bodyPr/>
                    <a:lstStyle/>
                    <a:p>
                      <a:r>
                        <a:rPr kumimoji="1" lang="en-US" altLang="ja-JP" sz="1800" dirty="0"/>
                        <a:t>4.0km</a:t>
                      </a:r>
                      <a:endParaRPr kumimoji="1" lang="ja-JP" altLang="en-US" sz="1800" dirty="0"/>
                    </a:p>
                  </a:txBody>
                  <a:tcPr marL="91446" marR="91446" marT="45727" marB="45727"/>
                </a:tc>
                <a:tc>
                  <a:txBody>
                    <a:bodyPr/>
                    <a:lstStyle/>
                    <a:p>
                      <a:r>
                        <a:rPr kumimoji="1" lang="en-US" altLang="ja-JP" sz="1800" dirty="0"/>
                        <a:t>30km</a:t>
                      </a:r>
                      <a:endParaRPr kumimoji="1" lang="ja-JP" altLang="en-US" sz="1800" dirty="0"/>
                    </a:p>
                  </a:txBody>
                  <a:tcPr marL="91446" marR="91446" marT="45727" marB="45727"/>
                </a:tc>
                <a:extLst>
                  <a:ext uri="{0D108BD9-81ED-4DB2-BD59-A6C34878D82A}">
                    <a16:rowId xmlns:a16="http://schemas.microsoft.com/office/drawing/2014/main" val="10004"/>
                  </a:ext>
                </a:extLst>
              </a:tr>
              <a:tr h="370901">
                <a:tc>
                  <a:txBody>
                    <a:bodyPr/>
                    <a:lstStyle/>
                    <a:p>
                      <a:r>
                        <a:rPr kumimoji="1" lang="ja-JP" altLang="en-US" sz="1800" dirty="0"/>
                        <a:t>ブラン</a:t>
                      </a:r>
                      <a:r>
                        <a:rPr kumimoji="1" lang="en-US" altLang="ja-JP" sz="1800" dirty="0"/>
                        <a:t>(Blank)</a:t>
                      </a:r>
                      <a:r>
                        <a:rPr kumimoji="1" lang="ja-JP" altLang="en-US" sz="1800" dirty="0"/>
                        <a:t>山</a:t>
                      </a:r>
                    </a:p>
                  </a:txBody>
                  <a:tcPr marL="91446" marR="91446" marT="45727" marB="45727"/>
                </a:tc>
                <a:tc>
                  <a:txBody>
                    <a:bodyPr/>
                    <a:lstStyle/>
                    <a:p>
                      <a:r>
                        <a:rPr kumimoji="1" lang="en-US" altLang="ja-JP" sz="1800" dirty="0"/>
                        <a:t>3.8km</a:t>
                      </a:r>
                      <a:endParaRPr kumimoji="1" lang="ja-JP" altLang="en-US" sz="1800" dirty="0"/>
                    </a:p>
                  </a:txBody>
                  <a:tcPr marL="91446" marR="91446" marT="45727" marB="45727"/>
                </a:tc>
                <a:tc>
                  <a:txBody>
                    <a:bodyPr/>
                    <a:lstStyle/>
                    <a:p>
                      <a:r>
                        <a:rPr kumimoji="1" lang="en-US" altLang="ja-JP" sz="1800" dirty="0"/>
                        <a:t>25km</a:t>
                      </a:r>
                      <a:endParaRPr kumimoji="1" lang="ja-JP" altLang="en-US" sz="1800" dirty="0"/>
                    </a:p>
                  </a:txBody>
                  <a:tcPr marL="91446" marR="91446" marT="45727" marB="45727"/>
                </a:tc>
                <a:extLst>
                  <a:ext uri="{0D108BD9-81ED-4DB2-BD59-A6C34878D82A}">
                    <a16:rowId xmlns:a16="http://schemas.microsoft.com/office/drawing/2014/main" val="10005"/>
                  </a:ext>
                </a:extLst>
              </a:tr>
              <a:tr h="640185">
                <a:tc>
                  <a:txBody>
                    <a:bodyPr/>
                    <a:lstStyle/>
                    <a:p>
                      <a:r>
                        <a:rPr kumimoji="1" lang="en-US" altLang="ja-JP" sz="1800" dirty="0"/>
                        <a:t>[</a:t>
                      </a:r>
                      <a:r>
                        <a:rPr kumimoji="1" lang="ja-JP" altLang="en-US" sz="1800" dirty="0"/>
                        <a:t>オリンパス山</a:t>
                      </a:r>
                      <a:r>
                        <a:rPr kumimoji="1" lang="en-US" altLang="ja-JP" sz="1800" dirty="0"/>
                        <a:t>(</a:t>
                      </a:r>
                      <a:r>
                        <a:rPr kumimoji="1" lang="ja-JP" altLang="en-US" sz="1800" dirty="0"/>
                        <a:t>火星</a:t>
                      </a:r>
                      <a:r>
                        <a:rPr kumimoji="1" lang="en-US" altLang="ja-JP" sz="1800" dirty="0"/>
                        <a:t>,</a:t>
                      </a:r>
                      <a:r>
                        <a:rPr kumimoji="1" lang="ja-JP" altLang="en-US" sz="1800" dirty="0"/>
                        <a:t>太陽系の最高峰</a:t>
                      </a:r>
                      <a:r>
                        <a:rPr kumimoji="1" lang="en-US" altLang="ja-JP" sz="1800" dirty="0"/>
                        <a:t>)]</a:t>
                      </a:r>
                      <a:endParaRPr kumimoji="1" lang="ja-JP" altLang="en-US" sz="1800" dirty="0"/>
                    </a:p>
                  </a:txBody>
                  <a:tcPr marL="91446" marR="91446" marT="45727" marB="45727">
                    <a:solidFill>
                      <a:schemeClr val="bg2">
                        <a:lumMod val="40000"/>
                        <a:lumOff val="60000"/>
                      </a:schemeClr>
                    </a:solidFill>
                  </a:tcPr>
                </a:tc>
                <a:tc>
                  <a:txBody>
                    <a:bodyPr/>
                    <a:lstStyle/>
                    <a:p>
                      <a:r>
                        <a:rPr kumimoji="1" lang="en-US" altLang="ja-JP" sz="1800" dirty="0"/>
                        <a:t>27km</a:t>
                      </a:r>
                      <a:endParaRPr kumimoji="1" lang="ja-JP" altLang="en-US" sz="1800" dirty="0"/>
                    </a:p>
                  </a:txBody>
                  <a:tcPr marL="91446" marR="91446" marT="45727" marB="45727">
                    <a:solidFill>
                      <a:schemeClr val="bg2">
                        <a:lumMod val="40000"/>
                        <a:lumOff val="60000"/>
                      </a:schemeClr>
                    </a:solidFill>
                  </a:tcPr>
                </a:tc>
                <a:tc>
                  <a:txBody>
                    <a:bodyPr/>
                    <a:lstStyle/>
                    <a:p>
                      <a:r>
                        <a:rPr kumimoji="1" lang="en-US" altLang="ja-JP" sz="1800" dirty="0"/>
                        <a:t>550km</a:t>
                      </a:r>
                      <a:endParaRPr kumimoji="1" lang="ja-JP" altLang="en-US" sz="1800" dirty="0"/>
                    </a:p>
                  </a:txBody>
                  <a:tcPr marL="91446" marR="91446" marT="45727" marB="45727">
                    <a:solidFill>
                      <a:schemeClr val="bg2">
                        <a:lumMod val="40000"/>
                        <a:lumOff val="60000"/>
                      </a:schemeClr>
                    </a:solidFill>
                  </a:tcPr>
                </a:tc>
                <a:extLst>
                  <a:ext uri="{0D108BD9-81ED-4DB2-BD59-A6C34878D82A}">
                    <a16:rowId xmlns:a16="http://schemas.microsoft.com/office/drawing/2014/main" val="10006"/>
                  </a:ext>
                </a:extLst>
              </a:tr>
              <a:tr h="370901">
                <a:tc>
                  <a:txBody>
                    <a:bodyPr/>
                    <a:lstStyle/>
                    <a:p>
                      <a:r>
                        <a:rPr kumimoji="1" lang="en-US" altLang="ja-JP" sz="1800" dirty="0"/>
                        <a:t>[</a:t>
                      </a:r>
                      <a:r>
                        <a:rPr kumimoji="1" lang="ja-JP" altLang="en-US" sz="1800" dirty="0"/>
                        <a:t>エベレスト</a:t>
                      </a:r>
                      <a:r>
                        <a:rPr kumimoji="1" lang="en-US" altLang="ja-JP" sz="1800" dirty="0"/>
                        <a:t>(</a:t>
                      </a:r>
                      <a:r>
                        <a:rPr kumimoji="1" lang="ja-JP" altLang="en-US" sz="1800" dirty="0"/>
                        <a:t>地球の最高峰</a:t>
                      </a:r>
                      <a:r>
                        <a:rPr kumimoji="1" lang="en-US" altLang="ja-JP" sz="1800" dirty="0"/>
                        <a:t>)]</a:t>
                      </a:r>
                      <a:endParaRPr kumimoji="1" lang="ja-JP" altLang="en-US" sz="1800" dirty="0"/>
                    </a:p>
                  </a:txBody>
                  <a:tcPr marL="91446" marR="91446" marT="45727" marB="45727">
                    <a:solidFill>
                      <a:schemeClr val="bg2">
                        <a:lumMod val="40000"/>
                        <a:lumOff val="60000"/>
                      </a:schemeClr>
                    </a:solidFill>
                  </a:tcPr>
                </a:tc>
                <a:tc>
                  <a:txBody>
                    <a:bodyPr/>
                    <a:lstStyle/>
                    <a:p>
                      <a:r>
                        <a:rPr kumimoji="1" lang="en-US" altLang="ja-JP" sz="1800" dirty="0"/>
                        <a:t>8.848km</a:t>
                      </a:r>
                      <a:endParaRPr kumimoji="1" lang="ja-JP" altLang="en-US" sz="1800" dirty="0"/>
                    </a:p>
                  </a:txBody>
                  <a:tcPr marL="91446" marR="91446" marT="45727" marB="45727">
                    <a:solidFill>
                      <a:schemeClr val="bg2">
                        <a:lumMod val="40000"/>
                        <a:lumOff val="60000"/>
                      </a:schemeClr>
                    </a:solidFill>
                  </a:tcPr>
                </a:tc>
                <a:tc>
                  <a:txBody>
                    <a:bodyPr/>
                    <a:lstStyle/>
                    <a:p>
                      <a:endParaRPr kumimoji="1" lang="ja-JP" altLang="en-US" sz="1800" dirty="0"/>
                    </a:p>
                  </a:txBody>
                  <a:tcPr marL="91446" marR="91446" marT="45727" marB="45727">
                    <a:solidFill>
                      <a:schemeClr val="bg2">
                        <a:lumMod val="40000"/>
                        <a:lumOff val="60000"/>
                      </a:schemeClr>
                    </a:solidFill>
                  </a:tcPr>
                </a:tc>
                <a:extLst>
                  <a:ext uri="{0D108BD9-81ED-4DB2-BD59-A6C34878D82A}">
                    <a16:rowId xmlns:a16="http://schemas.microsoft.com/office/drawing/2014/main" val="10007"/>
                  </a:ext>
                </a:extLst>
              </a:tr>
              <a:tr h="370901">
                <a:tc>
                  <a:txBody>
                    <a:bodyPr/>
                    <a:lstStyle/>
                    <a:p>
                      <a:r>
                        <a:rPr kumimoji="1" lang="en-US" altLang="ja-JP" sz="1800" dirty="0"/>
                        <a:t>[</a:t>
                      </a:r>
                      <a:r>
                        <a:rPr kumimoji="1" lang="ja-JP" altLang="en-US" sz="1800" dirty="0"/>
                        <a:t>富士山</a:t>
                      </a:r>
                      <a:r>
                        <a:rPr kumimoji="1" lang="en-US" altLang="ja-JP" sz="1800" dirty="0"/>
                        <a:t>(</a:t>
                      </a:r>
                      <a:r>
                        <a:rPr kumimoji="1" lang="ja-JP" altLang="en-US" sz="1800" dirty="0"/>
                        <a:t>日本の最高峰</a:t>
                      </a:r>
                      <a:r>
                        <a:rPr kumimoji="1" lang="en-US" altLang="ja-JP" sz="1800" dirty="0"/>
                        <a:t>)]</a:t>
                      </a:r>
                      <a:endParaRPr kumimoji="1" lang="ja-JP" altLang="en-US" sz="1800" dirty="0"/>
                    </a:p>
                  </a:txBody>
                  <a:tcPr marL="91446" marR="91446" marT="45727" marB="45727">
                    <a:solidFill>
                      <a:schemeClr val="bg2">
                        <a:lumMod val="40000"/>
                        <a:lumOff val="60000"/>
                      </a:schemeClr>
                    </a:solidFill>
                  </a:tcPr>
                </a:tc>
                <a:tc>
                  <a:txBody>
                    <a:bodyPr/>
                    <a:lstStyle/>
                    <a:p>
                      <a:r>
                        <a:rPr kumimoji="1" lang="en-US" altLang="ja-JP" sz="1800" dirty="0"/>
                        <a:t>3.776km</a:t>
                      </a:r>
                      <a:endParaRPr kumimoji="1" lang="ja-JP" altLang="en-US" sz="1800" dirty="0"/>
                    </a:p>
                  </a:txBody>
                  <a:tcPr marL="91446" marR="91446" marT="45727" marB="45727">
                    <a:solidFill>
                      <a:schemeClr val="bg2">
                        <a:lumMod val="40000"/>
                        <a:lumOff val="60000"/>
                      </a:schemeClr>
                    </a:solidFill>
                  </a:tcPr>
                </a:tc>
                <a:tc>
                  <a:txBody>
                    <a:bodyPr/>
                    <a:lstStyle/>
                    <a:p>
                      <a:r>
                        <a:rPr kumimoji="1" lang="en-US" altLang="ja-JP" sz="1800" dirty="0"/>
                        <a:t>40km</a:t>
                      </a:r>
                      <a:endParaRPr kumimoji="1" lang="ja-JP" altLang="en-US" sz="1800" dirty="0"/>
                    </a:p>
                  </a:txBody>
                  <a:tcPr marL="91446" marR="91446" marT="45727" marB="45727">
                    <a:solidFill>
                      <a:schemeClr val="bg2">
                        <a:lumMod val="40000"/>
                        <a:lumOff val="60000"/>
                      </a:schemeClr>
                    </a:solidFill>
                  </a:tcPr>
                </a:tc>
                <a:extLst>
                  <a:ext uri="{0D108BD9-81ED-4DB2-BD59-A6C34878D82A}">
                    <a16:rowId xmlns:a16="http://schemas.microsoft.com/office/drawing/2014/main" val="10008"/>
                  </a:ext>
                </a:extLst>
              </a:tr>
            </a:tbl>
          </a:graphicData>
        </a:graphic>
      </p:graphicFrame>
      <p:pic>
        <p:nvPicPr>
          <p:cNvPr id="45102" name="Picture 3" descr="C:\Users\azumat1976\Documents\Study16\lecture-zenki\STL161T1\slides\mont_huyge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0731" y="981075"/>
            <a:ext cx="3930869" cy="493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5103" name="直線矢印コネクタ 4"/>
          <p:cNvCxnSpPr>
            <a:cxnSpLocks noChangeShapeType="1"/>
          </p:cNvCxnSpPr>
          <p:nvPr/>
        </p:nvCxnSpPr>
        <p:spPr bwMode="auto">
          <a:xfrm>
            <a:off x="4645848" y="2333297"/>
            <a:ext cx="2606894" cy="2843760"/>
          </a:xfrm>
          <a:prstGeom prst="straightConnector1">
            <a:avLst/>
          </a:prstGeom>
          <a:noFill/>
          <a:ln w="28575" algn="ctr">
            <a:solidFill>
              <a:srgbClr val="FFFF00"/>
            </a:solidFill>
            <a:round/>
            <a:headEnd/>
            <a:tailEnd type="arrow" w="med" len="med"/>
          </a:ln>
          <a:extLst>
            <a:ext uri="{909E8E84-426E-40DD-AFC4-6F175D3DCCD1}">
              <a14:hiddenFill xmlns:a14="http://schemas.microsoft.com/office/drawing/2010/main">
                <a:noFill/>
              </a14:hiddenFill>
            </a:ext>
          </a:extLst>
        </p:spPr>
      </p:cxnSp>
      <p:cxnSp>
        <p:nvCxnSpPr>
          <p:cNvPr id="45104" name="直線矢印コネクタ 15"/>
          <p:cNvCxnSpPr>
            <a:cxnSpLocks noChangeShapeType="1"/>
          </p:cNvCxnSpPr>
          <p:nvPr/>
        </p:nvCxnSpPr>
        <p:spPr bwMode="auto">
          <a:xfrm>
            <a:off x="4645848" y="3105370"/>
            <a:ext cx="3457628" cy="1462088"/>
          </a:xfrm>
          <a:prstGeom prst="straightConnector1">
            <a:avLst/>
          </a:prstGeom>
          <a:noFill/>
          <a:ln w="28575" algn="ctr">
            <a:solidFill>
              <a:srgbClr val="FFFF00"/>
            </a:solidFill>
            <a:round/>
            <a:headEnd/>
            <a:tailEnd type="arrow" w="med" len="med"/>
          </a:ln>
          <a:extLst>
            <a:ext uri="{909E8E84-426E-40DD-AFC4-6F175D3DCCD1}">
              <a14:hiddenFill xmlns:a14="http://schemas.microsoft.com/office/drawing/2010/main">
                <a:noFill/>
              </a14:hiddenFill>
            </a:ext>
          </a:extLst>
        </p:spPr>
      </p:cxnSp>
      <p:sp>
        <p:nvSpPr>
          <p:cNvPr id="45105" name="スライド番号プレースホルダー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584C249B-F4DB-4827-90EA-D6ECF26B7F37}" type="slidenum">
              <a:rPr kumimoji="0" lang="ja-JP" altLang="en-US" smtClean="0">
                <a:solidFill>
                  <a:schemeClr val="tx1"/>
                </a:solidFill>
              </a:rPr>
              <a:pPr>
                <a:lnSpc>
                  <a:spcPct val="100000"/>
                </a:lnSpc>
                <a:spcBef>
                  <a:spcPct val="0"/>
                </a:spcBef>
                <a:spcAft>
                  <a:spcPct val="0"/>
                </a:spcAft>
                <a:buClrTx/>
                <a:buFontTx/>
                <a:buNone/>
              </a:pPr>
              <a:t>44</a:t>
            </a:fld>
            <a:endParaRPr kumimoji="0" lang="ja-JP" altLang="en-US">
              <a:solidFill>
                <a:schemeClr val="tx1"/>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タイトル 4"/>
          <p:cNvSpPr>
            <a:spLocks noGrp="1"/>
          </p:cNvSpPr>
          <p:nvPr>
            <p:ph type="title"/>
          </p:nvPr>
        </p:nvSpPr>
        <p:spPr/>
        <p:txBody>
          <a:bodyPr/>
          <a:lstStyle/>
          <a:p>
            <a:r>
              <a:rPr lang="en-US" altLang="ja-JP"/>
              <a:t>4. </a:t>
            </a:r>
            <a:r>
              <a:rPr lang="ja-JP" altLang="en-US"/>
              <a:t>望遠鏡を用いたガリレイの観測</a:t>
            </a:r>
          </a:p>
        </p:txBody>
      </p:sp>
      <p:sp>
        <p:nvSpPr>
          <p:cNvPr id="8" name="コンテンツ プレースホルダー 2"/>
          <p:cNvSpPr txBox="1">
            <a:spLocks/>
          </p:cNvSpPr>
          <p:nvPr/>
        </p:nvSpPr>
        <p:spPr bwMode="gray">
          <a:xfrm>
            <a:off x="152400" y="869950"/>
            <a:ext cx="5065713"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t>(2) </a:t>
            </a:r>
            <a:r>
              <a:rPr lang="ja-JP" altLang="en-US" kern="0" dirty="0"/>
              <a:t>木星の衛星の発見</a:t>
            </a:r>
            <a:r>
              <a:rPr lang="en-US" altLang="ja-JP" kern="0" dirty="0"/>
              <a:t>(1610</a:t>
            </a:r>
            <a:r>
              <a:rPr lang="ja-JP" altLang="en-US" kern="0" dirty="0"/>
              <a:t>年</a:t>
            </a:r>
            <a:r>
              <a:rPr lang="en-US" altLang="ja-JP" kern="0" dirty="0"/>
              <a:t>)</a:t>
            </a:r>
          </a:p>
        </p:txBody>
      </p:sp>
      <p:pic>
        <p:nvPicPr>
          <p:cNvPr id="46084" name="Picture 2" descr="C:\Users\azumat1976\Documents\Study16\lecture-zenki\STL161T\slides\galilei_jupite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1950" y="1452563"/>
            <a:ext cx="4754563" cy="196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コンテンツ プレースホルダー 2"/>
          <p:cNvSpPr txBox="1">
            <a:spLocks/>
          </p:cNvSpPr>
          <p:nvPr/>
        </p:nvSpPr>
        <p:spPr bwMode="gray">
          <a:xfrm>
            <a:off x="0" y="1590675"/>
            <a:ext cx="3983038"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木星の周りに</a:t>
            </a:r>
            <a:r>
              <a:rPr lang="en-US" altLang="ja-JP" kern="0" dirty="0"/>
              <a:t>4</a:t>
            </a:r>
            <a:r>
              <a:rPr lang="ja-JP" altLang="en-US" kern="0" dirty="0" err="1"/>
              <a:t>つの</a:t>
            </a:r>
            <a:r>
              <a:rPr lang="ja-JP" altLang="en-US" kern="0" dirty="0"/>
              <a:t>衛星</a:t>
            </a:r>
            <a:endParaRPr lang="en-US" altLang="ja-JP" kern="0" dirty="0"/>
          </a:p>
          <a:p>
            <a:pPr marL="0" indent="0" eaLnBrk="1" hangingPunct="1">
              <a:buFont typeface="Wingdings" pitchFamily="2" charset="2"/>
              <a:buNone/>
              <a:defRPr/>
            </a:pPr>
            <a:r>
              <a:rPr lang="ja-JP" altLang="en-US" kern="0" dirty="0">
                <a:solidFill>
                  <a:schemeClr val="accent1"/>
                </a:solidFill>
              </a:rPr>
              <a:t>イオ、エウロパ、ガニメデ、</a:t>
            </a:r>
            <a:endParaRPr lang="en-US" altLang="ja-JP" kern="0" dirty="0">
              <a:solidFill>
                <a:schemeClr val="accent1"/>
              </a:solidFill>
            </a:endParaRPr>
          </a:p>
          <a:p>
            <a:pPr marL="0" indent="0" eaLnBrk="1" hangingPunct="1">
              <a:buFont typeface="Wingdings" pitchFamily="2" charset="2"/>
              <a:buNone/>
              <a:defRPr/>
            </a:pPr>
            <a:r>
              <a:rPr lang="ja-JP" altLang="en-US" kern="0" dirty="0">
                <a:solidFill>
                  <a:schemeClr val="accent1"/>
                </a:solidFill>
              </a:rPr>
              <a:t>カリスト</a:t>
            </a:r>
            <a:endParaRPr lang="en-US" altLang="ja-JP" kern="0" dirty="0">
              <a:solidFill>
                <a:schemeClr val="accent1"/>
              </a:solidFill>
            </a:endParaRPr>
          </a:p>
        </p:txBody>
      </p:sp>
      <p:sp>
        <p:nvSpPr>
          <p:cNvPr id="16" name="コンテンツ プレースホルダー 2"/>
          <p:cNvSpPr txBox="1">
            <a:spLocks/>
          </p:cNvSpPr>
          <p:nvPr/>
        </p:nvSpPr>
        <p:spPr bwMode="gray">
          <a:xfrm>
            <a:off x="0" y="3784600"/>
            <a:ext cx="386715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solidFill>
                  <a:schemeClr val="accent1"/>
                </a:solidFill>
              </a:rPr>
              <a:t>地球と月の関係に酷似</a:t>
            </a:r>
            <a:endParaRPr lang="en-US" altLang="ja-JP" kern="0" dirty="0">
              <a:solidFill>
                <a:schemeClr val="accent1"/>
              </a:solidFill>
            </a:endParaRPr>
          </a:p>
        </p:txBody>
      </p:sp>
      <p:sp>
        <p:nvSpPr>
          <p:cNvPr id="17" name="コンテンツ プレースホルダー 2"/>
          <p:cNvSpPr txBox="1">
            <a:spLocks/>
          </p:cNvSpPr>
          <p:nvPr/>
        </p:nvSpPr>
        <p:spPr bwMode="gray">
          <a:xfrm>
            <a:off x="0" y="4359275"/>
            <a:ext cx="386715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solidFill>
                  <a:schemeClr val="accent1"/>
                </a:solidFill>
              </a:rPr>
              <a:t>地球も木星と同じく宇宙を周回するはず！！</a:t>
            </a:r>
            <a:endParaRPr lang="en-US" altLang="ja-JP" kern="0" dirty="0">
              <a:solidFill>
                <a:schemeClr val="accent1"/>
              </a:solidFill>
            </a:endParaRPr>
          </a:p>
        </p:txBody>
      </p:sp>
      <p:sp>
        <p:nvSpPr>
          <p:cNvPr id="18" name="コンテンツ プレースホルダー 2"/>
          <p:cNvSpPr txBox="1">
            <a:spLocks/>
          </p:cNvSpPr>
          <p:nvPr/>
        </p:nvSpPr>
        <p:spPr bwMode="gray">
          <a:xfrm>
            <a:off x="0" y="3097213"/>
            <a:ext cx="386715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sz="2000" kern="0" dirty="0"/>
              <a:t>これ等の衛星は「メディチ家の星」と名付けられる</a:t>
            </a:r>
            <a:endParaRPr lang="en-US" altLang="ja-JP" sz="2000" kern="0" dirty="0"/>
          </a:p>
        </p:txBody>
      </p:sp>
      <p:sp>
        <p:nvSpPr>
          <p:cNvPr id="19" name="コンテンツ プレースホルダー 2"/>
          <p:cNvSpPr txBox="1">
            <a:spLocks/>
          </p:cNvSpPr>
          <p:nvPr/>
        </p:nvSpPr>
        <p:spPr bwMode="gray">
          <a:xfrm>
            <a:off x="0" y="5421313"/>
            <a:ext cx="3867150"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地球を中心とする天動説に対する反証</a:t>
            </a:r>
            <a:endParaRPr lang="en-US" altLang="ja-JP" kern="0" dirty="0"/>
          </a:p>
        </p:txBody>
      </p:sp>
      <p:graphicFrame>
        <p:nvGraphicFramePr>
          <p:cNvPr id="11" name="表 10"/>
          <p:cNvGraphicFramePr>
            <a:graphicFrameLocks noGrp="1"/>
          </p:cNvGraphicFramePr>
          <p:nvPr/>
        </p:nvGraphicFramePr>
        <p:xfrm>
          <a:off x="4129088" y="3703638"/>
          <a:ext cx="4873624" cy="2062162"/>
        </p:xfrm>
        <a:graphic>
          <a:graphicData uri="http://schemas.openxmlformats.org/drawingml/2006/table">
            <a:tbl>
              <a:tblPr firstRow="1" bandRow="1">
                <a:tableStyleId>{5C22544A-7EE6-4342-B048-85BDC9FD1C3A}</a:tableStyleId>
              </a:tblPr>
              <a:tblGrid>
                <a:gridCol w="946565">
                  <a:extLst>
                    <a:ext uri="{9D8B030D-6E8A-4147-A177-3AD203B41FA5}">
                      <a16:colId xmlns:a16="http://schemas.microsoft.com/office/drawing/2014/main" val="20000"/>
                    </a:ext>
                  </a:extLst>
                </a:gridCol>
                <a:gridCol w="2098314">
                  <a:extLst>
                    <a:ext uri="{9D8B030D-6E8A-4147-A177-3AD203B41FA5}">
                      <a16:colId xmlns:a16="http://schemas.microsoft.com/office/drawing/2014/main" val="20001"/>
                    </a:ext>
                  </a:extLst>
                </a:gridCol>
                <a:gridCol w="1828745">
                  <a:extLst>
                    <a:ext uri="{9D8B030D-6E8A-4147-A177-3AD203B41FA5}">
                      <a16:colId xmlns:a16="http://schemas.microsoft.com/office/drawing/2014/main" val="20002"/>
                    </a:ext>
                  </a:extLst>
                </a:gridCol>
              </a:tblGrid>
              <a:tr h="579101">
                <a:tc>
                  <a:txBody>
                    <a:bodyPr/>
                    <a:lstStyle/>
                    <a:p>
                      <a:endParaRPr kumimoji="1" lang="ja-JP" altLang="en-US" sz="1600" dirty="0"/>
                    </a:p>
                  </a:txBody>
                  <a:tcPr marL="91444" marR="91444" marT="45711" marB="45711"/>
                </a:tc>
                <a:tc>
                  <a:txBody>
                    <a:bodyPr/>
                    <a:lstStyle/>
                    <a:p>
                      <a:r>
                        <a:rPr kumimoji="1" lang="ja-JP" altLang="en-US" sz="1600" dirty="0"/>
                        <a:t>ガリレイの測定</a:t>
                      </a:r>
                      <a:endParaRPr kumimoji="1" lang="en-US" altLang="ja-JP" sz="1600" dirty="0"/>
                    </a:p>
                    <a:p>
                      <a:r>
                        <a:rPr kumimoji="1" lang="en-US" altLang="ja-JP" sz="1600" dirty="0"/>
                        <a:t>(1617</a:t>
                      </a:r>
                      <a:r>
                        <a:rPr kumimoji="1" lang="ja-JP" altLang="en-US" sz="1600" dirty="0"/>
                        <a:t>年</a:t>
                      </a:r>
                      <a:r>
                        <a:rPr kumimoji="1" lang="en-US" altLang="ja-JP" sz="1600" dirty="0"/>
                        <a:t>)</a:t>
                      </a:r>
                      <a:endParaRPr kumimoji="1" lang="ja-JP" altLang="en-US" sz="1600" dirty="0"/>
                    </a:p>
                  </a:txBody>
                  <a:tcPr marL="91444" marR="91444" marT="45711" marB="45711"/>
                </a:tc>
                <a:tc>
                  <a:txBody>
                    <a:bodyPr/>
                    <a:lstStyle/>
                    <a:p>
                      <a:r>
                        <a:rPr kumimoji="1" lang="ja-JP" altLang="en-US" sz="1600" dirty="0"/>
                        <a:t>現代の観測</a:t>
                      </a:r>
                    </a:p>
                  </a:txBody>
                  <a:tcPr marL="91444" marR="91444" marT="45711" marB="45711"/>
                </a:tc>
                <a:extLst>
                  <a:ext uri="{0D108BD9-81ED-4DB2-BD59-A6C34878D82A}">
                    <a16:rowId xmlns:a16="http://schemas.microsoft.com/office/drawing/2014/main" val="10000"/>
                  </a:ext>
                </a:extLst>
              </a:tr>
              <a:tr h="370765">
                <a:tc>
                  <a:txBody>
                    <a:bodyPr/>
                    <a:lstStyle/>
                    <a:p>
                      <a:r>
                        <a:rPr kumimoji="1" lang="ja-JP" altLang="en-US" sz="1600" dirty="0"/>
                        <a:t>イオ</a:t>
                      </a:r>
                    </a:p>
                  </a:txBody>
                  <a:tcPr marL="91444" marR="91444" marT="45711" marB="45711"/>
                </a:tc>
                <a:tc>
                  <a:txBody>
                    <a:bodyPr/>
                    <a:lstStyle/>
                    <a:p>
                      <a:r>
                        <a:rPr kumimoji="1" lang="en-US" altLang="ja-JP" sz="1600" dirty="0"/>
                        <a:t> 1</a:t>
                      </a:r>
                      <a:r>
                        <a:rPr kumimoji="1" lang="ja-JP" altLang="en-US" sz="1600" dirty="0"/>
                        <a:t>日</a:t>
                      </a:r>
                      <a:r>
                        <a:rPr kumimoji="1" lang="en-US" altLang="ja-JP" sz="1600" dirty="0"/>
                        <a:t>18</a:t>
                      </a:r>
                      <a:r>
                        <a:rPr kumimoji="1" lang="ja-JP" altLang="en-US" sz="1600" dirty="0"/>
                        <a:t>時間</a:t>
                      </a:r>
                      <a:r>
                        <a:rPr kumimoji="1" lang="en-US" altLang="ja-JP" sz="1600" dirty="0">
                          <a:solidFill>
                            <a:srgbClr val="FF0000"/>
                          </a:solidFill>
                        </a:rPr>
                        <a:t>28.6</a:t>
                      </a:r>
                      <a:r>
                        <a:rPr kumimoji="1" lang="ja-JP" altLang="en-US" sz="1600" dirty="0">
                          <a:solidFill>
                            <a:srgbClr val="FF0000"/>
                          </a:solidFill>
                        </a:rPr>
                        <a:t>分</a:t>
                      </a:r>
                    </a:p>
                  </a:txBody>
                  <a:tcPr marL="91444" marR="91444" marT="45711" marB="45711"/>
                </a:tc>
                <a:tc>
                  <a:txBody>
                    <a:bodyPr/>
                    <a:lstStyle/>
                    <a:p>
                      <a:r>
                        <a:rPr kumimoji="1" lang="en-US" altLang="ja-JP" sz="1600" dirty="0"/>
                        <a:t> 1</a:t>
                      </a:r>
                      <a:r>
                        <a:rPr kumimoji="1" lang="ja-JP" altLang="en-US" sz="1600" dirty="0"/>
                        <a:t>日</a:t>
                      </a:r>
                      <a:r>
                        <a:rPr kumimoji="1" lang="en-US" altLang="ja-JP" sz="1600" dirty="0"/>
                        <a:t>18</a:t>
                      </a:r>
                      <a:r>
                        <a:rPr kumimoji="1" lang="ja-JP" altLang="en-US" sz="1600" dirty="0"/>
                        <a:t>時間</a:t>
                      </a:r>
                      <a:r>
                        <a:rPr kumimoji="1" lang="en-US" altLang="ja-JP" sz="1600" dirty="0">
                          <a:solidFill>
                            <a:srgbClr val="FF0000"/>
                          </a:solidFill>
                        </a:rPr>
                        <a:t>28.6</a:t>
                      </a:r>
                      <a:r>
                        <a:rPr kumimoji="1" lang="ja-JP" altLang="en-US" sz="1600" dirty="0">
                          <a:solidFill>
                            <a:srgbClr val="FF0000"/>
                          </a:solidFill>
                        </a:rPr>
                        <a:t>分</a:t>
                      </a:r>
                    </a:p>
                  </a:txBody>
                  <a:tcPr marL="91444" marR="91444" marT="45711" marB="45711"/>
                </a:tc>
                <a:extLst>
                  <a:ext uri="{0D108BD9-81ED-4DB2-BD59-A6C34878D82A}">
                    <a16:rowId xmlns:a16="http://schemas.microsoft.com/office/drawing/2014/main" val="10001"/>
                  </a:ext>
                </a:extLst>
              </a:tr>
              <a:tr h="370765">
                <a:tc>
                  <a:txBody>
                    <a:bodyPr/>
                    <a:lstStyle/>
                    <a:p>
                      <a:r>
                        <a:rPr kumimoji="1" lang="ja-JP" altLang="en-US" sz="1600" dirty="0"/>
                        <a:t>エウロパ</a:t>
                      </a:r>
                    </a:p>
                  </a:txBody>
                  <a:tcPr marL="91444" marR="91444" marT="45711" marB="45711"/>
                </a:tc>
                <a:tc>
                  <a:txBody>
                    <a:bodyPr/>
                    <a:lstStyle/>
                    <a:p>
                      <a:r>
                        <a:rPr kumimoji="1" lang="en-US" altLang="ja-JP" sz="1600" dirty="0"/>
                        <a:t> 3</a:t>
                      </a:r>
                      <a:r>
                        <a:rPr kumimoji="1" lang="ja-JP" altLang="en-US" sz="1600" dirty="0"/>
                        <a:t>日</a:t>
                      </a:r>
                      <a:r>
                        <a:rPr kumimoji="1" lang="en-US" altLang="ja-JP" sz="1600" dirty="0"/>
                        <a:t>13</a:t>
                      </a:r>
                      <a:r>
                        <a:rPr kumimoji="1" lang="ja-JP" altLang="en-US" sz="1600" dirty="0"/>
                        <a:t>時間</a:t>
                      </a:r>
                      <a:r>
                        <a:rPr kumimoji="1" lang="en-US" altLang="ja-JP" sz="1600" dirty="0"/>
                        <a:t>17.</a:t>
                      </a:r>
                      <a:r>
                        <a:rPr kumimoji="1" lang="en-US" altLang="ja-JP" sz="1600" dirty="0">
                          <a:solidFill>
                            <a:srgbClr val="FF0000"/>
                          </a:solidFill>
                        </a:rPr>
                        <a:t>7</a:t>
                      </a:r>
                      <a:r>
                        <a:rPr kumimoji="1" lang="ja-JP" altLang="en-US" sz="1600" dirty="0">
                          <a:solidFill>
                            <a:srgbClr val="FF0000"/>
                          </a:solidFill>
                        </a:rPr>
                        <a:t>分</a:t>
                      </a:r>
                    </a:p>
                  </a:txBody>
                  <a:tcPr marL="91444" marR="91444" marT="45711" marB="45711"/>
                </a:tc>
                <a:tc>
                  <a:txBody>
                    <a:bodyPr/>
                    <a:lstStyle/>
                    <a:p>
                      <a:r>
                        <a:rPr kumimoji="1" lang="en-US" altLang="ja-JP" sz="1600" dirty="0"/>
                        <a:t> 3</a:t>
                      </a:r>
                      <a:r>
                        <a:rPr kumimoji="1" lang="ja-JP" altLang="en-US" sz="1600" dirty="0"/>
                        <a:t>日</a:t>
                      </a:r>
                      <a:r>
                        <a:rPr kumimoji="1" lang="en-US" altLang="ja-JP" sz="1600" dirty="0"/>
                        <a:t>13</a:t>
                      </a:r>
                      <a:r>
                        <a:rPr kumimoji="1" lang="ja-JP" altLang="en-US" sz="1600" dirty="0"/>
                        <a:t>時間</a:t>
                      </a:r>
                      <a:r>
                        <a:rPr kumimoji="1" lang="en-US" altLang="ja-JP" sz="1600" dirty="0"/>
                        <a:t>17.</a:t>
                      </a:r>
                      <a:r>
                        <a:rPr kumimoji="1" lang="en-US" altLang="ja-JP" sz="1600" dirty="0">
                          <a:solidFill>
                            <a:srgbClr val="FF0000"/>
                          </a:solidFill>
                        </a:rPr>
                        <a:t>9</a:t>
                      </a:r>
                      <a:r>
                        <a:rPr kumimoji="1" lang="ja-JP" altLang="en-US" sz="1600" dirty="0">
                          <a:solidFill>
                            <a:srgbClr val="FF0000"/>
                          </a:solidFill>
                        </a:rPr>
                        <a:t>分</a:t>
                      </a:r>
                    </a:p>
                  </a:txBody>
                  <a:tcPr marL="91444" marR="91444" marT="45711" marB="45711"/>
                </a:tc>
                <a:extLst>
                  <a:ext uri="{0D108BD9-81ED-4DB2-BD59-A6C34878D82A}">
                    <a16:rowId xmlns:a16="http://schemas.microsoft.com/office/drawing/2014/main" val="10002"/>
                  </a:ext>
                </a:extLst>
              </a:tr>
              <a:tr h="370765">
                <a:tc>
                  <a:txBody>
                    <a:bodyPr/>
                    <a:lstStyle/>
                    <a:p>
                      <a:r>
                        <a:rPr kumimoji="1" lang="ja-JP" altLang="en-US" sz="1600" dirty="0"/>
                        <a:t>ガニメデ</a:t>
                      </a:r>
                    </a:p>
                  </a:txBody>
                  <a:tcPr marL="91444" marR="91444" marT="45711" marB="45711"/>
                </a:tc>
                <a:tc>
                  <a:txBody>
                    <a:bodyPr/>
                    <a:lstStyle/>
                    <a:p>
                      <a:r>
                        <a:rPr kumimoji="1" lang="en-US" altLang="ja-JP" sz="1600" dirty="0"/>
                        <a:t> 7</a:t>
                      </a:r>
                      <a:r>
                        <a:rPr kumimoji="1" lang="ja-JP" altLang="en-US" sz="1600" dirty="0"/>
                        <a:t>日 </a:t>
                      </a:r>
                      <a:r>
                        <a:rPr kumimoji="1" lang="en-US" altLang="ja-JP" sz="1600" dirty="0"/>
                        <a:t>3</a:t>
                      </a:r>
                      <a:r>
                        <a:rPr kumimoji="1" lang="ja-JP" altLang="en-US" sz="1600" dirty="0"/>
                        <a:t>時間</a:t>
                      </a:r>
                      <a:r>
                        <a:rPr kumimoji="1" lang="en-US" altLang="ja-JP" sz="1600" dirty="0"/>
                        <a:t>5</a:t>
                      </a:r>
                      <a:r>
                        <a:rPr kumimoji="1" lang="en-US" altLang="ja-JP" sz="1600" dirty="0">
                          <a:solidFill>
                            <a:srgbClr val="FF0000"/>
                          </a:solidFill>
                        </a:rPr>
                        <a:t>8.2</a:t>
                      </a:r>
                      <a:r>
                        <a:rPr kumimoji="1" lang="ja-JP" altLang="en-US" sz="1600" dirty="0">
                          <a:solidFill>
                            <a:srgbClr val="FF0000"/>
                          </a:solidFill>
                        </a:rPr>
                        <a:t>分</a:t>
                      </a:r>
                    </a:p>
                  </a:txBody>
                  <a:tcPr marL="91444" marR="91444" marT="45711" marB="45711"/>
                </a:tc>
                <a:tc>
                  <a:txBody>
                    <a:bodyPr/>
                    <a:lstStyle/>
                    <a:p>
                      <a:r>
                        <a:rPr kumimoji="1" lang="en-US" altLang="ja-JP" sz="1600" dirty="0"/>
                        <a:t> 7</a:t>
                      </a:r>
                      <a:r>
                        <a:rPr kumimoji="1" lang="ja-JP" altLang="en-US" sz="1600" dirty="0"/>
                        <a:t>日 </a:t>
                      </a:r>
                      <a:r>
                        <a:rPr kumimoji="1" lang="en-US" altLang="ja-JP" sz="1600" dirty="0"/>
                        <a:t>3</a:t>
                      </a:r>
                      <a:r>
                        <a:rPr kumimoji="1" lang="ja-JP" altLang="en-US" sz="1600" dirty="0"/>
                        <a:t>時間</a:t>
                      </a:r>
                      <a:r>
                        <a:rPr kumimoji="1" lang="en-US" altLang="ja-JP" sz="1600" dirty="0"/>
                        <a:t>5</a:t>
                      </a:r>
                      <a:r>
                        <a:rPr kumimoji="1" lang="en-US" altLang="ja-JP" sz="1600" dirty="0">
                          <a:solidFill>
                            <a:srgbClr val="FF0000"/>
                          </a:solidFill>
                        </a:rPr>
                        <a:t>9.6</a:t>
                      </a:r>
                      <a:r>
                        <a:rPr kumimoji="1" lang="ja-JP" altLang="en-US" sz="1600" dirty="0">
                          <a:solidFill>
                            <a:srgbClr val="FF0000"/>
                          </a:solidFill>
                        </a:rPr>
                        <a:t>分</a:t>
                      </a:r>
                    </a:p>
                  </a:txBody>
                  <a:tcPr marL="91444" marR="91444" marT="45711" marB="45711"/>
                </a:tc>
                <a:extLst>
                  <a:ext uri="{0D108BD9-81ED-4DB2-BD59-A6C34878D82A}">
                    <a16:rowId xmlns:a16="http://schemas.microsoft.com/office/drawing/2014/main" val="10003"/>
                  </a:ext>
                </a:extLst>
              </a:tr>
              <a:tr h="370765">
                <a:tc>
                  <a:txBody>
                    <a:bodyPr/>
                    <a:lstStyle/>
                    <a:p>
                      <a:r>
                        <a:rPr kumimoji="1" lang="ja-JP" altLang="en-US" sz="1600" dirty="0"/>
                        <a:t>カリスト</a:t>
                      </a:r>
                    </a:p>
                  </a:txBody>
                  <a:tcPr marL="91444" marR="91444" marT="45711" marB="45711"/>
                </a:tc>
                <a:tc>
                  <a:txBody>
                    <a:bodyPr/>
                    <a:lstStyle/>
                    <a:p>
                      <a:r>
                        <a:rPr kumimoji="1" lang="en-US" altLang="ja-JP" sz="1600" dirty="0"/>
                        <a:t>16</a:t>
                      </a:r>
                      <a:r>
                        <a:rPr kumimoji="1" lang="ja-JP" altLang="en-US" sz="1600" dirty="0"/>
                        <a:t>日</a:t>
                      </a:r>
                      <a:r>
                        <a:rPr kumimoji="1" lang="en-US" altLang="ja-JP" sz="1600" dirty="0"/>
                        <a:t>1</a:t>
                      </a:r>
                      <a:r>
                        <a:rPr kumimoji="1" lang="en-US" altLang="ja-JP" sz="1600" dirty="0">
                          <a:solidFill>
                            <a:srgbClr val="FF0000"/>
                          </a:solidFill>
                        </a:rPr>
                        <a:t>7</a:t>
                      </a:r>
                      <a:r>
                        <a:rPr kumimoji="1" lang="ja-JP" altLang="en-US" sz="1600" dirty="0">
                          <a:solidFill>
                            <a:srgbClr val="FF0000"/>
                          </a:solidFill>
                        </a:rPr>
                        <a:t>時間</a:t>
                      </a:r>
                      <a:r>
                        <a:rPr kumimoji="1" lang="en-US" altLang="ja-JP" sz="1600" dirty="0">
                          <a:solidFill>
                            <a:srgbClr val="FF0000"/>
                          </a:solidFill>
                        </a:rPr>
                        <a:t>58.7</a:t>
                      </a:r>
                      <a:r>
                        <a:rPr kumimoji="1" lang="ja-JP" altLang="en-US" sz="1600" dirty="0">
                          <a:solidFill>
                            <a:srgbClr val="FF0000"/>
                          </a:solidFill>
                        </a:rPr>
                        <a:t>分</a:t>
                      </a:r>
                    </a:p>
                  </a:txBody>
                  <a:tcPr marL="91444" marR="91444" marT="45711" marB="45711"/>
                </a:tc>
                <a:tc>
                  <a:txBody>
                    <a:bodyPr/>
                    <a:lstStyle/>
                    <a:p>
                      <a:r>
                        <a:rPr kumimoji="1" lang="en-US" altLang="ja-JP" sz="1600" dirty="0"/>
                        <a:t>16</a:t>
                      </a:r>
                      <a:r>
                        <a:rPr kumimoji="1" lang="ja-JP" altLang="en-US" sz="1600" dirty="0"/>
                        <a:t>日</a:t>
                      </a:r>
                      <a:r>
                        <a:rPr kumimoji="1" lang="en-US" altLang="ja-JP" sz="1600" dirty="0"/>
                        <a:t>1</a:t>
                      </a:r>
                      <a:r>
                        <a:rPr kumimoji="1" lang="en-US" altLang="ja-JP" sz="1600" dirty="0">
                          <a:solidFill>
                            <a:srgbClr val="FF0000"/>
                          </a:solidFill>
                        </a:rPr>
                        <a:t>8</a:t>
                      </a:r>
                      <a:r>
                        <a:rPr kumimoji="1" lang="ja-JP" altLang="en-US" sz="1600" dirty="0">
                          <a:solidFill>
                            <a:srgbClr val="FF0000"/>
                          </a:solidFill>
                        </a:rPr>
                        <a:t>時間</a:t>
                      </a:r>
                      <a:r>
                        <a:rPr kumimoji="1" lang="en-US" altLang="ja-JP" sz="1600" dirty="0">
                          <a:solidFill>
                            <a:srgbClr val="FF0000"/>
                          </a:solidFill>
                        </a:rPr>
                        <a:t>5.1</a:t>
                      </a:r>
                      <a:r>
                        <a:rPr kumimoji="1" lang="ja-JP" altLang="en-US" sz="1600" dirty="0">
                          <a:solidFill>
                            <a:srgbClr val="FF0000"/>
                          </a:solidFill>
                        </a:rPr>
                        <a:t>分</a:t>
                      </a:r>
                    </a:p>
                  </a:txBody>
                  <a:tcPr marL="91444" marR="91444" marT="45711" marB="45711"/>
                </a:tc>
                <a:extLst>
                  <a:ext uri="{0D108BD9-81ED-4DB2-BD59-A6C34878D82A}">
                    <a16:rowId xmlns:a16="http://schemas.microsoft.com/office/drawing/2014/main" val="10004"/>
                  </a:ext>
                </a:extLst>
              </a:tr>
            </a:tbl>
          </a:graphicData>
        </a:graphic>
      </p:graphicFrame>
      <p:sp>
        <p:nvSpPr>
          <p:cNvPr id="46116" name="スライド番号プレースホルダー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7EDAD21A-B29E-4AF7-89B5-F1644E84656E}" type="slidenum">
              <a:rPr kumimoji="0" lang="ja-JP" altLang="en-US" smtClean="0">
                <a:solidFill>
                  <a:schemeClr val="tx1"/>
                </a:solidFill>
              </a:rPr>
              <a:pPr>
                <a:lnSpc>
                  <a:spcPct val="100000"/>
                </a:lnSpc>
                <a:spcBef>
                  <a:spcPct val="0"/>
                </a:spcBef>
                <a:spcAft>
                  <a:spcPct val="0"/>
                </a:spcAft>
                <a:buClrTx/>
                <a:buFontTx/>
                <a:buNone/>
              </a:pPr>
              <a:t>45</a:t>
            </a:fld>
            <a:endParaRPr kumimoji="0" lang="ja-JP" altLang="en-US">
              <a:solidFill>
                <a:schemeClr val="tx1"/>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タイトル 4"/>
          <p:cNvSpPr>
            <a:spLocks noGrp="1"/>
          </p:cNvSpPr>
          <p:nvPr>
            <p:ph type="title"/>
          </p:nvPr>
        </p:nvSpPr>
        <p:spPr/>
        <p:txBody>
          <a:bodyPr/>
          <a:lstStyle/>
          <a:p>
            <a:r>
              <a:rPr lang="en-US" altLang="ja-JP"/>
              <a:t>4. </a:t>
            </a:r>
            <a:r>
              <a:rPr lang="ja-JP" altLang="en-US"/>
              <a:t>望遠鏡を用いたガリレイの観測</a:t>
            </a:r>
          </a:p>
        </p:txBody>
      </p:sp>
      <p:sp>
        <p:nvSpPr>
          <p:cNvPr id="8" name="コンテンツ プレースホルダー 2"/>
          <p:cNvSpPr txBox="1">
            <a:spLocks/>
          </p:cNvSpPr>
          <p:nvPr/>
        </p:nvSpPr>
        <p:spPr bwMode="gray">
          <a:xfrm>
            <a:off x="152400" y="869950"/>
            <a:ext cx="4611688"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t>(3) </a:t>
            </a:r>
            <a:r>
              <a:rPr lang="ja-JP" altLang="en-US" kern="0" dirty="0"/>
              <a:t>金星の満ち欠け</a:t>
            </a:r>
            <a:r>
              <a:rPr lang="en-US" altLang="ja-JP" kern="0" dirty="0"/>
              <a:t>(1610</a:t>
            </a:r>
            <a:r>
              <a:rPr lang="ja-JP" altLang="en-US" kern="0" dirty="0"/>
              <a:t>年</a:t>
            </a:r>
            <a:r>
              <a:rPr lang="en-US" altLang="ja-JP" kern="0" dirty="0"/>
              <a:t>)</a:t>
            </a:r>
          </a:p>
        </p:txBody>
      </p:sp>
      <p:sp>
        <p:nvSpPr>
          <p:cNvPr id="11" name="コンテンツ プレースホルダー 2"/>
          <p:cNvSpPr txBox="1">
            <a:spLocks/>
          </p:cNvSpPr>
          <p:nvPr/>
        </p:nvSpPr>
        <p:spPr bwMode="gray">
          <a:xfrm>
            <a:off x="396875" y="4251325"/>
            <a:ext cx="7477125"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金星は自分で発光せず、太陽の周りを周回する。</a:t>
            </a:r>
            <a:endParaRPr lang="en-US" altLang="ja-JP" kern="0" dirty="0"/>
          </a:p>
        </p:txBody>
      </p:sp>
      <p:pic>
        <p:nvPicPr>
          <p:cNvPr id="47109" name="Picture 4" descr="C:\Users\azumat1976\Documents\Study16\lecture-zenki\STL161T\slides\venus_phas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175" y="1425575"/>
            <a:ext cx="4071938" cy="214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Picture 5" descr="C:\Users\azumat1976\Documents\Study16\lecture-zenki\STL161T\slides\venus_sketc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4088" y="1452563"/>
            <a:ext cx="3748087" cy="212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1" name="テキスト ボックス 1"/>
          <p:cNvSpPr txBox="1">
            <a:spLocks noChangeArrowheads="1"/>
          </p:cNvSpPr>
          <p:nvPr/>
        </p:nvSpPr>
        <p:spPr bwMode="auto">
          <a:xfrm>
            <a:off x="4764088" y="3676650"/>
            <a:ext cx="32178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a:solidFill>
                  <a:schemeClr val="tx1"/>
                </a:solidFill>
                <a:latin typeface="Calibri" pitchFamily="34" charset="0"/>
              </a:rPr>
              <a:t>ガリレイによる金星のスケッチ</a:t>
            </a:r>
            <a:endParaRPr lang="en-US" altLang="ja-JP" sz="1800">
              <a:solidFill>
                <a:schemeClr val="tx1"/>
              </a:solidFill>
              <a:latin typeface="Calibri" pitchFamily="34" charset="0"/>
            </a:endParaRPr>
          </a:p>
        </p:txBody>
      </p:sp>
      <p:sp>
        <p:nvSpPr>
          <p:cNvPr id="47112" name="スライド番号プレースホルダー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05136631-9A3A-4E2C-ABF4-3E2798879415}" type="slidenum">
              <a:rPr kumimoji="0" lang="ja-JP" altLang="en-US" smtClean="0">
                <a:solidFill>
                  <a:schemeClr val="tx1"/>
                </a:solidFill>
              </a:rPr>
              <a:pPr>
                <a:lnSpc>
                  <a:spcPct val="100000"/>
                </a:lnSpc>
                <a:spcBef>
                  <a:spcPct val="0"/>
                </a:spcBef>
                <a:spcAft>
                  <a:spcPct val="0"/>
                </a:spcAft>
                <a:buClrTx/>
                <a:buFontTx/>
                <a:buNone/>
              </a:pPr>
              <a:t>46</a:t>
            </a:fld>
            <a:endParaRPr kumimoji="0" lang="ja-JP" altLang="en-US">
              <a:solidFill>
                <a:schemeClr val="tx1"/>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タイトル 4"/>
          <p:cNvSpPr>
            <a:spLocks noGrp="1"/>
          </p:cNvSpPr>
          <p:nvPr>
            <p:ph type="title"/>
          </p:nvPr>
        </p:nvSpPr>
        <p:spPr/>
        <p:txBody>
          <a:bodyPr/>
          <a:lstStyle/>
          <a:p>
            <a:r>
              <a:rPr lang="en-US" altLang="ja-JP"/>
              <a:t>4. </a:t>
            </a:r>
            <a:r>
              <a:rPr lang="ja-JP" altLang="en-US"/>
              <a:t>望遠鏡を用いたガリレイの観測</a:t>
            </a:r>
          </a:p>
        </p:txBody>
      </p:sp>
      <p:sp>
        <p:nvSpPr>
          <p:cNvPr id="11" name="コンテンツ プレースホルダー 2"/>
          <p:cNvSpPr txBox="1">
            <a:spLocks/>
          </p:cNvSpPr>
          <p:nvPr/>
        </p:nvSpPr>
        <p:spPr bwMode="gray">
          <a:xfrm>
            <a:off x="33338" y="914400"/>
            <a:ext cx="436721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もし天動説が正しければ</a:t>
            </a:r>
            <a:r>
              <a:rPr lang="en-US" altLang="ja-JP" kern="0" dirty="0"/>
              <a:t>…</a:t>
            </a:r>
          </a:p>
          <a:p>
            <a:pPr marL="0" indent="0" eaLnBrk="1" hangingPunct="1">
              <a:buFont typeface="Wingdings" pitchFamily="2" charset="2"/>
              <a:buNone/>
              <a:defRPr/>
            </a:pPr>
            <a:r>
              <a:rPr lang="ja-JP" altLang="en-US" kern="0" dirty="0"/>
              <a:t>⇒常に三日月状に見える</a:t>
            </a:r>
            <a:endParaRPr lang="en-US" altLang="ja-JP" kern="0" dirty="0"/>
          </a:p>
        </p:txBody>
      </p:sp>
      <p:pic>
        <p:nvPicPr>
          <p:cNvPr id="48132" name="Picture 2" descr="C:\Users\azumat1976\Documents\Study16\lecture-zenki\STL161T\slides\venusphases2.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500" y="2324100"/>
            <a:ext cx="2624138" cy="4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コンテンツ プレースホルダー 2"/>
          <p:cNvSpPr txBox="1">
            <a:spLocks/>
          </p:cNvSpPr>
          <p:nvPr/>
        </p:nvSpPr>
        <p:spPr bwMode="gray">
          <a:xfrm>
            <a:off x="4519613" y="881063"/>
            <a:ext cx="4367212"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実際にはこのように</a:t>
            </a:r>
            <a:endParaRPr lang="en-US" altLang="ja-JP" kern="0" dirty="0"/>
          </a:p>
          <a:p>
            <a:pPr marL="0" indent="0" eaLnBrk="1" hangingPunct="1">
              <a:buFont typeface="Wingdings" pitchFamily="2" charset="2"/>
              <a:buNone/>
              <a:defRPr/>
            </a:pPr>
            <a:r>
              <a:rPr lang="ja-JP" altLang="en-US" kern="0" dirty="0">
                <a:solidFill>
                  <a:schemeClr val="accent1"/>
                </a:solidFill>
              </a:rPr>
              <a:t>金星の満ち欠け</a:t>
            </a:r>
            <a:r>
              <a:rPr lang="ja-JP" altLang="en-US" kern="0" dirty="0"/>
              <a:t>が生じた</a:t>
            </a:r>
            <a:endParaRPr lang="en-US" altLang="ja-JP" kern="0" dirty="0"/>
          </a:p>
          <a:p>
            <a:pPr marL="0" indent="0" eaLnBrk="1" hangingPunct="1">
              <a:buFont typeface="Wingdings" pitchFamily="2" charset="2"/>
              <a:buNone/>
              <a:defRPr/>
            </a:pPr>
            <a:r>
              <a:rPr lang="ja-JP" altLang="en-US" kern="0" dirty="0"/>
              <a:t>　　　⇒天動説の強力な反証</a:t>
            </a:r>
            <a:endParaRPr lang="en-US" altLang="ja-JP" kern="0" dirty="0"/>
          </a:p>
        </p:txBody>
      </p:sp>
      <p:pic>
        <p:nvPicPr>
          <p:cNvPr id="48134" name="Picture 3" descr="C:\Users\azumat1976\Documents\Study16\lecture-zenki\STL161T\slides\venusphases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45113" y="2324100"/>
            <a:ext cx="2716212" cy="407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乗算記号 1"/>
          <p:cNvSpPr/>
          <p:nvPr/>
        </p:nvSpPr>
        <p:spPr bwMode="gray">
          <a:xfrm>
            <a:off x="671513" y="1317625"/>
            <a:ext cx="2944812" cy="5076825"/>
          </a:xfrm>
          <a:prstGeom prst="mathMultiply">
            <a:avLst>
              <a:gd name="adj1" fmla="val 8430"/>
            </a:avLst>
          </a:prstGeom>
          <a:noFill/>
          <a:ln w="28575" algn="ctr">
            <a:solidFill>
              <a:schemeClr val="accent1"/>
            </a:solidFill>
            <a:miter lim="800000"/>
            <a:headEnd/>
            <a:tailEnd/>
          </a:ln>
          <a:effectLst/>
        </p:spPr>
        <p:txBody>
          <a:bodyPr wrap="none" anchor="ctr"/>
          <a:lstStyle/>
          <a:p>
            <a:pPr algn="ctr" eaLnBrk="1" hangingPunct="1">
              <a:defRPr/>
            </a:pPr>
            <a:endParaRPr lang="ja-JP" altLang="en-US" dirty="0">
              <a:ea typeface="ＭＳ Ｐゴシック" panose="020B0600070205080204" pitchFamily="50" charset="-128"/>
            </a:endParaRPr>
          </a:p>
        </p:txBody>
      </p:sp>
      <p:sp>
        <p:nvSpPr>
          <p:cNvPr id="48136" name="角丸四角形 2"/>
          <p:cNvSpPr>
            <a:spLocks noChangeArrowheads="1"/>
          </p:cNvSpPr>
          <p:nvPr/>
        </p:nvSpPr>
        <p:spPr bwMode="gray">
          <a:xfrm>
            <a:off x="5008563" y="2324100"/>
            <a:ext cx="3589337" cy="677863"/>
          </a:xfrm>
          <a:prstGeom prst="roundRect">
            <a:avLst>
              <a:gd name="adj" fmla="val 16667"/>
            </a:avLst>
          </a:prstGeom>
          <a:noFill/>
          <a:ln w="38100" algn="ctr">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cxnSp>
        <p:nvCxnSpPr>
          <p:cNvPr id="48137" name="直線矢印コネクタ 11"/>
          <p:cNvCxnSpPr>
            <a:cxnSpLocks noChangeShapeType="1"/>
          </p:cNvCxnSpPr>
          <p:nvPr/>
        </p:nvCxnSpPr>
        <p:spPr bwMode="auto">
          <a:xfrm>
            <a:off x="5159375" y="1820863"/>
            <a:ext cx="0" cy="503237"/>
          </a:xfrm>
          <a:prstGeom prst="straightConnector1">
            <a:avLst/>
          </a:prstGeom>
          <a:noFill/>
          <a:ln w="19050" algn="ctr">
            <a:solidFill>
              <a:schemeClr val="accent1"/>
            </a:solidFill>
            <a:round/>
            <a:headEnd/>
            <a:tailEnd type="arrow" w="med" len="med"/>
          </a:ln>
          <a:extLst>
            <a:ext uri="{909E8E84-426E-40DD-AFC4-6F175D3DCCD1}">
              <a14:hiddenFill xmlns:a14="http://schemas.microsoft.com/office/drawing/2010/main">
                <a:noFill/>
              </a14:hiddenFill>
            </a:ext>
          </a:extLst>
        </p:spPr>
      </p:cxnSp>
      <p:sp>
        <p:nvSpPr>
          <p:cNvPr id="48138" name="スライド番号プレースホルダー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A492B00A-95DC-4E1F-8BB4-04C7164EE486}" type="slidenum">
              <a:rPr kumimoji="0" lang="ja-JP" altLang="en-US" smtClean="0">
                <a:solidFill>
                  <a:schemeClr val="tx1"/>
                </a:solidFill>
              </a:rPr>
              <a:pPr>
                <a:lnSpc>
                  <a:spcPct val="100000"/>
                </a:lnSpc>
                <a:spcBef>
                  <a:spcPct val="0"/>
                </a:spcBef>
                <a:spcAft>
                  <a:spcPct val="0"/>
                </a:spcAft>
                <a:buClrTx/>
                <a:buFontTx/>
                <a:buNone/>
              </a:pPr>
              <a:t>47</a:t>
            </a:fld>
            <a:endParaRPr kumimoji="0" lang="ja-JP" altLang="en-US">
              <a:solidFill>
                <a:schemeClr val="tx1"/>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タイトル 4"/>
          <p:cNvSpPr>
            <a:spLocks noGrp="1"/>
          </p:cNvSpPr>
          <p:nvPr>
            <p:ph type="title"/>
          </p:nvPr>
        </p:nvSpPr>
        <p:spPr/>
        <p:txBody>
          <a:bodyPr/>
          <a:lstStyle/>
          <a:p>
            <a:r>
              <a:rPr lang="en-US" altLang="ja-JP"/>
              <a:t>4. </a:t>
            </a:r>
            <a:r>
              <a:rPr lang="ja-JP" altLang="en-US"/>
              <a:t>望遠鏡を用いたガリレイの観測</a:t>
            </a:r>
          </a:p>
        </p:txBody>
      </p:sp>
      <p:sp>
        <p:nvSpPr>
          <p:cNvPr id="8" name="コンテンツ プレースホルダー 2"/>
          <p:cNvSpPr txBox="1">
            <a:spLocks/>
          </p:cNvSpPr>
          <p:nvPr/>
        </p:nvSpPr>
        <p:spPr bwMode="gray">
          <a:xfrm>
            <a:off x="152400" y="869950"/>
            <a:ext cx="3552825"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t>(4) </a:t>
            </a:r>
            <a:r>
              <a:rPr lang="ja-JP" altLang="en-US" kern="0" dirty="0"/>
              <a:t>太陽黒点</a:t>
            </a:r>
            <a:r>
              <a:rPr lang="en-US" altLang="ja-JP" kern="0" dirty="0"/>
              <a:t>(1613</a:t>
            </a:r>
            <a:r>
              <a:rPr lang="ja-JP" altLang="en-US" kern="0" dirty="0"/>
              <a:t>年</a:t>
            </a:r>
            <a:r>
              <a:rPr lang="en-US" altLang="ja-JP" kern="0" dirty="0"/>
              <a:t>)</a:t>
            </a:r>
          </a:p>
        </p:txBody>
      </p:sp>
      <p:pic>
        <p:nvPicPr>
          <p:cNvPr id="49156" name="Picture 2" descr="C:\Users\azumat1976\Documents\Study16\lecture-zenki\STL161T\slides\galilei_sun_sketc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575" y="1452563"/>
            <a:ext cx="2811463" cy="419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コンテンツ プレースホルダー 2"/>
          <p:cNvSpPr txBox="1">
            <a:spLocks/>
          </p:cNvSpPr>
          <p:nvPr/>
        </p:nvSpPr>
        <p:spPr bwMode="gray">
          <a:xfrm>
            <a:off x="3389313" y="1465263"/>
            <a:ext cx="5072062" cy="149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太陽黒点の位置の変化</a:t>
            </a:r>
            <a:endParaRPr lang="en-US" altLang="ja-JP" kern="0" dirty="0"/>
          </a:p>
          <a:p>
            <a:pPr marL="0" indent="0" eaLnBrk="1" hangingPunct="1">
              <a:buFont typeface="Wingdings" pitchFamily="2" charset="2"/>
              <a:buNone/>
              <a:defRPr/>
            </a:pPr>
            <a:r>
              <a:rPr lang="ja-JP" altLang="en-US" kern="0" dirty="0"/>
              <a:t>⇒太陽が自転することの証拠</a:t>
            </a:r>
            <a:endParaRPr lang="en-US" altLang="ja-JP" kern="0" dirty="0"/>
          </a:p>
          <a:p>
            <a:pPr marL="0" indent="0" eaLnBrk="1" hangingPunct="1">
              <a:buFont typeface="Wingdings" pitchFamily="2" charset="2"/>
              <a:buNone/>
              <a:defRPr/>
            </a:pPr>
            <a:r>
              <a:rPr lang="en-US" altLang="ja-JP" kern="0" dirty="0"/>
              <a:t> (</a:t>
            </a:r>
            <a:r>
              <a:rPr lang="ja-JP" altLang="en-US" kern="0" dirty="0"/>
              <a:t>自転周期を</a:t>
            </a:r>
            <a:r>
              <a:rPr lang="en-US" altLang="ja-JP" kern="0" dirty="0"/>
              <a:t>1</a:t>
            </a:r>
            <a:r>
              <a:rPr lang="ja-JP" altLang="en-US" kern="0" dirty="0"/>
              <a:t>ヶ月と測定</a:t>
            </a:r>
            <a:r>
              <a:rPr lang="en-US" altLang="ja-JP" kern="0" dirty="0"/>
              <a:t>)</a:t>
            </a:r>
          </a:p>
        </p:txBody>
      </p:sp>
      <p:sp>
        <p:nvSpPr>
          <p:cNvPr id="49158" name="テキスト ボックス 1"/>
          <p:cNvSpPr txBox="1">
            <a:spLocks noChangeArrowheads="1"/>
          </p:cNvSpPr>
          <p:nvPr/>
        </p:nvSpPr>
        <p:spPr bwMode="auto">
          <a:xfrm>
            <a:off x="282575" y="5778500"/>
            <a:ext cx="32162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a:solidFill>
                  <a:schemeClr val="tx1"/>
                </a:solidFill>
                <a:latin typeface="Calibri" pitchFamily="34" charset="0"/>
              </a:rPr>
              <a:t>ガリレイによる太陽のスケッチ</a:t>
            </a:r>
            <a:endParaRPr lang="en-US" altLang="ja-JP" sz="1800">
              <a:solidFill>
                <a:schemeClr val="tx1"/>
              </a:solidFill>
              <a:latin typeface="Calibri" pitchFamily="34" charset="0"/>
            </a:endParaRPr>
          </a:p>
        </p:txBody>
      </p:sp>
      <p:sp>
        <p:nvSpPr>
          <p:cNvPr id="16" name="コンテンツ プレースホルダー 2"/>
          <p:cNvSpPr txBox="1">
            <a:spLocks/>
          </p:cNvSpPr>
          <p:nvPr/>
        </p:nvSpPr>
        <p:spPr bwMode="gray">
          <a:xfrm>
            <a:off x="3389313" y="3394075"/>
            <a:ext cx="4416425" cy="149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太陽が穢れなき完全球体</a:t>
            </a:r>
            <a:endParaRPr lang="en-US" altLang="ja-JP" kern="0" dirty="0"/>
          </a:p>
          <a:p>
            <a:pPr marL="0" indent="0" eaLnBrk="1" hangingPunct="1">
              <a:buFont typeface="Wingdings" pitchFamily="2" charset="2"/>
              <a:buNone/>
              <a:defRPr/>
            </a:pPr>
            <a:r>
              <a:rPr lang="ja-JP" altLang="en-US" kern="0" dirty="0"/>
              <a:t>であることの反証</a:t>
            </a:r>
            <a:endParaRPr lang="en-US" altLang="ja-JP" kern="0" dirty="0"/>
          </a:p>
        </p:txBody>
      </p:sp>
      <p:sp>
        <p:nvSpPr>
          <p:cNvPr id="49160" name="スライド番号プレースホルダー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A74AC116-E9CB-4170-93C9-465D488C0D32}" type="slidenum">
              <a:rPr kumimoji="0" lang="ja-JP" altLang="en-US" smtClean="0">
                <a:solidFill>
                  <a:schemeClr val="tx1"/>
                </a:solidFill>
              </a:rPr>
              <a:pPr>
                <a:lnSpc>
                  <a:spcPct val="100000"/>
                </a:lnSpc>
                <a:spcBef>
                  <a:spcPct val="0"/>
                </a:spcBef>
                <a:spcAft>
                  <a:spcPct val="0"/>
                </a:spcAft>
                <a:buClrTx/>
                <a:buFontTx/>
                <a:buNone/>
              </a:pPr>
              <a:t>48</a:t>
            </a:fld>
            <a:endParaRPr kumimoji="0" lang="ja-JP" altLang="en-US">
              <a:solidFill>
                <a:schemeClr val="tx1"/>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タイトル 4"/>
          <p:cNvSpPr>
            <a:spLocks noGrp="1"/>
          </p:cNvSpPr>
          <p:nvPr>
            <p:ph type="title"/>
          </p:nvPr>
        </p:nvSpPr>
        <p:spPr/>
        <p:txBody>
          <a:bodyPr/>
          <a:lstStyle/>
          <a:p>
            <a:r>
              <a:rPr lang="en-US" altLang="ja-JP"/>
              <a:t>5. </a:t>
            </a:r>
            <a:r>
              <a:rPr lang="ja-JP" altLang="en-US"/>
              <a:t>物体の落下に関する発見</a:t>
            </a:r>
          </a:p>
        </p:txBody>
      </p:sp>
      <p:sp>
        <p:nvSpPr>
          <p:cNvPr id="8" name="コンテンツ プレースホルダー 2"/>
          <p:cNvSpPr txBox="1">
            <a:spLocks/>
          </p:cNvSpPr>
          <p:nvPr/>
        </p:nvSpPr>
        <p:spPr bwMode="gray">
          <a:xfrm>
            <a:off x="152400" y="869950"/>
            <a:ext cx="7178675"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物体の落下運動について</a:t>
            </a:r>
            <a:r>
              <a:rPr lang="en-US" altLang="ja-JP" kern="0" dirty="0"/>
              <a:t>(1604</a:t>
            </a:r>
            <a:r>
              <a:rPr lang="ja-JP" altLang="en-US" kern="0" dirty="0"/>
              <a:t>年頃</a:t>
            </a:r>
            <a:r>
              <a:rPr lang="en-US" altLang="ja-JP" kern="0" dirty="0"/>
              <a:t>)</a:t>
            </a:r>
          </a:p>
        </p:txBody>
      </p:sp>
      <p:sp>
        <p:nvSpPr>
          <p:cNvPr id="9" name="コンテンツ プレースホルダー 2"/>
          <p:cNvSpPr txBox="1">
            <a:spLocks/>
          </p:cNvSpPr>
          <p:nvPr/>
        </p:nvSpPr>
        <p:spPr bwMode="gray">
          <a:xfrm>
            <a:off x="152400" y="1512888"/>
            <a:ext cx="4829175"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アリストテレス以来の価値観</a:t>
            </a:r>
            <a:r>
              <a:rPr lang="en-US" altLang="ja-JP" kern="0" dirty="0"/>
              <a:t>:</a:t>
            </a:r>
          </a:p>
          <a:p>
            <a:pPr marL="0" indent="0" eaLnBrk="1" hangingPunct="1">
              <a:buFont typeface="Wingdings" pitchFamily="2" charset="2"/>
              <a:buNone/>
              <a:defRPr/>
            </a:pPr>
            <a:r>
              <a:rPr lang="ja-JP" altLang="en-US" kern="0" dirty="0"/>
              <a:t>「重い物体ほど速く落下する」</a:t>
            </a:r>
            <a:endParaRPr lang="en-US" altLang="ja-JP" kern="0" dirty="0"/>
          </a:p>
        </p:txBody>
      </p:sp>
      <p:sp>
        <p:nvSpPr>
          <p:cNvPr id="2" name="円/楕円 1"/>
          <p:cNvSpPr/>
          <p:nvPr/>
        </p:nvSpPr>
        <p:spPr bwMode="gray">
          <a:xfrm>
            <a:off x="614363" y="3436938"/>
            <a:ext cx="693737" cy="693737"/>
          </a:xfrm>
          <a:prstGeom prst="ellipse">
            <a:avLst/>
          </a:prstGeom>
          <a:solidFill>
            <a:schemeClr val="accent4">
              <a:lumMod val="20000"/>
              <a:lumOff val="80000"/>
            </a:schemeClr>
          </a:solidFill>
          <a:ln w="9525" algn="ctr">
            <a:solidFill>
              <a:srgbClr val="0070C0"/>
            </a:solidFill>
            <a:prstDash val="dash"/>
            <a:miter lim="800000"/>
            <a:headEnd/>
            <a:tailEnd/>
          </a:ln>
          <a:effectLst/>
        </p:spPr>
        <p:txBody>
          <a:bodyPr wrap="none" anchor="ctr"/>
          <a:lstStyle/>
          <a:p>
            <a:pPr algn="ctr" eaLnBrk="1" hangingPunct="1">
              <a:defRPr/>
            </a:pPr>
            <a:r>
              <a:rPr lang="en-US" altLang="ja-JP" sz="2000" dirty="0">
                <a:ea typeface="ＭＳ Ｐゴシック" panose="020B0600070205080204" pitchFamily="50" charset="-128"/>
              </a:rPr>
              <a:t>5kg</a:t>
            </a:r>
            <a:endParaRPr lang="ja-JP" altLang="en-US" sz="2000" dirty="0">
              <a:ea typeface="ＭＳ Ｐゴシック" panose="020B0600070205080204" pitchFamily="50" charset="-128"/>
            </a:endParaRPr>
          </a:p>
        </p:txBody>
      </p:sp>
      <p:sp>
        <p:nvSpPr>
          <p:cNvPr id="10" name="円/楕円 9"/>
          <p:cNvSpPr/>
          <p:nvPr/>
        </p:nvSpPr>
        <p:spPr bwMode="gray">
          <a:xfrm>
            <a:off x="2206625" y="3122613"/>
            <a:ext cx="973138" cy="1008062"/>
          </a:xfrm>
          <a:prstGeom prst="ellipse">
            <a:avLst/>
          </a:prstGeom>
          <a:solidFill>
            <a:schemeClr val="accent5">
              <a:lumMod val="20000"/>
              <a:lumOff val="80000"/>
            </a:schemeClr>
          </a:solidFill>
          <a:ln w="9525" algn="ctr">
            <a:solidFill>
              <a:schemeClr val="accent1"/>
            </a:solidFill>
            <a:prstDash val="dash"/>
            <a:miter lim="800000"/>
            <a:headEnd/>
            <a:tailEnd/>
          </a:ln>
          <a:effectLst/>
        </p:spPr>
        <p:txBody>
          <a:bodyPr wrap="none" anchor="ctr"/>
          <a:lstStyle/>
          <a:p>
            <a:pPr algn="ctr" eaLnBrk="1" hangingPunct="1">
              <a:defRPr/>
            </a:pPr>
            <a:r>
              <a:rPr lang="en-US" altLang="ja-JP" sz="2400" dirty="0">
                <a:ea typeface="ＭＳ Ｐゴシック" panose="020B0600070205080204" pitchFamily="50" charset="-128"/>
              </a:rPr>
              <a:t>10kg</a:t>
            </a:r>
            <a:endParaRPr lang="ja-JP" altLang="en-US" sz="2400" dirty="0">
              <a:ea typeface="ＭＳ Ｐゴシック" panose="020B0600070205080204" pitchFamily="50" charset="-128"/>
            </a:endParaRPr>
          </a:p>
        </p:txBody>
      </p:sp>
      <p:cxnSp>
        <p:nvCxnSpPr>
          <p:cNvPr id="50183" name="直線コネクタ 3"/>
          <p:cNvCxnSpPr>
            <a:cxnSpLocks noChangeShapeType="1"/>
          </p:cNvCxnSpPr>
          <p:nvPr/>
        </p:nvCxnSpPr>
        <p:spPr bwMode="auto">
          <a:xfrm>
            <a:off x="152400" y="4130675"/>
            <a:ext cx="3589338" cy="0"/>
          </a:xfrm>
          <a:prstGeom prst="line">
            <a:avLst/>
          </a:prstGeom>
          <a:noFill/>
          <a:ln w="28575" algn="ctr">
            <a:solidFill>
              <a:srgbClr val="505050"/>
            </a:solidFill>
            <a:prstDash val="dash"/>
            <a:round/>
            <a:headEnd/>
            <a:tailEnd/>
          </a:ln>
          <a:extLst>
            <a:ext uri="{909E8E84-426E-40DD-AFC4-6F175D3DCCD1}">
              <a14:hiddenFill xmlns:a14="http://schemas.microsoft.com/office/drawing/2010/main">
                <a:noFill/>
              </a14:hiddenFill>
            </a:ext>
          </a:extLst>
        </p:spPr>
      </p:cxnSp>
      <p:sp>
        <p:nvSpPr>
          <p:cNvPr id="13" name="円/楕円 12"/>
          <p:cNvSpPr/>
          <p:nvPr/>
        </p:nvSpPr>
        <p:spPr bwMode="gray">
          <a:xfrm>
            <a:off x="614363" y="4803775"/>
            <a:ext cx="693737" cy="693738"/>
          </a:xfrm>
          <a:prstGeom prst="ellipse">
            <a:avLst/>
          </a:prstGeom>
          <a:solidFill>
            <a:schemeClr val="accent4">
              <a:lumMod val="20000"/>
              <a:lumOff val="80000"/>
            </a:schemeClr>
          </a:solidFill>
          <a:ln w="9525" algn="ctr">
            <a:solidFill>
              <a:srgbClr val="0070C0"/>
            </a:solidFill>
            <a:miter lim="800000"/>
            <a:headEnd/>
            <a:tailEnd/>
          </a:ln>
          <a:effectLst/>
        </p:spPr>
        <p:txBody>
          <a:bodyPr wrap="none" anchor="ctr"/>
          <a:lstStyle/>
          <a:p>
            <a:pPr algn="ctr" eaLnBrk="1" hangingPunct="1">
              <a:defRPr/>
            </a:pPr>
            <a:r>
              <a:rPr lang="en-US" altLang="ja-JP" sz="2000" dirty="0">
                <a:ea typeface="ＭＳ Ｐゴシック" panose="020B0600070205080204" pitchFamily="50" charset="-128"/>
              </a:rPr>
              <a:t>5kg</a:t>
            </a:r>
            <a:endParaRPr lang="ja-JP" altLang="en-US" sz="2000" dirty="0">
              <a:ea typeface="ＭＳ Ｐゴシック" panose="020B0600070205080204" pitchFamily="50" charset="-128"/>
            </a:endParaRPr>
          </a:p>
        </p:txBody>
      </p:sp>
      <p:sp>
        <p:nvSpPr>
          <p:cNvPr id="15" name="円/楕円 14"/>
          <p:cNvSpPr/>
          <p:nvPr/>
        </p:nvSpPr>
        <p:spPr bwMode="gray">
          <a:xfrm>
            <a:off x="2206625" y="5386388"/>
            <a:ext cx="973138" cy="1009650"/>
          </a:xfrm>
          <a:prstGeom prst="ellipse">
            <a:avLst/>
          </a:prstGeom>
          <a:solidFill>
            <a:schemeClr val="accent5">
              <a:lumMod val="20000"/>
              <a:lumOff val="80000"/>
            </a:schemeClr>
          </a:solidFill>
          <a:ln w="9525" algn="ctr">
            <a:solidFill>
              <a:schemeClr val="accent1"/>
            </a:solidFill>
            <a:miter lim="800000"/>
            <a:headEnd/>
            <a:tailEnd/>
          </a:ln>
          <a:effectLst/>
        </p:spPr>
        <p:txBody>
          <a:bodyPr wrap="none" anchor="ctr"/>
          <a:lstStyle/>
          <a:p>
            <a:pPr algn="ctr" eaLnBrk="1" hangingPunct="1">
              <a:defRPr/>
            </a:pPr>
            <a:r>
              <a:rPr lang="en-US" altLang="ja-JP" sz="2400" dirty="0">
                <a:ea typeface="ＭＳ Ｐゴシック" panose="020B0600070205080204" pitchFamily="50" charset="-128"/>
              </a:rPr>
              <a:t>10kg</a:t>
            </a:r>
            <a:endParaRPr lang="ja-JP" altLang="en-US" sz="2400" dirty="0">
              <a:ea typeface="ＭＳ Ｐゴシック" panose="020B0600070205080204" pitchFamily="50" charset="-128"/>
            </a:endParaRPr>
          </a:p>
        </p:txBody>
      </p:sp>
      <p:cxnSp>
        <p:nvCxnSpPr>
          <p:cNvPr id="50186" name="直線矢印コネクタ 5"/>
          <p:cNvCxnSpPr>
            <a:cxnSpLocks noChangeShapeType="1"/>
            <a:stCxn id="10" idx="4"/>
            <a:endCxn id="15" idx="0"/>
          </p:cNvCxnSpPr>
          <p:nvPr/>
        </p:nvCxnSpPr>
        <p:spPr bwMode="auto">
          <a:xfrm>
            <a:off x="2693988" y="4130675"/>
            <a:ext cx="0" cy="1255713"/>
          </a:xfrm>
          <a:prstGeom prst="straightConnector1">
            <a:avLst/>
          </a:prstGeom>
          <a:noFill/>
          <a:ln w="19050" algn="ctr">
            <a:solidFill>
              <a:schemeClr val="accent1"/>
            </a:solidFill>
            <a:round/>
            <a:headEnd/>
            <a:tailEnd type="arrow" w="med" len="med"/>
          </a:ln>
          <a:extLst>
            <a:ext uri="{909E8E84-426E-40DD-AFC4-6F175D3DCCD1}">
              <a14:hiddenFill xmlns:a14="http://schemas.microsoft.com/office/drawing/2010/main">
                <a:noFill/>
              </a14:hiddenFill>
            </a:ext>
          </a:extLst>
        </p:spPr>
      </p:cxnSp>
      <p:cxnSp>
        <p:nvCxnSpPr>
          <p:cNvPr id="50187" name="直線矢印コネクタ 16"/>
          <p:cNvCxnSpPr>
            <a:cxnSpLocks noChangeShapeType="1"/>
            <a:endCxn id="13" idx="0"/>
          </p:cNvCxnSpPr>
          <p:nvPr/>
        </p:nvCxnSpPr>
        <p:spPr bwMode="auto">
          <a:xfrm>
            <a:off x="962025" y="4130675"/>
            <a:ext cx="0" cy="673100"/>
          </a:xfrm>
          <a:prstGeom prst="straightConnector1">
            <a:avLst/>
          </a:prstGeom>
          <a:noFill/>
          <a:ln w="19050" algn="ctr">
            <a:solidFill>
              <a:srgbClr val="0070C0"/>
            </a:solidFill>
            <a:round/>
            <a:headEnd/>
            <a:tailEnd type="arrow" w="med" len="med"/>
          </a:ln>
          <a:extLst>
            <a:ext uri="{909E8E84-426E-40DD-AFC4-6F175D3DCCD1}">
              <a14:hiddenFill xmlns:a14="http://schemas.microsoft.com/office/drawing/2010/main">
                <a:noFill/>
              </a14:hiddenFill>
            </a:ext>
          </a:extLst>
        </p:spPr>
      </p:cxnSp>
      <p:sp>
        <p:nvSpPr>
          <p:cNvPr id="50188" name="テキスト ボックス 1"/>
          <p:cNvSpPr txBox="1">
            <a:spLocks noChangeArrowheads="1"/>
          </p:cNvSpPr>
          <p:nvPr/>
        </p:nvSpPr>
        <p:spPr bwMode="auto">
          <a:xfrm>
            <a:off x="3179763" y="2979738"/>
            <a:ext cx="11398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a:solidFill>
                  <a:schemeClr val="tx1"/>
                </a:solidFill>
                <a:latin typeface="Calibri" pitchFamily="34" charset="0"/>
              </a:rPr>
              <a:t>同時刻に落下</a:t>
            </a:r>
            <a:endParaRPr lang="en-US" altLang="ja-JP" sz="1800">
              <a:solidFill>
                <a:schemeClr val="tx1"/>
              </a:solidFill>
              <a:latin typeface="Calibri" pitchFamily="34" charset="0"/>
            </a:endParaRPr>
          </a:p>
        </p:txBody>
      </p:sp>
      <p:sp>
        <p:nvSpPr>
          <p:cNvPr id="23" name="コンテンツ プレースホルダー 2"/>
          <p:cNvSpPr txBox="1">
            <a:spLocks/>
          </p:cNvSpPr>
          <p:nvPr/>
        </p:nvSpPr>
        <p:spPr bwMode="gray">
          <a:xfrm>
            <a:off x="4981575" y="1452563"/>
            <a:ext cx="4210050" cy="137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t>2</a:t>
            </a:r>
            <a:r>
              <a:rPr lang="ja-JP" altLang="en-US" kern="0" dirty="0" err="1"/>
              <a:t>つの</a:t>
            </a:r>
            <a:r>
              <a:rPr lang="ja-JP" altLang="en-US" kern="0" dirty="0"/>
              <a:t>物体を糸で繋いで落とせば途中で糸が切れる？</a:t>
            </a:r>
            <a:endParaRPr lang="en-US" altLang="ja-JP" kern="0" dirty="0"/>
          </a:p>
          <a:p>
            <a:pPr marL="0" indent="0" eaLnBrk="1" hangingPunct="1">
              <a:buFont typeface="Wingdings" pitchFamily="2" charset="2"/>
              <a:buNone/>
              <a:defRPr/>
            </a:pPr>
            <a:r>
              <a:rPr lang="en-US" altLang="ja-JP" sz="2000" kern="0" dirty="0"/>
              <a:t>(</a:t>
            </a:r>
            <a:r>
              <a:rPr lang="ja-JP" altLang="en-US" sz="2000" kern="0" dirty="0"/>
              <a:t>思考実験</a:t>
            </a:r>
            <a:r>
              <a:rPr lang="en-US" altLang="ja-JP" sz="2000" kern="0" dirty="0"/>
              <a:t>,</a:t>
            </a:r>
            <a:r>
              <a:rPr lang="en-US" altLang="ja-JP" sz="2000" kern="0" dirty="0" err="1"/>
              <a:t>gedanken</a:t>
            </a:r>
            <a:r>
              <a:rPr lang="en-US" altLang="ja-JP" sz="2000" kern="0" dirty="0"/>
              <a:t> experiment)</a:t>
            </a:r>
          </a:p>
        </p:txBody>
      </p:sp>
      <p:sp>
        <p:nvSpPr>
          <p:cNvPr id="24" name="円/楕円 23"/>
          <p:cNvSpPr/>
          <p:nvPr/>
        </p:nvSpPr>
        <p:spPr bwMode="gray">
          <a:xfrm>
            <a:off x="5276850" y="3448050"/>
            <a:ext cx="693738" cy="693738"/>
          </a:xfrm>
          <a:prstGeom prst="ellipse">
            <a:avLst/>
          </a:prstGeom>
          <a:solidFill>
            <a:schemeClr val="accent4">
              <a:lumMod val="20000"/>
              <a:lumOff val="80000"/>
            </a:schemeClr>
          </a:solidFill>
          <a:ln w="9525" algn="ctr">
            <a:solidFill>
              <a:srgbClr val="0070C0"/>
            </a:solidFill>
            <a:prstDash val="dash"/>
            <a:miter lim="800000"/>
            <a:headEnd/>
            <a:tailEnd/>
          </a:ln>
          <a:effectLst/>
        </p:spPr>
        <p:txBody>
          <a:bodyPr wrap="none" anchor="ctr"/>
          <a:lstStyle/>
          <a:p>
            <a:pPr algn="ctr" eaLnBrk="1" hangingPunct="1">
              <a:defRPr/>
            </a:pPr>
            <a:r>
              <a:rPr lang="en-US" altLang="ja-JP" sz="2000" dirty="0">
                <a:ea typeface="ＭＳ Ｐゴシック" panose="020B0600070205080204" pitchFamily="50" charset="-128"/>
              </a:rPr>
              <a:t>5kg</a:t>
            </a:r>
            <a:endParaRPr lang="ja-JP" altLang="en-US" sz="2000" dirty="0">
              <a:ea typeface="ＭＳ Ｐゴシック" panose="020B0600070205080204" pitchFamily="50" charset="-128"/>
            </a:endParaRPr>
          </a:p>
        </p:txBody>
      </p:sp>
      <p:sp>
        <p:nvSpPr>
          <p:cNvPr id="25" name="円/楕円 24"/>
          <p:cNvSpPr/>
          <p:nvPr/>
        </p:nvSpPr>
        <p:spPr bwMode="gray">
          <a:xfrm>
            <a:off x="6869113" y="3132138"/>
            <a:ext cx="971550" cy="1009650"/>
          </a:xfrm>
          <a:prstGeom prst="ellipse">
            <a:avLst/>
          </a:prstGeom>
          <a:solidFill>
            <a:schemeClr val="accent5">
              <a:lumMod val="20000"/>
              <a:lumOff val="80000"/>
            </a:schemeClr>
          </a:solidFill>
          <a:ln w="9525" algn="ctr">
            <a:solidFill>
              <a:schemeClr val="accent1"/>
            </a:solidFill>
            <a:prstDash val="dash"/>
            <a:miter lim="800000"/>
            <a:headEnd/>
            <a:tailEnd/>
          </a:ln>
          <a:effectLst/>
        </p:spPr>
        <p:txBody>
          <a:bodyPr wrap="none" anchor="ctr"/>
          <a:lstStyle/>
          <a:p>
            <a:pPr algn="ctr" eaLnBrk="1" hangingPunct="1">
              <a:defRPr/>
            </a:pPr>
            <a:r>
              <a:rPr lang="en-US" altLang="ja-JP" sz="2400" dirty="0">
                <a:ea typeface="ＭＳ Ｐゴシック" panose="020B0600070205080204" pitchFamily="50" charset="-128"/>
              </a:rPr>
              <a:t>10kg</a:t>
            </a:r>
            <a:endParaRPr lang="ja-JP" altLang="en-US" sz="2400" dirty="0">
              <a:ea typeface="ＭＳ Ｐゴシック" panose="020B0600070205080204" pitchFamily="50" charset="-128"/>
            </a:endParaRPr>
          </a:p>
        </p:txBody>
      </p:sp>
      <p:cxnSp>
        <p:nvCxnSpPr>
          <p:cNvPr id="50192" name="直線コネクタ 25"/>
          <p:cNvCxnSpPr>
            <a:cxnSpLocks noChangeShapeType="1"/>
          </p:cNvCxnSpPr>
          <p:nvPr/>
        </p:nvCxnSpPr>
        <p:spPr bwMode="auto">
          <a:xfrm>
            <a:off x="4813300" y="4141788"/>
            <a:ext cx="3589338" cy="0"/>
          </a:xfrm>
          <a:prstGeom prst="line">
            <a:avLst/>
          </a:prstGeom>
          <a:noFill/>
          <a:ln w="28575" algn="ctr">
            <a:solidFill>
              <a:srgbClr val="505050"/>
            </a:solidFill>
            <a:prstDash val="dash"/>
            <a:round/>
            <a:headEnd/>
            <a:tailEnd/>
          </a:ln>
          <a:extLst>
            <a:ext uri="{909E8E84-426E-40DD-AFC4-6F175D3DCCD1}">
              <a14:hiddenFill xmlns:a14="http://schemas.microsoft.com/office/drawing/2010/main">
                <a:noFill/>
              </a14:hiddenFill>
            </a:ext>
          </a:extLst>
        </p:spPr>
      </p:cxnSp>
      <p:sp>
        <p:nvSpPr>
          <p:cNvPr id="27" name="円/楕円 26"/>
          <p:cNvSpPr/>
          <p:nvPr/>
        </p:nvSpPr>
        <p:spPr bwMode="gray">
          <a:xfrm>
            <a:off x="5276850" y="4814888"/>
            <a:ext cx="693738" cy="693737"/>
          </a:xfrm>
          <a:prstGeom prst="ellipse">
            <a:avLst/>
          </a:prstGeom>
          <a:solidFill>
            <a:schemeClr val="accent4">
              <a:lumMod val="20000"/>
              <a:lumOff val="80000"/>
            </a:schemeClr>
          </a:solidFill>
          <a:ln w="9525" algn="ctr">
            <a:solidFill>
              <a:srgbClr val="0070C0"/>
            </a:solidFill>
            <a:miter lim="800000"/>
            <a:headEnd/>
            <a:tailEnd/>
          </a:ln>
          <a:effectLst/>
        </p:spPr>
        <p:txBody>
          <a:bodyPr wrap="none" anchor="ctr"/>
          <a:lstStyle/>
          <a:p>
            <a:pPr algn="ctr" eaLnBrk="1" hangingPunct="1">
              <a:defRPr/>
            </a:pPr>
            <a:r>
              <a:rPr lang="en-US" altLang="ja-JP" sz="2000" dirty="0">
                <a:ea typeface="ＭＳ Ｐゴシック" panose="020B0600070205080204" pitchFamily="50" charset="-128"/>
              </a:rPr>
              <a:t>5kg</a:t>
            </a:r>
            <a:endParaRPr lang="ja-JP" altLang="en-US" sz="2000" dirty="0">
              <a:ea typeface="ＭＳ Ｐゴシック" panose="020B0600070205080204" pitchFamily="50" charset="-128"/>
            </a:endParaRPr>
          </a:p>
        </p:txBody>
      </p:sp>
      <p:sp>
        <p:nvSpPr>
          <p:cNvPr id="28" name="円/楕円 27"/>
          <p:cNvSpPr/>
          <p:nvPr/>
        </p:nvSpPr>
        <p:spPr bwMode="gray">
          <a:xfrm>
            <a:off x="6869113" y="5397500"/>
            <a:ext cx="971550" cy="1009650"/>
          </a:xfrm>
          <a:prstGeom prst="ellipse">
            <a:avLst/>
          </a:prstGeom>
          <a:solidFill>
            <a:schemeClr val="accent5">
              <a:lumMod val="20000"/>
              <a:lumOff val="80000"/>
            </a:schemeClr>
          </a:solidFill>
          <a:ln w="9525" algn="ctr">
            <a:solidFill>
              <a:schemeClr val="accent1"/>
            </a:solidFill>
            <a:miter lim="800000"/>
            <a:headEnd/>
            <a:tailEnd/>
          </a:ln>
          <a:effectLst/>
        </p:spPr>
        <p:txBody>
          <a:bodyPr wrap="none" anchor="ctr"/>
          <a:lstStyle/>
          <a:p>
            <a:pPr algn="ctr" eaLnBrk="1" hangingPunct="1">
              <a:defRPr/>
            </a:pPr>
            <a:r>
              <a:rPr lang="en-US" altLang="ja-JP" sz="2400" dirty="0">
                <a:ea typeface="ＭＳ Ｐゴシック" panose="020B0600070205080204" pitchFamily="50" charset="-128"/>
              </a:rPr>
              <a:t>10kg</a:t>
            </a:r>
            <a:endParaRPr lang="ja-JP" altLang="en-US" sz="2400" dirty="0">
              <a:ea typeface="ＭＳ Ｐゴシック" panose="020B0600070205080204" pitchFamily="50" charset="-128"/>
            </a:endParaRPr>
          </a:p>
        </p:txBody>
      </p:sp>
      <p:cxnSp>
        <p:nvCxnSpPr>
          <p:cNvPr id="50195" name="直線矢印コネクタ 28"/>
          <p:cNvCxnSpPr>
            <a:cxnSpLocks noChangeShapeType="1"/>
            <a:stCxn id="25" idx="4"/>
            <a:endCxn id="28" idx="0"/>
          </p:cNvCxnSpPr>
          <p:nvPr/>
        </p:nvCxnSpPr>
        <p:spPr bwMode="auto">
          <a:xfrm>
            <a:off x="7354888" y="4141788"/>
            <a:ext cx="0" cy="1255712"/>
          </a:xfrm>
          <a:prstGeom prst="straightConnector1">
            <a:avLst/>
          </a:prstGeom>
          <a:noFill/>
          <a:ln w="19050" algn="ctr">
            <a:solidFill>
              <a:schemeClr val="accent1"/>
            </a:solidFill>
            <a:round/>
            <a:headEnd/>
            <a:tailEnd type="arrow" w="med" len="med"/>
          </a:ln>
          <a:extLst>
            <a:ext uri="{909E8E84-426E-40DD-AFC4-6F175D3DCCD1}">
              <a14:hiddenFill xmlns:a14="http://schemas.microsoft.com/office/drawing/2010/main">
                <a:noFill/>
              </a14:hiddenFill>
            </a:ext>
          </a:extLst>
        </p:spPr>
      </p:cxnSp>
      <p:cxnSp>
        <p:nvCxnSpPr>
          <p:cNvPr id="50196" name="直線矢印コネクタ 29"/>
          <p:cNvCxnSpPr>
            <a:cxnSpLocks noChangeShapeType="1"/>
            <a:endCxn id="27" idx="0"/>
          </p:cNvCxnSpPr>
          <p:nvPr/>
        </p:nvCxnSpPr>
        <p:spPr bwMode="auto">
          <a:xfrm>
            <a:off x="5622925" y="4141788"/>
            <a:ext cx="0" cy="673100"/>
          </a:xfrm>
          <a:prstGeom prst="straightConnector1">
            <a:avLst/>
          </a:prstGeom>
          <a:noFill/>
          <a:ln w="19050" algn="ctr">
            <a:solidFill>
              <a:srgbClr val="0070C0"/>
            </a:solidFill>
            <a:round/>
            <a:headEnd/>
            <a:tailEnd type="arrow" w="med" len="med"/>
          </a:ln>
          <a:extLst>
            <a:ext uri="{909E8E84-426E-40DD-AFC4-6F175D3DCCD1}">
              <a14:hiddenFill xmlns:a14="http://schemas.microsoft.com/office/drawing/2010/main">
                <a:noFill/>
              </a14:hiddenFill>
            </a:ext>
          </a:extLst>
        </p:spPr>
      </p:cxnSp>
      <p:sp>
        <p:nvSpPr>
          <p:cNvPr id="50197" name="フリーフォーム 10"/>
          <p:cNvSpPr>
            <a:spLocks/>
          </p:cNvSpPr>
          <p:nvPr/>
        </p:nvSpPr>
        <p:spPr bwMode="gray">
          <a:xfrm>
            <a:off x="6022975" y="3684588"/>
            <a:ext cx="882650" cy="258762"/>
          </a:xfrm>
          <a:custGeom>
            <a:avLst/>
            <a:gdLst>
              <a:gd name="T0" fmla="*/ 0 w 882869"/>
              <a:gd name="T1" fmla="*/ 133641 h 258112"/>
              <a:gd name="T2" fmla="*/ 341800 w 882869"/>
              <a:gd name="T3" fmla="*/ 5625 h 258112"/>
              <a:gd name="T4" fmla="*/ 481627 w 882869"/>
              <a:gd name="T5" fmla="*/ 298226 h 258112"/>
              <a:gd name="T6" fmla="*/ 823431 w 882869"/>
              <a:gd name="T7" fmla="*/ 115351 h 258112"/>
              <a:gd name="T8" fmla="*/ 823431 w 882869"/>
              <a:gd name="T9" fmla="*/ 115351 h 258112"/>
              <a:gd name="T10" fmla="*/ 870040 w 882869"/>
              <a:gd name="T11" fmla="*/ 151928 h 258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82869" h="258112">
                <a:moveTo>
                  <a:pt x="0" y="115209"/>
                </a:moveTo>
                <a:cubicBezTo>
                  <a:pt x="132693" y="48205"/>
                  <a:pt x="265386" y="-18798"/>
                  <a:pt x="346841" y="4850"/>
                </a:cubicBezTo>
                <a:cubicBezTo>
                  <a:pt x="428296" y="28498"/>
                  <a:pt x="407276" y="241333"/>
                  <a:pt x="488731" y="257099"/>
                </a:cubicBezTo>
                <a:cubicBezTo>
                  <a:pt x="570186" y="272865"/>
                  <a:pt x="835572" y="99444"/>
                  <a:pt x="835572" y="99444"/>
                </a:cubicBezTo>
                <a:lnTo>
                  <a:pt x="882869" y="130975"/>
                </a:lnTo>
              </a:path>
            </a:pathLst>
          </a:custGeom>
          <a:noFill/>
          <a:ln w="1905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50198" name="フリーフォーム 32"/>
          <p:cNvSpPr>
            <a:spLocks/>
          </p:cNvSpPr>
          <p:nvPr/>
        </p:nvSpPr>
        <p:spPr bwMode="gray">
          <a:xfrm>
            <a:off x="5995988" y="5053013"/>
            <a:ext cx="468312" cy="258762"/>
          </a:xfrm>
          <a:custGeom>
            <a:avLst/>
            <a:gdLst>
              <a:gd name="T0" fmla="*/ 0 w 882869"/>
              <a:gd name="T1" fmla="*/ 133641 h 258112"/>
              <a:gd name="T2" fmla="*/ 1 w 882869"/>
              <a:gd name="T3" fmla="*/ 5625 h 258112"/>
              <a:gd name="T4" fmla="*/ 1 w 882869"/>
              <a:gd name="T5" fmla="*/ 298226 h 258112"/>
              <a:gd name="T6" fmla="*/ 1 w 882869"/>
              <a:gd name="T7" fmla="*/ 115351 h 258112"/>
              <a:gd name="T8" fmla="*/ 1 w 882869"/>
              <a:gd name="T9" fmla="*/ 115351 h 258112"/>
              <a:gd name="T10" fmla="*/ 1 w 882869"/>
              <a:gd name="T11" fmla="*/ 151928 h 258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82869" h="258112">
                <a:moveTo>
                  <a:pt x="0" y="115209"/>
                </a:moveTo>
                <a:cubicBezTo>
                  <a:pt x="132693" y="48205"/>
                  <a:pt x="265386" y="-18798"/>
                  <a:pt x="346841" y="4850"/>
                </a:cubicBezTo>
                <a:cubicBezTo>
                  <a:pt x="428296" y="28498"/>
                  <a:pt x="407276" y="241333"/>
                  <a:pt x="488731" y="257099"/>
                </a:cubicBezTo>
                <a:cubicBezTo>
                  <a:pt x="570186" y="272865"/>
                  <a:pt x="835572" y="99444"/>
                  <a:pt x="835572" y="99444"/>
                </a:cubicBezTo>
                <a:lnTo>
                  <a:pt x="882869" y="130975"/>
                </a:lnTo>
              </a:path>
            </a:pathLst>
          </a:custGeom>
          <a:noFill/>
          <a:ln w="1905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50199" name="フリーフォーム 33"/>
          <p:cNvSpPr>
            <a:spLocks/>
          </p:cNvSpPr>
          <p:nvPr/>
        </p:nvSpPr>
        <p:spPr bwMode="gray">
          <a:xfrm>
            <a:off x="6400800" y="5529263"/>
            <a:ext cx="468313" cy="257175"/>
          </a:xfrm>
          <a:custGeom>
            <a:avLst/>
            <a:gdLst>
              <a:gd name="T0" fmla="*/ 0 w 882869"/>
              <a:gd name="T1" fmla="*/ 92960 h 258112"/>
              <a:gd name="T2" fmla="*/ 1 w 882869"/>
              <a:gd name="T3" fmla="*/ 3914 h 258112"/>
              <a:gd name="T4" fmla="*/ 1 w 882869"/>
              <a:gd name="T5" fmla="*/ 207448 h 258112"/>
              <a:gd name="T6" fmla="*/ 1 w 882869"/>
              <a:gd name="T7" fmla="*/ 80240 h 258112"/>
              <a:gd name="T8" fmla="*/ 1 w 882869"/>
              <a:gd name="T9" fmla="*/ 80240 h 258112"/>
              <a:gd name="T10" fmla="*/ 1 w 882869"/>
              <a:gd name="T11" fmla="*/ 105680 h 258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82869" h="258112">
                <a:moveTo>
                  <a:pt x="0" y="115209"/>
                </a:moveTo>
                <a:cubicBezTo>
                  <a:pt x="132693" y="48205"/>
                  <a:pt x="265386" y="-18798"/>
                  <a:pt x="346841" y="4850"/>
                </a:cubicBezTo>
                <a:cubicBezTo>
                  <a:pt x="428296" y="28498"/>
                  <a:pt x="407276" y="241333"/>
                  <a:pt x="488731" y="257099"/>
                </a:cubicBezTo>
                <a:cubicBezTo>
                  <a:pt x="570186" y="272865"/>
                  <a:pt x="835572" y="99444"/>
                  <a:pt x="835572" y="99444"/>
                </a:cubicBezTo>
                <a:lnTo>
                  <a:pt x="882869" y="130975"/>
                </a:lnTo>
              </a:path>
            </a:pathLst>
          </a:custGeom>
          <a:noFill/>
          <a:ln w="1905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12" name="星 5 11"/>
          <p:cNvSpPr/>
          <p:nvPr/>
        </p:nvSpPr>
        <p:spPr bwMode="gray">
          <a:xfrm>
            <a:off x="6256338" y="5249863"/>
            <a:ext cx="377825" cy="258762"/>
          </a:xfrm>
          <a:prstGeom prst="star5">
            <a:avLst/>
          </a:prstGeom>
          <a:solidFill>
            <a:srgbClr val="FFFF00"/>
          </a:solidFill>
          <a:ln w="9525" algn="ctr">
            <a:solidFill>
              <a:srgbClr val="FFC000"/>
            </a:solidFill>
            <a:miter lim="800000"/>
            <a:headEnd/>
            <a:tailEnd/>
          </a:ln>
          <a:effectLst/>
        </p:spPr>
        <p:txBody>
          <a:bodyPr wrap="none" anchor="ctr"/>
          <a:lstStyle/>
          <a:p>
            <a:pPr algn="ctr" eaLnBrk="1" hangingPunct="1">
              <a:defRPr/>
            </a:pPr>
            <a:endParaRPr lang="ja-JP" altLang="en-US" dirty="0">
              <a:ea typeface="ＭＳ Ｐゴシック" panose="020B0600070205080204" pitchFamily="50" charset="-128"/>
            </a:endParaRPr>
          </a:p>
        </p:txBody>
      </p:sp>
      <p:sp>
        <p:nvSpPr>
          <p:cNvPr id="36" name="乗算記号 35"/>
          <p:cNvSpPr/>
          <p:nvPr/>
        </p:nvSpPr>
        <p:spPr bwMode="gray">
          <a:xfrm>
            <a:off x="234950" y="2238375"/>
            <a:ext cx="2944813" cy="5076825"/>
          </a:xfrm>
          <a:prstGeom prst="mathMultiply">
            <a:avLst>
              <a:gd name="adj1" fmla="val 8430"/>
            </a:avLst>
          </a:prstGeom>
          <a:noFill/>
          <a:ln w="28575" algn="ctr">
            <a:solidFill>
              <a:schemeClr val="accent1"/>
            </a:solidFill>
            <a:miter lim="800000"/>
            <a:headEnd/>
            <a:tailEnd/>
          </a:ln>
          <a:effectLst/>
        </p:spPr>
        <p:txBody>
          <a:bodyPr wrap="none" anchor="ctr"/>
          <a:lstStyle/>
          <a:p>
            <a:pPr algn="ctr" eaLnBrk="1" hangingPunct="1">
              <a:defRPr/>
            </a:pPr>
            <a:endParaRPr lang="ja-JP" altLang="en-US" dirty="0">
              <a:ea typeface="ＭＳ Ｐゴシック" panose="020B0600070205080204" pitchFamily="50" charset="-128"/>
            </a:endParaRPr>
          </a:p>
        </p:txBody>
      </p:sp>
      <p:sp>
        <p:nvSpPr>
          <p:cNvPr id="50202" name="スライド番号プレースホルダー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D47C76D0-B82B-490C-ABA6-7C0D4F5D9B7A}" type="slidenum">
              <a:rPr kumimoji="0" lang="ja-JP" altLang="en-US" smtClean="0">
                <a:solidFill>
                  <a:schemeClr val="tx1"/>
                </a:solidFill>
              </a:rPr>
              <a:pPr>
                <a:lnSpc>
                  <a:spcPct val="100000"/>
                </a:lnSpc>
                <a:spcBef>
                  <a:spcPct val="0"/>
                </a:spcBef>
                <a:spcAft>
                  <a:spcPct val="0"/>
                </a:spcAft>
                <a:buClrTx/>
                <a:buFontTx/>
                <a:buNone/>
              </a:pPr>
              <a:t>49</a:t>
            </a:fld>
            <a:endParaRPr kumimoji="0" lang="ja-JP" altLang="en-US">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タイトル 1"/>
          <p:cNvSpPr>
            <a:spLocks noGrp="1"/>
          </p:cNvSpPr>
          <p:nvPr>
            <p:ph type="title"/>
          </p:nvPr>
        </p:nvSpPr>
        <p:spPr/>
        <p:txBody>
          <a:bodyPr/>
          <a:lstStyle/>
          <a:p>
            <a:r>
              <a:rPr lang="en-US" altLang="ja-JP"/>
              <a:t>1. </a:t>
            </a:r>
            <a:r>
              <a:rPr lang="ja-JP" altLang="en-US"/>
              <a:t>コペルニクス以前の天文学</a:t>
            </a:r>
          </a:p>
        </p:txBody>
      </p:sp>
      <p:sp>
        <p:nvSpPr>
          <p:cNvPr id="9219" name="コンテンツ プレースホルダー 2"/>
          <p:cNvSpPr>
            <a:spLocks noGrp="1"/>
          </p:cNvSpPr>
          <p:nvPr>
            <p:ph idx="1"/>
          </p:nvPr>
        </p:nvSpPr>
        <p:spPr>
          <a:xfrm>
            <a:off x="141288" y="906463"/>
            <a:ext cx="5810250" cy="512762"/>
          </a:xfrm>
        </p:spPr>
        <p:txBody>
          <a:bodyPr/>
          <a:lstStyle/>
          <a:p>
            <a:pPr marL="0" indent="0" eaLnBrk="1" hangingPunct="1">
              <a:buFont typeface="Wingdings" pitchFamily="2" charset="2"/>
              <a:buNone/>
            </a:pPr>
            <a:r>
              <a:rPr lang="ja-JP" altLang="en-US"/>
              <a:t>古代における天文学への関心</a:t>
            </a:r>
            <a:endParaRPr lang="en-US" altLang="ja-JP"/>
          </a:p>
        </p:txBody>
      </p:sp>
      <p:sp>
        <p:nvSpPr>
          <p:cNvPr id="4" name="コンテンツ プレースホルダー 2"/>
          <p:cNvSpPr txBox="1">
            <a:spLocks/>
          </p:cNvSpPr>
          <p:nvPr/>
        </p:nvSpPr>
        <p:spPr bwMode="gray">
          <a:xfrm>
            <a:off x="442913" y="3357563"/>
            <a:ext cx="7035800" cy="161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・時計仕掛けのように規則正しい天体の運動</a:t>
            </a:r>
            <a:endParaRPr lang="en-US" altLang="ja-JP" kern="0" dirty="0"/>
          </a:p>
          <a:p>
            <a:pPr marL="0" indent="0" eaLnBrk="1" hangingPunct="1">
              <a:buFont typeface="Wingdings" pitchFamily="2" charset="2"/>
              <a:buNone/>
              <a:defRPr/>
            </a:pPr>
            <a:r>
              <a:rPr lang="ja-JP" altLang="en-US" kern="0" dirty="0"/>
              <a:t>　⇒最適なシーズンに、計画的な農耕・漁猟</a:t>
            </a:r>
            <a:endParaRPr lang="en-US" altLang="ja-JP" kern="0" dirty="0"/>
          </a:p>
          <a:p>
            <a:pPr marL="0" indent="0" eaLnBrk="1" hangingPunct="1">
              <a:buFont typeface="Wingdings" pitchFamily="2" charset="2"/>
              <a:buNone/>
              <a:defRPr/>
            </a:pPr>
            <a:r>
              <a:rPr lang="ja-JP" altLang="en-US" kern="0" dirty="0"/>
              <a:t>　　　「天の啓示」として占星術に用いられる</a:t>
            </a:r>
            <a:endParaRPr lang="en-US" altLang="ja-JP" kern="0" dirty="0"/>
          </a:p>
        </p:txBody>
      </p:sp>
      <p:sp>
        <p:nvSpPr>
          <p:cNvPr id="9221" name="スライド番号プレースホルダー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4555DBF4-170B-471E-880D-DA5283DE4820}" type="slidenum">
              <a:rPr kumimoji="0" lang="ja-JP" altLang="en-US" smtClean="0">
                <a:solidFill>
                  <a:schemeClr val="tx1"/>
                </a:solidFill>
              </a:rPr>
              <a:pPr>
                <a:lnSpc>
                  <a:spcPct val="100000"/>
                </a:lnSpc>
                <a:spcBef>
                  <a:spcPct val="0"/>
                </a:spcBef>
                <a:spcAft>
                  <a:spcPct val="0"/>
                </a:spcAft>
                <a:buClrTx/>
                <a:buFontTx/>
                <a:buNone/>
              </a:pPr>
              <a:t>5</a:t>
            </a:fld>
            <a:endParaRPr kumimoji="0" lang="ja-JP" altLang="en-US">
              <a:solidFill>
                <a:schemeClr val="tx1"/>
              </a:solidFill>
            </a:endParaRPr>
          </a:p>
        </p:txBody>
      </p:sp>
      <p:sp>
        <p:nvSpPr>
          <p:cNvPr id="7" name="コンテンツ プレースホルダー 2"/>
          <p:cNvSpPr txBox="1">
            <a:spLocks/>
          </p:cNvSpPr>
          <p:nvPr/>
        </p:nvSpPr>
        <p:spPr bwMode="gray">
          <a:xfrm>
            <a:off x="595313" y="1427163"/>
            <a:ext cx="703580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・月明かりの無い闇夜⇒恐怖の時間</a:t>
            </a:r>
            <a:endParaRPr lang="en-US" altLang="ja-JP" kern="0" dirty="0"/>
          </a:p>
          <a:p>
            <a:pPr marL="0" indent="0" eaLnBrk="1" hangingPunct="1">
              <a:buFont typeface="Wingdings" pitchFamily="2" charset="2"/>
              <a:buNone/>
              <a:defRPr/>
            </a:pPr>
            <a:r>
              <a:rPr lang="ja-JP" altLang="en-US" kern="0" dirty="0"/>
              <a:t>　神々や精霊に対する信仰</a:t>
            </a:r>
            <a:endParaRPr lang="en-US" altLang="ja-JP" kern="0" dirty="0"/>
          </a:p>
          <a:p>
            <a:pPr marL="0" indent="0" eaLnBrk="1" hangingPunct="1">
              <a:buFont typeface="Wingdings" pitchFamily="2" charset="2"/>
              <a:buNone/>
              <a:defRPr/>
            </a:pPr>
            <a:r>
              <a:rPr lang="ja-JP" altLang="en-US" kern="0" dirty="0"/>
              <a:t>　星の観察⇒神々の世界を思い抱く。</a:t>
            </a:r>
            <a:endParaRPr lang="en-US" altLang="ja-JP" kern="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C:\Users\azumat1976\Documents\Study16\lecture-zenki\STL161T1\slides\torre_di_pis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925" y="1789113"/>
            <a:ext cx="2057400" cy="449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タイトル 4"/>
          <p:cNvSpPr>
            <a:spLocks noGrp="1"/>
          </p:cNvSpPr>
          <p:nvPr>
            <p:ph type="title"/>
          </p:nvPr>
        </p:nvSpPr>
        <p:spPr/>
        <p:txBody>
          <a:bodyPr/>
          <a:lstStyle/>
          <a:p>
            <a:r>
              <a:rPr lang="en-US" altLang="ja-JP"/>
              <a:t>5. </a:t>
            </a:r>
            <a:r>
              <a:rPr lang="ja-JP" altLang="en-US"/>
              <a:t>物体の落下に関する発見</a:t>
            </a:r>
          </a:p>
        </p:txBody>
      </p:sp>
      <p:sp>
        <p:nvSpPr>
          <p:cNvPr id="8" name="コンテンツ プレースホルダー 2"/>
          <p:cNvSpPr txBox="1">
            <a:spLocks/>
          </p:cNvSpPr>
          <p:nvPr/>
        </p:nvSpPr>
        <p:spPr bwMode="gray">
          <a:xfrm>
            <a:off x="152400" y="869950"/>
            <a:ext cx="8250238"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ピサの斜塔の実験</a:t>
            </a:r>
            <a:r>
              <a:rPr lang="en-US" altLang="ja-JP" kern="0" dirty="0"/>
              <a:t>(</a:t>
            </a:r>
            <a:r>
              <a:rPr lang="ja-JP" altLang="en-US" kern="0" dirty="0"/>
              <a:t>後世の創作だとする説もある</a:t>
            </a:r>
            <a:r>
              <a:rPr lang="en-US" altLang="ja-JP" kern="0" dirty="0"/>
              <a:t>)</a:t>
            </a:r>
          </a:p>
        </p:txBody>
      </p:sp>
      <p:sp>
        <p:nvSpPr>
          <p:cNvPr id="23" name="コンテンツ プレースホルダー 2"/>
          <p:cNvSpPr txBox="1">
            <a:spLocks/>
          </p:cNvSpPr>
          <p:nvPr/>
        </p:nvSpPr>
        <p:spPr bwMode="gray">
          <a:xfrm>
            <a:off x="5124450" y="1468438"/>
            <a:ext cx="4208463"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重さの異なる</a:t>
            </a:r>
            <a:r>
              <a:rPr lang="en-US" altLang="ja-JP" kern="0" dirty="0"/>
              <a:t>2</a:t>
            </a:r>
            <a:r>
              <a:rPr lang="ja-JP" altLang="en-US" kern="0" dirty="0" err="1"/>
              <a:t>つの</a:t>
            </a:r>
            <a:r>
              <a:rPr lang="ja-JP" altLang="en-US" kern="0" dirty="0"/>
              <a:t>物体は</a:t>
            </a:r>
            <a:endParaRPr lang="en-US" altLang="ja-JP" kern="0" dirty="0"/>
          </a:p>
          <a:p>
            <a:pPr marL="0" indent="0" eaLnBrk="1" hangingPunct="1">
              <a:buFont typeface="Wingdings" pitchFamily="2" charset="2"/>
              <a:buNone/>
              <a:defRPr/>
            </a:pPr>
            <a:r>
              <a:rPr lang="ja-JP" altLang="en-US" kern="0" dirty="0"/>
              <a:t>同時刻に着地する。</a:t>
            </a:r>
            <a:endParaRPr lang="en-US" altLang="ja-JP" kern="0" dirty="0"/>
          </a:p>
        </p:txBody>
      </p:sp>
      <p:sp>
        <p:nvSpPr>
          <p:cNvPr id="24" name="円/楕円 23"/>
          <p:cNvSpPr/>
          <p:nvPr/>
        </p:nvSpPr>
        <p:spPr bwMode="gray">
          <a:xfrm>
            <a:off x="2727325" y="1946275"/>
            <a:ext cx="693738" cy="693738"/>
          </a:xfrm>
          <a:prstGeom prst="ellipse">
            <a:avLst/>
          </a:prstGeom>
          <a:solidFill>
            <a:schemeClr val="accent4">
              <a:lumMod val="20000"/>
              <a:lumOff val="80000"/>
            </a:schemeClr>
          </a:solidFill>
          <a:ln w="9525" algn="ctr">
            <a:solidFill>
              <a:srgbClr val="0070C0"/>
            </a:solidFill>
            <a:prstDash val="dash"/>
            <a:miter lim="800000"/>
            <a:headEnd/>
            <a:tailEnd/>
          </a:ln>
          <a:effectLst/>
        </p:spPr>
        <p:txBody>
          <a:bodyPr wrap="none" anchor="ctr"/>
          <a:lstStyle/>
          <a:p>
            <a:pPr algn="ctr" eaLnBrk="1" hangingPunct="1">
              <a:defRPr/>
            </a:pPr>
            <a:r>
              <a:rPr lang="en-US" altLang="ja-JP" sz="2000" dirty="0">
                <a:ea typeface="ＭＳ Ｐゴシック" panose="020B0600070205080204" pitchFamily="50" charset="-128"/>
              </a:rPr>
              <a:t>5kg</a:t>
            </a:r>
            <a:endParaRPr lang="ja-JP" altLang="en-US" sz="2000" dirty="0">
              <a:ea typeface="ＭＳ Ｐゴシック" panose="020B0600070205080204" pitchFamily="50" charset="-128"/>
            </a:endParaRPr>
          </a:p>
        </p:txBody>
      </p:sp>
      <p:sp>
        <p:nvSpPr>
          <p:cNvPr id="25" name="円/楕円 24"/>
          <p:cNvSpPr/>
          <p:nvPr/>
        </p:nvSpPr>
        <p:spPr bwMode="gray">
          <a:xfrm>
            <a:off x="3790950" y="1589088"/>
            <a:ext cx="973138" cy="1009650"/>
          </a:xfrm>
          <a:prstGeom prst="ellipse">
            <a:avLst/>
          </a:prstGeom>
          <a:solidFill>
            <a:schemeClr val="accent5">
              <a:lumMod val="20000"/>
              <a:lumOff val="80000"/>
            </a:schemeClr>
          </a:solidFill>
          <a:ln w="9525" algn="ctr">
            <a:solidFill>
              <a:schemeClr val="accent1"/>
            </a:solidFill>
            <a:prstDash val="dash"/>
            <a:miter lim="800000"/>
            <a:headEnd/>
            <a:tailEnd/>
          </a:ln>
          <a:effectLst/>
        </p:spPr>
        <p:txBody>
          <a:bodyPr wrap="none" anchor="ctr"/>
          <a:lstStyle/>
          <a:p>
            <a:pPr algn="ctr" eaLnBrk="1" hangingPunct="1">
              <a:defRPr/>
            </a:pPr>
            <a:r>
              <a:rPr lang="en-US" altLang="ja-JP" sz="2400" dirty="0">
                <a:ea typeface="ＭＳ Ｐゴシック" panose="020B0600070205080204" pitchFamily="50" charset="-128"/>
              </a:rPr>
              <a:t>10kg</a:t>
            </a:r>
            <a:endParaRPr lang="ja-JP" altLang="en-US" sz="2400" dirty="0">
              <a:ea typeface="ＭＳ Ｐゴシック" panose="020B0600070205080204" pitchFamily="50" charset="-128"/>
            </a:endParaRPr>
          </a:p>
        </p:txBody>
      </p:sp>
      <p:cxnSp>
        <p:nvCxnSpPr>
          <p:cNvPr id="51208" name="直線コネクタ 25"/>
          <p:cNvCxnSpPr>
            <a:cxnSpLocks noChangeShapeType="1"/>
          </p:cNvCxnSpPr>
          <p:nvPr/>
        </p:nvCxnSpPr>
        <p:spPr bwMode="auto">
          <a:xfrm>
            <a:off x="2239963" y="2640013"/>
            <a:ext cx="3589337" cy="0"/>
          </a:xfrm>
          <a:prstGeom prst="line">
            <a:avLst/>
          </a:prstGeom>
          <a:noFill/>
          <a:ln w="28575" algn="ctr">
            <a:solidFill>
              <a:srgbClr val="505050"/>
            </a:solidFill>
            <a:prstDash val="dash"/>
            <a:round/>
            <a:headEnd/>
            <a:tailEnd/>
          </a:ln>
          <a:extLst>
            <a:ext uri="{909E8E84-426E-40DD-AFC4-6F175D3DCCD1}">
              <a14:hiddenFill xmlns:a14="http://schemas.microsoft.com/office/drawing/2010/main">
                <a:noFill/>
              </a14:hiddenFill>
            </a:ext>
          </a:extLst>
        </p:spPr>
      </p:cxnSp>
      <p:sp>
        <p:nvSpPr>
          <p:cNvPr id="27" name="円/楕円 26"/>
          <p:cNvSpPr/>
          <p:nvPr/>
        </p:nvSpPr>
        <p:spPr bwMode="gray">
          <a:xfrm>
            <a:off x="2727325" y="5438775"/>
            <a:ext cx="693738" cy="693738"/>
          </a:xfrm>
          <a:prstGeom prst="ellipse">
            <a:avLst/>
          </a:prstGeom>
          <a:solidFill>
            <a:schemeClr val="accent4">
              <a:lumMod val="20000"/>
              <a:lumOff val="80000"/>
            </a:schemeClr>
          </a:solidFill>
          <a:ln w="9525" algn="ctr">
            <a:solidFill>
              <a:srgbClr val="0070C0"/>
            </a:solidFill>
            <a:miter lim="800000"/>
            <a:headEnd/>
            <a:tailEnd/>
          </a:ln>
          <a:effectLst/>
        </p:spPr>
        <p:txBody>
          <a:bodyPr wrap="none" anchor="ctr"/>
          <a:lstStyle/>
          <a:p>
            <a:pPr algn="ctr" eaLnBrk="1" hangingPunct="1">
              <a:defRPr/>
            </a:pPr>
            <a:r>
              <a:rPr lang="en-US" altLang="ja-JP" sz="2000" dirty="0">
                <a:ea typeface="ＭＳ Ｐゴシック" panose="020B0600070205080204" pitchFamily="50" charset="-128"/>
              </a:rPr>
              <a:t>5kg</a:t>
            </a:r>
            <a:endParaRPr lang="ja-JP" altLang="en-US" sz="2000" dirty="0">
              <a:ea typeface="ＭＳ Ｐゴシック" panose="020B0600070205080204" pitchFamily="50" charset="-128"/>
            </a:endParaRPr>
          </a:p>
        </p:txBody>
      </p:sp>
      <p:sp>
        <p:nvSpPr>
          <p:cNvPr id="28" name="円/楕円 27"/>
          <p:cNvSpPr/>
          <p:nvPr/>
        </p:nvSpPr>
        <p:spPr bwMode="gray">
          <a:xfrm>
            <a:off x="3817938" y="5141913"/>
            <a:ext cx="971550" cy="1009650"/>
          </a:xfrm>
          <a:prstGeom prst="ellipse">
            <a:avLst/>
          </a:prstGeom>
          <a:solidFill>
            <a:schemeClr val="accent5">
              <a:lumMod val="20000"/>
              <a:lumOff val="80000"/>
            </a:schemeClr>
          </a:solidFill>
          <a:ln w="9525" algn="ctr">
            <a:solidFill>
              <a:schemeClr val="accent1"/>
            </a:solidFill>
            <a:miter lim="800000"/>
            <a:headEnd/>
            <a:tailEnd/>
          </a:ln>
          <a:effectLst/>
        </p:spPr>
        <p:txBody>
          <a:bodyPr wrap="none" anchor="ctr"/>
          <a:lstStyle/>
          <a:p>
            <a:pPr algn="ctr" eaLnBrk="1" hangingPunct="1">
              <a:defRPr/>
            </a:pPr>
            <a:r>
              <a:rPr lang="en-US" altLang="ja-JP" sz="2400" dirty="0">
                <a:ea typeface="ＭＳ Ｐゴシック" panose="020B0600070205080204" pitchFamily="50" charset="-128"/>
              </a:rPr>
              <a:t>10kg</a:t>
            </a:r>
            <a:endParaRPr lang="ja-JP" altLang="en-US" sz="2400" dirty="0">
              <a:ea typeface="ＭＳ Ｐゴシック" panose="020B0600070205080204" pitchFamily="50" charset="-128"/>
            </a:endParaRPr>
          </a:p>
        </p:txBody>
      </p:sp>
      <p:cxnSp>
        <p:nvCxnSpPr>
          <p:cNvPr id="51211" name="直線矢印コネクタ 28"/>
          <p:cNvCxnSpPr>
            <a:cxnSpLocks noChangeShapeType="1"/>
            <a:stCxn id="25" idx="4"/>
            <a:endCxn id="28" idx="0"/>
          </p:cNvCxnSpPr>
          <p:nvPr/>
        </p:nvCxnSpPr>
        <p:spPr bwMode="auto">
          <a:xfrm>
            <a:off x="4278313" y="2598738"/>
            <a:ext cx="25400" cy="2543175"/>
          </a:xfrm>
          <a:prstGeom prst="straightConnector1">
            <a:avLst/>
          </a:prstGeom>
          <a:noFill/>
          <a:ln w="19050" algn="ctr">
            <a:solidFill>
              <a:schemeClr val="accent1"/>
            </a:solidFill>
            <a:round/>
            <a:headEnd/>
            <a:tailEnd type="arrow" w="med" len="med"/>
          </a:ln>
          <a:extLst>
            <a:ext uri="{909E8E84-426E-40DD-AFC4-6F175D3DCCD1}">
              <a14:hiddenFill xmlns:a14="http://schemas.microsoft.com/office/drawing/2010/main">
                <a:noFill/>
              </a14:hiddenFill>
            </a:ext>
          </a:extLst>
        </p:spPr>
      </p:cxnSp>
      <p:cxnSp>
        <p:nvCxnSpPr>
          <p:cNvPr id="51212" name="直線矢印コネクタ 29"/>
          <p:cNvCxnSpPr>
            <a:cxnSpLocks noChangeShapeType="1"/>
            <a:endCxn id="27" idx="0"/>
          </p:cNvCxnSpPr>
          <p:nvPr/>
        </p:nvCxnSpPr>
        <p:spPr bwMode="auto">
          <a:xfrm>
            <a:off x="3074988" y="2667000"/>
            <a:ext cx="0" cy="2771775"/>
          </a:xfrm>
          <a:prstGeom prst="straightConnector1">
            <a:avLst/>
          </a:prstGeom>
          <a:noFill/>
          <a:ln w="19050" algn="ctr">
            <a:solidFill>
              <a:srgbClr val="0070C0"/>
            </a:solidFill>
            <a:round/>
            <a:headEnd/>
            <a:tailEnd type="arrow" w="med" len="med"/>
          </a:ln>
          <a:extLst>
            <a:ext uri="{909E8E84-426E-40DD-AFC4-6F175D3DCCD1}">
              <a14:hiddenFill xmlns:a14="http://schemas.microsoft.com/office/drawing/2010/main">
                <a:noFill/>
              </a14:hiddenFill>
            </a:ext>
          </a:extLst>
        </p:spPr>
      </p:cxnSp>
      <p:cxnSp>
        <p:nvCxnSpPr>
          <p:cNvPr id="51213" name="直線コネクタ 4"/>
          <p:cNvCxnSpPr>
            <a:cxnSpLocks noChangeShapeType="1"/>
          </p:cNvCxnSpPr>
          <p:nvPr/>
        </p:nvCxnSpPr>
        <p:spPr bwMode="auto">
          <a:xfrm>
            <a:off x="393700" y="6132513"/>
            <a:ext cx="4419600" cy="31750"/>
          </a:xfrm>
          <a:prstGeom prst="line">
            <a:avLst/>
          </a:prstGeom>
          <a:noFill/>
          <a:ln w="28575" algn="ctr">
            <a:solidFill>
              <a:srgbClr val="505050"/>
            </a:solidFill>
            <a:round/>
            <a:headEnd/>
            <a:tailEnd/>
          </a:ln>
          <a:extLst>
            <a:ext uri="{909E8E84-426E-40DD-AFC4-6F175D3DCCD1}">
              <a14:hiddenFill xmlns:a14="http://schemas.microsoft.com/office/drawing/2010/main">
                <a:noFill/>
              </a14:hiddenFill>
            </a:ext>
          </a:extLst>
        </p:spPr>
      </p:cxnSp>
      <p:sp>
        <p:nvSpPr>
          <p:cNvPr id="51214" name="スライド番号プレースホルダー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615AFD56-D5D2-4D84-90F6-7CA7F9EDC1BC}" type="slidenum">
              <a:rPr kumimoji="0" lang="ja-JP" altLang="en-US" smtClean="0">
                <a:solidFill>
                  <a:schemeClr val="tx1"/>
                </a:solidFill>
              </a:rPr>
              <a:pPr>
                <a:lnSpc>
                  <a:spcPct val="100000"/>
                </a:lnSpc>
                <a:spcBef>
                  <a:spcPct val="0"/>
                </a:spcBef>
                <a:spcAft>
                  <a:spcPct val="0"/>
                </a:spcAft>
                <a:buClrTx/>
                <a:buFontTx/>
                <a:buNone/>
              </a:pPr>
              <a:t>50</a:t>
            </a:fld>
            <a:endParaRPr kumimoji="0" lang="ja-JP" altLang="en-US">
              <a:solidFill>
                <a:schemeClr val="tx1"/>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上カーブ矢印 54"/>
          <p:cNvSpPr/>
          <p:nvPr/>
        </p:nvSpPr>
        <p:spPr bwMode="gray">
          <a:xfrm>
            <a:off x="3506788" y="4573588"/>
            <a:ext cx="976312" cy="236537"/>
          </a:xfrm>
          <a:prstGeom prst="curvedUpArrow">
            <a:avLst/>
          </a:prstGeom>
          <a:solidFill>
            <a:schemeClr val="accent4">
              <a:lumMod val="20000"/>
              <a:lumOff val="80000"/>
            </a:schemeClr>
          </a:solidFill>
          <a:ln w="9525" algn="ctr">
            <a:solidFill>
              <a:schemeClr val="accent2"/>
            </a:solidFill>
            <a:miter lim="800000"/>
            <a:headEnd/>
            <a:tailEnd/>
          </a:ln>
          <a:effectLst/>
        </p:spPr>
        <p:txBody>
          <a:bodyPr wrap="none" anchor="ctr"/>
          <a:lstStyle/>
          <a:p>
            <a:pPr algn="ctr" eaLnBrk="1" hangingPunct="1">
              <a:defRPr/>
            </a:pPr>
            <a:endParaRPr lang="ja-JP" altLang="en-US" dirty="0">
              <a:ea typeface="ＭＳ Ｐゴシック" panose="020B0600070205080204" pitchFamily="50" charset="-128"/>
            </a:endParaRPr>
          </a:p>
        </p:txBody>
      </p:sp>
      <p:sp>
        <p:nvSpPr>
          <p:cNvPr id="41" name="円/楕円 40"/>
          <p:cNvSpPr/>
          <p:nvPr/>
        </p:nvSpPr>
        <p:spPr bwMode="gray">
          <a:xfrm>
            <a:off x="5353050" y="2484438"/>
            <a:ext cx="330200" cy="396875"/>
          </a:xfrm>
          <a:prstGeom prst="ellipse">
            <a:avLst/>
          </a:prstGeom>
          <a:solidFill>
            <a:schemeClr val="accent4">
              <a:lumMod val="20000"/>
              <a:lumOff val="80000"/>
            </a:schemeClr>
          </a:solidFill>
          <a:ln w="9525" algn="ctr">
            <a:solidFill>
              <a:srgbClr val="0070C0"/>
            </a:solidFill>
            <a:miter lim="800000"/>
            <a:headEnd/>
            <a:tailEnd/>
          </a:ln>
          <a:effectLst/>
        </p:spPr>
        <p:txBody>
          <a:bodyPr wrap="none" anchor="ctr"/>
          <a:lstStyle/>
          <a:p>
            <a:pPr algn="ctr" eaLnBrk="1" hangingPunct="1">
              <a:defRPr/>
            </a:pPr>
            <a:endParaRPr lang="ja-JP" altLang="en-US" dirty="0">
              <a:ea typeface="ＭＳ Ｐゴシック" panose="020B0600070205080204" pitchFamily="50" charset="-128"/>
            </a:endParaRPr>
          </a:p>
        </p:txBody>
      </p:sp>
      <p:sp>
        <p:nvSpPr>
          <p:cNvPr id="52228" name="タイトル 4"/>
          <p:cNvSpPr>
            <a:spLocks noGrp="1"/>
          </p:cNvSpPr>
          <p:nvPr>
            <p:ph type="title"/>
          </p:nvPr>
        </p:nvSpPr>
        <p:spPr/>
        <p:txBody>
          <a:bodyPr/>
          <a:lstStyle/>
          <a:p>
            <a:r>
              <a:rPr lang="en-US" altLang="ja-JP"/>
              <a:t>5. </a:t>
            </a:r>
            <a:r>
              <a:rPr lang="ja-JP" altLang="en-US"/>
              <a:t>物体の落下に関する発見</a:t>
            </a:r>
          </a:p>
        </p:txBody>
      </p:sp>
      <p:sp>
        <p:nvSpPr>
          <p:cNvPr id="8" name="コンテンツ プレースホルダー 2"/>
          <p:cNvSpPr txBox="1">
            <a:spLocks/>
          </p:cNvSpPr>
          <p:nvPr/>
        </p:nvSpPr>
        <p:spPr bwMode="gray">
          <a:xfrm>
            <a:off x="152400" y="869950"/>
            <a:ext cx="6657975"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斜面上の運動</a:t>
            </a:r>
            <a:r>
              <a:rPr lang="en-US" altLang="ja-JP" kern="0" dirty="0"/>
              <a:t>(</a:t>
            </a:r>
            <a:r>
              <a:rPr lang="ja-JP" altLang="en-US" kern="0" dirty="0"/>
              <a:t>自由落下だと速過ぎるため</a:t>
            </a:r>
            <a:r>
              <a:rPr lang="en-US" altLang="ja-JP" kern="0" dirty="0"/>
              <a:t>)</a:t>
            </a:r>
          </a:p>
        </p:txBody>
      </p:sp>
      <p:sp>
        <p:nvSpPr>
          <p:cNvPr id="4" name="直角三角形 3"/>
          <p:cNvSpPr/>
          <p:nvPr/>
        </p:nvSpPr>
        <p:spPr bwMode="gray">
          <a:xfrm>
            <a:off x="725488" y="1677988"/>
            <a:ext cx="6715125" cy="1673225"/>
          </a:xfrm>
          <a:prstGeom prst="rtTriangle">
            <a:avLst/>
          </a:prstGeom>
          <a:solidFill>
            <a:schemeClr val="accent3">
              <a:lumMod val="20000"/>
              <a:lumOff val="80000"/>
            </a:schemeClr>
          </a:solidFill>
          <a:ln w="28575" algn="ctr">
            <a:solidFill>
              <a:schemeClr val="accent2"/>
            </a:solidFill>
            <a:miter lim="800000"/>
            <a:headEnd/>
            <a:tailEnd/>
          </a:ln>
          <a:effectLst/>
        </p:spPr>
        <p:txBody>
          <a:bodyPr wrap="none" anchor="ctr"/>
          <a:lstStyle/>
          <a:p>
            <a:pPr algn="ctr" eaLnBrk="1" hangingPunct="1">
              <a:defRPr/>
            </a:pPr>
            <a:endParaRPr lang="ja-JP" altLang="en-US" dirty="0">
              <a:ea typeface="ＭＳ Ｐゴシック" panose="020B0600070205080204" pitchFamily="50" charset="-128"/>
            </a:endParaRPr>
          </a:p>
        </p:txBody>
      </p:sp>
      <p:sp>
        <p:nvSpPr>
          <p:cNvPr id="6" name="円/楕円 5"/>
          <p:cNvSpPr/>
          <p:nvPr/>
        </p:nvSpPr>
        <p:spPr bwMode="gray">
          <a:xfrm>
            <a:off x="1544638" y="1538288"/>
            <a:ext cx="331787" cy="393700"/>
          </a:xfrm>
          <a:prstGeom prst="ellipse">
            <a:avLst/>
          </a:prstGeom>
          <a:solidFill>
            <a:schemeClr val="accent4">
              <a:lumMod val="20000"/>
              <a:lumOff val="80000"/>
            </a:schemeClr>
          </a:solidFill>
          <a:ln w="9525" algn="ctr">
            <a:solidFill>
              <a:srgbClr val="0070C0"/>
            </a:solidFill>
            <a:miter lim="800000"/>
            <a:headEnd/>
            <a:tailEnd/>
          </a:ln>
          <a:effectLst/>
        </p:spPr>
        <p:txBody>
          <a:bodyPr wrap="none" anchor="ctr"/>
          <a:lstStyle/>
          <a:p>
            <a:pPr algn="ctr" eaLnBrk="1" hangingPunct="1">
              <a:defRPr/>
            </a:pPr>
            <a:endParaRPr lang="ja-JP" altLang="en-US" dirty="0">
              <a:ea typeface="ＭＳ Ｐゴシック" panose="020B0600070205080204" pitchFamily="50" charset="-128"/>
            </a:endParaRPr>
          </a:p>
        </p:txBody>
      </p:sp>
      <p:sp>
        <p:nvSpPr>
          <p:cNvPr id="18" name="円/楕円 17"/>
          <p:cNvSpPr/>
          <p:nvPr/>
        </p:nvSpPr>
        <p:spPr bwMode="gray">
          <a:xfrm>
            <a:off x="2020888" y="1655763"/>
            <a:ext cx="330200" cy="393700"/>
          </a:xfrm>
          <a:prstGeom prst="ellipse">
            <a:avLst/>
          </a:prstGeom>
          <a:solidFill>
            <a:schemeClr val="accent4">
              <a:lumMod val="20000"/>
              <a:lumOff val="80000"/>
            </a:schemeClr>
          </a:solidFill>
          <a:ln w="9525" algn="ctr">
            <a:solidFill>
              <a:srgbClr val="0070C0"/>
            </a:solidFill>
            <a:miter lim="800000"/>
            <a:headEnd/>
            <a:tailEnd/>
          </a:ln>
          <a:effectLst/>
        </p:spPr>
        <p:txBody>
          <a:bodyPr wrap="none" anchor="ctr"/>
          <a:lstStyle/>
          <a:p>
            <a:pPr algn="ctr" eaLnBrk="1" hangingPunct="1">
              <a:defRPr/>
            </a:pPr>
            <a:endParaRPr lang="ja-JP" altLang="en-US" dirty="0">
              <a:ea typeface="ＭＳ Ｐゴシック" panose="020B0600070205080204" pitchFamily="50" charset="-128"/>
            </a:endParaRPr>
          </a:p>
        </p:txBody>
      </p:sp>
      <p:sp>
        <p:nvSpPr>
          <p:cNvPr id="19" name="円/楕円 18"/>
          <p:cNvSpPr/>
          <p:nvPr/>
        </p:nvSpPr>
        <p:spPr bwMode="gray">
          <a:xfrm>
            <a:off x="3336925" y="1954213"/>
            <a:ext cx="331788" cy="393700"/>
          </a:xfrm>
          <a:prstGeom prst="ellipse">
            <a:avLst/>
          </a:prstGeom>
          <a:solidFill>
            <a:schemeClr val="accent4">
              <a:lumMod val="20000"/>
              <a:lumOff val="80000"/>
            </a:schemeClr>
          </a:solidFill>
          <a:ln w="9525" algn="ctr">
            <a:solidFill>
              <a:srgbClr val="0070C0"/>
            </a:solidFill>
            <a:miter lim="800000"/>
            <a:headEnd/>
            <a:tailEnd/>
          </a:ln>
          <a:effectLst/>
        </p:spPr>
        <p:txBody>
          <a:bodyPr wrap="none" anchor="ctr"/>
          <a:lstStyle/>
          <a:p>
            <a:pPr algn="ctr" eaLnBrk="1" hangingPunct="1">
              <a:defRPr/>
            </a:pPr>
            <a:endParaRPr lang="ja-JP" altLang="en-US" dirty="0">
              <a:ea typeface="ＭＳ Ｐゴシック" panose="020B0600070205080204" pitchFamily="50" charset="-128"/>
            </a:endParaRPr>
          </a:p>
        </p:txBody>
      </p:sp>
      <p:sp>
        <p:nvSpPr>
          <p:cNvPr id="52234" name="テキスト ボックス 1"/>
          <p:cNvSpPr txBox="1">
            <a:spLocks noChangeArrowheads="1"/>
          </p:cNvSpPr>
          <p:nvPr/>
        </p:nvSpPr>
        <p:spPr bwMode="auto">
          <a:xfrm>
            <a:off x="1206500" y="1865313"/>
            <a:ext cx="6778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1800">
                <a:solidFill>
                  <a:schemeClr val="tx1"/>
                </a:solidFill>
                <a:latin typeface="Calibri" pitchFamily="34" charset="0"/>
              </a:rPr>
              <a:t>x=0</a:t>
            </a:r>
          </a:p>
        </p:txBody>
      </p:sp>
      <p:sp>
        <p:nvSpPr>
          <p:cNvPr id="52235" name="テキスト ボックス 1"/>
          <p:cNvSpPr txBox="1">
            <a:spLocks noChangeArrowheads="1"/>
          </p:cNvSpPr>
          <p:nvPr/>
        </p:nvSpPr>
        <p:spPr bwMode="auto">
          <a:xfrm>
            <a:off x="1847850" y="2011363"/>
            <a:ext cx="6778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1800">
                <a:solidFill>
                  <a:schemeClr val="tx1"/>
                </a:solidFill>
                <a:latin typeface="Calibri" pitchFamily="34" charset="0"/>
              </a:rPr>
              <a:t>x=1</a:t>
            </a:r>
          </a:p>
        </p:txBody>
      </p:sp>
      <p:cxnSp>
        <p:nvCxnSpPr>
          <p:cNvPr id="52236" name="直線コネクタ 30"/>
          <p:cNvCxnSpPr>
            <a:cxnSpLocks noChangeShapeType="1"/>
          </p:cNvCxnSpPr>
          <p:nvPr/>
        </p:nvCxnSpPr>
        <p:spPr bwMode="auto">
          <a:xfrm>
            <a:off x="1704975" y="1852613"/>
            <a:ext cx="0" cy="174625"/>
          </a:xfrm>
          <a:prstGeom prst="line">
            <a:avLst/>
          </a:prstGeom>
          <a:noFill/>
          <a:ln w="9525" algn="ctr">
            <a:solidFill>
              <a:schemeClr val="accent2"/>
            </a:solidFill>
            <a:round/>
            <a:headEnd/>
            <a:tailEnd/>
          </a:ln>
          <a:extLst>
            <a:ext uri="{909E8E84-426E-40DD-AFC4-6F175D3DCCD1}">
              <a14:hiddenFill xmlns:a14="http://schemas.microsoft.com/office/drawing/2010/main">
                <a:noFill/>
              </a14:hiddenFill>
            </a:ext>
          </a:extLst>
        </p:spPr>
      </p:cxnSp>
      <p:cxnSp>
        <p:nvCxnSpPr>
          <p:cNvPr id="52237" name="直線コネクタ 31"/>
          <p:cNvCxnSpPr>
            <a:cxnSpLocks noChangeShapeType="1"/>
          </p:cNvCxnSpPr>
          <p:nvPr/>
        </p:nvCxnSpPr>
        <p:spPr bwMode="auto">
          <a:xfrm>
            <a:off x="2141538" y="1941513"/>
            <a:ext cx="0" cy="174625"/>
          </a:xfrm>
          <a:prstGeom prst="line">
            <a:avLst/>
          </a:prstGeom>
          <a:noFill/>
          <a:ln w="9525" algn="ctr">
            <a:solidFill>
              <a:schemeClr val="accent2"/>
            </a:solidFill>
            <a:round/>
            <a:headEnd/>
            <a:tailEnd/>
          </a:ln>
          <a:extLst>
            <a:ext uri="{909E8E84-426E-40DD-AFC4-6F175D3DCCD1}">
              <a14:hiddenFill xmlns:a14="http://schemas.microsoft.com/office/drawing/2010/main">
                <a:noFill/>
              </a14:hiddenFill>
            </a:ext>
          </a:extLst>
        </p:spPr>
      </p:cxnSp>
      <p:cxnSp>
        <p:nvCxnSpPr>
          <p:cNvPr id="52238" name="直線コネクタ 32"/>
          <p:cNvCxnSpPr>
            <a:cxnSpLocks noChangeShapeType="1"/>
          </p:cNvCxnSpPr>
          <p:nvPr/>
        </p:nvCxnSpPr>
        <p:spPr bwMode="auto">
          <a:xfrm>
            <a:off x="2598738" y="2052638"/>
            <a:ext cx="0" cy="174625"/>
          </a:xfrm>
          <a:prstGeom prst="line">
            <a:avLst/>
          </a:prstGeom>
          <a:noFill/>
          <a:ln w="9525" algn="ctr">
            <a:solidFill>
              <a:schemeClr val="accent2"/>
            </a:solidFill>
            <a:round/>
            <a:headEnd/>
            <a:tailEnd/>
          </a:ln>
          <a:extLst>
            <a:ext uri="{909E8E84-426E-40DD-AFC4-6F175D3DCCD1}">
              <a14:hiddenFill xmlns:a14="http://schemas.microsoft.com/office/drawing/2010/main">
                <a:noFill/>
              </a14:hiddenFill>
            </a:ext>
          </a:extLst>
        </p:spPr>
      </p:cxnSp>
      <p:cxnSp>
        <p:nvCxnSpPr>
          <p:cNvPr id="52239" name="直線コネクタ 33"/>
          <p:cNvCxnSpPr>
            <a:cxnSpLocks noChangeShapeType="1"/>
          </p:cNvCxnSpPr>
          <p:nvPr/>
        </p:nvCxnSpPr>
        <p:spPr bwMode="auto">
          <a:xfrm>
            <a:off x="3055938" y="2147888"/>
            <a:ext cx="0" cy="171450"/>
          </a:xfrm>
          <a:prstGeom prst="line">
            <a:avLst/>
          </a:prstGeom>
          <a:noFill/>
          <a:ln w="9525" algn="ctr">
            <a:solidFill>
              <a:schemeClr val="accent2"/>
            </a:solidFill>
            <a:round/>
            <a:headEnd/>
            <a:tailEnd/>
          </a:ln>
          <a:extLst>
            <a:ext uri="{909E8E84-426E-40DD-AFC4-6F175D3DCCD1}">
              <a14:hiddenFill xmlns:a14="http://schemas.microsoft.com/office/drawing/2010/main">
                <a:noFill/>
              </a14:hiddenFill>
            </a:ext>
          </a:extLst>
        </p:spPr>
      </p:cxnSp>
      <p:cxnSp>
        <p:nvCxnSpPr>
          <p:cNvPr id="52240" name="直線コネクタ 34"/>
          <p:cNvCxnSpPr>
            <a:cxnSpLocks noChangeShapeType="1"/>
          </p:cNvCxnSpPr>
          <p:nvPr/>
        </p:nvCxnSpPr>
        <p:spPr bwMode="auto">
          <a:xfrm>
            <a:off x="3497263" y="2271713"/>
            <a:ext cx="0" cy="174625"/>
          </a:xfrm>
          <a:prstGeom prst="line">
            <a:avLst/>
          </a:prstGeom>
          <a:noFill/>
          <a:ln w="9525" algn="ctr">
            <a:solidFill>
              <a:schemeClr val="accent2"/>
            </a:solidFill>
            <a:round/>
            <a:headEnd/>
            <a:tailEnd/>
          </a:ln>
          <a:extLst>
            <a:ext uri="{909E8E84-426E-40DD-AFC4-6F175D3DCCD1}">
              <a14:hiddenFill xmlns:a14="http://schemas.microsoft.com/office/drawing/2010/main">
                <a:noFill/>
              </a14:hiddenFill>
            </a:ext>
          </a:extLst>
        </p:spPr>
      </p:cxnSp>
      <p:cxnSp>
        <p:nvCxnSpPr>
          <p:cNvPr id="52241" name="直線コネクタ 35"/>
          <p:cNvCxnSpPr>
            <a:cxnSpLocks noChangeShapeType="1"/>
          </p:cNvCxnSpPr>
          <p:nvPr/>
        </p:nvCxnSpPr>
        <p:spPr bwMode="auto">
          <a:xfrm>
            <a:off x="3938588" y="2398713"/>
            <a:ext cx="0" cy="174625"/>
          </a:xfrm>
          <a:prstGeom prst="line">
            <a:avLst/>
          </a:prstGeom>
          <a:noFill/>
          <a:ln w="9525" algn="ctr">
            <a:solidFill>
              <a:schemeClr val="accent2"/>
            </a:solidFill>
            <a:round/>
            <a:headEnd/>
            <a:tailEnd/>
          </a:ln>
          <a:extLst>
            <a:ext uri="{909E8E84-426E-40DD-AFC4-6F175D3DCCD1}">
              <a14:hiddenFill xmlns:a14="http://schemas.microsoft.com/office/drawing/2010/main">
                <a:noFill/>
              </a14:hiddenFill>
            </a:ext>
          </a:extLst>
        </p:spPr>
      </p:cxnSp>
      <p:cxnSp>
        <p:nvCxnSpPr>
          <p:cNvPr id="52242" name="直線コネクタ 36"/>
          <p:cNvCxnSpPr>
            <a:cxnSpLocks noChangeShapeType="1"/>
          </p:cNvCxnSpPr>
          <p:nvPr/>
        </p:nvCxnSpPr>
        <p:spPr bwMode="auto">
          <a:xfrm>
            <a:off x="4348163" y="2493963"/>
            <a:ext cx="0" cy="174625"/>
          </a:xfrm>
          <a:prstGeom prst="line">
            <a:avLst/>
          </a:prstGeom>
          <a:noFill/>
          <a:ln w="9525" algn="ctr">
            <a:solidFill>
              <a:schemeClr val="accent2"/>
            </a:solidFill>
            <a:round/>
            <a:headEnd/>
            <a:tailEnd/>
          </a:ln>
          <a:extLst>
            <a:ext uri="{909E8E84-426E-40DD-AFC4-6F175D3DCCD1}">
              <a14:hiddenFill xmlns:a14="http://schemas.microsoft.com/office/drawing/2010/main">
                <a:noFill/>
              </a14:hiddenFill>
            </a:ext>
          </a:extLst>
        </p:spPr>
      </p:cxnSp>
      <p:cxnSp>
        <p:nvCxnSpPr>
          <p:cNvPr id="52243" name="直線コネクタ 37"/>
          <p:cNvCxnSpPr>
            <a:cxnSpLocks noChangeShapeType="1"/>
          </p:cNvCxnSpPr>
          <p:nvPr/>
        </p:nvCxnSpPr>
        <p:spPr bwMode="auto">
          <a:xfrm>
            <a:off x="4743450" y="2589213"/>
            <a:ext cx="0" cy="171450"/>
          </a:xfrm>
          <a:prstGeom prst="line">
            <a:avLst/>
          </a:prstGeom>
          <a:noFill/>
          <a:ln w="9525" algn="ctr">
            <a:solidFill>
              <a:schemeClr val="accent2"/>
            </a:solidFill>
            <a:round/>
            <a:headEnd/>
            <a:tailEnd/>
          </a:ln>
          <a:extLst>
            <a:ext uri="{909E8E84-426E-40DD-AFC4-6F175D3DCCD1}">
              <a14:hiddenFill xmlns:a14="http://schemas.microsoft.com/office/drawing/2010/main">
                <a:noFill/>
              </a14:hiddenFill>
            </a:ext>
          </a:extLst>
        </p:spPr>
      </p:cxnSp>
      <p:cxnSp>
        <p:nvCxnSpPr>
          <p:cNvPr id="52244" name="直線コネクタ 38"/>
          <p:cNvCxnSpPr>
            <a:cxnSpLocks noChangeShapeType="1"/>
          </p:cNvCxnSpPr>
          <p:nvPr/>
        </p:nvCxnSpPr>
        <p:spPr bwMode="auto">
          <a:xfrm>
            <a:off x="5105400" y="2684463"/>
            <a:ext cx="0" cy="171450"/>
          </a:xfrm>
          <a:prstGeom prst="line">
            <a:avLst/>
          </a:prstGeom>
          <a:noFill/>
          <a:ln w="9525" algn="ctr">
            <a:solidFill>
              <a:schemeClr val="accent2"/>
            </a:solidFill>
            <a:round/>
            <a:headEnd/>
            <a:tailEnd/>
          </a:ln>
          <a:extLst>
            <a:ext uri="{909E8E84-426E-40DD-AFC4-6F175D3DCCD1}">
              <a14:hiddenFill xmlns:a14="http://schemas.microsoft.com/office/drawing/2010/main">
                <a:noFill/>
              </a14:hiddenFill>
            </a:ext>
          </a:extLst>
        </p:spPr>
      </p:cxnSp>
      <p:cxnSp>
        <p:nvCxnSpPr>
          <p:cNvPr id="52245" name="直線コネクタ 39"/>
          <p:cNvCxnSpPr>
            <a:cxnSpLocks noChangeShapeType="1"/>
          </p:cNvCxnSpPr>
          <p:nvPr/>
        </p:nvCxnSpPr>
        <p:spPr bwMode="auto">
          <a:xfrm>
            <a:off x="5514975" y="2760663"/>
            <a:ext cx="0" cy="174625"/>
          </a:xfrm>
          <a:prstGeom prst="line">
            <a:avLst/>
          </a:prstGeom>
          <a:noFill/>
          <a:ln w="9525" algn="ctr">
            <a:solidFill>
              <a:schemeClr val="accent2"/>
            </a:solidFill>
            <a:round/>
            <a:headEnd/>
            <a:tailEnd/>
          </a:ln>
          <a:extLst>
            <a:ext uri="{909E8E84-426E-40DD-AFC4-6F175D3DCCD1}">
              <a14:hiddenFill xmlns:a14="http://schemas.microsoft.com/office/drawing/2010/main">
                <a:noFill/>
              </a14:hiddenFill>
            </a:ext>
          </a:extLst>
        </p:spPr>
      </p:cxnSp>
      <p:sp>
        <p:nvSpPr>
          <p:cNvPr id="52246" name="テキスト ボックス 1"/>
          <p:cNvSpPr txBox="1">
            <a:spLocks noChangeArrowheads="1"/>
          </p:cNvSpPr>
          <p:nvPr/>
        </p:nvSpPr>
        <p:spPr bwMode="auto">
          <a:xfrm>
            <a:off x="3152775" y="2401888"/>
            <a:ext cx="6778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1800">
                <a:solidFill>
                  <a:schemeClr val="tx1"/>
                </a:solidFill>
                <a:latin typeface="Calibri" pitchFamily="34" charset="0"/>
              </a:rPr>
              <a:t>x=4</a:t>
            </a:r>
          </a:p>
        </p:txBody>
      </p:sp>
      <p:sp>
        <p:nvSpPr>
          <p:cNvPr id="52247" name="テキスト ボックス 1"/>
          <p:cNvSpPr txBox="1">
            <a:spLocks noChangeArrowheads="1"/>
          </p:cNvSpPr>
          <p:nvPr/>
        </p:nvSpPr>
        <p:spPr bwMode="auto">
          <a:xfrm>
            <a:off x="5178425" y="2849563"/>
            <a:ext cx="6778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1800">
                <a:solidFill>
                  <a:schemeClr val="tx1"/>
                </a:solidFill>
                <a:latin typeface="Calibri" pitchFamily="34" charset="0"/>
              </a:rPr>
              <a:t>x=9</a:t>
            </a:r>
          </a:p>
        </p:txBody>
      </p:sp>
      <p:sp>
        <p:nvSpPr>
          <p:cNvPr id="52248" name="テキスト ボックス 1"/>
          <p:cNvSpPr txBox="1">
            <a:spLocks noChangeArrowheads="1"/>
          </p:cNvSpPr>
          <p:nvPr/>
        </p:nvSpPr>
        <p:spPr bwMode="auto">
          <a:xfrm>
            <a:off x="1371600" y="1182688"/>
            <a:ext cx="6778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1800">
                <a:solidFill>
                  <a:schemeClr val="tx1"/>
                </a:solidFill>
                <a:latin typeface="Calibri" pitchFamily="34" charset="0"/>
              </a:rPr>
              <a:t>T=0</a:t>
            </a:r>
          </a:p>
        </p:txBody>
      </p:sp>
      <p:sp>
        <p:nvSpPr>
          <p:cNvPr id="52249" name="テキスト ボックス 1"/>
          <p:cNvSpPr txBox="1">
            <a:spLocks noChangeArrowheads="1"/>
          </p:cNvSpPr>
          <p:nvPr/>
        </p:nvSpPr>
        <p:spPr bwMode="auto">
          <a:xfrm>
            <a:off x="1920875" y="1366838"/>
            <a:ext cx="6778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1800">
                <a:solidFill>
                  <a:schemeClr val="tx1"/>
                </a:solidFill>
                <a:latin typeface="Calibri" pitchFamily="34" charset="0"/>
              </a:rPr>
              <a:t>T=1</a:t>
            </a:r>
          </a:p>
        </p:txBody>
      </p:sp>
      <p:sp>
        <p:nvSpPr>
          <p:cNvPr id="52250" name="テキスト ボックス 1"/>
          <p:cNvSpPr txBox="1">
            <a:spLocks noChangeArrowheads="1"/>
          </p:cNvSpPr>
          <p:nvPr/>
        </p:nvSpPr>
        <p:spPr bwMode="auto">
          <a:xfrm>
            <a:off x="3260725" y="1589088"/>
            <a:ext cx="6778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1800">
                <a:solidFill>
                  <a:schemeClr val="tx1"/>
                </a:solidFill>
                <a:latin typeface="Calibri" pitchFamily="34" charset="0"/>
              </a:rPr>
              <a:t>T=2</a:t>
            </a:r>
          </a:p>
        </p:txBody>
      </p:sp>
      <p:sp>
        <p:nvSpPr>
          <p:cNvPr id="52251" name="テキスト ボックス 1"/>
          <p:cNvSpPr txBox="1">
            <a:spLocks noChangeArrowheads="1"/>
          </p:cNvSpPr>
          <p:nvPr/>
        </p:nvSpPr>
        <p:spPr bwMode="auto">
          <a:xfrm>
            <a:off x="5178425" y="2138363"/>
            <a:ext cx="6778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1800">
                <a:solidFill>
                  <a:schemeClr val="tx1"/>
                </a:solidFill>
                <a:latin typeface="Calibri" pitchFamily="34" charset="0"/>
              </a:rPr>
              <a:t>T=3</a:t>
            </a:r>
          </a:p>
        </p:txBody>
      </p:sp>
      <p:graphicFrame>
        <p:nvGraphicFramePr>
          <p:cNvPr id="14" name="表 13"/>
          <p:cNvGraphicFramePr>
            <a:graphicFrameLocks noGrp="1"/>
          </p:cNvGraphicFramePr>
          <p:nvPr/>
        </p:nvGraphicFramePr>
        <p:xfrm>
          <a:off x="762000" y="3455988"/>
          <a:ext cx="5402262" cy="1112838"/>
        </p:xfrm>
        <a:graphic>
          <a:graphicData uri="http://schemas.openxmlformats.org/drawingml/2006/table">
            <a:tbl>
              <a:tblPr firstRow="1" bandRow="1">
                <a:tableStyleId>{5C22544A-7EE6-4342-B048-85BDC9FD1C3A}</a:tableStyleId>
              </a:tblPr>
              <a:tblGrid>
                <a:gridCol w="1586896">
                  <a:extLst>
                    <a:ext uri="{9D8B030D-6E8A-4147-A177-3AD203B41FA5}">
                      <a16:colId xmlns:a16="http://schemas.microsoft.com/office/drawing/2014/main" val="20000"/>
                    </a:ext>
                  </a:extLst>
                </a:gridCol>
                <a:gridCol w="930206">
                  <a:extLst>
                    <a:ext uri="{9D8B030D-6E8A-4147-A177-3AD203B41FA5}">
                      <a16:colId xmlns:a16="http://schemas.microsoft.com/office/drawing/2014/main" val="20001"/>
                    </a:ext>
                  </a:extLst>
                </a:gridCol>
                <a:gridCol w="930205">
                  <a:extLst>
                    <a:ext uri="{9D8B030D-6E8A-4147-A177-3AD203B41FA5}">
                      <a16:colId xmlns:a16="http://schemas.microsoft.com/office/drawing/2014/main" val="20002"/>
                    </a:ext>
                  </a:extLst>
                </a:gridCol>
                <a:gridCol w="914439">
                  <a:extLst>
                    <a:ext uri="{9D8B030D-6E8A-4147-A177-3AD203B41FA5}">
                      <a16:colId xmlns:a16="http://schemas.microsoft.com/office/drawing/2014/main" val="20003"/>
                    </a:ext>
                  </a:extLst>
                </a:gridCol>
                <a:gridCol w="1040516">
                  <a:extLst>
                    <a:ext uri="{9D8B030D-6E8A-4147-A177-3AD203B41FA5}">
                      <a16:colId xmlns:a16="http://schemas.microsoft.com/office/drawing/2014/main" val="20004"/>
                    </a:ext>
                  </a:extLst>
                </a:gridCol>
              </a:tblGrid>
              <a:tr h="370946">
                <a:tc>
                  <a:txBody>
                    <a:bodyPr/>
                    <a:lstStyle/>
                    <a:p>
                      <a:r>
                        <a:rPr kumimoji="1" lang="en-US" altLang="ja-JP" sz="1800" dirty="0"/>
                        <a:t>T</a:t>
                      </a:r>
                      <a:endParaRPr kumimoji="1" lang="ja-JP" altLang="en-US" sz="1800" dirty="0"/>
                    </a:p>
                  </a:txBody>
                  <a:tcPr marL="91454" marR="91454" marT="45733" marB="45733"/>
                </a:tc>
                <a:tc>
                  <a:txBody>
                    <a:bodyPr/>
                    <a:lstStyle/>
                    <a:p>
                      <a:r>
                        <a:rPr kumimoji="1" lang="en-US" altLang="ja-JP" sz="1800" dirty="0"/>
                        <a:t>0</a:t>
                      </a:r>
                      <a:endParaRPr kumimoji="1" lang="ja-JP" altLang="en-US" sz="1800" dirty="0"/>
                    </a:p>
                  </a:txBody>
                  <a:tcPr marL="91454" marR="91454" marT="45733" marB="45733"/>
                </a:tc>
                <a:tc>
                  <a:txBody>
                    <a:bodyPr/>
                    <a:lstStyle/>
                    <a:p>
                      <a:r>
                        <a:rPr kumimoji="1" lang="en-US" altLang="ja-JP" sz="1800" dirty="0"/>
                        <a:t>1</a:t>
                      </a:r>
                      <a:endParaRPr kumimoji="1" lang="ja-JP" altLang="en-US" sz="1800" dirty="0"/>
                    </a:p>
                  </a:txBody>
                  <a:tcPr marL="91454" marR="91454" marT="45733" marB="45733"/>
                </a:tc>
                <a:tc>
                  <a:txBody>
                    <a:bodyPr/>
                    <a:lstStyle/>
                    <a:p>
                      <a:r>
                        <a:rPr kumimoji="1" lang="en-US" altLang="ja-JP" sz="1800" dirty="0"/>
                        <a:t>2</a:t>
                      </a:r>
                      <a:endParaRPr kumimoji="1" lang="ja-JP" altLang="en-US" sz="1800" dirty="0"/>
                    </a:p>
                  </a:txBody>
                  <a:tcPr marL="91454" marR="91454" marT="45733" marB="45733"/>
                </a:tc>
                <a:tc>
                  <a:txBody>
                    <a:bodyPr/>
                    <a:lstStyle/>
                    <a:p>
                      <a:r>
                        <a:rPr kumimoji="1" lang="en-US" altLang="ja-JP" sz="1800" dirty="0"/>
                        <a:t>3</a:t>
                      </a:r>
                      <a:endParaRPr kumimoji="1" lang="ja-JP" altLang="en-US" sz="1800" dirty="0"/>
                    </a:p>
                  </a:txBody>
                  <a:tcPr marL="91454" marR="91454" marT="45733" marB="45733"/>
                </a:tc>
                <a:extLst>
                  <a:ext uri="{0D108BD9-81ED-4DB2-BD59-A6C34878D82A}">
                    <a16:rowId xmlns:a16="http://schemas.microsoft.com/office/drawing/2014/main" val="10000"/>
                  </a:ext>
                </a:extLst>
              </a:tr>
              <a:tr h="370946">
                <a:tc>
                  <a:txBody>
                    <a:bodyPr/>
                    <a:lstStyle/>
                    <a:p>
                      <a:r>
                        <a:rPr kumimoji="1" lang="en-US" altLang="ja-JP" sz="1800" dirty="0"/>
                        <a:t>x(T)</a:t>
                      </a:r>
                      <a:endParaRPr kumimoji="1" lang="ja-JP" altLang="en-US" sz="1800" dirty="0"/>
                    </a:p>
                  </a:txBody>
                  <a:tcPr marL="91454" marR="91454" marT="45733" marB="45733"/>
                </a:tc>
                <a:tc>
                  <a:txBody>
                    <a:bodyPr/>
                    <a:lstStyle/>
                    <a:p>
                      <a:r>
                        <a:rPr kumimoji="1" lang="en-US" altLang="ja-JP" sz="1800" dirty="0"/>
                        <a:t>0</a:t>
                      </a:r>
                      <a:endParaRPr kumimoji="1" lang="ja-JP" altLang="en-US" sz="1800" dirty="0"/>
                    </a:p>
                  </a:txBody>
                  <a:tcPr marL="91454" marR="91454" marT="45733" marB="45733"/>
                </a:tc>
                <a:tc>
                  <a:txBody>
                    <a:bodyPr/>
                    <a:lstStyle/>
                    <a:p>
                      <a:r>
                        <a:rPr kumimoji="1" lang="en-US" altLang="ja-JP" sz="1800" dirty="0"/>
                        <a:t>1</a:t>
                      </a:r>
                      <a:endParaRPr kumimoji="1" lang="ja-JP" altLang="en-US" sz="1800" dirty="0"/>
                    </a:p>
                  </a:txBody>
                  <a:tcPr marL="91454" marR="91454" marT="45733" marB="45733"/>
                </a:tc>
                <a:tc>
                  <a:txBody>
                    <a:bodyPr/>
                    <a:lstStyle/>
                    <a:p>
                      <a:r>
                        <a:rPr kumimoji="1" lang="en-US" altLang="ja-JP" sz="1800" dirty="0"/>
                        <a:t>4</a:t>
                      </a:r>
                      <a:endParaRPr kumimoji="1" lang="ja-JP" altLang="en-US" sz="1800" dirty="0"/>
                    </a:p>
                  </a:txBody>
                  <a:tcPr marL="91454" marR="91454" marT="45733" marB="45733"/>
                </a:tc>
                <a:tc>
                  <a:txBody>
                    <a:bodyPr/>
                    <a:lstStyle/>
                    <a:p>
                      <a:r>
                        <a:rPr kumimoji="1" lang="en-US" altLang="ja-JP" sz="1800" dirty="0"/>
                        <a:t>9</a:t>
                      </a:r>
                      <a:endParaRPr kumimoji="1" lang="ja-JP" altLang="en-US" sz="1800" dirty="0"/>
                    </a:p>
                  </a:txBody>
                  <a:tcPr marL="91454" marR="91454" marT="45733" marB="45733"/>
                </a:tc>
                <a:extLst>
                  <a:ext uri="{0D108BD9-81ED-4DB2-BD59-A6C34878D82A}">
                    <a16:rowId xmlns:a16="http://schemas.microsoft.com/office/drawing/2014/main" val="10001"/>
                  </a:ext>
                </a:extLst>
              </a:tr>
              <a:tr h="370946">
                <a:tc>
                  <a:txBody>
                    <a:bodyPr/>
                    <a:lstStyle/>
                    <a:p>
                      <a:r>
                        <a:rPr kumimoji="1" lang="en-US" altLang="ja-JP" sz="1800" dirty="0"/>
                        <a:t>x(T)-x(T-1)</a:t>
                      </a:r>
                      <a:endParaRPr kumimoji="1" lang="ja-JP" altLang="en-US" sz="1800" dirty="0"/>
                    </a:p>
                  </a:txBody>
                  <a:tcPr marL="91454" marR="91454" marT="45733" marB="45733"/>
                </a:tc>
                <a:tc>
                  <a:txBody>
                    <a:bodyPr/>
                    <a:lstStyle/>
                    <a:p>
                      <a:r>
                        <a:rPr kumimoji="1" lang="en-US" altLang="ja-JP" sz="1800" dirty="0"/>
                        <a:t>---</a:t>
                      </a:r>
                      <a:endParaRPr kumimoji="1" lang="ja-JP" altLang="en-US" sz="1800" dirty="0"/>
                    </a:p>
                  </a:txBody>
                  <a:tcPr marL="91454" marR="91454" marT="45733" marB="45733"/>
                </a:tc>
                <a:tc>
                  <a:txBody>
                    <a:bodyPr/>
                    <a:lstStyle/>
                    <a:p>
                      <a:r>
                        <a:rPr kumimoji="1" lang="en-US" altLang="ja-JP" sz="1800" dirty="0"/>
                        <a:t>1</a:t>
                      </a:r>
                      <a:endParaRPr kumimoji="1" lang="ja-JP" altLang="en-US" sz="1800" dirty="0"/>
                    </a:p>
                  </a:txBody>
                  <a:tcPr marL="91454" marR="91454" marT="45733" marB="45733"/>
                </a:tc>
                <a:tc>
                  <a:txBody>
                    <a:bodyPr/>
                    <a:lstStyle/>
                    <a:p>
                      <a:r>
                        <a:rPr kumimoji="1" lang="en-US" altLang="ja-JP" sz="1800" dirty="0"/>
                        <a:t>3</a:t>
                      </a:r>
                      <a:endParaRPr kumimoji="1" lang="ja-JP" altLang="en-US" sz="1800" dirty="0"/>
                    </a:p>
                  </a:txBody>
                  <a:tcPr marL="91454" marR="91454" marT="45733" marB="45733"/>
                </a:tc>
                <a:tc>
                  <a:txBody>
                    <a:bodyPr/>
                    <a:lstStyle/>
                    <a:p>
                      <a:r>
                        <a:rPr kumimoji="1" lang="en-US" altLang="ja-JP" sz="1800" dirty="0"/>
                        <a:t>5</a:t>
                      </a:r>
                      <a:endParaRPr kumimoji="1" lang="ja-JP" altLang="en-US" sz="1800" dirty="0"/>
                    </a:p>
                  </a:txBody>
                  <a:tcPr marL="91454" marR="91454" marT="45733" marB="45733"/>
                </a:tc>
                <a:extLst>
                  <a:ext uri="{0D108BD9-81ED-4DB2-BD59-A6C34878D82A}">
                    <a16:rowId xmlns:a16="http://schemas.microsoft.com/office/drawing/2014/main" val="10002"/>
                  </a:ext>
                </a:extLst>
              </a:tr>
            </a:tbl>
          </a:graphicData>
        </a:graphic>
      </p:graphicFrame>
      <p:sp>
        <p:nvSpPr>
          <p:cNvPr id="15" name="上カーブ矢印 14"/>
          <p:cNvSpPr/>
          <p:nvPr/>
        </p:nvSpPr>
        <p:spPr bwMode="gray">
          <a:xfrm rot="16200000">
            <a:off x="4367212" y="4071938"/>
            <a:ext cx="500063" cy="268288"/>
          </a:xfrm>
          <a:prstGeom prst="curvedUpArrow">
            <a:avLst/>
          </a:prstGeom>
          <a:solidFill>
            <a:schemeClr val="accent4">
              <a:lumMod val="40000"/>
              <a:lumOff val="60000"/>
            </a:schemeClr>
          </a:solidFill>
          <a:ln w="9525" algn="ctr">
            <a:solidFill>
              <a:srgbClr val="0070C0"/>
            </a:solidFill>
            <a:miter lim="800000"/>
            <a:headEnd/>
            <a:tailEnd/>
          </a:ln>
          <a:effectLst/>
        </p:spPr>
        <p:txBody>
          <a:bodyPr wrap="none" anchor="ctr"/>
          <a:lstStyle/>
          <a:p>
            <a:pPr algn="ctr" eaLnBrk="1" hangingPunct="1">
              <a:defRPr/>
            </a:pPr>
            <a:endParaRPr lang="ja-JP" altLang="en-US" dirty="0">
              <a:ea typeface="ＭＳ Ｐゴシック" panose="020B0600070205080204" pitchFamily="50" charset="-128"/>
            </a:endParaRPr>
          </a:p>
        </p:txBody>
      </p:sp>
      <p:sp>
        <p:nvSpPr>
          <p:cNvPr id="62519" name="テキスト ボックス 1"/>
          <p:cNvSpPr txBox="1">
            <a:spLocks noChangeArrowheads="1"/>
          </p:cNvSpPr>
          <p:nvPr/>
        </p:nvSpPr>
        <p:spPr bwMode="auto">
          <a:xfrm>
            <a:off x="1295400" y="4573588"/>
            <a:ext cx="25066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a:solidFill>
                  <a:schemeClr val="tx1"/>
                </a:solidFill>
                <a:latin typeface="Calibri" pitchFamily="34" charset="0"/>
              </a:rPr>
              <a:t>奇数のとびとびの値</a:t>
            </a:r>
            <a:r>
              <a:rPr lang="en-US" altLang="ja-JP" sz="1800">
                <a:solidFill>
                  <a:schemeClr val="tx1"/>
                </a:solidFill>
                <a:latin typeface="Calibri" pitchFamily="34" charset="0"/>
              </a:rPr>
              <a:t>!</a:t>
            </a:r>
          </a:p>
        </p:txBody>
      </p:sp>
      <p:sp>
        <p:nvSpPr>
          <p:cNvPr id="50" name="コンテンツ プレースホルダー 2"/>
          <p:cNvSpPr txBox="1">
            <a:spLocks/>
          </p:cNvSpPr>
          <p:nvPr/>
        </p:nvSpPr>
        <p:spPr bwMode="gray">
          <a:xfrm>
            <a:off x="271463" y="5121275"/>
            <a:ext cx="4833937"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落下における</a:t>
            </a:r>
            <a:r>
              <a:rPr lang="ja-JP" altLang="en-US" kern="0" dirty="0">
                <a:solidFill>
                  <a:srgbClr val="FF0000"/>
                </a:solidFill>
              </a:rPr>
              <a:t>「奇数の法則」⇒</a:t>
            </a:r>
            <a:endParaRPr lang="en-US" altLang="ja-JP" kern="0" dirty="0">
              <a:solidFill>
                <a:srgbClr val="FF0000"/>
              </a:solidFill>
            </a:endParaRPr>
          </a:p>
        </p:txBody>
      </p:sp>
      <p:sp>
        <p:nvSpPr>
          <p:cNvPr id="52281" name="テキスト ボックス 1"/>
          <p:cNvSpPr txBox="1">
            <a:spLocks noChangeArrowheads="1"/>
          </p:cNvSpPr>
          <p:nvPr/>
        </p:nvSpPr>
        <p:spPr bwMode="auto">
          <a:xfrm>
            <a:off x="6164263" y="3033713"/>
            <a:ext cx="3794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1800">
                <a:solidFill>
                  <a:schemeClr val="tx1"/>
                </a:solidFill>
                <a:latin typeface="Calibri" pitchFamily="34" charset="0"/>
              </a:rPr>
              <a:t>θ</a:t>
            </a:r>
          </a:p>
        </p:txBody>
      </p:sp>
      <p:pic>
        <p:nvPicPr>
          <p:cNvPr id="62522" name="Picture 2" descr="C:\Users\azumat1976\Documents\Study16\lecture-zenki\STL161T1\slides\odd_law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1088" y="4797425"/>
            <a:ext cx="4252912"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コンテンツ プレースホルダー 2"/>
          <p:cNvSpPr txBox="1">
            <a:spLocks/>
          </p:cNvSpPr>
          <p:nvPr/>
        </p:nvSpPr>
        <p:spPr bwMode="gray">
          <a:xfrm>
            <a:off x="192088" y="6013450"/>
            <a:ext cx="88884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t>(</a:t>
            </a:r>
            <a:r>
              <a:rPr lang="ja-JP" altLang="en-US" kern="0" dirty="0"/>
              <a:t>現代の理解では比例定数を含めて                           </a:t>
            </a:r>
            <a:r>
              <a:rPr lang="en-US" altLang="ja-JP" kern="0" dirty="0"/>
              <a:t>)</a:t>
            </a:r>
          </a:p>
        </p:txBody>
      </p:sp>
      <p:pic>
        <p:nvPicPr>
          <p:cNvPr id="62524" name="Picture 3" descr="C:\Users\azumat1976\Documents\Study16\lecture-zenki\STL161T1\slides\odd_law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68963" y="5753100"/>
            <a:ext cx="2230437"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上カーブ矢印 55"/>
          <p:cNvSpPr/>
          <p:nvPr/>
        </p:nvSpPr>
        <p:spPr bwMode="gray">
          <a:xfrm rot="16200000">
            <a:off x="5285581" y="4055269"/>
            <a:ext cx="498475" cy="268288"/>
          </a:xfrm>
          <a:prstGeom prst="curvedUpArrow">
            <a:avLst/>
          </a:prstGeom>
          <a:solidFill>
            <a:schemeClr val="accent4">
              <a:lumMod val="40000"/>
              <a:lumOff val="60000"/>
            </a:schemeClr>
          </a:solidFill>
          <a:ln w="9525" algn="ctr">
            <a:solidFill>
              <a:srgbClr val="0070C0"/>
            </a:solidFill>
            <a:miter lim="800000"/>
            <a:headEnd/>
            <a:tailEnd/>
          </a:ln>
          <a:effectLst/>
        </p:spPr>
        <p:txBody>
          <a:bodyPr wrap="none" anchor="ctr"/>
          <a:lstStyle/>
          <a:p>
            <a:pPr algn="ctr" eaLnBrk="1" hangingPunct="1">
              <a:defRPr/>
            </a:pPr>
            <a:endParaRPr lang="ja-JP" altLang="en-US" dirty="0">
              <a:ea typeface="ＭＳ Ｐゴシック" panose="020B0600070205080204" pitchFamily="50" charset="-128"/>
            </a:endParaRPr>
          </a:p>
        </p:txBody>
      </p:sp>
      <p:sp>
        <p:nvSpPr>
          <p:cNvPr id="57" name="上カーブ矢印 56"/>
          <p:cNvSpPr/>
          <p:nvPr/>
        </p:nvSpPr>
        <p:spPr bwMode="gray">
          <a:xfrm rot="16200000">
            <a:off x="3386931" y="4072732"/>
            <a:ext cx="500063" cy="266700"/>
          </a:xfrm>
          <a:prstGeom prst="curvedUpArrow">
            <a:avLst/>
          </a:prstGeom>
          <a:solidFill>
            <a:schemeClr val="accent4">
              <a:lumMod val="40000"/>
              <a:lumOff val="60000"/>
            </a:schemeClr>
          </a:solidFill>
          <a:ln w="9525" algn="ctr">
            <a:solidFill>
              <a:srgbClr val="0070C0"/>
            </a:solidFill>
            <a:miter lim="800000"/>
            <a:headEnd/>
            <a:tailEnd/>
          </a:ln>
          <a:effectLst/>
        </p:spPr>
        <p:txBody>
          <a:bodyPr wrap="none" anchor="ctr"/>
          <a:lstStyle/>
          <a:p>
            <a:pPr algn="ctr" eaLnBrk="1" hangingPunct="1">
              <a:defRPr/>
            </a:pPr>
            <a:endParaRPr lang="ja-JP" altLang="en-US" dirty="0">
              <a:ea typeface="ＭＳ Ｐゴシック" panose="020B0600070205080204" pitchFamily="50" charset="-128"/>
            </a:endParaRPr>
          </a:p>
        </p:txBody>
      </p:sp>
      <p:sp>
        <p:nvSpPr>
          <p:cNvPr id="62527" name="テキスト ボックス 1"/>
          <p:cNvSpPr txBox="1">
            <a:spLocks noChangeArrowheads="1"/>
          </p:cNvSpPr>
          <p:nvPr/>
        </p:nvSpPr>
        <p:spPr bwMode="auto">
          <a:xfrm>
            <a:off x="6615113" y="3873500"/>
            <a:ext cx="24653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a:solidFill>
                  <a:schemeClr val="tx1"/>
                </a:solidFill>
                <a:latin typeface="Calibri" pitchFamily="34" charset="0"/>
              </a:rPr>
              <a:t>数列の和の公式</a:t>
            </a:r>
            <a:r>
              <a:rPr lang="en-US" altLang="ja-JP" sz="1800">
                <a:solidFill>
                  <a:schemeClr val="tx1"/>
                </a:solidFill>
                <a:latin typeface="Calibri" pitchFamily="34" charset="0"/>
              </a:rPr>
              <a:t>:</a:t>
            </a:r>
          </a:p>
          <a:p>
            <a:pPr eaLnBrk="1" hangingPunct="1">
              <a:lnSpc>
                <a:spcPct val="100000"/>
              </a:lnSpc>
              <a:spcBef>
                <a:spcPct val="0"/>
              </a:spcBef>
              <a:spcAft>
                <a:spcPct val="0"/>
              </a:spcAft>
              <a:buClrTx/>
              <a:buFontTx/>
              <a:buNone/>
            </a:pPr>
            <a:r>
              <a:rPr lang="ja-JP" altLang="en-US" sz="1800">
                <a:solidFill>
                  <a:schemeClr val="tx1"/>
                </a:solidFill>
                <a:latin typeface="Calibri" pitchFamily="34" charset="0"/>
              </a:rPr>
              <a:t>レオナルド・フィボナッチ</a:t>
            </a:r>
            <a:endParaRPr lang="en-US" altLang="ja-JP" sz="1800">
              <a:solidFill>
                <a:schemeClr val="tx1"/>
              </a:solidFill>
              <a:latin typeface="Calibri" pitchFamily="34" charset="0"/>
            </a:endParaRPr>
          </a:p>
          <a:p>
            <a:pPr eaLnBrk="1" hangingPunct="1">
              <a:lnSpc>
                <a:spcPct val="100000"/>
              </a:lnSpc>
              <a:spcBef>
                <a:spcPct val="0"/>
              </a:spcBef>
              <a:spcAft>
                <a:spcPct val="0"/>
              </a:spcAft>
              <a:buClrTx/>
              <a:buFontTx/>
              <a:buNone/>
            </a:pPr>
            <a:r>
              <a:rPr lang="en-US" altLang="ja-JP" sz="1800">
                <a:solidFill>
                  <a:schemeClr val="tx1"/>
                </a:solidFill>
                <a:latin typeface="Calibri" pitchFamily="34" charset="0"/>
              </a:rPr>
              <a:t>『</a:t>
            </a:r>
            <a:r>
              <a:rPr lang="ja-JP" altLang="en-US" sz="1800">
                <a:solidFill>
                  <a:schemeClr val="tx1"/>
                </a:solidFill>
                <a:latin typeface="Calibri" pitchFamily="34" charset="0"/>
              </a:rPr>
              <a:t>算盤の書</a:t>
            </a:r>
            <a:r>
              <a:rPr lang="en-US" altLang="ja-JP" sz="1800">
                <a:solidFill>
                  <a:schemeClr val="tx1"/>
                </a:solidFill>
                <a:latin typeface="Calibri" pitchFamily="34" charset="0"/>
              </a:rPr>
              <a:t>』(1202)</a:t>
            </a:r>
          </a:p>
        </p:txBody>
      </p:sp>
      <p:sp>
        <p:nvSpPr>
          <p:cNvPr id="62528" name="角丸四角形 1"/>
          <p:cNvSpPr>
            <a:spLocks noChangeArrowheads="1"/>
          </p:cNvSpPr>
          <p:nvPr/>
        </p:nvSpPr>
        <p:spPr bwMode="gray">
          <a:xfrm>
            <a:off x="6786563" y="4779963"/>
            <a:ext cx="1584325" cy="1014412"/>
          </a:xfrm>
          <a:prstGeom prst="roundRect">
            <a:avLst>
              <a:gd name="adj" fmla="val 16667"/>
            </a:avLst>
          </a:prstGeom>
          <a:noFill/>
          <a:ln w="1905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sp>
        <p:nvSpPr>
          <p:cNvPr id="43" name="上カーブ矢印 42"/>
          <p:cNvSpPr/>
          <p:nvPr/>
        </p:nvSpPr>
        <p:spPr bwMode="gray">
          <a:xfrm>
            <a:off x="4513263" y="4573588"/>
            <a:ext cx="976312" cy="236537"/>
          </a:xfrm>
          <a:prstGeom prst="curvedUpArrow">
            <a:avLst/>
          </a:prstGeom>
          <a:solidFill>
            <a:schemeClr val="accent4">
              <a:lumMod val="20000"/>
              <a:lumOff val="80000"/>
            </a:schemeClr>
          </a:solidFill>
          <a:ln w="9525" algn="ctr">
            <a:solidFill>
              <a:schemeClr val="accent2"/>
            </a:solidFill>
            <a:miter lim="800000"/>
            <a:headEnd/>
            <a:tailEnd/>
          </a:ln>
          <a:effectLst/>
        </p:spPr>
        <p:txBody>
          <a:bodyPr wrap="none" anchor="ctr"/>
          <a:lstStyle/>
          <a:p>
            <a:pPr algn="ctr" eaLnBrk="1" hangingPunct="1">
              <a:defRPr/>
            </a:pPr>
            <a:endParaRPr lang="ja-JP" altLang="en-US" dirty="0">
              <a:ea typeface="ＭＳ Ｐゴシック" panose="020B0600070205080204" pitchFamily="50" charset="-128"/>
            </a:endParaRPr>
          </a:p>
        </p:txBody>
      </p:sp>
      <p:sp>
        <p:nvSpPr>
          <p:cNvPr id="52290" name="スライド番号プレースホルダー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ADDB8CEE-5C12-4939-AD17-C55568EE28EA}" type="slidenum">
              <a:rPr kumimoji="0" lang="ja-JP" altLang="en-US" smtClean="0">
                <a:solidFill>
                  <a:schemeClr val="tx1"/>
                </a:solidFill>
              </a:rPr>
              <a:pPr>
                <a:lnSpc>
                  <a:spcPct val="100000"/>
                </a:lnSpc>
                <a:spcBef>
                  <a:spcPct val="0"/>
                </a:spcBef>
                <a:spcAft>
                  <a:spcPct val="0"/>
                </a:spcAft>
                <a:buClrTx/>
                <a:buFontTx/>
                <a:buNone/>
              </a:pPr>
              <a:t>51</a:t>
            </a:fld>
            <a:endParaRPr kumimoji="0" lang="ja-JP" alt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7"/>
                                        </p:tgtEl>
                                        <p:attrNameLst>
                                          <p:attrName>style.visibility</p:attrName>
                                        </p:attrNameLst>
                                      </p:cBhvr>
                                      <p:to>
                                        <p:strVal val="visible"/>
                                      </p:to>
                                    </p:set>
                                    <p:anim calcmode="lin" valueType="num">
                                      <p:cBhvr additive="base">
                                        <p:cTn id="13" dur="500" fill="hold"/>
                                        <p:tgtEl>
                                          <p:spTgt spid="57"/>
                                        </p:tgtEl>
                                        <p:attrNameLst>
                                          <p:attrName>ppt_x</p:attrName>
                                        </p:attrNameLst>
                                      </p:cBhvr>
                                      <p:tavLst>
                                        <p:tav tm="0">
                                          <p:val>
                                            <p:strVal val="#ppt_x"/>
                                          </p:val>
                                        </p:tav>
                                        <p:tav tm="100000">
                                          <p:val>
                                            <p:strVal val="#ppt_x"/>
                                          </p:val>
                                        </p:tav>
                                      </p:tavLst>
                                    </p:anim>
                                    <p:anim calcmode="lin" valueType="num">
                                      <p:cBhvr additive="base">
                                        <p:cTn id="14"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ppt_x"/>
                                          </p:val>
                                        </p:tav>
                                        <p:tav tm="100000">
                                          <p:val>
                                            <p:strVal val="#ppt_x"/>
                                          </p:val>
                                        </p:tav>
                                      </p:tavLst>
                                    </p:anim>
                                    <p:anim calcmode="lin" valueType="num">
                                      <p:cBhvr additive="base">
                                        <p:cTn id="20"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3"/>
                                        </p:tgtEl>
                                        <p:attrNameLst>
                                          <p:attrName>style.visibility</p:attrName>
                                        </p:attrNameLst>
                                      </p:cBhvr>
                                      <p:to>
                                        <p:strVal val="visible"/>
                                      </p:to>
                                    </p:set>
                                    <p:anim calcmode="lin" valueType="num">
                                      <p:cBhvr additive="base">
                                        <p:cTn id="31" dur="500" fill="hold"/>
                                        <p:tgtEl>
                                          <p:spTgt spid="43"/>
                                        </p:tgtEl>
                                        <p:attrNameLst>
                                          <p:attrName>ppt_x</p:attrName>
                                        </p:attrNameLst>
                                      </p:cBhvr>
                                      <p:tavLst>
                                        <p:tav tm="0">
                                          <p:val>
                                            <p:strVal val="#ppt_x"/>
                                          </p:val>
                                        </p:tav>
                                        <p:tav tm="100000">
                                          <p:val>
                                            <p:strVal val="#ppt_x"/>
                                          </p:val>
                                        </p:tav>
                                      </p:tavLst>
                                    </p:anim>
                                    <p:anim calcmode="lin" valueType="num">
                                      <p:cBhvr additive="base">
                                        <p:cTn id="32"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6"/>
                                        </p:tgtEl>
                                        <p:attrNameLst>
                                          <p:attrName>style.visibility</p:attrName>
                                        </p:attrNameLst>
                                      </p:cBhvr>
                                      <p:to>
                                        <p:strVal val="visible"/>
                                      </p:to>
                                    </p:set>
                                    <p:anim calcmode="lin" valueType="num">
                                      <p:cBhvr additive="base">
                                        <p:cTn id="37" dur="500" fill="hold"/>
                                        <p:tgtEl>
                                          <p:spTgt spid="56"/>
                                        </p:tgtEl>
                                        <p:attrNameLst>
                                          <p:attrName>ppt_x</p:attrName>
                                        </p:attrNameLst>
                                      </p:cBhvr>
                                      <p:tavLst>
                                        <p:tav tm="0">
                                          <p:val>
                                            <p:strVal val="#ppt_x"/>
                                          </p:val>
                                        </p:tav>
                                        <p:tav tm="100000">
                                          <p:val>
                                            <p:strVal val="#ppt_x"/>
                                          </p:val>
                                        </p:tav>
                                      </p:tavLst>
                                    </p:anim>
                                    <p:anim calcmode="lin" valueType="num">
                                      <p:cBhvr additive="base">
                                        <p:cTn id="38"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2519"/>
                                        </p:tgtEl>
                                        <p:attrNameLst>
                                          <p:attrName>style.visibility</p:attrName>
                                        </p:attrNameLst>
                                      </p:cBhvr>
                                      <p:to>
                                        <p:strVal val="visible"/>
                                      </p:to>
                                    </p:set>
                                    <p:anim calcmode="lin" valueType="num">
                                      <p:cBhvr additive="base">
                                        <p:cTn id="43" dur="500" fill="hold"/>
                                        <p:tgtEl>
                                          <p:spTgt spid="62519"/>
                                        </p:tgtEl>
                                        <p:attrNameLst>
                                          <p:attrName>ppt_x</p:attrName>
                                        </p:attrNameLst>
                                      </p:cBhvr>
                                      <p:tavLst>
                                        <p:tav tm="0">
                                          <p:val>
                                            <p:strVal val="#ppt_x"/>
                                          </p:val>
                                        </p:tav>
                                        <p:tav tm="100000">
                                          <p:val>
                                            <p:strVal val="#ppt_x"/>
                                          </p:val>
                                        </p:tav>
                                      </p:tavLst>
                                    </p:anim>
                                    <p:anim calcmode="lin" valueType="num">
                                      <p:cBhvr additive="base">
                                        <p:cTn id="44" dur="500" fill="hold"/>
                                        <p:tgtEl>
                                          <p:spTgt spid="62519"/>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additive="base">
                                        <p:cTn id="49" dur="500" fill="hold"/>
                                        <p:tgtEl>
                                          <p:spTgt spid="50"/>
                                        </p:tgtEl>
                                        <p:attrNameLst>
                                          <p:attrName>ppt_x</p:attrName>
                                        </p:attrNameLst>
                                      </p:cBhvr>
                                      <p:tavLst>
                                        <p:tav tm="0">
                                          <p:val>
                                            <p:strVal val="#ppt_x"/>
                                          </p:val>
                                        </p:tav>
                                        <p:tav tm="100000">
                                          <p:val>
                                            <p:strVal val="#ppt_x"/>
                                          </p:val>
                                        </p:tav>
                                      </p:tavLst>
                                    </p:anim>
                                    <p:anim calcmode="lin" valueType="num">
                                      <p:cBhvr additive="base">
                                        <p:cTn id="50"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62522"/>
                                        </p:tgtEl>
                                        <p:attrNameLst>
                                          <p:attrName>style.visibility</p:attrName>
                                        </p:attrNameLst>
                                      </p:cBhvr>
                                      <p:to>
                                        <p:strVal val="visible"/>
                                      </p:to>
                                    </p:set>
                                    <p:anim calcmode="lin" valueType="num">
                                      <p:cBhvr additive="base">
                                        <p:cTn id="55" dur="500" fill="hold"/>
                                        <p:tgtEl>
                                          <p:spTgt spid="62522"/>
                                        </p:tgtEl>
                                        <p:attrNameLst>
                                          <p:attrName>ppt_x</p:attrName>
                                        </p:attrNameLst>
                                      </p:cBhvr>
                                      <p:tavLst>
                                        <p:tav tm="0">
                                          <p:val>
                                            <p:strVal val="#ppt_x"/>
                                          </p:val>
                                        </p:tav>
                                        <p:tav tm="100000">
                                          <p:val>
                                            <p:strVal val="#ppt_x"/>
                                          </p:val>
                                        </p:tav>
                                      </p:tavLst>
                                    </p:anim>
                                    <p:anim calcmode="lin" valueType="num">
                                      <p:cBhvr additive="base">
                                        <p:cTn id="56" dur="500" fill="hold"/>
                                        <p:tgtEl>
                                          <p:spTgt spid="62522"/>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62527"/>
                                        </p:tgtEl>
                                        <p:attrNameLst>
                                          <p:attrName>style.visibility</p:attrName>
                                        </p:attrNameLst>
                                      </p:cBhvr>
                                      <p:to>
                                        <p:strVal val="visible"/>
                                      </p:to>
                                    </p:set>
                                    <p:anim calcmode="lin" valueType="num">
                                      <p:cBhvr additive="base">
                                        <p:cTn id="61" dur="500" fill="hold"/>
                                        <p:tgtEl>
                                          <p:spTgt spid="62527"/>
                                        </p:tgtEl>
                                        <p:attrNameLst>
                                          <p:attrName>ppt_x</p:attrName>
                                        </p:attrNameLst>
                                      </p:cBhvr>
                                      <p:tavLst>
                                        <p:tav tm="0">
                                          <p:val>
                                            <p:strVal val="#ppt_x"/>
                                          </p:val>
                                        </p:tav>
                                        <p:tav tm="100000">
                                          <p:val>
                                            <p:strVal val="#ppt_x"/>
                                          </p:val>
                                        </p:tav>
                                      </p:tavLst>
                                    </p:anim>
                                    <p:anim calcmode="lin" valueType="num">
                                      <p:cBhvr additive="base">
                                        <p:cTn id="62" dur="500" fill="hold"/>
                                        <p:tgtEl>
                                          <p:spTgt spid="62527"/>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62528"/>
                                        </p:tgtEl>
                                        <p:attrNameLst>
                                          <p:attrName>style.visibility</p:attrName>
                                        </p:attrNameLst>
                                      </p:cBhvr>
                                      <p:to>
                                        <p:strVal val="visible"/>
                                      </p:to>
                                    </p:set>
                                    <p:anim calcmode="lin" valueType="num">
                                      <p:cBhvr additive="base">
                                        <p:cTn id="65" dur="500" fill="hold"/>
                                        <p:tgtEl>
                                          <p:spTgt spid="62528"/>
                                        </p:tgtEl>
                                        <p:attrNameLst>
                                          <p:attrName>ppt_x</p:attrName>
                                        </p:attrNameLst>
                                      </p:cBhvr>
                                      <p:tavLst>
                                        <p:tav tm="0">
                                          <p:val>
                                            <p:strVal val="#ppt_x"/>
                                          </p:val>
                                        </p:tav>
                                        <p:tav tm="100000">
                                          <p:val>
                                            <p:strVal val="#ppt_x"/>
                                          </p:val>
                                        </p:tav>
                                      </p:tavLst>
                                    </p:anim>
                                    <p:anim calcmode="lin" valueType="num">
                                      <p:cBhvr additive="base">
                                        <p:cTn id="66" dur="500" fill="hold"/>
                                        <p:tgtEl>
                                          <p:spTgt spid="62528"/>
                                        </p:tgtEl>
                                        <p:attrNameLst>
                                          <p:attrName>ppt_y</p:attrName>
                                        </p:attrNameLst>
                                      </p:cBhvr>
                                      <p:tavLst>
                                        <p:tav tm="0">
                                          <p:val>
                                            <p:strVal val="1+#ppt_h/2"/>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500" fill="hold"/>
                                        <p:tgtEl>
                                          <p:spTgt spid="53"/>
                                        </p:tgtEl>
                                        <p:attrNameLst>
                                          <p:attrName>ppt_x</p:attrName>
                                        </p:attrNameLst>
                                      </p:cBhvr>
                                      <p:tavLst>
                                        <p:tav tm="0">
                                          <p:val>
                                            <p:strVal val="#ppt_x"/>
                                          </p:val>
                                        </p:tav>
                                        <p:tav tm="100000">
                                          <p:val>
                                            <p:strVal val="#ppt_x"/>
                                          </p:val>
                                        </p:tav>
                                      </p:tavLst>
                                    </p:anim>
                                    <p:anim calcmode="lin" valueType="num">
                                      <p:cBhvr additive="base">
                                        <p:cTn id="72" dur="500" fill="hold"/>
                                        <p:tgtEl>
                                          <p:spTgt spid="53"/>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62524"/>
                                        </p:tgtEl>
                                        <p:attrNameLst>
                                          <p:attrName>style.visibility</p:attrName>
                                        </p:attrNameLst>
                                      </p:cBhvr>
                                      <p:to>
                                        <p:strVal val="visible"/>
                                      </p:to>
                                    </p:set>
                                    <p:anim calcmode="lin" valueType="num">
                                      <p:cBhvr additive="base">
                                        <p:cTn id="75" dur="500" fill="hold"/>
                                        <p:tgtEl>
                                          <p:spTgt spid="62524"/>
                                        </p:tgtEl>
                                        <p:attrNameLst>
                                          <p:attrName>ppt_x</p:attrName>
                                        </p:attrNameLst>
                                      </p:cBhvr>
                                      <p:tavLst>
                                        <p:tav tm="0">
                                          <p:val>
                                            <p:strVal val="#ppt_x"/>
                                          </p:val>
                                        </p:tav>
                                        <p:tav tm="100000">
                                          <p:val>
                                            <p:strVal val="#ppt_x"/>
                                          </p:val>
                                        </p:tav>
                                      </p:tavLst>
                                    </p:anim>
                                    <p:anim calcmode="lin" valueType="num">
                                      <p:cBhvr additive="base">
                                        <p:cTn id="76" dur="500" fill="hold"/>
                                        <p:tgtEl>
                                          <p:spTgt spid="625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5" grpId="0" animBg="1"/>
      <p:bldP spid="62519" grpId="0"/>
      <p:bldP spid="50" grpId="0"/>
      <p:bldP spid="53" grpId="0"/>
      <p:bldP spid="56" grpId="0" animBg="1"/>
      <p:bldP spid="57" grpId="0" animBg="1"/>
      <p:bldP spid="62527" grpId="0"/>
      <p:bldP spid="62528" grpId="0" animBg="1"/>
      <p:bldP spid="4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タイトル 4"/>
          <p:cNvSpPr>
            <a:spLocks noGrp="1"/>
          </p:cNvSpPr>
          <p:nvPr>
            <p:ph type="title"/>
          </p:nvPr>
        </p:nvSpPr>
        <p:spPr/>
        <p:txBody>
          <a:bodyPr/>
          <a:lstStyle/>
          <a:p>
            <a:r>
              <a:rPr lang="en-US" altLang="ja-JP"/>
              <a:t>6. </a:t>
            </a:r>
            <a:r>
              <a:rPr lang="ja-JP" altLang="en-US"/>
              <a:t>慣性の法則と天動説に対する反論</a:t>
            </a:r>
          </a:p>
        </p:txBody>
      </p:sp>
      <p:sp>
        <p:nvSpPr>
          <p:cNvPr id="10" name="コンテンツ プレースホルダー 2"/>
          <p:cNvSpPr txBox="1">
            <a:spLocks/>
          </p:cNvSpPr>
          <p:nvPr/>
        </p:nvSpPr>
        <p:spPr bwMode="gray">
          <a:xfrm>
            <a:off x="188913" y="911225"/>
            <a:ext cx="8955087"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t>1632</a:t>
            </a:r>
            <a:r>
              <a:rPr lang="ja-JP" altLang="en-US" kern="0" dirty="0"/>
              <a:t>年</a:t>
            </a:r>
            <a:r>
              <a:rPr lang="en-US" altLang="ja-JP" kern="0" dirty="0"/>
              <a:t>: </a:t>
            </a:r>
            <a:r>
              <a:rPr lang="ja-JP" altLang="en-US" kern="0" dirty="0"/>
              <a:t>新教皇ウルバヌス</a:t>
            </a:r>
            <a:r>
              <a:rPr lang="en-US" altLang="ja-JP" kern="0" dirty="0"/>
              <a:t>8</a:t>
            </a:r>
            <a:r>
              <a:rPr lang="ja-JP" altLang="en-US" kern="0" dirty="0"/>
              <a:t>世の命で「天動説と地動説のバランスの取れた本」として</a:t>
            </a:r>
            <a:r>
              <a:rPr lang="en-US" altLang="ja-JP" kern="0" dirty="0"/>
              <a:t>『</a:t>
            </a:r>
            <a:r>
              <a:rPr lang="ja-JP" altLang="en-US" kern="0" dirty="0"/>
              <a:t>天文対話</a:t>
            </a:r>
            <a:r>
              <a:rPr lang="en-US" altLang="ja-JP" kern="0" dirty="0"/>
              <a:t>』</a:t>
            </a:r>
            <a:r>
              <a:rPr lang="ja-JP" altLang="en-US" kern="0" dirty="0"/>
              <a:t>を執筆</a:t>
            </a:r>
            <a:endParaRPr lang="en-US" altLang="ja-JP" kern="0" dirty="0"/>
          </a:p>
        </p:txBody>
      </p:sp>
      <p:sp>
        <p:nvSpPr>
          <p:cNvPr id="11" name="コンテンツ プレースホルダー 2"/>
          <p:cNvSpPr txBox="1">
            <a:spLocks/>
          </p:cNvSpPr>
          <p:nvPr/>
        </p:nvSpPr>
        <p:spPr bwMode="gray">
          <a:xfrm>
            <a:off x="395288" y="4014788"/>
            <a:ext cx="7820025" cy="1514475"/>
          </a:xfrm>
          <a:prstGeom prst="rect">
            <a:avLst/>
          </a:prstGeom>
          <a:solidFill>
            <a:schemeClr val="accent2">
              <a:lumMod val="20000"/>
              <a:lumOff val="80000"/>
            </a:schemeClr>
          </a:solidFill>
          <a:ln w="28575">
            <a:solidFill>
              <a:srgbClr val="002060"/>
            </a:solidFill>
          </a:ln>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solidFill>
                  <a:srgbClr val="FF0000"/>
                </a:solidFill>
              </a:rPr>
              <a:t>慣性</a:t>
            </a:r>
            <a:r>
              <a:rPr lang="en-US" altLang="ja-JP" kern="0" dirty="0">
                <a:solidFill>
                  <a:srgbClr val="FF0000"/>
                </a:solidFill>
              </a:rPr>
              <a:t>(inertia)</a:t>
            </a:r>
            <a:r>
              <a:rPr lang="ja-JP" altLang="en-US" kern="0" dirty="0"/>
              <a:t>の法則</a:t>
            </a:r>
            <a:r>
              <a:rPr lang="en-US" altLang="ja-JP" kern="0" dirty="0"/>
              <a:t>: </a:t>
            </a:r>
          </a:p>
          <a:p>
            <a:pPr marL="0" indent="0" eaLnBrk="1" hangingPunct="1">
              <a:buFont typeface="Wingdings" pitchFamily="2" charset="2"/>
              <a:buNone/>
              <a:defRPr/>
            </a:pPr>
            <a:r>
              <a:rPr lang="ja-JP" altLang="en-US" kern="0" dirty="0"/>
              <a:t>速度を持った物体が、傾き・摩擦の無い面上に置かれれば、加速・減速の要因が無いので動き続ける。</a:t>
            </a:r>
            <a:endParaRPr lang="en-US" altLang="ja-JP" kern="0" dirty="0"/>
          </a:p>
        </p:txBody>
      </p:sp>
      <p:sp>
        <p:nvSpPr>
          <p:cNvPr id="12" name="コンテンツ プレースホルダー 2"/>
          <p:cNvSpPr txBox="1">
            <a:spLocks/>
          </p:cNvSpPr>
          <p:nvPr/>
        </p:nvSpPr>
        <p:spPr bwMode="gray">
          <a:xfrm>
            <a:off x="188913" y="5719763"/>
            <a:ext cx="8812212"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2000" kern="0" dirty="0"/>
              <a:t>(</a:t>
            </a:r>
            <a:r>
              <a:rPr lang="ja-JP" altLang="en-US" sz="2000" kern="0" dirty="0"/>
              <a:t>但し、後の</a:t>
            </a:r>
            <a:r>
              <a:rPr lang="en-US" altLang="ja-JP" sz="2000" kern="0" dirty="0"/>
              <a:t>『</a:t>
            </a:r>
            <a:r>
              <a:rPr lang="ja-JP" altLang="en-US" sz="2000" kern="0" dirty="0"/>
              <a:t>ニュートンの第</a:t>
            </a:r>
            <a:r>
              <a:rPr lang="en-US" altLang="ja-JP" sz="2000" kern="0" dirty="0"/>
              <a:t>1</a:t>
            </a:r>
            <a:r>
              <a:rPr lang="ja-JP" altLang="en-US" sz="2000" kern="0" dirty="0"/>
              <a:t>法則</a:t>
            </a:r>
            <a:r>
              <a:rPr lang="en-US" altLang="ja-JP" sz="2000" kern="0" dirty="0"/>
              <a:t>』</a:t>
            </a:r>
            <a:r>
              <a:rPr lang="ja-JP" altLang="en-US" sz="2000" kern="0" dirty="0"/>
              <a:t>と異なり、地平面に沿った円運動のみに限定</a:t>
            </a:r>
            <a:r>
              <a:rPr lang="en-US" altLang="ja-JP" sz="2000" kern="0" dirty="0"/>
              <a:t>)</a:t>
            </a:r>
          </a:p>
        </p:txBody>
      </p:sp>
      <p:sp>
        <p:nvSpPr>
          <p:cNvPr id="46" name="コンテンツ プレースホルダー 2"/>
          <p:cNvSpPr txBox="1">
            <a:spLocks/>
          </p:cNvSpPr>
          <p:nvPr/>
        </p:nvSpPr>
        <p:spPr bwMode="gray">
          <a:xfrm>
            <a:off x="188913" y="1995488"/>
            <a:ext cx="8026400" cy="194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以下の</a:t>
            </a:r>
            <a:r>
              <a:rPr lang="en-US" altLang="ja-JP" kern="0" dirty="0"/>
              <a:t>3</a:t>
            </a:r>
            <a:r>
              <a:rPr lang="ja-JP" altLang="en-US" kern="0" dirty="0"/>
              <a:t>人の問答という形式をとる。</a:t>
            </a:r>
            <a:endParaRPr lang="en-US" altLang="ja-JP" kern="0" dirty="0"/>
          </a:p>
          <a:p>
            <a:pPr marL="0" indent="0" eaLnBrk="1" hangingPunct="1">
              <a:buFont typeface="Wingdings" pitchFamily="2" charset="2"/>
              <a:buNone/>
              <a:defRPr/>
            </a:pPr>
            <a:r>
              <a:rPr lang="ja-JP" altLang="en-US" sz="2400" kern="0" dirty="0"/>
              <a:t>・サルヴィアチ</a:t>
            </a:r>
            <a:r>
              <a:rPr lang="en-US" altLang="ja-JP" sz="2400" kern="0" dirty="0"/>
              <a:t>(Salviati)</a:t>
            </a:r>
            <a:r>
              <a:rPr lang="ja-JP" altLang="en-US" sz="2400" kern="0" dirty="0"/>
              <a:t> </a:t>
            </a:r>
            <a:r>
              <a:rPr lang="en-US" altLang="ja-JP" sz="2400" kern="0" dirty="0"/>
              <a:t>:</a:t>
            </a:r>
            <a:r>
              <a:rPr lang="ja-JP" altLang="en-US" sz="2400" kern="0" dirty="0"/>
              <a:t>　ガリレイの考えを代弁</a:t>
            </a:r>
            <a:endParaRPr lang="en-US" altLang="ja-JP" sz="2400" kern="0" dirty="0"/>
          </a:p>
          <a:p>
            <a:pPr marL="0" indent="0" eaLnBrk="1" hangingPunct="1">
              <a:buFont typeface="Wingdings" pitchFamily="2" charset="2"/>
              <a:buNone/>
              <a:defRPr/>
            </a:pPr>
            <a:r>
              <a:rPr lang="ja-JP" altLang="en-US" sz="2400" kern="0" dirty="0"/>
              <a:t>・サグレド</a:t>
            </a:r>
            <a:r>
              <a:rPr lang="en-US" altLang="ja-JP" sz="2400" kern="0" dirty="0"/>
              <a:t>(Sagredo)</a:t>
            </a:r>
            <a:r>
              <a:rPr lang="ja-JP" altLang="en-US" sz="2400" kern="0" dirty="0"/>
              <a:t>      </a:t>
            </a:r>
            <a:r>
              <a:rPr lang="en-US" altLang="ja-JP" sz="2400" kern="0" dirty="0"/>
              <a:t>:</a:t>
            </a:r>
            <a:r>
              <a:rPr lang="ja-JP" altLang="en-US" sz="2400" kern="0" dirty="0"/>
              <a:t>　専門家でないが柔軟な考えを持つ</a:t>
            </a:r>
            <a:endParaRPr lang="en-US" altLang="ja-JP" sz="2400" kern="0" dirty="0"/>
          </a:p>
          <a:p>
            <a:pPr marL="0" indent="0" eaLnBrk="1" hangingPunct="1">
              <a:buFont typeface="Wingdings" pitchFamily="2" charset="2"/>
              <a:buNone/>
              <a:defRPr/>
            </a:pPr>
            <a:r>
              <a:rPr lang="ja-JP" altLang="en-US" sz="2400" kern="0" dirty="0"/>
              <a:t>・シンプリチオ</a:t>
            </a:r>
            <a:r>
              <a:rPr lang="en-US" altLang="ja-JP" sz="2400" kern="0" dirty="0"/>
              <a:t>(Simplicio): </a:t>
            </a:r>
            <a:r>
              <a:rPr lang="ja-JP" altLang="en-US" sz="2400" kern="0" dirty="0"/>
              <a:t>古いアリストテレス流の考えに固執</a:t>
            </a:r>
            <a:endParaRPr lang="en-US" altLang="ja-JP" sz="2400" kern="0" dirty="0"/>
          </a:p>
        </p:txBody>
      </p:sp>
      <p:sp>
        <p:nvSpPr>
          <p:cNvPr id="53255" name="スライド番号プレースホルダー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491B27DB-C863-4AFB-A9F4-A0FC8139D73D}" type="slidenum">
              <a:rPr kumimoji="0" lang="ja-JP" altLang="en-US" smtClean="0">
                <a:solidFill>
                  <a:schemeClr val="tx1"/>
                </a:solidFill>
              </a:rPr>
              <a:pPr>
                <a:lnSpc>
                  <a:spcPct val="100000"/>
                </a:lnSpc>
                <a:spcBef>
                  <a:spcPct val="0"/>
                </a:spcBef>
                <a:spcAft>
                  <a:spcPct val="0"/>
                </a:spcAft>
                <a:buClrTx/>
                <a:buFontTx/>
                <a:buNone/>
              </a:pPr>
              <a:t>52</a:t>
            </a:fld>
            <a:endParaRPr kumimoji="0" lang="ja-JP" altLang="en-US">
              <a:solidFill>
                <a:schemeClr val="tx1"/>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C:\Users\azumat1976\Documents\Study16\lecture-zenki\STL161T1\slides\torre_di_pis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3425" y="1884363"/>
            <a:ext cx="798513"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5" name="Picture 2" descr="C:\Users\azumat1976\Documents\Study16\lecture-zenki\STL161T1\slides\torre_di_pis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1800" y="1908175"/>
            <a:ext cx="798513"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タイトル 4"/>
          <p:cNvSpPr>
            <a:spLocks noGrp="1"/>
          </p:cNvSpPr>
          <p:nvPr>
            <p:ph type="title"/>
          </p:nvPr>
        </p:nvSpPr>
        <p:spPr/>
        <p:txBody>
          <a:bodyPr/>
          <a:lstStyle/>
          <a:p>
            <a:r>
              <a:rPr lang="en-US" altLang="ja-JP"/>
              <a:t>6. </a:t>
            </a:r>
            <a:r>
              <a:rPr lang="ja-JP" altLang="en-US"/>
              <a:t>慣性の法則と天動説に対する反論</a:t>
            </a:r>
          </a:p>
        </p:txBody>
      </p:sp>
      <p:sp>
        <p:nvSpPr>
          <p:cNvPr id="20" name="コンテンツ プレースホルダー 2"/>
          <p:cNvSpPr txBox="1">
            <a:spLocks/>
          </p:cNvSpPr>
          <p:nvPr/>
        </p:nvSpPr>
        <p:spPr bwMode="gray">
          <a:xfrm>
            <a:off x="300038" y="955675"/>
            <a:ext cx="2867025"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天動説派の反論</a:t>
            </a:r>
            <a:endParaRPr lang="en-US" altLang="ja-JP" kern="0" dirty="0"/>
          </a:p>
        </p:txBody>
      </p:sp>
      <p:cxnSp>
        <p:nvCxnSpPr>
          <p:cNvPr id="54278" name="直線コネクタ 2"/>
          <p:cNvCxnSpPr>
            <a:cxnSpLocks noChangeShapeType="1"/>
          </p:cNvCxnSpPr>
          <p:nvPr/>
        </p:nvCxnSpPr>
        <p:spPr bwMode="auto">
          <a:xfrm>
            <a:off x="522288" y="3614738"/>
            <a:ext cx="3954462" cy="0"/>
          </a:xfrm>
          <a:prstGeom prst="line">
            <a:avLst/>
          </a:prstGeom>
          <a:noFill/>
          <a:ln w="28575" algn="ctr">
            <a:solidFill>
              <a:schemeClr val="tx2"/>
            </a:solidFill>
            <a:round/>
            <a:headEnd/>
            <a:tailEnd/>
          </a:ln>
          <a:extLst>
            <a:ext uri="{909E8E84-426E-40DD-AFC4-6F175D3DCCD1}">
              <a14:hiddenFill xmlns:a14="http://schemas.microsoft.com/office/drawing/2010/main">
                <a:noFill/>
              </a14:hiddenFill>
            </a:ext>
          </a:extLst>
        </p:spPr>
      </p:cxnSp>
      <p:sp>
        <p:nvSpPr>
          <p:cNvPr id="54279" name="正方形/長方形 7"/>
          <p:cNvSpPr>
            <a:spLocks noChangeArrowheads="1"/>
          </p:cNvSpPr>
          <p:nvPr/>
        </p:nvSpPr>
        <p:spPr bwMode="gray">
          <a:xfrm>
            <a:off x="1377950" y="3328988"/>
            <a:ext cx="155575" cy="207962"/>
          </a:xfrm>
          <a:prstGeom prst="rect">
            <a:avLst/>
          </a:prstGeom>
          <a:noFill/>
          <a:ln w="9525" algn="ctr">
            <a:solidFill>
              <a:srgbClr val="00206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sp>
        <p:nvSpPr>
          <p:cNvPr id="54280" name="テキスト ボックス 32"/>
          <p:cNvSpPr txBox="1">
            <a:spLocks noChangeArrowheads="1"/>
          </p:cNvSpPr>
          <p:nvPr/>
        </p:nvSpPr>
        <p:spPr bwMode="auto">
          <a:xfrm>
            <a:off x="504825" y="1760538"/>
            <a:ext cx="876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a:solidFill>
                  <a:schemeClr val="tx1"/>
                </a:solidFill>
                <a:latin typeface="Calibri" pitchFamily="34" charset="0"/>
              </a:rPr>
              <a:t>石</a:t>
            </a:r>
            <a:r>
              <a:rPr lang="en-US" altLang="ja-JP" sz="1800">
                <a:solidFill>
                  <a:schemeClr val="tx1"/>
                </a:solidFill>
                <a:latin typeface="Calibri" pitchFamily="34" charset="0"/>
              </a:rPr>
              <a:t>(t=0)</a:t>
            </a:r>
            <a:endParaRPr lang="ja-JP" altLang="en-US" sz="1800" baseline="-25000">
              <a:solidFill>
                <a:schemeClr val="tx1"/>
              </a:solidFill>
              <a:latin typeface="Calibri" pitchFamily="34" charset="0"/>
            </a:endParaRPr>
          </a:p>
        </p:txBody>
      </p:sp>
      <p:sp>
        <p:nvSpPr>
          <p:cNvPr id="54281" name="テキスト ボックス 32"/>
          <p:cNvSpPr txBox="1">
            <a:spLocks noChangeArrowheads="1"/>
          </p:cNvSpPr>
          <p:nvPr/>
        </p:nvSpPr>
        <p:spPr bwMode="auto">
          <a:xfrm>
            <a:off x="1606550" y="1516063"/>
            <a:ext cx="12795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a:solidFill>
                  <a:schemeClr val="tx1"/>
                </a:solidFill>
                <a:latin typeface="Calibri" pitchFamily="34" charset="0"/>
              </a:rPr>
              <a:t>塔</a:t>
            </a:r>
            <a:r>
              <a:rPr lang="en-US" altLang="ja-JP" sz="1800">
                <a:solidFill>
                  <a:schemeClr val="tx1"/>
                </a:solidFill>
                <a:latin typeface="Calibri" pitchFamily="34" charset="0"/>
              </a:rPr>
              <a:t>(t=0)</a:t>
            </a:r>
            <a:endParaRPr lang="ja-JP" altLang="en-US" sz="1800" baseline="-25000">
              <a:solidFill>
                <a:schemeClr val="tx1"/>
              </a:solidFill>
              <a:latin typeface="Calibri" pitchFamily="34" charset="0"/>
            </a:endParaRPr>
          </a:p>
        </p:txBody>
      </p:sp>
      <p:cxnSp>
        <p:nvCxnSpPr>
          <p:cNvPr id="54282" name="直線矢印コネクタ 13"/>
          <p:cNvCxnSpPr>
            <a:cxnSpLocks noChangeShapeType="1"/>
          </p:cNvCxnSpPr>
          <p:nvPr/>
        </p:nvCxnSpPr>
        <p:spPr bwMode="auto">
          <a:xfrm>
            <a:off x="1460500" y="2141538"/>
            <a:ext cx="0" cy="1189037"/>
          </a:xfrm>
          <a:prstGeom prst="straightConnector1">
            <a:avLst/>
          </a:prstGeom>
          <a:noFill/>
          <a:ln w="19050" algn="ctr">
            <a:solidFill>
              <a:schemeClr val="tx1"/>
            </a:solidFill>
            <a:prstDash val="dash"/>
            <a:round/>
            <a:headEnd/>
            <a:tailEnd type="arrow" w="med" len="med"/>
          </a:ln>
          <a:extLst>
            <a:ext uri="{909E8E84-426E-40DD-AFC4-6F175D3DCCD1}">
              <a14:hiddenFill xmlns:a14="http://schemas.microsoft.com/office/drawing/2010/main">
                <a:noFill/>
              </a14:hiddenFill>
            </a:ext>
          </a:extLst>
        </p:spPr>
      </p:cxnSp>
      <p:sp>
        <p:nvSpPr>
          <p:cNvPr id="54283" name="正方形/長方形 48"/>
          <p:cNvSpPr>
            <a:spLocks noChangeArrowheads="1"/>
          </p:cNvSpPr>
          <p:nvPr/>
        </p:nvSpPr>
        <p:spPr bwMode="gray">
          <a:xfrm>
            <a:off x="1377950" y="1898650"/>
            <a:ext cx="155575" cy="207963"/>
          </a:xfrm>
          <a:prstGeom prst="rect">
            <a:avLst/>
          </a:prstGeom>
          <a:noFill/>
          <a:ln w="9525" algn="ctr">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sp>
        <p:nvSpPr>
          <p:cNvPr id="54284" name="テキスト ボックス 32"/>
          <p:cNvSpPr txBox="1">
            <a:spLocks noChangeArrowheads="1"/>
          </p:cNvSpPr>
          <p:nvPr/>
        </p:nvSpPr>
        <p:spPr bwMode="auto">
          <a:xfrm>
            <a:off x="1168400" y="3654425"/>
            <a:ext cx="2921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1800">
                <a:solidFill>
                  <a:schemeClr val="tx1"/>
                </a:solidFill>
                <a:latin typeface="Calibri" pitchFamily="34" charset="0"/>
              </a:rPr>
              <a:t>B</a:t>
            </a:r>
            <a:endParaRPr lang="ja-JP" altLang="en-US" sz="1800" baseline="-25000">
              <a:solidFill>
                <a:schemeClr val="tx1"/>
              </a:solidFill>
              <a:latin typeface="Calibri" pitchFamily="34" charset="0"/>
            </a:endParaRPr>
          </a:p>
        </p:txBody>
      </p:sp>
      <p:sp>
        <p:nvSpPr>
          <p:cNvPr id="54285" name="テキスト ボックス 32"/>
          <p:cNvSpPr txBox="1">
            <a:spLocks noChangeArrowheads="1"/>
          </p:cNvSpPr>
          <p:nvPr/>
        </p:nvSpPr>
        <p:spPr bwMode="auto">
          <a:xfrm>
            <a:off x="1243013" y="1500188"/>
            <a:ext cx="2905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1800">
                <a:solidFill>
                  <a:schemeClr val="tx1"/>
                </a:solidFill>
                <a:latin typeface="Calibri" pitchFamily="34" charset="0"/>
              </a:rPr>
              <a:t>A</a:t>
            </a:r>
            <a:endParaRPr lang="ja-JP" altLang="en-US" sz="1800" baseline="-25000">
              <a:solidFill>
                <a:schemeClr val="tx1"/>
              </a:solidFill>
              <a:latin typeface="Calibri" pitchFamily="34" charset="0"/>
            </a:endParaRPr>
          </a:p>
        </p:txBody>
      </p:sp>
      <p:sp>
        <p:nvSpPr>
          <p:cNvPr id="22" name="右矢印 21"/>
          <p:cNvSpPr/>
          <p:nvPr/>
        </p:nvSpPr>
        <p:spPr bwMode="gray">
          <a:xfrm>
            <a:off x="2500313" y="2620963"/>
            <a:ext cx="385762" cy="327025"/>
          </a:xfrm>
          <a:prstGeom prst="rightArrow">
            <a:avLst/>
          </a:prstGeom>
          <a:solidFill>
            <a:schemeClr val="accent4">
              <a:lumMod val="20000"/>
              <a:lumOff val="80000"/>
            </a:schemeClr>
          </a:solidFill>
          <a:ln w="9525" algn="ctr">
            <a:solidFill>
              <a:srgbClr val="002060"/>
            </a:solidFill>
            <a:miter lim="800000"/>
            <a:headEnd/>
            <a:tailEnd/>
          </a:ln>
          <a:effectLst/>
        </p:spPr>
        <p:txBody>
          <a:bodyPr wrap="none" anchor="ctr"/>
          <a:lstStyle/>
          <a:p>
            <a:pPr algn="ctr" eaLnBrk="1" hangingPunct="1">
              <a:defRPr/>
            </a:pPr>
            <a:endParaRPr lang="ja-JP" altLang="en-US" dirty="0"/>
          </a:p>
        </p:txBody>
      </p:sp>
      <p:sp>
        <p:nvSpPr>
          <p:cNvPr id="54287" name="テキスト ボックス 32"/>
          <p:cNvSpPr txBox="1">
            <a:spLocks noChangeArrowheads="1"/>
          </p:cNvSpPr>
          <p:nvPr/>
        </p:nvSpPr>
        <p:spPr bwMode="auto">
          <a:xfrm>
            <a:off x="3033713" y="1517650"/>
            <a:ext cx="12779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a:solidFill>
                  <a:schemeClr val="tx1"/>
                </a:solidFill>
                <a:latin typeface="Calibri" pitchFamily="34" charset="0"/>
              </a:rPr>
              <a:t>塔</a:t>
            </a:r>
            <a:r>
              <a:rPr lang="en-US" altLang="ja-JP" sz="1800">
                <a:solidFill>
                  <a:schemeClr val="tx1"/>
                </a:solidFill>
                <a:latin typeface="Calibri" pitchFamily="34" charset="0"/>
              </a:rPr>
              <a:t>(t=T)</a:t>
            </a:r>
            <a:endParaRPr lang="ja-JP" altLang="en-US" sz="1800" baseline="-25000">
              <a:solidFill>
                <a:schemeClr val="tx1"/>
              </a:solidFill>
              <a:latin typeface="Calibri" pitchFamily="34" charset="0"/>
            </a:endParaRPr>
          </a:p>
        </p:txBody>
      </p:sp>
      <p:sp>
        <p:nvSpPr>
          <p:cNvPr id="54288" name="テキスト ボックス 32"/>
          <p:cNvSpPr txBox="1">
            <a:spLocks noChangeArrowheads="1"/>
          </p:cNvSpPr>
          <p:nvPr/>
        </p:nvSpPr>
        <p:spPr bwMode="auto">
          <a:xfrm>
            <a:off x="258763" y="3062288"/>
            <a:ext cx="1095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a:solidFill>
                  <a:schemeClr val="tx1"/>
                </a:solidFill>
                <a:latin typeface="Calibri" pitchFamily="34" charset="0"/>
              </a:rPr>
              <a:t>石</a:t>
            </a:r>
            <a:r>
              <a:rPr lang="en-US" altLang="ja-JP" sz="1800">
                <a:solidFill>
                  <a:schemeClr val="tx1"/>
                </a:solidFill>
                <a:latin typeface="Calibri" pitchFamily="34" charset="0"/>
              </a:rPr>
              <a:t>(t=T)?</a:t>
            </a:r>
            <a:endParaRPr lang="ja-JP" altLang="en-US" sz="1800" baseline="-25000">
              <a:solidFill>
                <a:schemeClr val="tx1"/>
              </a:solidFill>
              <a:latin typeface="Calibri" pitchFamily="34" charset="0"/>
            </a:endParaRPr>
          </a:p>
        </p:txBody>
      </p:sp>
      <p:sp>
        <p:nvSpPr>
          <p:cNvPr id="54289" name="テキスト ボックス 32"/>
          <p:cNvSpPr txBox="1">
            <a:spLocks noChangeArrowheads="1"/>
          </p:cNvSpPr>
          <p:nvPr/>
        </p:nvSpPr>
        <p:spPr bwMode="auto">
          <a:xfrm>
            <a:off x="3127375" y="3654425"/>
            <a:ext cx="2921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1800">
                <a:solidFill>
                  <a:schemeClr val="tx1"/>
                </a:solidFill>
                <a:latin typeface="Calibri" pitchFamily="34" charset="0"/>
              </a:rPr>
              <a:t>C</a:t>
            </a:r>
            <a:endParaRPr lang="ja-JP" altLang="en-US" sz="1800" baseline="-25000">
              <a:solidFill>
                <a:schemeClr val="tx1"/>
              </a:solidFill>
              <a:latin typeface="Calibri" pitchFamily="34" charset="0"/>
            </a:endParaRPr>
          </a:p>
        </p:txBody>
      </p:sp>
      <p:sp>
        <p:nvSpPr>
          <p:cNvPr id="58" name="コンテンツ プレースホルダー 2"/>
          <p:cNvSpPr txBox="1">
            <a:spLocks/>
          </p:cNvSpPr>
          <p:nvPr/>
        </p:nvSpPr>
        <p:spPr bwMode="gray">
          <a:xfrm>
            <a:off x="4189413" y="1395413"/>
            <a:ext cx="4954587"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もし大地が動いているとすると</a:t>
            </a:r>
            <a:r>
              <a:rPr lang="en-US" altLang="ja-JP" kern="0" dirty="0"/>
              <a:t>…</a:t>
            </a:r>
          </a:p>
        </p:txBody>
      </p:sp>
      <p:sp>
        <p:nvSpPr>
          <p:cNvPr id="59" name="コンテンツ プレースホルダー 2"/>
          <p:cNvSpPr txBox="1">
            <a:spLocks/>
          </p:cNvSpPr>
          <p:nvPr/>
        </p:nvSpPr>
        <p:spPr bwMode="gray">
          <a:xfrm>
            <a:off x="4749800" y="1944688"/>
            <a:ext cx="4216400"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時刻</a:t>
            </a:r>
            <a:r>
              <a:rPr lang="en-US" altLang="ja-JP" kern="0" dirty="0"/>
              <a:t>t=0</a:t>
            </a:r>
            <a:r>
              <a:rPr lang="ja-JP" altLang="en-US" kern="0" dirty="0"/>
              <a:t>で石を落としたとき</a:t>
            </a:r>
            <a:endParaRPr lang="en-US" altLang="ja-JP" kern="0" dirty="0"/>
          </a:p>
        </p:txBody>
      </p:sp>
      <p:sp>
        <p:nvSpPr>
          <p:cNvPr id="60" name="コンテンツ プレースホルダー 2"/>
          <p:cNvSpPr txBox="1">
            <a:spLocks/>
          </p:cNvSpPr>
          <p:nvPr/>
        </p:nvSpPr>
        <p:spPr bwMode="gray">
          <a:xfrm>
            <a:off x="4749800" y="2498725"/>
            <a:ext cx="4216400"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時刻</a:t>
            </a:r>
            <a:r>
              <a:rPr lang="en-US" altLang="ja-JP" kern="0" dirty="0"/>
              <a:t>t=T</a:t>
            </a:r>
            <a:r>
              <a:rPr lang="ja-JP" altLang="en-US" kern="0" dirty="0" err="1"/>
              <a:t>での</a:t>
            </a:r>
            <a:r>
              <a:rPr lang="ja-JP" altLang="en-US" kern="0" dirty="0"/>
              <a:t>塔の真下の点</a:t>
            </a:r>
            <a:r>
              <a:rPr lang="en-US" altLang="ja-JP" kern="0" dirty="0"/>
              <a:t>C</a:t>
            </a:r>
            <a:r>
              <a:rPr lang="ja-JP" altLang="en-US" kern="0" dirty="0"/>
              <a:t>でなく、点</a:t>
            </a:r>
            <a:r>
              <a:rPr lang="en-US" altLang="ja-JP" kern="0" dirty="0"/>
              <a:t>B</a:t>
            </a:r>
            <a:r>
              <a:rPr lang="ja-JP" altLang="en-US" kern="0" dirty="0"/>
              <a:t>に石が落ちるのではないか？</a:t>
            </a:r>
            <a:endParaRPr lang="en-US" altLang="ja-JP" kern="0" dirty="0"/>
          </a:p>
        </p:txBody>
      </p:sp>
      <p:sp>
        <p:nvSpPr>
          <p:cNvPr id="54293" name="スライド番号プレースホルダー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2EC100B1-7655-4520-9F1F-02E0A3E2CF9D}" type="slidenum">
              <a:rPr kumimoji="0" lang="ja-JP" altLang="en-US" smtClean="0">
                <a:solidFill>
                  <a:schemeClr val="tx1"/>
                </a:solidFill>
              </a:rPr>
              <a:pPr>
                <a:lnSpc>
                  <a:spcPct val="100000"/>
                </a:lnSpc>
                <a:spcBef>
                  <a:spcPct val="0"/>
                </a:spcBef>
                <a:spcAft>
                  <a:spcPct val="0"/>
                </a:spcAft>
                <a:buClrTx/>
                <a:buFontTx/>
                <a:buNone/>
              </a:pPr>
              <a:t>53</a:t>
            </a:fld>
            <a:endParaRPr kumimoji="0" lang="ja-JP" altLang="en-US">
              <a:solidFill>
                <a:schemeClr val="tx1"/>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タイトル 4"/>
          <p:cNvSpPr>
            <a:spLocks noGrp="1"/>
          </p:cNvSpPr>
          <p:nvPr>
            <p:ph type="title"/>
          </p:nvPr>
        </p:nvSpPr>
        <p:spPr/>
        <p:txBody>
          <a:bodyPr/>
          <a:lstStyle/>
          <a:p>
            <a:r>
              <a:rPr lang="en-US" altLang="ja-JP"/>
              <a:t>6. </a:t>
            </a:r>
            <a:r>
              <a:rPr lang="ja-JP" altLang="en-US"/>
              <a:t>慣性の法則と天動説に対する反論</a:t>
            </a:r>
          </a:p>
        </p:txBody>
      </p:sp>
      <p:sp>
        <p:nvSpPr>
          <p:cNvPr id="61" name="コンテンツ プレースホルダー 2"/>
          <p:cNvSpPr txBox="1">
            <a:spLocks/>
          </p:cNvSpPr>
          <p:nvPr/>
        </p:nvSpPr>
        <p:spPr bwMode="gray">
          <a:xfrm>
            <a:off x="220663" y="1041400"/>
            <a:ext cx="2865437"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ガリレイの返答</a:t>
            </a:r>
            <a:endParaRPr lang="en-US" altLang="ja-JP" kern="0" dirty="0"/>
          </a:p>
        </p:txBody>
      </p:sp>
      <p:sp>
        <p:nvSpPr>
          <p:cNvPr id="55300" name="角丸四角形 61"/>
          <p:cNvSpPr>
            <a:spLocks noChangeArrowheads="1"/>
          </p:cNvSpPr>
          <p:nvPr/>
        </p:nvSpPr>
        <p:spPr bwMode="gray">
          <a:xfrm>
            <a:off x="588963" y="2230438"/>
            <a:ext cx="2962275" cy="1406525"/>
          </a:xfrm>
          <a:prstGeom prst="roundRect">
            <a:avLst>
              <a:gd name="adj" fmla="val 16667"/>
            </a:avLst>
          </a:prstGeom>
          <a:noFill/>
          <a:ln w="28575" algn="ctr">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sp>
        <p:nvSpPr>
          <p:cNvPr id="63" name="円/楕円 62"/>
          <p:cNvSpPr/>
          <p:nvPr/>
        </p:nvSpPr>
        <p:spPr bwMode="gray">
          <a:xfrm>
            <a:off x="1189038" y="3438525"/>
            <a:ext cx="382587" cy="395288"/>
          </a:xfrm>
          <a:prstGeom prst="ellipse">
            <a:avLst/>
          </a:prstGeom>
          <a:solidFill>
            <a:schemeClr val="accent4">
              <a:lumMod val="20000"/>
              <a:lumOff val="80000"/>
            </a:schemeClr>
          </a:solidFill>
          <a:ln w="9525" algn="ctr">
            <a:solidFill>
              <a:srgbClr val="002060"/>
            </a:solidFill>
            <a:miter lim="800000"/>
            <a:headEnd/>
            <a:tailEnd/>
          </a:ln>
          <a:effectLst/>
        </p:spPr>
        <p:txBody>
          <a:bodyPr wrap="none" anchor="ctr"/>
          <a:lstStyle/>
          <a:p>
            <a:pPr algn="ctr" eaLnBrk="1" hangingPunct="1">
              <a:defRPr/>
            </a:pPr>
            <a:endParaRPr lang="ja-JP" altLang="en-US" dirty="0"/>
          </a:p>
        </p:txBody>
      </p:sp>
      <p:sp>
        <p:nvSpPr>
          <p:cNvPr id="64" name="円/楕円 63"/>
          <p:cNvSpPr/>
          <p:nvPr/>
        </p:nvSpPr>
        <p:spPr bwMode="gray">
          <a:xfrm>
            <a:off x="2516188" y="3438525"/>
            <a:ext cx="381000" cy="395288"/>
          </a:xfrm>
          <a:prstGeom prst="ellipse">
            <a:avLst/>
          </a:prstGeom>
          <a:solidFill>
            <a:schemeClr val="accent4">
              <a:lumMod val="20000"/>
              <a:lumOff val="80000"/>
            </a:schemeClr>
          </a:solidFill>
          <a:ln w="9525" algn="ctr">
            <a:solidFill>
              <a:srgbClr val="002060"/>
            </a:solidFill>
            <a:miter lim="800000"/>
            <a:headEnd/>
            <a:tailEnd/>
          </a:ln>
          <a:effectLst/>
        </p:spPr>
        <p:txBody>
          <a:bodyPr wrap="none" anchor="ctr"/>
          <a:lstStyle/>
          <a:p>
            <a:pPr algn="ctr" eaLnBrk="1" hangingPunct="1">
              <a:defRPr/>
            </a:pPr>
            <a:endParaRPr lang="ja-JP" altLang="en-US" dirty="0"/>
          </a:p>
        </p:txBody>
      </p:sp>
      <p:cxnSp>
        <p:nvCxnSpPr>
          <p:cNvPr id="55303" name="直線コネクタ 64"/>
          <p:cNvCxnSpPr>
            <a:cxnSpLocks noChangeShapeType="1"/>
          </p:cNvCxnSpPr>
          <p:nvPr/>
        </p:nvCxnSpPr>
        <p:spPr bwMode="auto">
          <a:xfrm>
            <a:off x="220663" y="3833813"/>
            <a:ext cx="7915275" cy="0"/>
          </a:xfrm>
          <a:prstGeom prst="line">
            <a:avLst/>
          </a:prstGeom>
          <a:noFill/>
          <a:ln w="9525" algn="ctr">
            <a:solidFill>
              <a:srgbClr val="505050"/>
            </a:solidFill>
            <a:round/>
            <a:headEnd/>
            <a:tailEnd/>
          </a:ln>
          <a:extLst>
            <a:ext uri="{909E8E84-426E-40DD-AFC4-6F175D3DCCD1}">
              <a14:hiddenFill xmlns:a14="http://schemas.microsoft.com/office/drawing/2010/main">
                <a:noFill/>
              </a14:hiddenFill>
            </a:ext>
          </a:extLst>
        </p:spPr>
      </p:cxnSp>
      <p:sp>
        <p:nvSpPr>
          <p:cNvPr id="66" name="コンテンツ プレースホルダー 2"/>
          <p:cNvSpPr txBox="1">
            <a:spLocks/>
          </p:cNvSpPr>
          <p:nvPr/>
        </p:nvSpPr>
        <p:spPr bwMode="gray">
          <a:xfrm>
            <a:off x="309563" y="1485900"/>
            <a:ext cx="8366125"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動いている乗り物の中で石を落とすと足元に落ちる。</a:t>
            </a:r>
            <a:endParaRPr lang="en-US" altLang="ja-JP" kern="0" dirty="0"/>
          </a:p>
        </p:txBody>
      </p:sp>
      <p:sp>
        <p:nvSpPr>
          <p:cNvPr id="67" name="円/楕円 66"/>
          <p:cNvSpPr/>
          <p:nvPr/>
        </p:nvSpPr>
        <p:spPr bwMode="gray">
          <a:xfrm>
            <a:off x="2070100" y="2414588"/>
            <a:ext cx="252413" cy="314325"/>
          </a:xfrm>
          <a:prstGeom prst="ellipse">
            <a:avLst/>
          </a:prstGeom>
          <a:solidFill>
            <a:schemeClr val="accent1">
              <a:lumMod val="20000"/>
              <a:lumOff val="80000"/>
            </a:schemeClr>
          </a:solidFill>
          <a:ln w="9525" algn="ctr">
            <a:solidFill>
              <a:schemeClr val="accent1"/>
            </a:solidFill>
            <a:miter lim="800000"/>
            <a:headEnd/>
            <a:tailEnd/>
          </a:ln>
          <a:effectLst/>
        </p:spPr>
        <p:txBody>
          <a:bodyPr wrap="none" anchor="ctr"/>
          <a:lstStyle/>
          <a:p>
            <a:pPr algn="ctr" eaLnBrk="1" hangingPunct="1">
              <a:defRPr/>
            </a:pPr>
            <a:endParaRPr lang="ja-JP" altLang="en-US" dirty="0"/>
          </a:p>
        </p:txBody>
      </p:sp>
      <p:cxnSp>
        <p:nvCxnSpPr>
          <p:cNvPr id="55306" name="直線コネクタ 67"/>
          <p:cNvCxnSpPr>
            <a:cxnSpLocks noChangeShapeType="1"/>
          </p:cNvCxnSpPr>
          <p:nvPr/>
        </p:nvCxnSpPr>
        <p:spPr bwMode="auto">
          <a:xfrm>
            <a:off x="2070100" y="2933700"/>
            <a:ext cx="252413" cy="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cxnSp>
      <p:cxnSp>
        <p:nvCxnSpPr>
          <p:cNvPr id="55307" name="直線コネクタ 68"/>
          <p:cNvCxnSpPr>
            <a:cxnSpLocks noChangeShapeType="1"/>
            <a:stCxn id="67" idx="4"/>
          </p:cNvCxnSpPr>
          <p:nvPr/>
        </p:nvCxnSpPr>
        <p:spPr bwMode="auto">
          <a:xfrm>
            <a:off x="2195513" y="2728913"/>
            <a:ext cx="0" cy="436562"/>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cxnSp>
      <p:cxnSp>
        <p:nvCxnSpPr>
          <p:cNvPr id="55308" name="直線コネクタ 69"/>
          <p:cNvCxnSpPr>
            <a:cxnSpLocks noChangeShapeType="1"/>
            <a:endCxn id="55300" idx="2"/>
          </p:cNvCxnSpPr>
          <p:nvPr/>
        </p:nvCxnSpPr>
        <p:spPr bwMode="auto">
          <a:xfrm flipH="1">
            <a:off x="2070100" y="3165475"/>
            <a:ext cx="125413" cy="471488"/>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cxnSp>
      <p:cxnSp>
        <p:nvCxnSpPr>
          <p:cNvPr id="55309" name="直線コネクタ 70"/>
          <p:cNvCxnSpPr>
            <a:cxnSpLocks noChangeShapeType="1"/>
          </p:cNvCxnSpPr>
          <p:nvPr/>
        </p:nvCxnSpPr>
        <p:spPr bwMode="auto">
          <a:xfrm>
            <a:off x="2222500" y="3165475"/>
            <a:ext cx="100013" cy="471488"/>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cxnSp>
      <p:sp>
        <p:nvSpPr>
          <p:cNvPr id="72" name="正方形/長方形 71"/>
          <p:cNvSpPr/>
          <p:nvPr/>
        </p:nvSpPr>
        <p:spPr bwMode="gray">
          <a:xfrm>
            <a:off x="1762125" y="2933700"/>
            <a:ext cx="204788" cy="231775"/>
          </a:xfrm>
          <a:prstGeom prst="rect">
            <a:avLst/>
          </a:prstGeom>
          <a:solidFill>
            <a:schemeClr val="accent1">
              <a:lumMod val="40000"/>
              <a:lumOff val="60000"/>
            </a:schemeClr>
          </a:solidFill>
          <a:ln w="9525" algn="ctr">
            <a:solidFill>
              <a:srgbClr val="7030A0"/>
            </a:solidFill>
            <a:miter lim="800000"/>
            <a:headEnd/>
            <a:tailEnd/>
          </a:ln>
          <a:effectLst/>
        </p:spPr>
        <p:txBody>
          <a:bodyPr wrap="none" anchor="ctr"/>
          <a:lstStyle/>
          <a:p>
            <a:pPr algn="ctr" eaLnBrk="1" hangingPunct="1">
              <a:defRPr/>
            </a:pPr>
            <a:endParaRPr lang="ja-JP" altLang="en-US" dirty="0"/>
          </a:p>
        </p:txBody>
      </p:sp>
      <p:sp>
        <p:nvSpPr>
          <p:cNvPr id="55311" name="テキスト ボックス 32"/>
          <p:cNvSpPr txBox="1">
            <a:spLocks noChangeArrowheads="1"/>
          </p:cNvSpPr>
          <p:nvPr/>
        </p:nvSpPr>
        <p:spPr bwMode="auto">
          <a:xfrm>
            <a:off x="1417638" y="2543175"/>
            <a:ext cx="8048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a:solidFill>
                  <a:schemeClr val="tx1"/>
                </a:solidFill>
                <a:latin typeface="Calibri" pitchFamily="34" charset="0"/>
              </a:rPr>
              <a:t>石</a:t>
            </a:r>
            <a:endParaRPr lang="ja-JP" altLang="en-US" sz="1800" baseline="-25000">
              <a:solidFill>
                <a:schemeClr val="tx1"/>
              </a:solidFill>
              <a:latin typeface="Calibri" pitchFamily="34" charset="0"/>
            </a:endParaRPr>
          </a:p>
        </p:txBody>
      </p:sp>
      <p:sp>
        <p:nvSpPr>
          <p:cNvPr id="74" name="右矢印 73"/>
          <p:cNvSpPr/>
          <p:nvPr/>
        </p:nvSpPr>
        <p:spPr bwMode="gray">
          <a:xfrm>
            <a:off x="3551238" y="2571750"/>
            <a:ext cx="790575" cy="593725"/>
          </a:xfrm>
          <a:prstGeom prst="rightArrow">
            <a:avLst/>
          </a:prstGeom>
          <a:solidFill>
            <a:schemeClr val="accent2">
              <a:lumMod val="20000"/>
              <a:lumOff val="80000"/>
            </a:schemeClr>
          </a:solidFill>
          <a:ln w="9525" algn="ctr">
            <a:solidFill>
              <a:srgbClr val="002060"/>
            </a:solidFill>
            <a:miter lim="800000"/>
            <a:headEnd/>
            <a:tailEnd/>
          </a:ln>
          <a:effectLst/>
        </p:spPr>
        <p:txBody>
          <a:bodyPr wrap="none" anchor="ctr"/>
          <a:lstStyle/>
          <a:p>
            <a:pPr algn="ctr" eaLnBrk="1" hangingPunct="1">
              <a:defRPr/>
            </a:pPr>
            <a:endParaRPr lang="ja-JP" altLang="en-US" dirty="0"/>
          </a:p>
        </p:txBody>
      </p:sp>
      <p:sp>
        <p:nvSpPr>
          <p:cNvPr id="55313" name="角丸四角形 74"/>
          <p:cNvSpPr>
            <a:spLocks noChangeArrowheads="1"/>
          </p:cNvSpPr>
          <p:nvPr/>
        </p:nvSpPr>
        <p:spPr bwMode="gray">
          <a:xfrm>
            <a:off x="4808538" y="2244725"/>
            <a:ext cx="2960687" cy="1404938"/>
          </a:xfrm>
          <a:prstGeom prst="roundRect">
            <a:avLst>
              <a:gd name="adj" fmla="val 16667"/>
            </a:avLst>
          </a:prstGeom>
          <a:noFill/>
          <a:ln w="28575" algn="ctr">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sp>
        <p:nvSpPr>
          <p:cNvPr id="76" name="円/楕円 75"/>
          <p:cNvSpPr/>
          <p:nvPr/>
        </p:nvSpPr>
        <p:spPr bwMode="gray">
          <a:xfrm>
            <a:off x="5408613" y="3452813"/>
            <a:ext cx="382587" cy="395287"/>
          </a:xfrm>
          <a:prstGeom prst="ellipse">
            <a:avLst/>
          </a:prstGeom>
          <a:solidFill>
            <a:schemeClr val="accent4">
              <a:lumMod val="20000"/>
              <a:lumOff val="80000"/>
            </a:schemeClr>
          </a:solidFill>
          <a:ln w="9525" algn="ctr">
            <a:solidFill>
              <a:srgbClr val="002060"/>
            </a:solidFill>
            <a:miter lim="800000"/>
            <a:headEnd/>
            <a:tailEnd/>
          </a:ln>
          <a:effectLst/>
        </p:spPr>
        <p:txBody>
          <a:bodyPr wrap="none" anchor="ctr"/>
          <a:lstStyle/>
          <a:p>
            <a:pPr algn="ctr" eaLnBrk="1" hangingPunct="1">
              <a:defRPr/>
            </a:pPr>
            <a:endParaRPr lang="ja-JP" altLang="en-US" dirty="0"/>
          </a:p>
        </p:txBody>
      </p:sp>
      <p:sp>
        <p:nvSpPr>
          <p:cNvPr id="77" name="円/楕円 76"/>
          <p:cNvSpPr/>
          <p:nvPr/>
        </p:nvSpPr>
        <p:spPr bwMode="gray">
          <a:xfrm>
            <a:off x="6735763" y="3452813"/>
            <a:ext cx="381000" cy="395287"/>
          </a:xfrm>
          <a:prstGeom prst="ellipse">
            <a:avLst/>
          </a:prstGeom>
          <a:solidFill>
            <a:schemeClr val="accent4">
              <a:lumMod val="20000"/>
              <a:lumOff val="80000"/>
            </a:schemeClr>
          </a:solidFill>
          <a:ln w="9525" algn="ctr">
            <a:solidFill>
              <a:srgbClr val="002060"/>
            </a:solidFill>
            <a:miter lim="800000"/>
            <a:headEnd/>
            <a:tailEnd/>
          </a:ln>
          <a:effectLst/>
        </p:spPr>
        <p:txBody>
          <a:bodyPr wrap="none" anchor="ctr"/>
          <a:lstStyle/>
          <a:p>
            <a:pPr algn="ctr" eaLnBrk="1" hangingPunct="1">
              <a:defRPr/>
            </a:pPr>
            <a:endParaRPr lang="ja-JP" altLang="en-US" dirty="0"/>
          </a:p>
        </p:txBody>
      </p:sp>
      <p:sp>
        <p:nvSpPr>
          <p:cNvPr id="78" name="円/楕円 77"/>
          <p:cNvSpPr/>
          <p:nvPr/>
        </p:nvSpPr>
        <p:spPr bwMode="gray">
          <a:xfrm>
            <a:off x="6289675" y="2428875"/>
            <a:ext cx="252413" cy="314325"/>
          </a:xfrm>
          <a:prstGeom prst="ellipse">
            <a:avLst/>
          </a:prstGeom>
          <a:solidFill>
            <a:schemeClr val="accent1">
              <a:lumMod val="20000"/>
              <a:lumOff val="80000"/>
            </a:schemeClr>
          </a:solidFill>
          <a:ln w="9525" algn="ctr">
            <a:solidFill>
              <a:schemeClr val="accent1"/>
            </a:solidFill>
            <a:miter lim="800000"/>
            <a:headEnd/>
            <a:tailEnd/>
          </a:ln>
          <a:effectLst/>
        </p:spPr>
        <p:txBody>
          <a:bodyPr wrap="none" anchor="ctr"/>
          <a:lstStyle/>
          <a:p>
            <a:pPr algn="ctr" eaLnBrk="1" hangingPunct="1">
              <a:defRPr/>
            </a:pPr>
            <a:endParaRPr lang="ja-JP" altLang="en-US" dirty="0"/>
          </a:p>
        </p:txBody>
      </p:sp>
      <p:cxnSp>
        <p:nvCxnSpPr>
          <p:cNvPr id="55317" name="直線コネクタ 78"/>
          <p:cNvCxnSpPr>
            <a:cxnSpLocks noChangeShapeType="1"/>
          </p:cNvCxnSpPr>
          <p:nvPr/>
        </p:nvCxnSpPr>
        <p:spPr bwMode="auto">
          <a:xfrm>
            <a:off x="6289675" y="2947988"/>
            <a:ext cx="252413" cy="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cxnSp>
      <p:cxnSp>
        <p:nvCxnSpPr>
          <p:cNvPr id="55318" name="直線コネクタ 79"/>
          <p:cNvCxnSpPr>
            <a:cxnSpLocks noChangeShapeType="1"/>
            <a:stCxn id="78" idx="4"/>
          </p:cNvCxnSpPr>
          <p:nvPr/>
        </p:nvCxnSpPr>
        <p:spPr bwMode="auto">
          <a:xfrm>
            <a:off x="6415088" y="2743200"/>
            <a:ext cx="0" cy="436563"/>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cxnSp>
      <p:cxnSp>
        <p:nvCxnSpPr>
          <p:cNvPr id="55319" name="直線コネクタ 80"/>
          <p:cNvCxnSpPr>
            <a:cxnSpLocks noChangeShapeType="1"/>
            <a:endCxn id="55313" idx="2"/>
          </p:cNvCxnSpPr>
          <p:nvPr/>
        </p:nvCxnSpPr>
        <p:spPr bwMode="auto">
          <a:xfrm flipH="1">
            <a:off x="6289675" y="3179763"/>
            <a:ext cx="125413" cy="4699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cxnSp>
      <p:cxnSp>
        <p:nvCxnSpPr>
          <p:cNvPr id="55320" name="直線コネクタ 81"/>
          <p:cNvCxnSpPr>
            <a:cxnSpLocks noChangeShapeType="1"/>
          </p:cNvCxnSpPr>
          <p:nvPr/>
        </p:nvCxnSpPr>
        <p:spPr bwMode="auto">
          <a:xfrm>
            <a:off x="6442075" y="3179763"/>
            <a:ext cx="100013" cy="4699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cxnSp>
      <p:sp>
        <p:nvSpPr>
          <p:cNvPr id="83" name="正方形/長方形 82"/>
          <p:cNvSpPr/>
          <p:nvPr/>
        </p:nvSpPr>
        <p:spPr bwMode="gray">
          <a:xfrm>
            <a:off x="5937250" y="3400425"/>
            <a:ext cx="204788" cy="233363"/>
          </a:xfrm>
          <a:prstGeom prst="rect">
            <a:avLst/>
          </a:prstGeom>
          <a:solidFill>
            <a:schemeClr val="accent1">
              <a:lumMod val="40000"/>
              <a:lumOff val="60000"/>
            </a:schemeClr>
          </a:solidFill>
          <a:ln w="9525" algn="ctr">
            <a:solidFill>
              <a:srgbClr val="7030A0"/>
            </a:solidFill>
            <a:miter lim="800000"/>
            <a:headEnd/>
            <a:tailEnd/>
          </a:ln>
          <a:effectLst/>
        </p:spPr>
        <p:txBody>
          <a:bodyPr wrap="none" anchor="ctr"/>
          <a:lstStyle/>
          <a:p>
            <a:pPr algn="ctr" eaLnBrk="1" hangingPunct="1">
              <a:defRPr/>
            </a:pPr>
            <a:endParaRPr lang="ja-JP" altLang="en-US" dirty="0"/>
          </a:p>
        </p:txBody>
      </p:sp>
      <p:sp>
        <p:nvSpPr>
          <p:cNvPr id="55322" name="テキスト ボックス 32"/>
          <p:cNvSpPr txBox="1">
            <a:spLocks noChangeArrowheads="1"/>
          </p:cNvSpPr>
          <p:nvPr/>
        </p:nvSpPr>
        <p:spPr bwMode="auto">
          <a:xfrm>
            <a:off x="5243513" y="2865438"/>
            <a:ext cx="9509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a:solidFill>
                  <a:schemeClr val="tx1"/>
                </a:solidFill>
                <a:latin typeface="Calibri" pitchFamily="34" charset="0"/>
              </a:rPr>
              <a:t>足元に落ちる</a:t>
            </a:r>
            <a:endParaRPr lang="ja-JP" altLang="en-US" sz="1800" baseline="-25000">
              <a:solidFill>
                <a:schemeClr val="tx1"/>
              </a:solidFill>
              <a:latin typeface="Calibri" pitchFamily="34" charset="0"/>
            </a:endParaRPr>
          </a:p>
        </p:txBody>
      </p:sp>
      <p:sp>
        <p:nvSpPr>
          <p:cNvPr id="55323" name="正方形/長方形 84"/>
          <p:cNvSpPr>
            <a:spLocks noChangeArrowheads="1"/>
          </p:cNvSpPr>
          <p:nvPr/>
        </p:nvSpPr>
        <p:spPr bwMode="gray">
          <a:xfrm>
            <a:off x="1768475" y="3367088"/>
            <a:ext cx="204788" cy="231775"/>
          </a:xfrm>
          <a:prstGeom prst="rect">
            <a:avLst/>
          </a:prstGeom>
          <a:noFill/>
          <a:ln w="19050" algn="ctr">
            <a:solidFill>
              <a:srgbClr val="7030A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sp>
        <p:nvSpPr>
          <p:cNvPr id="55324" name="テキスト ボックス 32"/>
          <p:cNvSpPr txBox="1">
            <a:spLocks noChangeArrowheads="1"/>
          </p:cNvSpPr>
          <p:nvPr/>
        </p:nvSpPr>
        <p:spPr bwMode="auto">
          <a:xfrm>
            <a:off x="898525" y="3165475"/>
            <a:ext cx="9509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400">
                <a:solidFill>
                  <a:schemeClr val="tx1"/>
                </a:solidFill>
                <a:latin typeface="Calibri" pitchFamily="34" charset="0"/>
              </a:rPr>
              <a:t>ここに落ちない</a:t>
            </a:r>
            <a:endParaRPr lang="ja-JP" altLang="en-US" sz="1400" baseline="-25000">
              <a:solidFill>
                <a:schemeClr val="tx1"/>
              </a:solidFill>
              <a:latin typeface="Calibri" pitchFamily="34" charset="0"/>
            </a:endParaRPr>
          </a:p>
        </p:txBody>
      </p:sp>
      <p:cxnSp>
        <p:nvCxnSpPr>
          <p:cNvPr id="55325" name="直線矢印コネクタ 2"/>
          <p:cNvCxnSpPr>
            <a:cxnSpLocks noChangeShapeType="1"/>
          </p:cNvCxnSpPr>
          <p:nvPr/>
        </p:nvCxnSpPr>
        <p:spPr bwMode="auto">
          <a:xfrm>
            <a:off x="1863725" y="3167063"/>
            <a:ext cx="0" cy="207962"/>
          </a:xfrm>
          <a:prstGeom prst="straightConnector1">
            <a:avLst/>
          </a:prstGeom>
          <a:noFill/>
          <a:ln w="19050" algn="ctr">
            <a:solidFill>
              <a:srgbClr val="7030A0"/>
            </a:solidFill>
            <a:prstDash val="dash"/>
            <a:round/>
            <a:headEnd/>
            <a:tailEnd type="arrow" w="med" len="med"/>
          </a:ln>
          <a:extLst>
            <a:ext uri="{909E8E84-426E-40DD-AFC4-6F175D3DCCD1}">
              <a14:hiddenFill xmlns:a14="http://schemas.microsoft.com/office/drawing/2010/main">
                <a:noFill/>
              </a14:hiddenFill>
            </a:ext>
          </a:extLst>
        </p:spPr>
      </p:cxnSp>
      <p:sp>
        <p:nvSpPr>
          <p:cNvPr id="8" name="乗算記号 7"/>
          <p:cNvSpPr/>
          <p:nvPr/>
        </p:nvSpPr>
        <p:spPr bwMode="gray">
          <a:xfrm>
            <a:off x="1628775" y="3235325"/>
            <a:ext cx="466725" cy="776288"/>
          </a:xfrm>
          <a:prstGeom prst="mathMultiply">
            <a:avLst/>
          </a:prstGeom>
          <a:noFill/>
          <a:ln w="9525" algn="ctr">
            <a:solidFill>
              <a:schemeClr val="accent1"/>
            </a:solidFill>
            <a:miter lim="800000"/>
            <a:headEnd/>
            <a:tailEnd/>
          </a:ln>
          <a:effectLst/>
        </p:spPr>
        <p:txBody>
          <a:bodyPr wrap="none" anchor="ctr"/>
          <a:lstStyle/>
          <a:p>
            <a:pPr algn="ctr" eaLnBrk="1" hangingPunct="1">
              <a:defRPr/>
            </a:pPr>
            <a:endParaRPr lang="ja-JP" altLang="en-US" dirty="0"/>
          </a:p>
        </p:txBody>
      </p:sp>
      <p:sp>
        <p:nvSpPr>
          <p:cNvPr id="50" name="コンテンツ プレースホルダー 2"/>
          <p:cNvSpPr txBox="1">
            <a:spLocks/>
          </p:cNvSpPr>
          <p:nvPr/>
        </p:nvSpPr>
        <p:spPr bwMode="gray">
          <a:xfrm>
            <a:off x="309563" y="4214813"/>
            <a:ext cx="8366125"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慣性の法則から、水平方向の速度は一定。</a:t>
            </a:r>
            <a:endParaRPr lang="en-US" altLang="ja-JP" kern="0" dirty="0"/>
          </a:p>
        </p:txBody>
      </p:sp>
      <p:sp>
        <p:nvSpPr>
          <p:cNvPr id="51" name="コンテンツ プレースホルダー 2"/>
          <p:cNvSpPr txBox="1">
            <a:spLocks/>
          </p:cNvSpPr>
          <p:nvPr/>
        </p:nvSpPr>
        <p:spPr bwMode="gray">
          <a:xfrm>
            <a:off x="309563" y="4841875"/>
            <a:ext cx="58848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水平方向と、鉛直方向の運動が</a:t>
            </a:r>
            <a:endParaRPr lang="en-US" altLang="ja-JP" kern="0" dirty="0"/>
          </a:p>
          <a:p>
            <a:pPr marL="0" indent="0" eaLnBrk="1" hangingPunct="1">
              <a:buFont typeface="Wingdings" pitchFamily="2" charset="2"/>
              <a:buNone/>
              <a:defRPr/>
            </a:pPr>
            <a:r>
              <a:rPr lang="ja-JP" altLang="en-US" kern="0" dirty="0"/>
              <a:t>互いに影響せず合成する。</a:t>
            </a:r>
            <a:endParaRPr lang="en-US" altLang="ja-JP" kern="0" dirty="0"/>
          </a:p>
        </p:txBody>
      </p:sp>
      <p:sp>
        <p:nvSpPr>
          <p:cNvPr id="55329" name="フリーフォーム 2"/>
          <p:cNvSpPr>
            <a:spLocks/>
          </p:cNvSpPr>
          <p:nvPr/>
        </p:nvSpPr>
        <p:spPr bwMode="gray">
          <a:xfrm>
            <a:off x="2006600" y="3043238"/>
            <a:ext cx="3903663" cy="409575"/>
          </a:xfrm>
          <a:custGeom>
            <a:avLst/>
            <a:gdLst>
              <a:gd name="T0" fmla="*/ 0 w 3903260"/>
              <a:gd name="T1" fmla="*/ 0 h 409433"/>
              <a:gd name="T2" fmla="*/ 2094155 w 3903260"/>
              <a:gd name="T3" fmla="*/ 110246 h 409433"/>
              <a:gd name="T4" fmla="*/ 3914559 w 3903260"/>
              <a:gd name="T5" fmla="*/ 413426 h 409433"/>
              <a:gd name="T6" fmla="*/ 3914559 w 3903260"/>
              <a:gd name="T7" fmla="*/ 413426 h 40943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903260" h="409433">
                <a:moveTo>
                  <a:pt x="0" y="0"/>
                </a:moveTo>
                <a:cubicBezTo>
                  <a:pt x="718782" y="20471"/>
                  <a:pt x="1437564" y="40943"/>
                  <a:pt x="2088107" y="109182"/>
                </a:cubicBezTo>
                <a:cubicBezTo>
                  <a:pt x="2738650" y="177421"/>
                  <a:pt x="3903260" y="409433"/>
                  <a:pt x="3903260" y="409433"/>
                </a:cubicBezTo>
              </a:path>
            </a:pathLst>
          </a:custGeom>
          <a:noFill/>
          <a:ln w="28575" algn="ctr">
            <a:solidFill>
              <a:schemeClr val="accent1"/>
            </a:solidFill>
            <a:prstDash val="dash"/>
            <a:miter lim="800000"/>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55330" name="スライド番号プレースホルダー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F93C5152-83FA-4430-A6E9-1AA4B540B3FB}" type="slidenum">
              <a:rPr kumimoji="0" lang="ja-JP" altLang="en-US" smtClean="0">
                <a:solidFill>
                  <a:schemeClr val="tx1"/>
                </a:solidFill>
              </a:rPr>
              <a:pPr>
                <a:lnSpc>
                  <a:spcPct val="100000"/>
                </a:lnSpc>
                <a:spcBef>
                  <a:spcPct val="0"/>
                </a:spcBef>
                <a:spcAft>
                  <a:spcPct val="0"/>
                </a:spcAft>
                <a:buClrTx/>
                <a:buFontTx/>
                <a:buNone/>
              </a:pPr>
              <a:t>54</a:t>
            </a:fld>
            <a:endParaRPr kumimoji="0" lang="ja-JP" altLang="en-US">
              <a:solidFill>
                <a:schemeClr val="tx1"/>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角丸四角形 23"/>
          <p:cNvSpPr/>
          <p:nvPr/>
        </p:nvSpPr>
        <p:spPr bwMode="gray">
          <a:xfrm>
            <a:off x="4759325" y="4422775"/>
            <a:ext cx="4341813" cy="674688"/>
          </a:xfrm>
          <a:prstGeom prst="roundRect">
            <a:avLst/>
          </a:prstGeom>
          <a:solidFill>
            <a:schemeClr val="accent4">
              <a:lumMod val="20000"/>
              <a:lumOff val="80000"/>
            </a:schemeClr>
          </a:solidFill>
          <a:ln w="28575" algn="ctr">
            <a:solidFill>
              <a:srgbClr val="0070C0"/>
            </a:solidFill>
            <a:miter lim="800000"/>
            <a:headEnd/>
            <a:tailEnd/>
          </a:ln>
          <a:effectLst/>
        </p:spPr>
        <p:txBody>
          <a:bodyPr wrap="none" anchor="ctr"/>
          <a:lstStyle/>
          <a:p>
            <a:pPr algn="ctr" eaLnBrk="1" hangingPunct="1">
              <a:defRPr/>
            </a:pPr>
            <a:endParaRPr lang="ja-JP" altLang="en-US" dirty="0">
              <a:ea typeface="ＭＳ Ｐゴシック" panose="020B0600070205080204" pitchFamily="50" charset="-128"/>
            </a:endParaRPr>
          </a:p>
        </p:txBody>
      </p:sp>
      <p:sp>
        <p:nvSpPr>
          <p:cNvPr id="23" name="角丸四角形 22"/>
          <p:cNvSpPr/>
          <p:nvPr/>
        </p:nvSpPr>
        <p:spPr bwMode="gray">
          <a:xfrm>
            <a:off x="4759325" y="3414713"/>
            <a:ext cx="1843088" cy="969962"/>
          </a:xfrm>
          <a:prstGeom prst="roundRect">
            <a:avLst/>
          </a:prstGeom>
          <a:solidFill>
            <a:schemeClr val="accent3">
              <a:lumMod val="20000"/>
              <a:lumOff val="80000"/>
            </a:schemeClr>
          </a:solidFill>
          <a:ln w="28575" algn="ctr">
            <a:solidFill>
              <a:schemeClr val="accent2"/>
            </a:solidFill>
            <a:miter lim="800000"/>
            <a:headEnd/>
            <a:tailEnd/>
          </a:ln>
          <a:effectLst/>
        </p:spPr>
        <p:txBody>
          <a:bodyPr wrap="none" anchor="ctr"/>
          <a:lstStyle/>
          <a:p>
            <a:pPr algn="ctr" eaLnBrk="1" hangingPunct="1">
              <a:defRPr/>
            </a:pPr>
            <a:endParaRPr lang="ja-JP" altLang="en-US" dirty="0">
              <a:ea typeface="ＭＳ Ｐゴシック" panose="020B0600070205080204" pitchFamily="50" charset="-128"/>
            </a:endParaRPr>
          </a:p>
        </p:txBody>
      </p:sp>
      <p:sp>
        <p:nvSpPr>
          <p:cNvPr id="56324" name="タイトル 4"/>
          <p:cNvSpPr>
            <a:spLocks noGrp="1"/>
          </p:cNvSpPr>
          <p:nvPr>
            <p:ph type="title"/>
          </p:nvPr>
        </p:nvSpPr>
        <p:spPr/>
        <p:txBody>
          <a:bodyPr/>
          <a:lstStyle/>
          <a:p>
            <a:r>
              <a:rPr lang="en-US" altLang="ja-JP"/>
              <a:t>6. </a:t>
            </a:r>
            <a:r>
              <a:rPr lang="ja-JP" altLang="en-US"/>
              <a:t>慣性の法則と天動説に対する反論</a:t>
            </a:r>
          </a:p>
        </p:txBody>
      </p:sp>
      <p:sp>
        <p:nvSpPr>
          <p:cNvPr id="8" name="コンテンツ プレースホルダー 2"/>
          <p:cNvSpPr txBox="1">
            <a:spLocks/>
          </p:cNvSpPr>
          <p:nvPr/>
        </p:nvSpPr>
        <p:spPr bwMode="gray">
          <a:xfrm>
            <a:off x="152400" y="869950"/>
            <a:ext cx="6657975"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大砲の放物運動</a:t>
            </a:r>
            <a:r>
              <a:rPr lang="en-US" altLang="ja-JP" kern="0" dirty="0"/>
              <a:t>(</a:t>
            </a:r>
            <a:r>
              <a:rPr lang="ja-JP" altLang="en-US" kern="0" dirty="0"/>
              <a:t>現代の理解で説明</a:t>
            </a:r>
            <a:r>
              <a:rPr lang="en-US" altLang="ja-JP" kern="0" dirty="0"/>
              <a:t>)</a:t>
            </a:r>
          </a:p>
        </p:txBody>
      </p:sp>
      <p:grpSp>
        <p:nvGrpSpPr>
          <p:cNvPr id="56326" name="グループ化 5"/>
          <p:cNvGrpSpPr>
            <a:grpSpLocks/>
          </p:cNvGrpSpPr>
          <p:nvPr/>
        </p:nvGrpSpPr>
        <p:grpSpPr bwMode="auto">
          <a:xfrm>
            <a:off x="357188" y="1452563"/>
            <a:ext cx="4169137" cy="3104707"/>
            <a:chOff x="357188" y="1452563"/>
            <a:chExt cx="4169212" cy="3104707"/>
          </a:xfrm>
        </p:grpSpPr>
        <p:sp>
          <p:nvSpPr>
            <p:cNvPr id="58" name="円/楕円 57"/>
            <p:cNvSpPr/>
            <p:nvPr/>
          </p:nvSpPr>
          <p:spPr bwMode="gray">
            <a:xfrm>
              <a:off x="2655929" y="2117725"/>
              <a:ext cx="331793" cy="395288"/>
            </a:xfrm>
            <a:prstGeom prst="ellipse">
              <a:avLst/>
            </a:prstGeom>
            <a:solidFill>
              <a:schemeClr val="accent4">
                <a:lumMod val="20000"/>
                <a:lumOff val="80000"/>
              </a:schemeClr>
            </a:solidFill>
            <a:ln w="9525" algn="ctr">
              <a:solidFill>
                <a:srgbClr val="0070C0"/>
              </a:solidFill>
              <a:miter lim="800000"/>
              <a:headEnd/>
              <a:tailEnd/>
            </a:ln>
            <a:effectLst/>
          </p:spPr>
          <p:txBody>
            <a:bodyPr wrap="none" anchor="ctr"/>
            <a:lstStyle/>
            <a:p>
              <a:pPr algn="ctr" eaLnBrk="1" hangingPunct="1">
                <a:defRPr/>
              </a:pPr>
              <a:endParaRPr lang="ja-JP" altLang="en-US" dirty="0">
                <a:ea typeface="ＭＳ Ｐゴシック" panose="020B0600070205080204" pitchFamily="50" charset="-128"/>
              </a:endParaRPr>
            </a:p>
          </p:txBody>
        </p:sp>
        <p:sp>
          <p:nvSpPr>
            <p:cNvPr id="60" name="円/楕円 59"/>
            <p:cNvSpPr/>
            <p:nvPr/>
          </p:nvSpPr>
          <p:spPr bwMode="gray">
            <a:xfrm>
              <a:off x="3481444" y="3767138"/>
              <a:ext cx="330206" cy="395287"/>
            </a:xfrm>
            <a:prstGeom prst="ellipse">
              <a:avLst/>
            </a:prstGeom>
            <a:solidFill>
              <a:schemeClr val="accent4">
                <a:lumMod val="20000"/>
                <a:lumOff val="80000"/>
              </a:schemeClr>
            </a:solidFill>
            <a:ln w="9525" algn="ctr">
              <a:solidFill>
                <a:srgbClr val="0070C0"/>
              </a:solidFill>
              <a:miter lim="800000"/>
              <a:headEnd/>
              <a:tailEnd/>
            </a:ln>
            <a:effectLst/>
          </p:spPr>
          <p:txBody>
            <a:bodyPr wrap="none" anchor="ctr"/>
            <a:lstStyle/>
            <a:p>
              <a:pPr algn="ctr" eaLnBrk="1" hangingPunct="1">
                <a:defRPr/>
              </a:pPr>
              <a:endParaRPr lang="ja-JP" altLang="en-US" dirty="0">
                <a:ea typeface="ＭＳ Ｐゴシック" panose="020B0600070205080204" pitchFamily="50" charset="-128"/>
              </a:endParaRPr>
            </a:p>
          </p:txBody>
        </p:sp>
        <p:sp>
          <p:nvSpPr>
            <p:cNvPr id="54" name="円/楕円 53"/>
            <p:cNvSpPr/>
            <p:nvPr/>
          </p:nvSpPr>
          <p:spPr bwMode="gray">
            <a:xfrm>
              <a:off x="827096" y="3727450"/>
              <a:ext cx="331793" cy="393700"/>
            </a:xfrm>
            <a:prstGeom prst="ellipse">
              <a:avLst/>
            </a:prstGeom>
            <a:solidFill>
              <a:schemeClr val="accent4">
                <a:lumMod val="20000"/>
                <a:lumOff val="80000"/>
              </a:schemeClr>
            </a:solidFill>
            <a:ln w="9525" algn="ctr">
              <a:solidFill>
                <a:srgbClr val="0070C0"/>
              </a:solidFill>
              <a:miter lim="800000"/>
              <a:headEnd/>
              <a:tailEnd/>
            </a:ln>
            <a:effectLst/>
          </p:spPr>
          <p:txBody>
            <a:bodyPr wrap="none" anchor="ctr"/>
            <a:lstStyle/>
            <a:p>
              <a:pPr algn="ctr" eaLnBrk="1" hangingPunct="1">
                <a:defRPr/>
              </a:pPr>
              <a:endParaRPr lang="ja-JP" altLang="en-US" dirty="0">
                <a:ea typeface="ＭＳ Ｐゴシック" panose="020B0600070205080204" pitchFamily="50" charset="-128"/>
              </a:endParaRPr>
            </a:p>
          </p:txBody>
        </p:sp>
        <p:cxnSp>
          <p:nvCxnSpPr>
            <p:cNvPr id="56347" name="直線矢印コネクタ 2"/>
            <p:cNvCxnSpPr>
              <a:cxnSpLocks noChangeShapeType="1"/>
            </p:cNvCxnSpPr>
            <p:nvPr/>
          </p:nvCxnSpPr>
          <p:spPr bwMode="auto">
            <a:xfrm flipH="1" flipV="1">
              <a:off x="977231" y="1452563"/>
              <a:ext cx="15764" cy="3055937"/>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6348" name="直線矢印コネクタ 50"/>
            <p:cNvCxnSpPr>
              <a:cxnSpLocks noChangeShapeType="1"/>
            </p:cNvCxnSpPr>
            <p:nvPr/>
          </p:nvCxnSpPr>
          <p:spPr bwMode="auto">
            <a:xfrm flipV="1">
              <a:off x="357188" y="4014585"/>
              <a:ext cx="4119611" cy="1"/>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6349" name="テキスト ボックス 6"/>
            <p:cNvSpPr txBox="1">
              <a:spLocks noChangeArrowheads="1"/>
            </p:cNvSpPr>
            <p:nvPr/>
          </p:nvSpPr>
          <p:spPr bwMode="auto">
            <a:xfrm>
              <a:off x="568094" y="4014586"/>
              <a:ext cx="3882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O</a:t>
              </a:r>
              <a:endParaRPr lang="ja-JP" altLang="en-US" sz="2400" dirty="0">
                <a:solidFill>
                  <a:schemeClr val="tx1"/>
                </a:solidFill>
                <a:latin typeface="Calibri" pitchFamily="34" charset="0"/>
              </a:endParaRPr>
            </a:p>
          </p:txBody>
        </p:sp>
        <p:sp>
          <p:nvSpPr>
            <p:cNvPr id="56350" name="テキスト ボックス 8"/>
            <p:cNvSpPr txBox="1">
              <a:spLocks noChangeArrowheads="1"/>
            </p:cNvSpPr>
            <p:nvPr/>
          </p:nvSpPr>
          <p:spPr bwMode="auto">
            <a:xfrm>
              <a:off x="4208678" y="4036340"/>
              <a:ext cx="3177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x</a:t>
              </a:r>
              <a:endParaRPr lang="ja-JP" altLang="en-US" sz="2400" dirty="0">
                <a:solidFill>
                  <a:schemeClr val="tx1"/>
                </a:solidFill>
                <a:latin typeface="Calibri" pitchFamily="34" charset="0"/>
              </a:endParaRPr>
            </a:p>
          </p:txBody>
        </p:sp>
        <p:sp>
          <p:nvSpPr>
            <p:cNvPr id="56351" name="テキスト ボックス 9"/>
            <p:cNvSpPr txBox="1">
              <a:spLocks noChangeArrowheads="1"/>
            </p:cNvSpPr>
            <p:nvPr/>
          </p:nvSpPr>
          <p:spPr bwMode="auto">
            <a:xfrm>
              <a:off x="680122" y="1452563"/>
              <a:ext cx="3241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y</a:t>
              </a:r>
              <a:endParaRPr lang="ja-JP" altLang="en-US" sz="2400" dirty="0">
                <a:solidFill>
                  <a:schemeClr val="tx1"/>
                </a:solidFill>
                <a:latin typeface="Calibri" pitchFamily="34" charset="0"/>
              </a:endParaRPr>
            </a:p>
          </p:txBody>
        </p:sp>
        <p:sp>
          <p:nvSpPr>
            <p:cNvPr id="56352" name="フリーフォーム 15"/>
            <p:cNvSpPr>
              <a:spLocks/>
            </p:cNvSpPr>
            <p:nvPr/>
          </p:nvSpPr>
          <p:spPr bwMode="gray">
            <a:xfrm>
              <a:off x="1024523" y="1797106"/>
              <a:ext cx="2695613" cy="2301549"/>
            </a:xfrm>
            <a:custGeom>
              <a:avLst/>
              <a:gdLst>
                <a:gd name="T0" fmla="*/ 0 w 2695903"/>
                <a:gd name="T1" fmla="*/ 2211291 h 2301879"/>
                <a:gd name="T2" fmla="*/ 1287629 w 2695903"/>
                <a:gd name="T3" fmla="*/ 114 h 2301879"/>
                <a:gd name="T4" fmla="*/ 2685193 w 2695903"/>
                <a:gd name="T5" fmla="*/ 2289700 h 2301879"/>
                <a:gd name="T6" fmla="*/ 2685193 w 2695903"/>
                <a:gd name="T7" fmla="*/ 2289700 h 23018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95903" h="2301879">
                  <a:moveTo>
                    <a:pt x="0" y="2223052"/>
                  </a:moveTo>
                  <a:cubicBezTo>
                    <a:pt x="421727" y="1105014"/>
                    <a:pt x="843455" y="-13024"/>
                    <a:pt x="1292772" y="114"/>
                  </a:cubicBezTo>
                  <a:cubicBezTo>
                    <a:pt x="1742089" y="13252"/>
                    <a:pt x="2695903" y="2301879"/>
                    <a:pt x="2695903" y="2301879"/>
                  </a:cubicBezTo>
                </a:path>
              </a:pathLst>
            </a:cu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cxnSp>
          <p:nvCxnSpPr>
            <p:cNvPr id="56353" name="直線矢印コネクタ 21"/>
            <p:cNvCxnSpPr>
              <a:cxnSpLocks noChangeShapeType="1"/>
            </p:cNvCxnSpPr>
            <p:nvPr/>
          </p:nvCxnSpPr>
          <p:spPr bwMode="auto">
            <a:xfrm flipV="1">
              <a:off x="1024523" y="2902966"/>
              <a:ext cx="331039" cy="1021654"/>
            </a:xfrm>
            <a:prstGeom prst="straightConnector1">
              <a:avLst/>
            </a:prstGeom>
            <a:noFill/>
            <a:ln w="19050" algn="ctr">
              <a:solidFill>
                <a:srgbClr val="505050"/>
              </a:solidFill>
              <a:round/>
              <a:headEnd/>
              <a:tailEnd type="arrow" w="med" len="med"/>
            </a:ln>
            <a:extLst>
              <a:ext uri="{909E8E84-426E-40DD-AFC4-6F175D3DCCD1}">
                <a14:hiddenFill xmlns:a14="http://schemas.microsoft.com/office/drawing/2010/main">
                  <a:noFill/>
                </a14:hiddenFill>
              </a:ext>
            </a:extLst>
          </p:spPr>
        </p:cxnSp>
        <p:sp>
          <p:nvSpPr>
            <p:cNvPr id="56354" name="テキスト ボックス 1"/>
            <p:cNvSpPr txBox="1">
              <a:spLocks noChangeArrowheads="1"/>
            </p:cNvSpPr>
            <p:nvPr/>
          </p:nvSpPr>
          <p:spPr bwMode="auto">
            <a:xfrm>
              <a:off x="1190042" y="3574675"/>
              <a:ext cx="3781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θ</a:t>
              </a:r>
            </a:p>
          </p:txBody>
        </p:sp>
        <p:sp>
          <p:nvSpPr>
            <p:cNvPr id="56355" name="テキスト ボックス 1"/>
            <p:cNvSpPr txBox="1">
              <a:spLocks noChangeArrowheads="1"/>
            </p:cNvSpPr>
            <p:nvPr/>
          </p:nvSpPr>
          <p:spPr bwMode="auto">
            <a:xfrm>
              <a:off x="1063469" y="4036340"/>
              <a:ext cx="7408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t=0</a:t>
              </a:r>
            </a:p>
          </p:txBody>
        </p:sp>
        <p:sp>
          <p:nvSpPr>
            <p:cNvPr id="56356" name="テキスト ボックス 1"/>
            <p:cNvSpPr txBox="1">
              <a:spLocks noChangeArrowheads="1"/>
            </p:cNvSpPr>
            <p:nvPr/>
          </p:nvSpPr>
          <p:spPr bwMode="auto">
            <a:xfrm>
              <a:off x="3349686" y="4095605"/>
              <a:ext cx="7408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t=T</a:t>
              </a:r>
            </a:p>
          </p:txBody>
        </p:sp>
      </p:grpSp>
      <p:sp>
        <p:nvSpPr>
          <p:cNvPr id="56327" name="テキスト ボックス 1"/>
          <p:cNvSpPr txBox="1">
            <a:spLocks noChangeArrowheads="1"/>
          </p:cNvSpPr>
          <p:nvPr/>
        </p:nvSpPr>
        <p:spPr bwMode="auto">
          <a:xfrm>
            <a:off x="2904331" y="3205343"/>
            <a:ext cx="11223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2400" dirty="0">
                <a:solidFill>
                  <a:schemeClr val="tx1"/>
                </a:solidFill>
                <a:latin typeface="Calibri" pitchFamily="34" charset="0"/>
              </a:rPr>
              <a:t>飛距離</a:t>
            </a:r>
            <a:r>
              <a:rPr lang="en-US" altLang="ja-JP" sz="2400" dirty="0">
                <a:solidFill>
                  <a:schemeClr val="tx1"/>
                </a:solidFill>
                <a:latin typeface="Calibri" pitchFamily="34" charset="0"/>
              </a:rPr>
              <a:t>x(T)</a:t>
            </a:r>
          </a:p>
        </p:txBody>
      </p:sp>
      <p:pic>
        <p:nvPicPr>
          <p:cNvPr id="67592" name="Picture 2" descr="C:\Users\azumat1976\Documents\Study16\lecture-zenki\STL161T1\slides\initial_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3950" y="1898650"/>
            <a:ext cx="2638425"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3" name="Picture 3" descr="C:\Users\azumat1976\Documents\Study16\lecture-zenki\STL161T1\slides\initial_v.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3950" y="2471738"/>
            <a:ext cx="40989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コンテンツ プレースホルダー 2"/>
          <p:cNvSpPr txBox="1">
            <a:spLocks/>
          </p:cNvSpPr>
          <p:nvPr/>
        </p:nvSpPr>
        <p:spPr bwMode="gray">
          <a:xfrm>
            <a:off x="4759325" y="1316038"/>
            <a:ext cx="4102100"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t>t=0</a:t>
            </a:r>
            <a:r>
              <a:rPr lang="ja-JP" altLang="en-US" kern="0" dirty="0"/>
              <a:t>で仰角</a:t>
            </a:r>
            <a:r>
              <a:rPr lang="en-US" altLang="ja-JP" kern="0" dirty="0"/>
              <a:t>θ</a:t>
            </a:r>
            <a:r>
              <a:rPr lang="ja-JP" altLang="en-US" kern="0" dirty="0"/>
              <a:t>で打ち上げる</a:t>
            </a:r>
            <a:endParaRPr lang="en-US" altLang="ja-JP" kern="0" dirty="0"/>
          </a:p>
        </p:txBody>
      </p:sp>
      <p:sp>
        <p:nvSpPr>
          <p:cNvPr id="66" name="コンテンツ プレースホルダー 2"/>
          <p:cNvSpPr txBox="1">
            <a:spLocks/>
          </p:cNvSpPr>
          <p:nvPr/>
        </p:nvSpPr>
        <p:spPr bwMode="gray">
          <a:xfrm>
            <a:off x="4826000" y="2981325"/>
            <a:ext cx="281305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時刻</a:t>
            </a:r>
            <a:r>
              <a:rPr lang="en-US" altLang="ja-JP" kern="0" dirty="0"/>
              <a:t>t</a:t>
            </a:r>
            <a:r>
              <a:rPr lang="ja-JP" altLang="en-US" kern="0" dirty="0" err="1"/>
              <a:t>での</a:t>
            </a:r>
            <a:r>
              <a:rPr lang="ja-JP" altLang="en-US" kern="0" dirty="0"/>
              <a:t>運動</a:t>
            </a:r>
            <a:endParaRPr lang="en-US" altLang="ja-JP" kern="0" dirty="0"/>
          </a:p>
        </p:txBody>
      </p:sp>
      <p:pic>
        <p:nvPicPr>
          <p:cNvPr id="67596" name="Picture 4" descr="C:\Users\azumat1976\Documents\Study16\lecture-zenki\STL161T1\slides\tsec_v.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6000" y="3540125"/>
            <a:ext cx="4060825"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7" name="Picture 5" descr="C:\Users\azumat1976\Documents\Study16\lecture-zenki\STL161T1\slides\tsec_x.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97425" y="4402138"/>
            <a:ext cx="4303713"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8" name="テキスト ボックス 1"/>
          <p:cNvSpPr txBox="1">
            <a:spLocks noChangeArrowheads="1"/>
          </p:cNvSpPr>
          <p:nvPr/>
        </p:nvSpPr>
        <p:spPr bwMode="auto">
          <a:xfrm>
            <a:off x="4821238" y="3862388"/>
            <a:ext cx="11223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600">
                <a:solidFill>
                  <a:schemeClr val="tx1"/>
                </a:solidFill>
                <a:latin typeface="Calibri" pitchFamily="34" charset="0"/>
              </a:rPr>
              <a:t>慣性の</a:t>
            </a:r>
            <a:endParaRPr lang="en-US" altLang="ja-JP" sz="1600">
              <a:solidFill>
                <a:schemeClr val="tx1"/>
              </a:solidFill>
              <a:latin typeface="Calibri" pitchFamily="34" charset="0"/>
            </a:endParaRPr>
          </a:p>
          <a:p>
            <a:pPr eaLnBrk="1" hangingPunct="1">
              <a:lnSpc>
                <a:spcPct val="100000"/>
              </a:lnSpc>
              <a:spcBef>
                <a:spcPct val="0"/>
              </a:spcBef>
              <a:spcAft>
                <a:spcPct val="0"/>
              </a:spcAft>
              <a:buClrTx/>
              <a:buFontTx/>
              <a:buNone/>
            </a:pPr>
            <a:r>
              <a:rPr lang="ja-JP" altLang="en-US" sz="1600">
                <a:solidFill>
                  <a:schemeClr val="tx1"/>
                </a:solidFill>
                <a:latin typeface="Calibri" pitchFamily="34" charset="0"/>
              </a:rPr>
              <a:t>法則</a:t>
            </a:r>
            <a:endParaRPr lang="en-US" altLang="ja-JP" sz="1600">
              <a:solidFill>
                <a:schemeClr val="tx1"/>
              </a:solidFill>
              <a:latin typeface="Calibri" pitchFamily="34" charset="0"/>
            </a:endParaRPr>
          </a:p>
        </p:txBody>
      </p:sp>
      <p:sp>
        <p:nvSpPr>
          <p:cNvPr id="67599" name="テキスト ボックス 1"/>
          <p:cNvSpPr txBox="1">
            <a:spLocks noChangeArrowheads="1"/>
          </p:cNvSpPr>
          <p:nvPr/>
        </p:nvSpPr>
        <p:spPr bwMode="auto">
          <a:xfrm>
            <a:off x="5681663" y="5097463"/>
            <a:ext cx="31527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1600">
                <a:solidFill>
                  <a:schemeClr val="tx1"/>
                </a:solidFill>
                <a:latin typeface="Calibri" pitchFamily="34" charset="0"/>
              </a:rPr>
              <a:t>t</a:t>
            </a:r>
            <a:r>
              <a:rPr lang="en-US" altLang="ja-JP" sz="1600" baseline="30000">
                <a:solidFill>
                  <a:schemeClr val="tx1"/>
                </a:solidFill>
                <a:latin typeface="Calibri" pitchFamily="34" charset="0"/>
              </a:rPr>
              <a:t>2</a:t>
            </a:r>
            <a:r>
              <a:rPr lang="ja-JP" altLang="en-US" sz="1600">
                <a:solidFill>
                  <a:schemeClr val="tx1"/>
                </a:solidFill>
                <a:latin typeface="Calibri" pitchFamily="34" charset="0"/>
              </a:rPr>
              <a:t>の係数以外は、ガリレイの奇数の法則と慣性の法則から導ける</a:t>
            </a:r>
            <a:r>
              <a:rPr lang="en-US" altLang="ja-JP" sz="1600">
                <a:solidFill>
                  <a:schemeClr val="tx1"/>
                </a:solidFill>
                <a:latin typeface="Calibri" pitchFamily="34" charset="0"/>
              </a:rPr>
              <a:t>!!</a:t>
            </a:r>
          </a:p>
        </p:txBody>
      </p:sp>
      <p:pic>
        <p:nvPicPr>
          <p:cNvPr id="67600" name="Picture 6" descr="C:\Users\azumat1976\Documents\Study16\lecture-zenki\STL161T1\slides\g_time.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9263" y="4559299"/>
            <a:ext cx="3454905" cy="830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 name="コンテンツ プレースホルダー 2"/>
          <p:cNvSpPr txBox="1">
            <a:spLocks/>
          </p:cNvSpPr>
          <p:nvPr/>
        </p:nvSpPr>
        <p:spPr bwMode="gray">
          <a:xfrm>
            <a:off x="3577756" y="4760119"/>
            <a:ext cx="1157287"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で着地</a:t>
            </a:r>
            <a:endParaRPr lang="en-US" altLang="ja-JP" kern="0" dirty="0"/>
          </a:p>
        </p:txBody>
      </p:sp>
      <p:pic>
        <p:nvPicPr>
          <p:cNvPr id="67602" name="Picture 7" descr="C:\Users\azumat1976\Documents\Study16\lecture-zenki\STL161T1\slides\g_distance.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838" y="5620861"/>
            <a:ext cx="3993680" cy="775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コンテンツ プレースホルダー 2"/>
          <p:cNvSpPr txBox="1">
            <a:spLocks/>
          </p:cNvSpPr>
          <p:nvPr/>
        </p:nvSpPr>
        <p:spPr bwMode="gray">
          <a:xfrm>
            <a:off x="4208609" y="5857109"/>
            <a:ext cx="3754437"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飛距離は</a:t>
            </a:r>
            <a:r>
              <a:rPr lang="en-US" altLang="ja-JP" kern="0" dirty="0"/>
              <a:t>θ=45°</a:t>
            </a:r>
            <a:r>
              <a:rPr lang="ja-JP" altLang="en-US" kern="0" dirty="0"/>
              <a:t>で最大</a:t>
            </a:r>
            <a:endParaRPr lang="en-US" altLang="ja-JP" kern="0" dirty="0"/>
          </a:p>
        </p:txBody>
      </p:sp>
      <p:sp>
        <p:nvSpPr>
          <p:cNvPr id="67604" name="テキスト ボックス 1"/>
          <p:cNvSpPr txBox="1">
            <a:spLocks noChangeArrowheads="1"/>
          </p:cNvSpPr>
          <p:nvPr/>
        </p:nvSpPr>
        <p:spPr bwMode="auto">
          <a:xfrm>
            <a:off x="2584450" y="6494463"/>
            <a:ext cx="64881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1800" dirty="0">
                <a:solidFill>
                  <a:schemeClr val="tx1"/>
                </a:solidFill>
                <a:latin typeface="Calibri" pitchFamily="34" charset="0"/>
              </a:rPr>
              <a:t>(</a:t>
            </a:r>
            <a:r>
              <a:rPr lang="ja-JP" altLang="en-US" sz="1800" dirty="0">
                <a:solidFill>
                  <a:schemeClr val="tx1"/>
                </a:solidFill>
                <a:latin typeface="Calibri" pitchFamily="34" charset="0"/>
              </a:rPr>
              <a:t>加法定理はプトレマイオスの時代には知られている</a:t>
            </a:r>
            <a:r>
              <a:rPr lang="en-US" altLang="ja-JP" sz="1800" dirty="0">
                <a:solidFill>
                  <a:schemeClr val="tx1"/>
                </a:solidFill>
                <a:latin typeface="Calibri" pitchFamily="34" charset="0"/>
              </a:rPr>
              <a:t>)</a:t>
            </a:r>
          </a:p>
        </p:txBody>
      </p:sp>
      <p:sp>
        <p:nvSpPr>
          <p:cNvPr id="67605" name="円/楕円 1"/>
          <p:cNvSpPr>
            <a:spLocks noChangeArrowheads="1"/>
          </p:cNvSpPr>
          <p:nvPr/>
        </p:nvSpPr>
        <p:spPr bwMode="gray">
          <a:xfrm>
            <a:off x="2709068" y="5897836"/>
            <a:ext cx="225425" cy="315913"/>
          </a:xfrm>
          <a:prstGeom prst="ellipse">
            <a:avLst/>
          </a:prstGeom>
          <a:noFill/>
          <a:ln w="2857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cxnSp>
        <p:nvCxnSpPr>
          <p:cNvPr id="67606" name="直線矢印コネクタ 2"/>
          <p:cNvCxnSpPr>
            <a:cxnSpLocks noChangeShapeType="1"/>
          </p:cNvCxnSpPr>
          <p:nvPr/>
        </p:nvCxnSpPr>
        <p:spPr bwMode="auto">
          <a:xfrm flipH="1" flipV="1">
            <a:off x="2904331" y="6168231"/>
            <a:ext cx="166687" cy="404812"/>
          </a:xfrm>
          <a:prstGeom prst="straightConnector1">
            <a:avLst/>
          </a:prstGeom>
          <a:noFill/>
          <a:ln w="28575" algn="ctr">
            <a:solidFill>
              <a:schemeClr val="accent2"/>
            </a:solidFill>
            <a:prstDash val="dash"/>
            <a:round/>
            <a:headEnd/>
            <a:tailEnd type="arrow" w="med" len="med"/>
          </a:ln>
          <a:extLst>
            <a:ext uri="{909E8E84-426E-40DD-AFC4-6F175D3DCCD1}">
              <a14:hiddenFill xmlns:a14="http://schemas.microsoft.com/office/drawing/2010/main">
                <a:noFill/>
              </a14:hiddenFill>
            </a:ext>
          </a:extLst>
        </p:spPr>
      </p:cxnSp>
      <p:sp>
        <p:nvSpPr>
          <p:cNvPr id="56343" name="スライド番号プレースホルダー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3C1D2B09-A275-4A44-AFF4-1BCE9D3ABAC4}" type="slidenum">
              <a:rPr kumimoji="0" lang="ja-JP" altLang="en-US" smtClean="0">
                <a:solidFill>
                  <a:schemeClr val="tx1"/>
                </a:solidFill>
              </a:rPr>
              <a:pPr>
                <a:lnSpc>
                  <a:spcPct val="100000"/>
                </a:lnSpc>
                <a:spcBef>
                  <a:spcPct val="0"/>
                </a:spcBef>
                <a:spcAft>
                  <a:spcPct val="0"/>
                </a:spcAft>
                <a:buClrTx/>
                <a:buFontTx/>
                <a:buNone/>
              </a:pPr>
              <a:t>55</a:t>
            </a:fld>
            <a:endParaRPr kumimoji="0" lang="ja-JP" alt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7592"/>
                                        </p:tgtEl>
                                        <p:attrNameLst>
                                          <p:attrName>style.visibility</p:attrName>
                                        </p:attrNameLst>
                                      </p:cBhvr>
                                      <p:to>
                                        <p:strVal val="visible"/>
                                      </p:to>
                                    </p:set>
                                    <p:anim calcmode="lin" valueType="num">
                                      <p:cBhvr additive="base">
                                        <p:cTn id="7" dur="500" fill="hold"/>
                                        <p:tgtEl>
                                          <p:spTgt spid="67592"/>
                                        </p:tgtEl>
                                        <p:attrNameLst>
                                          <p:attrName>ppt_x</p:attrName>
                                        </p:attrNameLst>
                                      </p:cBhvr>
                                      <p:tavLst>
                                        <p:tav tm="0">
                                          <p:val>
                                            <p:strVal val="#ppt_x"/>
                                          </p:val>
                                        </p:tav>
                                        <p:tav tm="100000">
                                          <p:val>
                                            <p:strVal val="#ppt_x"/>
                                          </p:val>
                                        </p:tav>
                                      </p:tavLst>
                                    </p:anim>
                                    <p:anim calcmode="lin" valueType="num">
                                      <p:cBhvr additive="base">
                                        <p:cTn id="8" dur="500" fill="hold"/>
                                        <p:tgtEl>
                                          <p:spTgt spid="6759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7593"/>
                                        </p:tgtEl>
                                        <p:attrNameLst>
                                          <p:attrName>style.visibility</p:attrName>
                                        </p:attrNameLst>
                                      </p:cBhvr>
                                      <p:to>
                                        <p:strVal val="visible"/>
                                      </p:to>
                                    </p:set>
                                    <p:anim calcmode="lin" valueType="num">
                                      <p:cBhvr additive="base">
                                        <p:cTn id="13" dur="500" fill="hold"/>
                                        <p:tgtEl>
                                          <p:spTgt spid="67593"/>
                                        </p:tgtEl>
                                        <p:attrNameLst>
                                          <p:attrName>ppt_x</p:attrName>
                                        </p:attrNameLst>
                                      </p:cBhvr>
                                      <p:tavLst>
                                        <p:tav tm="0">
                                          <p:val>
                                            <p:strVal val="#ppt_x"/>
                                          </p:val>
                                        </p:tav>
                                        <p:tav tm="100000">
                                          <p:val>
                                            <p:strVal val="#ppt_x"/>
                                          </p:val>
                                        </p:tav>
                                      </p:tavLst>
                                    </p:anim>
                                    <p:anim calcmode="lin" valueType="num">
                                      <p:cBhvr additive="base">
                                        <p:cTn id="14" dur="500" fill="hold"/>
                                        <p:tgtEl>
                                          <p:spTgt spid="6759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6"/>
                                        </p:tgtEl>
                                        <p:attrNameLst>
                                          <p:attrName>style.visibility</p:attrName>
                                        </p:attrNameLst>
                                      </p:cBhvr>
                                      <p:to>
                                        <p:strVal val="visible"/>
                                      </p:to>
                                    </p:set>
                                    <p:anim calcmode="lin" valueType="num">
                                      <p:cBhvr additive="base">
                                        <p:cTn id="19" dur="500" fill="hold"/>
                                        <p:tgtEl>
                                          <p:spTgt spid="66"/>
                                        </p:tgtEl>
                                        <p:attrNameLst>
                                          <p:attrName>ppt_x</p:attrName>
                                        </p:attrNameLst>
                                      </p:cBhvr>
                                      <p:tavLst>
                                        <p:tav tm="0">
                                          <p:val>
                                            <p:strVal val="#ppt_x"/>
                                          </p:val>
                                        </p:tav>
                                        <p:tav tm="100000">
                                          <p:val>
                                            <p:strVal val="#ppt_x"/>
                                          </p:val>
                                        </p:tav>
                                      </p:tavLst>
                                    </p:anim>
                                    <p:anim calcmode="lin" valueType="num">
                                      <p:cBhvr additive="base">
                                        <p:cTn id="20"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67596"/>
                                        </p:tgtEl>
                                        <p:attrNameLst>
                                          <p:attrName>style.visibility</p:attrName>
                                        </p:attrNameLst>
                                      </p:cBhvr>
                                      <p:to>
                                        <p:strVal val="visible"/>
                                      </p:to>
                                    </p:set>
                                    <p:anim calcmode="lin" valueType="num">
                                      <p:cBhvr additive="base">
                                        <p:cTn id="29" dur="500" fill="hold"/>
                                        <p:tgtEl>
                                          <p:spTgt spid="67596"/>
                                        </p:tgtEl>
                                        <p:attrNameLst>
                                          <p:attrName>ppt_x</p:attrName>
                                        </p:attrNameLst>
                                      </p:cBhvr>
                                      <p:tavLst>
                                        <p:tav tm="0">
                                          <p:val>
                                            <p:strVal val="#ppt_x"/>
                                          </p:val>
                                        </p:tav>
                                        <p:tav tm="100000">
                                          <p:val>
                                            <p:strVal val="#ppt_x"/>
                                          </p:val>
                                        </p:tav>
                                      </p:tavLst>
                                    </p:anim>
                                    <p:anim calcmode="lin" valueType="num">
                                      <p:cBhvr additive="base">
                                        <p:cTn id="30" dur="500" fill="hold"/>
                                        <p:tgtEl>
                                          <p:spTgt spid="67596"/>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67598"/>
                                        </p:tgtEl>
                                        <p:attrNameLst>
                                          <p:attrName>style.visibility</p:attrName>
                                        </p:attrNameLst>
                                      </p:cBhvr>
                                      <p:to>
                                        <p:strVal val="visible"/>
                                      </p:to>
                                    </p:set>
                                    <p:anim calcmode="lin" valueType="num">
                                      <p:cBhvr additive="base">
                                        <p:cTn id="33" dur="500" fill="hold"/>
                                        <p:tgtEl>
                                          <p:spTgt spid="67598"/>
                                        </p:tgtEl>
                                        <p:attrNameLst>
                                          <p:attrName>ppt_x</p:attrName>
                                        </p:attrNameLst>
                                      </p:cBhvr>
                                      <p:tavLst>
                                        <p:tav tm="0">
                                          <p:val>
                                            <p:strVal val="#ppt_x"/>
                                          </p:val>
                                        </p:tav>
                                        <p:tav tm="100000">
                                          <p:val>
                                            <p:strVal val="#ppt_x"/>
                                          </p:val>
                                        </p:tav>
                                      </p:tavLst>
                                    </p:anim>
                                    <p:anim calcmode="lin" valueType="num">
                                      <p:cBhvr additive="base">
                                        <p:cTn id="34" dur="500" fill="hold"/>
                                        <p:tgtEl>
                                          <p:spTgt spid="67598"/>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additive="base">
                                        <p:cTn id="39" dur="500" fill="hold"/>
                                        <p:tgtEl>
                                          <p:spTgt spid="24"/>
                                        </p:tgtEl>
                                        <p:attrNameLst>
                                          <p:attrName>ppt_x</p:attrName>
                                        </p:attrNameLst>
                                      </p:cBhvr>
                                      <p:tavLst>
                                        <p:tav tm="0">
                                          <p:val>
                                            <p:strVal val="#ppt_x"/>
                                          </p:val>
                                        </p:tav>
                                        <p:tav tm="100000">
                                          <p:val>
                                            <p:strVal val="#ppt_x"/>
                                          </p:val>
                                        </p:tav>
                                      </p:tavLst>
                                    </p:anim>
                                    <p:anim calcmode="lin" valueType="num">
                                      <p:cBhvr additive="base">
                                        <p:cTn id="40" dur="500" fill="hold"/>
                                        <p:tgtEl>
                                          <p:spTgt spid="24"/>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7597"/>
                                        </p:tgtEl>
                                        <p:attrNameLst>
                                          <p:attrName>style.visibility</p:attrName>
                                        </p:attrNameLst>
                                      </p:cBhvr>
                                      <p:to>
                                        <p:strVal val="visible"/>
                                      </p:to>
                                    </p:set>
                                    <p:anim calcmode="lin" valueType="num">
                                      <p:cBhvr additive="base">
                                        <p:cTn id="43" dur="500" fill="hold"/>
                                        <p:tgtEl>
                                          <p:spTgt spid="67597"/>
                                        </p:tgtEl>
                                        <p:attrNameLst>
                                          <p:attrName>ppt_x</p:attrName>
                                        </p:attrNameLst>
                                      </p:cBhvr>
                                      <p:tavLst>
                                        <p:tav tm="0">
                                          <p:val>
                                            <p:strVal val="#ppt_x"/>
                                          </p:val>
                                        </p:tav>
                                        <p:tav tm="100000">
                                          <p:val>
                                            <p:strVal val="#ppt_x"/>
                                          </p:val>
                                        </p:tav>
                                      </p:tavLst>
                                    </p:anim>
                                    <p:anim calcmode="lin" valueType="num">
                                      <p:cBhvr additive="base">
                                        <p:cTn id="44" dur="500" fill="hold"/>
                                        <p:tgtEl>
                                          <p:spTgt spid="67597"/>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7599"/>
                                        </p:tgtEl>
                                        <p:attrNameLst>
                                          <p:attrName>style.visibility</p:attrName>
                                        </p:attrNameLst>
                                      </p:cBhvr>
                                      <p:to>
                                        <p:strVal val="visible"/>
                                      </p:to>
                                    </p:set>
                                    <p:anim calcmode="lin" valueType="num">
                                      <p:cBhvr additive="base">
                                        <p:cTn id="49" dur="500" fill="hold"/>
                                        <p:tgtEl>
                                          <p:spTgt spid="67599"/>
                                        </p:tgtEl>
                                        <p:attrNameLst>
                                          <p:attrName>ppt_x</p:attrName>
                                        </p:attrNameLst>
                                      </p:cBhvr>
                                      <p:tavLst>
                                        <p:tav tm="0">
                                          <p:val>
                                            <p:strVal val="#ppt_x"/>
                                          </p:val>
                                        </p:tav>
                                        <p:tav tm="100000">
                                          <p:val>
                                            <p:strVal val="#ppt_x"/>
                                          </p:val>
                                        </p:tav>
                                      </p:tavLst>
                                    </p:anim>
                                    <p:anim calcmode="lin" valueType="num">
                                      <p:cBhvr additive="base">
                                        <p:cTn id="50" dur="500" fill="hold"/>
                                        <p:tgtEl>
                                          <p:spTgt spid="67599"/>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67600"/>
                                        </p:tgtEl>
                                        <p:attrNameLst>
                                          <p:attrName>style.visibility</p:attrName>
                                        </p:attrNameLst>
                                      </p:cBhvr>
                                      <p:to>
                                        <p:strVal val="visible"/>
                                      </p:to>
                                    </p:set>
                                    <p:anim calcmode="lin" valueType="num">
                                      <p:cBhvr additive="base">
                                        <p:cTn id="55" dur="500" fill="hold"/>
                                        <p:tgtEl>
                                          <p:spTgt spid="67600"/>
                                        </p:tgtEl>
                                        <p:attrNameLst>
                                          <p:attrName>ppt_x</p:attrName>
                                        </p:attrNameLst>
                                      </p:cBhvr>
                                      <p:tavLst>
                                        <p:tav tm="0">
                                          <p:val>
                                            <p:strVal val="#ppt_x"/>
                                          </p:val>
                                        </p:tav>
                                        <p:tav tm="100000">
                                          <p:val>
                                            <p:strVal val="#ppt_x"/>
                                          </p:val>
                                        </p:tav>
                                      </p:tavLst>
                                    </p:anim>
                                    <p:anim calcmode="lin" valueType="num">
                                      <p:cBhvr additive="base">
                                        <p:cTn id="56" dur="500" fill="hold"/>
                                        <p:tgtEl>
                                          <p:spTgt spid="67600"/>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71"/>
                                        </p:tgtEl>
                                        <p:attrNameLst>
                                          <p:attrName>style.visibility</p:attrName>
                                        </p:attrNameLst>
                                      </p:cBhvr>
                                      <p:to>
                                        <p:strVal val="visible"/>
                                      </p:to>
                                    </p:set>
                                    <p:anim calcmode="lin" valueType="num">
                                      <p:cBhvr additive="base">
                                        <p:cTn id="59" dur="500" fill="hold"/>
                                        <p:tgtEl>
                                          <p:spTgt spid="71"/>
                                        </p:tgtEl>
                                        <p:attrNameLst>
                                          <p:attrName>ppt_x</p:attrName>
                                        </p:attrNameLst>
                                      </p:cBhvr>
                                      <p:tavLst>
                                        <p:tav tm="0">
                                          <p:val>
                                            <p:strVal val="#ppt_x"/>
                                          </p:val>
                                        </p:tav>
                                        <p:tav tm="100000">
                                          <p:val>
                                            <p:strVal val="#ppt_x"/>
                                          </p:val>
                                        </p:tav>
                                      </p:tavLst>
                                    </p:anim>
                                    <p:anim calcmode="lin" valueType="num">
                                      <p:cBhvr additive="base">
                                        <p:cTn id="60"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4" fill="hold" nodeType="clickEffect">
                                  <p:stCondLst>
                                    <p:cond delay="0"/>
                                  </p:stCondLst>
                                  <p:childTnLst>
                                    <p:set>
                                      <p:cBhvr>
                                        <p:cTn id="64" dur="1" fill="hold">
                                          <p:stCondLst>
                                            <p:cond delay="0"/>
                                          </p:stCondLst>
                                        </p:cTn>
                                        <p:tgtEl>
                                          <p:spTgt spid="67602"/>
                                        </p:tgtEl>
                                        <p:attrNameLst>
                                          <p:attrName>style.visibility</p:attrName>
                                        </p:attrNameLst>
                                      </p:cBhvr>
                                      <p:to>
                                        <p:strVal val="visible"/>
                                      </p:to>
                                    </p:set>
                                    <p:anim calcmode="lin" valueType="num">
                                      <p:cBhvr additive="base">
                                        <p:cTn id="65" dur="500" fill="hold"/>
                                        <p:tgtEl>
                                          <p:spTgt spid="67602"/>
                                        </p:tgtEl>
                                        <p:attrNameLst>
                                          <p:attrName>ppt_x</p:attrName>
                                        </p:attrNameLst>
                                      </p:cBhvr>
                                      <p:tavLst>
                                        <p:tav tm="0">
                                          <p:val>
                                            <p:strVal val="#ppt_x"/>
                                          </p:val>
                                        </p:tav>
                                        <p:tav tm="100000">
                                          <p:val>
                                            <p:strVal val="#ppt_x"/>
                                          </p:val>
                                        </p:tav>
                                      </p:tavLst>
                                    </p:anim>
                                    <p:anim calcmode="lin" valueType="num">
                                      <p:cBhvr additive="base">
                                        <p:cTn id="66" dur="500" fill="hold"/>
                                        <p:tgtEl>
                                          <p:spTgt spid="67602"/>
                                        </p:tgtEl>
                                        <p:attrNameLst>
                                          <p:attrName>ppt_y</p:attrName>
                                        </p:attrNameLst>
                                      </p:cBhvr>
                                      <p:tavLst>
                                        <p:tav tm="0">
                                          <p:val>
                                            <p:strVal val="1+#ppt_h/2"/>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73"/>
                                        </p:tgtEl>
                                        <p:attrNameLst>
                                          <p:attrName>style.visibility</p:attrName>
                                        </p:attrNameLst>
                                      </p:cBhvr>
                                      <p:to>
                                        <p:strVal val="visible"/>
                                      </p:to>
                                    </p:set>
                                    <p:anim calcmode="lin" valueType="num">
                                      <p:cBhvr additive="base">
                                        <p:cTn id="71" dur="500" fill="hold"/>
                                        <p:tgtEl>
                                          <p:spTgt spid="73"/>
                                        </p:tgtEl>
                                        <p:attrNameLst>
                                          <p:attrName>ppt_x</p:attrName>
                                        </p:attrNameLst>
                                      </p:cBhvr>
                                      <p:tavLst>
                                        <p:tav tm="0">
                                          <p:val>
                                            <p:strVal val="#ppt_x"/>
                                          </p:val>
                                        </p:tav>
                                        <p:tav tm="100000">
                                          <p:val>
                                            <p:strVal val="#ppt_x"/>
                                          </p:val>
                                        </p:tav>
                                      </p:tavLst>
                                    </p:anim>
                                    <p:anim calcmode="lin" valueType="num">
                                      <p:cBhvr additive="base">
                                        <p:cTn id="72" dur="500" fill="hold"/>
                                        <p:tgtEl>
                                          <p:spTgt spid="73"/>
                                        </p:tgtEl>
                                        <p:attrNameLst>
                                          <p:attrName>ppt_y</p:attrName>
                                        </p:attrNameLst>
                                      </p:cBhvr>
                                      <p:tavLst>
                                        <p:tav tm="0">
                                          <p:val>
                                            <p:strVal val="1+#ppt_h/2"/>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67605"/>
                                        </p:tgtEl>
                                        <p:attrNameLst>
                                          <p:attrName>style.visibility</p:attrName>
                                        </p:attrNameLst>
                                      </p:cBhvr>
                                      <p:to>
                                        <p:strVal val="visible"/>
                                      </p:to>
                                    </p:set>
                                    <p:anim calcmode="lin" valueType="num">
                                      <p:cBhvr additive="base">
                                        <p:cTn id="77" dur="500" fill="hold"/>
                                        <p:tgtEl>
                                          <p:spTgt spid="67605"/>
                                        </p:tgtEl>
                                        <p:attrNameLst>
                                          <p:attrName>ppt_x</p:attrName>
                                        </p:attrNameLst>
                                      </p:cBhvr>
                                      <p:tavLst>
                                        <p:tav tm="0">
                                          <p:val>
                                            <p:strVal val="#ppt_x"/>
                                          </p:val>
                                        </p:tav>
                                        <p:tav tm="100000">
                                          <p:val>
                                            <p:strVal val="#ppt_x"/>
                                          </p:val>
                                        </p:tav>
                                      </p:tavLst>
                                    </p:anim>
                                    <p:anim calcmode="lin" valueType="num">
                                      <p:cBhvr additive="base">
                                        <p:cTn id="78" dur="500" fill="hold"/>
                                        <p:tgtEl>
                                          <p:spTgt spid="67605"/>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67606"/>
                                        </p:tgtEl>
                                        <p:attrNameLst>
                                          <p:attrName>style.visibility</p:attrName>
                                        </p:attrNameLst>
                                      </p:cBhvr>
                                      <p:to>
                                        <p:strVal val="visible"/>
                                      </p:to>
                                    </p:set>
                                    <p:anim calcmode="lin" valueType="num">
                                      <p:cBhvr additive="base">
                                        <p:cTn id="81" dur="500" fill="hold"/>
                                        <p:tgtEl>
                                          <p:spTgt spid="67606"/>
                                        </p:tgtEl>
                                        <p:attrNameLst>
                                          <p:attrName>ppt_x</p:attrName>
                                        </p:attrNameLst>
                                      </p:cBhvr>
                                      <p:tavLst>
                                        <p:tav tm="0">
                                          <p:val>
                                            <p:strVal val="#ppt_x"/>
                                          </p:val>
                                        </p:tav>
                                        <p:tav tm="100000">
                                          <p:val>
                                            <p:strVal val="#ppt_x"/>
                                          </p:val>
                                        </p:tav>
                                      </p:tavLst>
                                    </p:anim>
                                    <p:anim calcmode="lin" valueType="num">
                                      <p:cBhvr additive="base">
                                        <p:cTn id="82" dur="500" fill="hold"/>
                                        <p:tgtEl>
                                          <p:spTgt spid="67606"/>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67604"/>
                                        </p:tgtEl>
                                        <p:attrNameLst>
                                          <p:attrName>style.visibility</p:attrName>
                                        </p:attrNameLst>
                                      </p:cBhvr>
                                      <p:to>
                                        <p:strVal val="visible"/>
                                      </p:to>
                                    </p:set>
                                    <p:anim calcmode="lin" valueType="num">
                                      <p:cBhvr additive="base">
                                        <p:cTn id="85" dur="500" fill="hold"/>
                                        <p:tgtEl>
                                          <p:spTgt spid="67604"/>
                                        </p:tgtEl>
                                        <p:attrNameLst>
                                          <p:attrName>ppt_x</p:attrName>
                                        </p:attrNameLst>
                                      </p:cBhvr>
                                      <p:tavLst>
                                        <p:tav tm="0">
                                          <p:val>
                                            <p:strVal val="#ppt_x"/>
                                          </p:val>
                                        </p:tav>
                                        <p:tav tm="100000">
                                          <p:val>
                                            <p:strVal val="#ppt_x"/>
                                          </p:val>
                                        </p:tav>
                                      </p:tavLst>
                                    </p:anim>
                                    <p:anim calcmode="lin" valueType="num">
                                      <p:cBhvr additive="base">
                                        <p:cTn id="86" dur="500" fill="hold"/>
                                        <p:tgtEl>
                                          <p:spTgt spid="676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3" grpId="0" animBg="1"/>
      <p:bldP spid="66" grpId="0"/>
      <p:bldP spid="67598" grpId="0"/>
      <p:bldP spid="67599" grpId="0"/>
      <p:bldP spid="71" grpId="0"/>
      <p:bldP spid="73" grpId="0"/>
      <p:bldP spid="67604" grpId="0"/>
      <p:bldP spid="6760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タイトル 4"/>
          <p:cNvSpPr>
            <a:spLocks noGrp="1"/>
          </p:cNvSpPr>
          <p:nvPr>
            <p:ph type="title"/>
          </p:nvPr>
        </p:nvSpPr>
        <p:spPr/>
        <p:txBody>
          <a:bodyPr/>
          <a:lstStyle/>
          <a:p>
            <a:r>
              <a:rPr lang="en-US" altLang="ja-JP"/>
              <a:t>6. </a:t>
            </a:r>
            <a:r>
              <a:rPr lang="ja-JP" altLang="en-US"/>
              <a:t>慣性の法則と天動説に対する反論</a:t>
            </a:r>
          </a:p>
        </p:txBody>
      </p:sp>
      <p:pic>
        <p:nvPicPr>
          <p:cNvPr id="57347" name="Picture 2" descr="C:\Users\azumat1976\Documents\Study16\lecture-zenki\KGK161\slides\galile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875" y="1233488"/>
            <a:ext cx="2038350" cy="246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テキスト ボックス 2"/>
          <p:cNvSpPr txBox="1">
            <a:spLocks noChangeArrowheads="1"/>
          </p:cNvSpPr>
          <p:nvPr/>
        </p:nvSpPr>
        <p:spPr bwMode="auto">
          <a:xfrm>
            <a:off x="396875" y="3789363"/>
            <a:ext cx="1870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dirty="0">
                <a:solidFill>
                  <a:schemeClr val="tx1"/>
                </a:solidFill>
                <a:latin typeface="Calibri" pitchFamily="34" charset="0"/>
              </a:rPr>
              <a:t>ガリレオ・ガリレイ</a:t>
            </a:r>
            <a:endParaRPr lang="en-US" altLang="ja-JP" sz="1800" dirty="0">
              <a:solidFill>
                <a:schemeClr val="tx1"/>
              </a:solidFill>
              <a:latin typeface="Calibri" pitchFamily="34" charset="0"/>
            </a:endParaRPr>
          </a:p>
        </p:txBody>
      </p:sp>
      <p:grpSp>
        <p:nvGrpSpPr>
          <p:cNvPr id="57349" name="グループ化 35"/>
          <p:cNvGrpSpPr>
            <a:grpSpLocks/>
          </p:cNvGrpSpPr>
          <p:nvPr/>
        </p:nvGrpSpPr>
        <p:grpSpPr bwMode="auto">
          <a:xfrm>
            <a:off x="2435225" y="1336675"/>
            <a:ext cx="604838" cy="439738"/>
            <a:chOff x="2441575" y="2388358"/>
            <a:chExt cx="308284" cy="409433"/>
          </a:xfrm>
        </p:grpSpPr>
        <p:cxnSp>
          <p:nvCxnSpPr>
            <p:cNvPr id="57352" name="直線コネクタ 37"/>
            <p:cNvCxnSpPr>
              <a:cxnSpLocks noChangeShapeType="1"/>
            </p:cNvCxnSpPr>
            <p:nvPr/>
          </p:nvCxnSpPr>
          <p:spPr bwMode="auto">
            <a:xfrm flipH="1" flipV="1">
              <a:off x="2441575" y="2388358"/>
              <a:ext cx="308284" cy="155313"/>
            </a:xfrm>
            <a:prstGeom prst="line">
              <a:avLst/>
            </a:prstGeom>
            <a:noFill/>
            <a:ln w="28575" algn="ctr">
              <a:solidFill>
                <a:srgbClr val="0070C0"/>
              </a:solidFill>
              <a:round/>
              <a:headEnd/>
              <a:tailEnd/>
            </a:ln>
            <a:extLst>
              <a:ext uri="{909E8E84-426E-40DD-AFC4-6F175D3DCCD1}">
                <a14:hiddenFill xmlns:a14="http://schemas.microsoft.com/office/drawing/2010/main">
                  <a:noFill/>
                </a14:hiddenFill>
              </a:ext>
            </a:extLst>
          </p:spPr>
        </p:cxnSp>
        <p:cxnSp>
          <p:nvCxnSpPr>
            <p:cNvPr id="57353" name="直線コネクタ 38"/>
            <p:cNvCxnSpPr>
              <a:cxnSpLocks noChangeShapeType="1"/>
            </p:cNvCxnSpPr>
            <p:nvPr/>
          </p:nvCxnSpPr>
          <p:spPr bwMode="auto">
            <a:xfrm flipH="1" flipV="1">
              <a:off x="2441575" y="2388359"/>
              <a:ext cx="308284" cy="409432"/>
            </a:xfrm>
            <a:prstGeom prst="line">
              <a:avLst/>
            </a:prstGeom>
            <a:noFill/>
            <a:ln w="28575" algn="ctr">
              <a:solidFill>
                <a:srgbClr val="0070C0"/>
              </a:solidFill>
              <a:round/>
              <a:headEnd/>
              <a:tailEnd/>
            </a:ln>
            <a:extLst>
              <a:ext uri="{909E8E84-426E-40DD-AFC4-6F175D3DCCD1}">
                <a14:hiddenFill xmlns:a14="http://schemas.microsoft.com/office/drawing/2010/main">
                  <a:noFill/>
                </a14:hiddenFill>
              </a:ext>
            </a:extLst>
          </p:spPr>
        </p:cxnSp>
      </p:grpSp>
      <p:sp>
        <p:nvSpPr>
          <p:cNvPr id="2" name="正方形/長方形 1"/>
          <p:cNvSpPr/>
          <p:nvPr/>
        </p:nvSpPr>
        <p:spPr>
          <a:xfrm>
            <a:off x="3046413" y="1366838"/>
            <a:ext cx="5429250" cy="3416320"/>
          </a:xfrm>
          <a:prstGeom prst="rect">
            <a:avLst/>
          </a:prstGeom>
          <a:solidFill>
            <a:schemeClr val="accent4">
              <a:lumMod val="20000"/>
              <a:lumOff val="80000"/>
            </a:schemeClr>
          </a:solidFill>
          <a:ln w="28575">
            <a:solidFill>
              <a:srgbClr val="0070C0"/>
            </a:solidFill>
          </a:ln>
        </p:spPr>
        <p:txBody>
          <a:bodyPr>
            <a:spAutoFit/>
          </a:bodyPr>
          <a:lstStyle/>
          <a:p>
            <a:pPr eaLnBrk="1" hangingPunct="1">
              <a:defRPr/>
            </a:pPr>
            <a:r>
              <a:rPr lang="ja-JP" altLang="en-US" sz="2400" dirty="0">
                <a:ea typeface="ＭＳ Ｐゴシック" panose="020B0600070205080204" pitchFamily="50" charset="-128"/>
              </a:rPr>
              <a:t>数学のがっちりした証明がこういう問題で威力を見せることに自分は驚きと喜びでいっぱいだ。自分はかつて、大砲は</a:t>
            </a:r>
            <a:r>
              <a:rPr lang="en-US" altLang="ja-JP" sz="2400" dirty="0">
                <a:ea typeface="ＭＳ Ｐゴシック" panose="020B0600070205080204" pitchFamily="50" charset="-128"/>
              </a:rPr>
              <a:t>45°</a:t>
            </a:r>
            <a:r>
              <a:rPr lang="ja-JP" altLang="en-US" sz="2400" dirty="0">
                <a:ea typeface="ＭＳ Ｐゴシック" panose="020B0600070205080204" pitchFamily="50" charset="-128"/>
              </a:rPr>
              <a:t>の仰角で撃つと最大の射程が得られるという話を知人の砲手から聞いたことがあるが、それがなぜそうなるかを理解することは、単に実験を繰り返すよりはるかに重要なことだ。</a:t>
            </a:r>
            <a:endParaRPr lang="en-US" altLang="ja-JP" sz="2400" dirty="0">
              <a:ea typeface="ＭＳ Ｐゴシック" panose="020B0600070205080204" pitchFamily="50" charset="-128"/>
            </a:endParaRPr>
          </a:p>
          <a:p>
            <a:pPr eaLnBrk="1" hangingPunct="1">
              <a:defRPr/>
            </a:pPr>
            <a:r>
              <a:rPr lang="en-US" altLang="ja-JP" sz="2400" dirty="0">
                <a:ea typeface="ＭＳ Ｐゴシック" panose="020B0600070205080204" pitchFamily="50" charset="-128"/>
              </a:rPr>
              <a:t>『</a:t>
            </a:r>
            <a:r>
              <a:rPr lang="ja-JP" altLang="en-US" sz="2400" dirty="0">
                <a:ea typeface="ＭＳ Ｐゴシック" panose="020B0600070205080204" pitchFamily="50" charset="-128"/>
              </a:rPr>
              <a:t>新科学対話</a:t>
            </a:r>
            <a:r>
              <a:rPr lang="en-US" altLang="ja-JP" sz="2400" dirty="0">
                <a:ea typeface="ＭＳ Ｐゴシック" panose="020B0600070205080204" pitchFamily="50" charset="-128"/>
              </a:rPr>
              <a:t>』(1638</a:t>
            </a:r>
            <a:r>
              <a:rPr lang="ja-JP" altLang="en-US" sz="2400" dirty="0">
                <a:ea typeface="ＭＳ Ｐゴシック" panose="020B0600070205080204" pitchFamily="50" charset="-128"/>
              </a:rPr>
              <a:t>年</a:t>
            </a:r>
            <a:r>
              <a:rPr lang="en-US" altLang="ja-JP" sz="2400" dirty="0">
                <a:ea typeface="ＭＳ Ｐゴシック" panose="020B0600070205080204" pitchFamily="50" charset="-128"/>
              </a:rPr>
              <a:t>)</a:t>
            </a:r>
            <a:endParaRPr lang="ja-JP" altLang="en-US" sz="2400" dirty="0">
              <a:ea typeface="ＭＳ Ｐゴシック" panose="020B0600070205080204" pitchFamily="50" charset="-128"/>
            </a:endParaRPr>
          </a:p>
        </p:txBody>
      </p:sp>
      <p:sp>
        <p:nvSpPr>
          <p:cNvPr id="57351" name="スライド番号プレースホルダー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AC7548AE-9D63-4F88-82B5-384A824378D5}" type="slidenum">
              <a:rPr kumimoji="0" lang="ja-JP" altLang="en-US" smtClean="0">
                <a:solidFill>
                  <a:schemeClr val="tx1"/>
                </a:solidFill>
              </a:rPr>
              <a:pPr>
                <a:lnSpc>
                  <a:spcPct val="100000"/>
                </a:lnSpc>
                <a:spcBef>
                  <a:spcPct val="0"/>
                </a:spcBef>
                <a:spcAft>
                  <a:spcPct val="0"/>
                </a:spcAft>
                <a:buClrTx/>
                <a:buFontTx/>
                <a:buNone/>
              </a:pPr>
              <a:t>56</a:t>
            </a:fld>
            <a:endParaRPr kumimoji="0" lang="ja-JP" altLang="en-US">
              <a:solidFill>
                <a:schemeClr val="tx1"/>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タイトル 4"/>
          <p:cNvSpPr>
            <a:spLocks noGrp="1"/>
          </p:cNvSpPr>
          <p:nvPr>
            <p:ph type="title"/>
          </p:nvPr>
        </p:nvSpPr>
        <p:spPr/>
        <p:txBody>
          <a:bodyPr/>
          <a:lstStyle/>
          <a:p>
            <a:r>
              <a:rPr lang="en-US" altLang="ja-JP"/>
              <a:t>7. </a:t>
            </a:r>
            <a:r>
              <a:rPr lang="ja-JP" altLang="en-US"/>
              <a:t>ガリレイの宗教裁判</a:t>
            </a:r>
          </a:p>
        </p:txBody>
      </p:sp>
      <p:sp>
        <p:nvSpPr>
          <p:cNvPr id="9" name="コンテンツ プレースホルダー 2"/>
          <p:cNvSpPr txBox="1">
            <a:spLocks/>
          </p:cNvSpPr>
          <p:nvPr/>
        </p:nvSpPr>
        <p:spPr bwMode="gray">
          <a:xfrm>
            <a:off x="152400" y="869950"/>
            <a:ext cx="6657975"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キリスト教の教義　⇒　天動説を支持</a:t>
            </a:r>
            <a:endParaRPr lang="en-US" altLang="ja-JP" kern="0" dirty="0"/>
          </a:p>
        </p:txBody>
      </p:sp>
      <p:pic>
        <p:nvPicPr>
          <p:cNvPr id="58372" name="Picture 2" descr="C:\Users\azumat1976\Documents\Study16\lecture-zenki\STL161T1\slides\giordano_brun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088" y="1268413"/>
            <a:ext cx="2155825"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コンテンツ プレースホルダー 2"/>
          <p:cNvSpPr txBox="1">
            <a:spLocks/>
          </p:cNvSpPr>
          <p:nvPr/>
        </p:nvSpPr>
        <p:spPr bwMode="gray">
          <a:xfrm>
            <a:off x="2616200" y="1452563"/>
            <a:ext cx="5829300" cy="186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ジョルダーノ・ブルーノ</a:t>
            </a:r>
            <a:r>
              <a:rPr lang="en-US" altLang="ja-JP" kern="0" dirty="0"/>
              <a:t>:</a:t>
            </a:r>
          </a:p>
          <a:p>
            <a:pPr marL="0" indent="0" eaLnBrk="1" hangingPunct="1">
              <a:buFont typeface="Wingdings" pitchFamily="2" charset="2"/>
              <a:buNone/>
              <a:defRPr/>
            </a:pPr>
            <a:r>
              <a:rPr lang="en-US" altLang="ja-JP" sz="2000" kern="0" dirty="0"/>
              <a:t>(Giordano Bruno, 1548-1600)</a:t>
            </a:r>
          </a:p>
          <a:p>
            <a:pPr marL="0" indent="0" eaLnBrk="1" hangingPunct="1">
              <a:buFont typeface="Wingdings" pitchFamily="2" charset="2"/>
              <a:buNone/>
              <a:defRPr/>
            </a:pPr>
            <a:r>
              <a:rPr lang="ja-JP" altLang="en-US" kern="0" dirty="0"/>
              <a:t>宇宙は無限に広がっているとし、</a:t>
            </a:r>
            <a:endParaRPr lang="en-US" altLang="ja-JP" kern="0" dirty="0"/>
          </a:p>
          <a:p>
            <a:pPr marL="0" indent="0" eaLnBrk="1" hangingPunct="1">
              <a:buFont typeface="Wingdings" pitchFamily="2" charset="2"/>
              <a:buNone/>
              <a:defRPr/>
            </a:pPr>
            <a:r>
              <a:rPr lang="ja-JP" altLang="en-US" kern="0" dirty="0"/>
              <a:t>コペルニクスの地動説を擁護</a:t>
            </a:r>
            <a:endParaRPr lang="en-US" altLang="ja-JP" kern="0" dirty="0"/>
          </a:p>
        </p:txBody>
      </p:sp>
      <p:sp>
        <p:nvSpPr>
          <p:cNvPr id="12" name="コンテンツ プレースホルダー 2"/>
          <p:cNvSpPr txBox="1">
            <a:spLocks/>
          </p:cNvSpPr>
          <p:nvPr/>
        </p:nvSpPr>
        <p:spPr bwMode="gray">
          <a:xfrm>
            <a:off x="2619375" y="3392488"/>
            <a:ext cx="5827713"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a:t>
            </a:r>
            <a:r>
              <a:rPr lang="en-US" altLang="ja-JP" kern="0" dirty="0"/>
              <a:t>1600</a:t>
            </a:r>
            <a:r>
              <a:rPr lang="ja-JP" altLang="en-US" kern="0" dirty="0"/>
              <a:t>年に火炙りの刑に処せられる</a:t>
            </a:r>
            <a:endParaRPr lang="en-US" altLang="ja-JP" kern="0" dirty="0"/>
          </a:p>
        </p:txBody>
      </p:sp>
      <p:sp>
        <p:nvSpPr>
          <p:cNvPr id="13" name="コンテンツ プレースホルダー 2"/>
          <p:cNvSpPr txBox="1">
            <a:spLocks/>
          </p:cNvSpPr>
          <p:nvPr/>
        </p:nvSpPr>
        <p:spPr bwMode="gray">
          <a:xfrm>
            <a:off x="319088" y="4238625"/>
            <a:ext cx="7799387" cy="186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t>1616</a:t>
            </a:r>
            <a:r>
              <a:rPr lang="ja-JP" altLang="en-US" kern="0" dirty="0"/>
              <a:t>年</a:t>
            </a:r>
            <a:r>
              <a:rPr lang="en-US" altLang="ja-JP" kern="0" dirty="0"/>
              <a:t>: </a:t>
            </a:r>
            <a:r>
              <a:rPr lang="ja-JP" altLang="en-US" kern="0" dirty="0"/>
              <a:t>ガリレイに対する第</a:t>
            </a:r>
            <a:r>
              <a:rPr lang="en-US" altLang="ja-JP" kern="0" dirty="0"/>
              <a:t>1</a:t>
            </a:r>
            <a:r>
              <a:rPr lang="ja-JP" altLang="en-US" kern="0" dirty="0"/>
              <a:t>回宗教裁判</a:t>
            </a:r>
            <a:endParaRPr lang="en-US" altLang="ja-JP" kern="0" dirty="0"/>
          </a:p>
          <a:p>
            <a:pPr marL="0" indent="0" eaLnBrk="1" hangingPunct="1">
              <a:buFont typeface="Wingdings" pitchFamily="2" charset="2"/>
              <a:buNone/>
              <a:defRPr/>
            </a:pPr>
            <a:r>
              <a:rPr lang="ja-JP" altLang="en-US" kern="0" dirty="0"/>
              <a:t>・「地動説」を捨てることを命ぜられる。</a:t>
            </a:r>
            <a:endParaRPr lang="en-US" altLang="ja-JP" kern="0" dirty="0"/>
          </a:p>
          <a:p>
            <a:pPr marL="0" indent="0" eaLnBrk="1" hangingPunct="1">
              <a:buFont typeface="Wingdings" pitchFamily="2" charset="2"/>
              <a:buNone/>
              <a:defRPr/>
            </a:pPr>
            <a:r>
              <a:rPr lang="ja-JP" altLang="en-US" kern="0" dirty="0"/>
              <a:t>・コペルニクスの</a:t>
            </a:r>
            <a:r>
              <a:rPr lang="en-US" altLang="ja-JP" kern="0" dirty="0"/>
              <a:t>『</a:t>
            </a:r>
            <a:r>
              <a:rPr lang="ja-JP" altLang="en-US" kern="0" dirty="0"/>
              <a:t>天体の回転について</a:t>
            </a:r>
            <a:r>
              <a:rPr lang="en-US" altLang="ja-JP" kern="0" dirty="0"/>
              <a:t>』</a:t>
            </a:r>
            <a:r>
              <a:rPr lang="ja-JP" altLang="en-US" kern="0" dirty="0"/>
              <a:t>が禁書目録</a:t>
            </a:r>
            <a:r>
              <a:rPr lang="en-US" altLang="ja-JP" sz="2000" kern="0" dirty="0"/>
              <a:t>(Index librorum prohibitorum)</a:t>
            </a:r>
            <a:r>
              <a:rPr lang="ja-JP" altLang="en-US" kern="0" dirty="0"/>
              <a:t>に載る。</a:t>
            </a:r>
            <a:endParaRPr lang="en-US" altLang="ja-JP" kern="0" dirty="0"/>
          </a:p>
        </p:txBody>
      </p:sp>
      <p:sp>
        <p:nvSpPr>
          <p:cNvPr id="58376" name="スライド番号プレースホルダー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1254C979-BD1E-4C65-88B8-5D967D0730C4}" type="slidenum">
              <a:rPr kumimoji="0" lang="ja-JP" altLang="en-US" smtClean="0">
                <a:solidFill>
                  <a:schemeClr val="tx1"/>
                </a:solidFill>
              </a:rPr>
              <a:pPr>
                <a:lnSpc>
                  <a:spcPct val="100000"/>
                </a:lnSpc>
                <a:spcBef>
                  <a:spcPct val="0"/>
                </a:spcBef>
                <a:spcAft>
                  <a:spcPct val="0"/>
                </a:spcAft>
                <a:buClrTx/>
                <a:buFontTx/>
                <a:buNone/>
              </a:pPr>
              <a:t>57</a:t>
            </a:fld>
            <a:endParaRPr kumimoji="0" lang="ja-JP" altLang="en-US">
              <a:solidFill>
                <a:schemeClr val="tx1"/>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タイトル 4"/>
          <p:cNvSpPr>
            <a:spLocks noGrp="1"/>
          </p:cNvSpPr>
          <p:nvPr>
            <p:ph type="title"/>
          </p:nvPr>
        </p:nvSpPr>
        <p:spPr/>
        <p:txBody>
          <a:bodyPr/>
          <a:lstStyle/>
          <a:p>
            <a:r>
              <a:rPr lang="en-US" altLang="ja-JP"/>
              <a:t>7. </a:t>
            </a:r>
            <a:r>
              <a:rPr lang="ja-JP" altLang="en-US"/>
              <a:t>ガリレイの宗教裁判</a:t>
            </a:r>
          </a:p>
        </p:txBody>
      </p:sp>
      <p:sp>
        <p:nvSpPr>
          <p:cNvPr id="2" name="正方形/長方形 1"/>
          <p:cNvSpPr/>
          <p:nvPr/>
        </p:nvSpPr>
        <p:spPr>
          <a:xfrm>
            <a:off x="4164013" y="3317875"/>
            <a:ext cx="4721225" cy="954088"/>
          </a:xfrm>
          <a:prstGeom prst="rect">
            <a:avLst/>
          </a:prstGeom>
          <a:solidFill>
            <a:schemeClr val="accent4">
              <a:lumMod val="20000"/>
              <a:lumOff val="80000"/>
            </a:schemeClr>
          </a:solidFill>
          <a:ln w="28575">
            <a:solidFill>
              <a:srgbClr val="0070C0"/>
            </a:solidFill>
          </a:ln>
        </p:spPr>
        <p:txBody>
          <a:bodyPr>
            <a:spAutoFit/>
          </a:bodyPr>
          <a:lstStyle/>
          <a:p>
            <a:pPr eaLnBrk="1" hangingPunct="1">
              <a:defRPr/>
            </a:pPr>
            <a:r>
              <a:rPr lang="ja-JP" altLang="en-US" sz="2800" dirty="0">
                <a:ea typeface="ＭＳ Ｐゴシック" panose="020B0600070205080204" pitchFamily="50" charset="-128"/>
              </a:rPr>
              <a:t>それでも地球は動いている。</a:t>
            </a:r>
            <a:endParaRPr lang="en-US" altLang="ja-JP" sz="2800" dirty="0">
              <a:ea typeface="ＭＳ Ｐゴシック" panose="020B0600070205080204" pitchFamily="50" charset="-128"/>
            </a:endParaRPr>
          </a:p>
          <a:p>
            <a:pPr eaLnBrk="1" hangingPunct="1">
              <a:defRPr/>
            </a:pPr>
            <a:r>
              <a:rPr lang="en-US" altLang="ja-JP" sz="2800" dirty="0">
                <a:ea typeface="ＭＳ Ｐゴシック" panose="020B0600070205080204" pitchFamily="50" charset="-128"/>
              </a:rPr>
              <a:t>(Eppur si muove)</a:t>
            </a:r>
            <a:endParaRPr lang="ja-JP" altLang="en-US" sz="2800" dirty="0">
              <a:ea typeface="ＭＳ Ｐゴシック" panose="020B0600070205080204" pitchFamily="50" charset="-128"/>
            </a:endParaRPr>
          </a:p>
        </p:txBody>
      </p:sp>
      <p:sp>
        <p:nvSpPr>
          <p:cNvPr id="11" name="コンテンツ プレースホルダー 2"/>
          <p:cNvSpPr txBox="1">
            <a:spLocks/>
          </p:cNvSpPr>
          <p:nvPr/>
        </p:nvSpPr>
        <p:spPr bwMode="gray">
          <a:xfrm>
            <a:off x="188913" y="911225"/>
            <a:ext cx="4738687"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t>1632</a:t>
            </a:r>
            <a:r>
              <a:rPr lang="ja-JP" altLang="en-US" kern="0" dirty="0"/>
              <a:t>年</a:t>
            </a:r>
            <a:r>
              <a:rPr lang="en-US" altLang="ja-JP" kern="0" dirty="0"/>
              <a:t>: 『</a:t>
            </a:r>
            <a:r>
              <a:rPr lang="ja-JP" altLang="en-US" kern="0" dirty="0"/>
              <a:t>天文対話</a:t>
            </a:r>
            <a:r>
              <a:rPr lang="en-US" altLang="ja-JP" kern="0" dirty="0"/>
              <a:t>』</a:t>
            </a:r>
            <a:r>
              <a:rPr lang="ja-JP" altLang="en-US" kern="0" dirty="0"/>
              <a:t>を執筆</a:t>
            </a:r>
            <a:endParaRPr lang="en-US" altLang="ja-JP" kern="0" dirty="0"/>
          </a:p>
        </p:txBody>
      </p:sp>
      <p:sp>
        <p:nvSpPr>
          <p:cNvPr id="12" name="コンテンツ プレースホルダー 2"/>
          <p:cNvSpPr txBox="1">
            <a:spLocks/>
          </p:cNvSpPr>
          <p:nvPr/>
        </p:nvSpPr>
        <p:spPr bwMode="gray">
          <a:xfrm>
            <a:off x="188913" y="1560513"/>
            <a:ext cx="8955087"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t>1633</a:t>
            </a:r>
            <a:r>
              <a:rPr lang="ja-JP" altLang="en-US" kern="0" dirty="0"/>
              <a:t>年</a:t>
            </a:r>
            <a:r>
              <a:rPr lang="en-US" altLang="ja-JP" kern="0" dirty="0"/>
              <a:t>:</a:t>
            </a:r>
            <a:r>
              <a:rPr lang="ja-JP" altLang="en-US" kern="0" dirty="0"/>
              <a:t>ガリレイに対する第</a:t>
            </a:r>
            <a:r>
              <a:rPr lang="en-US" altLang="ja-JP" kern="0" dirty="0"/>
              <a:t>2</a:t>
            </a:r>
            <a:r>
              <a:rPr lang="ja-JP" altLang="en-US" kern="0" dirty="0"/>
              <a:t>回宗教裁判</a:t>
            </a:r>
            <a:endParaRPr lang="en-US" altLang="ja-JP" kern="0" dirty="0"/>
          </a:p>
          <a:p>
            <a:pPr marL="0" indent="0" eaLnBrk="1" hangingPunct="1">
              <a:buFont typeface="Wingdings" pitchFamily="2" charset="2"/>
              <a:buNone/>
              <a:defRPr/>
            </a:pPr>
            <a:r>
              <a:rPr lang="ja-JP" altLang="en-US" kern="0" dirty="0"/>
              <a:t>・ガリレイは地動説を放棄する異端誓絶文を読み上げた。</a:t>
            </a:r>
            <a:endParaRPr lang="en-US" altLang="ja-JP" kern="0" dirty="0"/>
          </a:p>
          <a:p>
            <a:pPr marL="0" indent="0" eaLnBrk="1" hangingPunct="1">
              <a:buFont typeface="Wingdings" pitchFamily="2" charset="2"/>
              <a:buNone/>
              <a:defRPr/>
            </a:pPr>
            <a:r>
              <a:rPr lang="en-US" altLang="ja-JP" kern="0" dirty="0"/>
              <a:t> </a:t>
            </a:r>
          </a:p>
        </p:txBody>
      </p:sp>
      <p:pic>
        <p:nvPicPr>
          <p:cNvPr id="59398" name="Picture 11" descr="C:\Users\azumat1976\Documents\lecture-material\kagakugijutsu_text\azuma\azuma_slide\Galileo_facing_the_Roman_Inquisi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625" y="2709863"/>
            <a:ext cx="3711575" cy="283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9399" name="グループ化 35"/>
          <p:cNvGrpSpPr>
            <a:grpSpLocks/>
          </p:cNvGrpSpPr>
          <p:nvPr/>
        </p:nvGrpSpPr>
        <p:grpSpPr bwMode="auto">
          <a:xfrm>
            <a:off x="3559175" y="3546475"/>
            <a:ext cx="604838" cy="439738"/>
            <a:chOff x="2441575" y="2388358"/>
            <a:chExt cx="308284" cy="409433"/>
          </a:xfrm>
        </p:grpSpPr>
        <p:cxnSp>
          <p:nvCxnSpPr>
            <p:cNvPr id="59401" name="直線コネクタ 37"/>
            <p:cNvCxnSpPr>
              <a:cxnSpLocks noChangeShapeType="1"/>
            </p:cNvCxnSpPr>
            <p:nvPr/>
          </p:nvCxnSpPr>
          <p:spPr bwMode="auto">
            <a:xfrm flipH="1" flipV="1">
              <a:off x="2441575" y="2388358"/>
              <a:ext cx="308284" cy="155313"/>
            </a:xfrm>
            <a:prstGeom prst="line">
              <a:avLst/>
            </a:prstGeom>
            <a:noFill/>
            <a:ln w="28575" algn="ctr">
              <a:solidFill>
                <a:srgbClr val="0070C0"/>
              </a:solidFill>
              <a:round/>
              <a:headEnd/>
              <a:tailEnd/>
            </a:ln>
            <a:extLst>
              <a:ext uri="{909E8E84-426E-40DD-AFC4-6F175D3DCCD1}">
                <a14:hiddenFill xmlns:a14="http://schemas.microsoft.com/office/drawing/2010/main">
                  <a:noFill/>
                </a14:hiddenFill>
              </a:ext>
            </a:extLst>
          </p:spPr>
        </p:cxnSp>
        <p:cxnSp>
          <p:nvCxnSpPr>
            <p:cNvPr id="59402" name="直線コネクタ 38"/>
            <p:cNvCxnSpPr>
              <a:cxnSpLocks noChangeShapeType="1"/>
            </p:cNvCxnSpPr>
            <p:nvPr/>
          </p:nvCxnSpPr>
          <p:spPr bwMode="auto">
            <a:xfrm flipH="1" flipV="1">
              <a:off x="2441575" y="2388359"/>
              <a:ext cx="308284" cy="409432"/>
            </a:xfrm>
            <a:prstGeom prst="line">
              <a:avLst/>
            </a:prstGeom>
            <a:noFill/>
            <a:ln w="28575" algn="ctr">
              <a:solidFill>
                <a:srgbClr val="0070C0"/>
              </a:solidFill>
              <a:round/>
              <a:headEnd/>
              <a:tailEnd/>
            </a:ln>
            <a:extLst>
              <a:ext uri="{909E8E84-426E-40DD-AFC4-6F175D3DCCD1}">
                <a14:hiddenFill xmlns:a14="http://schemas.microsoft.com/office/drawing/2010/main">
                  <a:noFill/>
                </a14:hiddenFill>
              </a:ext>
            </a:extLst>
          </p:spPr>
        </p:cxnSp>
      </p:grpSp>
      <p:sp>
        <p:nvSpPr>
          <p:cNvPr id="59400" name="スライド番号プレースホルダー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7BF5C0E7-77BC-40DF-A8FB-3FAC5830AA35}" type="slidenum">
              <a:rPr kumimoji="0" lang="ja-JP" altLang="en-US" smtClean="0">
                <a:solidFill>
                  <a:schemeClr val="tx1"/>
                </a:solidFill>
              </a:rPr>
              <a:pPr>
                <a:lnSpc>
                  <a:spcPct val="100000"/>
                </a:lnSpc>
                <a:spcBef>
                  <a:spcPct val="0"/>
                </a:spcBef>
                <a:spcAft>
                  <a:spcPct val="0"/>
                </a:spcAft>
                <a:buClrTx/>
                <a:buFontTx/>
                <a:buNone/>
              </a:pPr>
              <a:t>58</a:t>
            </a:fld>
            <a:endParaRPr kumimoji="0" lang="ja-JP" altLang="en-US">
              <a:solidFill>
                <a:schemeClr val="tx1"/>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コンテンツ プレースホルダー 2"/>
          <p:cNvSpPr txBox="1">
            <a:spLocks/>
          </p:cNvSpPr>
          <p:nvPr/>
        </p:nvSpPr>
        <p:spPr bwMode="gray">
          <a:xfrm>
            <a:off x="188913" y="911225"/>
            <a:ext cx="400526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ガリレイのその他の業績</a:t>
            </a:r>
            <a:endParaRPr lang="en-US" altLang="ja-JP" kern="0" dirty="0"/>
          </a:p>
        </p:txBody>
      </p:sp>
      <p:sp>
        <p:nvSpPr>
          <p:cNvPr id="13" name="コンテンツ プレースホルダー 2"/>
          <p:cNvSpPr txBox="1">
            <a:spLocks/>
          </p:cNvSpPr>
          <p:nvPr/>
        </p:nvSpPr>
        <p:spPr bwMode="gray">
          <a:xfrm>
            <a:off x="3646488" y="1425575"/>
            <a:ext cx="3090862"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・幾何学的軍事コンパス</a:t>
            </a:r>
            <a:r>
              <a:rPr lang="en-US" altLang="ja-JP" kern="0" dirty="0"/>
              <a:t>(1605</a:t>
            </a:r>
            <a:r>
              <a:rPr lang="ja-JP" altLang="en-US" kern="0" dirty="0"/>
              <a:t>年</a:t>
            </a:r>
            <a:r>
              <a:rPr lang="en-US" altLang="ja-JP" kern="0" dirty="0"/>
              <a:t>)</a:t>
            </a:r>
          </a:p>
        </p:txBody>
      </p:sp>
      <p:pic>
        <p:nvPicPr>
          <p:cNvPr id="60420" name="Picture 2" descr="C:\Users\azumat1976\Documents\Study16\lecture-zenki\STL161T1\slides\military_compas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6963" y="2343150"/>
            <a:ext cx="3111500" cy="233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コンテンツ プレースホルダー 2"/>
          <p:cNvSpPr txBox="1">
            <a:spLocks/>
          </p:cNvSpPr>
          <p:nvPr/>
        </p:nvSpPr>
        <p:spPr bwMode="gray">
          <a:xfrm>
            <a:off x="188913" y="1457325"/>
            <a:ext cx="3338512"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・静水の秤（</a:t>
            </a:r>
            <a:r>
              <a:rPr lang="en-US" altLang="ja-JP" kern="0" dirty="0"/>
              <a:t>1586</a:t>
            </a:r>
            <a:r>
              <a:rPr lang="ja-JP" altLang="en-US" kern="0" dirty="0"/>
              <a:t>年</a:t>
            </a:r>
            <a:r>
              <a:rPr lang="en-US" altLang="ja-JP" kern="0" dirty="0"/>
              <a:t>)</a:t>
            </a:r>
          </a:p>
        </p:txBody>
      </p:sp>
      <p:pic>
        <p:nvPicPr>
          <p:cNvPr id="60423" name="Picture 3" descr="C:\Users\azumat1976\Documents\Study16\lecture-zenki\STL161T1\slides\hydrostatic_balanc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913" y="2001838"/>
            <a:ext cx="3035300" cy="257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5" name="タイトル 4"/>
          <p:cNvSpPr>
            <a:spLocks noGrp="1"/>
          </p:cNvSpPr>
          <p:nvPr>
            <p:ph type="title"/>
          </p:nvPr>
        </p:nvSpPr>
        <p:spPr/>
        <p:txBody>
          <a:bodyPr/>
          <a:lstStyle/>
          <a:p>
            <a:r>
              <a:rPr lang="en-US" altLang="ja-JP"/>
              <a:t>7. </a:t>
            </a:r>
            <a:r>
              <a:rPr lang="ja-JP" altLang="en-US"/>
              <a:t>ガリレイの宗教裁判</a:t>
            </a:r>
          </a:p>
        </p:txBody>
      </p:sp>
      <p:sp>
        <p:nvSpPr>
          <p:cNvPr id="60426" name="スライド番号プレースホルダー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78730AEA-A4DD-44B4-8308-B842D2ED8F45}" type="slidenum">
              <a:rPr kumimoji="0" lang="ja-JP" altLang="en-US" smtClean="0">
                <a:solidFill>
                  <a:schemeClr val="tx1"/>
                </a:solidFill>
              </a:rPr>
              <a:pPr>
                <a:lnSpc>
                  <a:spcPct val="100000"/>
                </a:lnSpc>
                <a:spcBef>
                  <a:spcPct val="0"/>
                </a:spcBef>
                <a:spcAft>
                  <a:spcPct val="0"/>
                </a:spcAft>
                <a:buClrTx/>
                <a:buFontTx/>
                <a:buNone/>
              </a:pPr>
              <a:t>59</a:t>
            </a:fld>
            <a:endParaRPr kumimoji="0" lang="ja-JP" altLang="en-US">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タイトル 1"/>
          <p:cNvSpPr>
            <a:spLocks noGrp="1"/>
          </p:cNvSpPr>
          <p:nvPr>
            <p:ph type="title"/>
          </p:nvPr>
        </p:nvSpPr>
        <p:spPr/>
        <p:txBody>
          <a:bodyPr/>
          <a:lstStyle/>
          <a:p>
            <a:r>
              <a:rPr lang="en-US" altLang="ja-JP"/>
              <a:t>1. </a:t>
            </a:r>
            <a:r>
              <a:rPr lang="ja-JP" altLang="en-US"/>
              <a:t>コペルニクス以前の天文学</a:t>
            </a:r>
          </a:p>
        </p:txBody>
      </p:sp>
      <p:sp>
        <p:nvSpPr>
          <p:cNvPr id="6" name="コンテンツ プレースホルダー 2"/>
          <p:cNvSpPr txBox="1">
            <a:spLocks/>
          </p:cNvSpPr>
          <p:nvPr/>
        </p:nvSpPr>
        <p:spPr bwMode="gray">
          <a:xfrm>
            <a:off x="204788" y="909638"/>
            <a:ext cx="8570912" cy="227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世界最古の宇宙観</a:t>
            </a:r>
            <a:endParaRPr lang="en-US" altLang="ja-JP" kern="0" dirty="0"/>
          </a:p>
          <a:p>
            <a:pPr marL="0" indent="0" eaLnBrk="1" hangingPunct="1">
              <a:buFont typeface="Wingdings" pitchFamily="2" charset="2"/>
              <a:buNone/>
              <a:defRPr/>
            </a:pPr>
            <a:r>
              <a:rPr lang="ja-JP" altLang="en-US" kern="0" dirty="0"/>
              <a:t>　シュメール文明</a:t>
            </a:r>
            <a:r>
              <a:rPr lang="en-US" altLang="ja-JP" kern="0" dirty="0"/>
              <a:t>(B.C.3000</a:t>
            </a:r>
            <a:r>
              <a:rPr lang="ja-JP" altLang="en-US" kern="0" dirty="0"/>
              <a:t>年</a:t>
            </a:r>
            <a:r>
              <a:rPr lang="en-US" altLang="ja-JP" kern="0" dirty="0"/>
              <a:t>)</a:t>
            </a:r>
            <a:r>
              <a:rPr lang="ja-JP" altLang="en-US" kern="0" dirty="0"/>
              <a:t>における</a:t>
            </a:r>
            <a:endParaRPr lang="en-US" altLang="ja-JP" kern="0" dirty="0"/>
          </a:p>
          <a:p>
            <a:pPr marL="0" indent="0" eaLnBrk="1" hangingPunct="1">
              <a:buFont typeface="Wingdings" pitchFamily="2" charset="2"/>
              <a:buNone/>
              <a:defRPr/>
            </a:pPr>
            <a:r>
              <a:rPr lang="ja-JP" altLang="en-US" kern="0" dirty="0"/>
              <a:t>　「宇宙創成神話」に基づく「原初の海」</a:t>
            </a:r>
            <a:endParaRPr lang="en-US" altLang="ja-JP" kern="0" dirty="0"/>
          </a:p>
          <a:p>
            <a:pPr marL="0" indent="0" eaLnBrk="1" hangingPunct="1">
              <a:buFont typeface="Wingdings" pitchFamily="2" charset="2"/>
              <a:buNone/>
              <a:defRPr/>
            </a:pPr>
            <a:r>
              <a:rPr lang="ja-JP" altLang="en-US" kern="0" dirty="0"/>
              <a:t>天空神アンにより天が、最高神エンリルにより大地が分離</a:t>
            </a:r>
            <a:endParaRPr lang="en-US" altLang="ja-JP" kern="0" dirty="0"/>
          </a:p>
        </p:txBody>
      </p:sp>
      <p:sp>
        <p:nvSpPr>
          <p:cNvPr id="10244" name="スライド番号プレースホルダー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5E43E56D-737E-4925-B2CB-9A9C54232DD6}" type="slidenum">
              <a:rPr kumimoji="0" lang="ja-JP" altLang="en-US" smtClean="0">
                <a:solidFill>
                  <a:schemeClr val="tx1"/>
                </a:solidFill>
              </a:rPr>
              <a:pPr>
                <a:lnSpc>
                  <a:spcPct val="100000"/>
                </a:lnSpc>
                <a:spcBef>
                  <a:spcPct val="0"/>
                </a:spcBef>
                <a:spcAft>
                  <a:spcPct val="0"/>
                </a:spcAft>
                <a:buClrTx/>
                <a:buFontTx/>
                <a:buNone/>
              </a:pPr>
              <a:t>6</a:t>
            </a:fld>
            <a:endParaRPr kumimoji="0" lang="ja-JP" altLang="en-US">
              <a:solidFill>
                <a:schemeClr val="tx1"/>
              </a:solidFill>
            </a:endParaRPr>
          </a:p>
        </p:txBody>
      </p:sp>
      <p:pic>
        <p:nvPicPr>
          <p:cNvPr id="10245" name="Picture 2" descr="C:\Users\azumat1976\Documents\lecture-material\kagakugijutsu_text\azuma\azuma_slide\ancient_egyp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038" y="3725863"/>
            <a:ext cx="3324225" cy="249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3" descr="C:\Users\azumat1976\Documents\lecture-material\kagakugijutsu_text\azuma\azuma_slide\ancient_india.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2788" y="3709988"/>
            <a:ext cx="3346450" cy="250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コンテンツ プレースホルダー 2"/>
          <p:cNvSpPr>
            <a:spLocks noGrp="1"/>
          </p:cNvSpPr>
          <p:nvPr>
            <p:ph idx="1"/>
          </p:nvPr>
        </p:nvSpPr>
        <p:spPr>
          <a:xfrm>
            <a:off x="385763" y="3179763"/>
            <a:ext cx="2125662" cy="512762"/>
          </a:xfrm>
        </p:spPr>
        <p:txBody>
          <a:bodyPr/>
          <a:lstStyle/>
          <a:p>
            <a:pPr marL="0" indent="0" eaLnBrk="1" hangingPunct="1">
              <a:buFont typeface="Wingdings" pitchFamily="2" charset="2"/>
              <a:buNone/>
            </a:pPr>
            <a:r>
              <a:rPr lang="ja-JP" altLang="en-US"/>
              <a:t>古代エジプト</a:t>
            </a:r>
            <a:endParaRPr lang="en-US" altLang="ja-JP"/>
          </a:p>
        </p:txBody>
      </p:sp>
      <p:sp>
        <p:nvSpPr>
          <p:cNvPr id="13" name="コンテンツ プレースホルダー 2"/>
          <p:cNvSpPr txBox="1">
            <a:spLocks/>
          </p:cNvSpPr>
          <p:nvPr/>
        </p:nvSpPr>
        <p:spPr bwMode="gray">
          <a:xfrm>
            <a:off x="4491038" y="3213100"/>
            <a:ext cx="1827212"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古代インド</a:t>
            </a:r>
            <a:endParaRPr lang="en-US" altLang="ja-JP" kern="0" dirty="0"/>
          </a:p>
        </p:txBody>
      </p:sp>
      <p:sp>
        <p:nvSpPr>
          <p:cNvPr id="10249" name="テキスト ボックス 25"/>
          <p:cNvSpPr txBox="1">
            <a:spLocks noChangeArrowheads="1"/>
          </p:cNvSpPr>
          <p:nvPr/>
        </p:nvSpPr>
        <p:spPr bwMode="auto">
          <a:xfrm>
            <a:off x="1693863" y="4787900"/>
            <a:ext cx="800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a:solidFill>
                  <a:schemeClr val="tx1"/>
                </a:solidFill>
                <a:latin typeface="Calibri" pitchFamily="34" charset="0"/>
              </a:rPr>
              <a:t>シュー</a:t>
            </a:r>
          </a:p>
        </p:txBody>
      </p:sp>
      <p:sp>
        <p:nvSpPr>
          <p:cNvPr id="10250" name="テキスト ボックス 25"/>
          <p:cNvSpPr txBox="1">
            <a:spLocks noChangeArrowheads="1"/>
          </p:cNvSpPr>
          <p:nvPr/>
        </p:nvSpPr>
        <p:spPr bwMode="auto">
          <a:xfrm>
            <a:off x="1801813" y="5849938"/>
            <a:ext cx="609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a:solidFill>
                  <a:schemeClr val="tx1"/>
                </a:solidFill>
                <a:latin typeface="Calibri" pitchFamily="34" charset="0"/>
              </a:rPr>
              <a:t>ゲブ</a:t>
            </a:r>
          </a:p>
        </p:txBody>
      </p:sp>
      <p:sp>
        <p:nvSpPr>
          <p:cNvPr id="10251" name="テキスト ボックス 25"/>
          <p:cNvSpPr txBox="1">
            <a:spLocks noChangeArrowheads="1"/>
          </p:cNvSpPr>
          <p:nvPr/>
        </p:nvSpPr>
        <p:spPr bwMode="auto">
          <a:xfrm>
            <a:off x="1511300" y="4144963"/>
            <a:ext cx="18002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a:solidFill>
                  <a:schemeClr val="tx1"/>
                </a:solidFill>
                <a:latin typeface="Calibri" pitchFamily="34" charset="0"/>
              </a:rPr>
              <a:t>ヌト　天地を形成</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図 81">
            <a:extLst>
              <a:ext uri="{FF2B5EF4-FFF2-40B4-BE49-F238E27FC236}">
                <a16:creationId xmlns:a16="http://schemas.microsoft.com/office/drawing/2014/main" id="{95A86E2C-5D78-4D4F-ABCE-5F5AC6C2F9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47068" y="1081554"/>
            <a:ext cx="942064" cy="4321397"/>
          </a:xfrm>
          <a:prstGeom prst="rect">
            <a:avLst/>
          </a:prstGeom>
        </p:spPr>
      </p:pic>
      <p:sp>
        <p:nvSpPr>
          <p:cNvPr id="15" name="正方形/長方形 1">
            <a:extLst>
              <a:ext uri="{FF2B5EF4-FFF2-40B4-BE49-F238E27FC236}">
                <a16:creationId xmlns:a16="http://schemas.microsoft.com/office/drawing/2014/main" id="{CCEA400C-37C4-4542-B5A0-681137F0005C}"/>
              </a:ext>
            </a:extLst>
          </p:cNvPr>
          <p:cNvSpPr>
            <a:spLocks noChangeArrowheads="1"/>
          </p:cNvSpPr>
          <p:nvPr/>
        </p:nvSpPr>
        <p:spPr bwMode="gray">
          <a:xfrm>
            <a:off x="-7938" y="6373813"/>
            <a:ext cx="9144001" cy="484187"/>
          </a:xfrm>
          <a:prstGeom prst="rect">
            <a:avLst/>
          </a:prstGeom>
          <a:solidFill>
            <a:schemeClr val="bg1"/>
          </a:solidFill>
          <a:ln w="9525" algn="ctr">
            <a:solidFill>
              <a:schemeClr val="bg1"/>
            </a:solidFill>
            <a:miter lim="800000"/>
            <a:headEnd/>
            <a:tailEnd/>
          </a:ln>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sp>
        <p:nvSpPr>
          <p:cNvPr id="6155" name="スライド番号プレースホルダー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BDCDC8F8-78A8-4677-A59B-900A672EDA56}" type="slidenum">
              <a:rPr kumimoji="0" lang="ja-JP" altLang="en-US" smtClean="0">
                <a:solidFill>
                  <a:schemeClr val="tx1"/>
                </a:solidFill>
              </a:rPr>
              <a:pPr>
                <a:lnSpc>
                  <a:spcPct val="100000"/>
                </a:lnSpc>
                <a:spcBef>
                  <a:spcPct val="0"/>
                </a:spcBef>
                <a:spcAft>
                  <a:spcPct val="0"/>
                </a:spcAft>
                <a:buClrTx/>
                <a:buFontTx/>
                <a:buNone/>
              </a:pPr>
              <a:t>60</a:t>
            </a:fld>
            <a:endParaRPr kumimoji="0" lang="ja-JP" altLang="en-US">
              <a:solidFill>
                <a:schemeClr val="tx1"/>
              </a:solidFill>
            </a:endParaRPr>
          </a:p>
        </p:txBody>
      </p:sp>
      <p:sp>
        <p:nvSpPr>
          <p:cNvPr id="28" name="Text Box 4">
            <a:extLst>
              <a:ext uri="{FF2B5EF4-FFF2-40B4-BE49-F238E27FC236}">
                <a16:creationId xmlns:a16="http://schemas.microsoft.com/office/drawing/2014/main" id="{F5E43FAE-FBF9-429E-AB12-AD7A3C1BAA7A}"/>
              </a:ext>
            </a:extLst>
          </p:cNvPr>
          <p:cNvSpPr txBox="1">
            <a:spLocks noChangeArrowheads="1"/>
          </p:cNvSpPr>
          <p:nvPr/>
        </p:nvSpPr>
        <p:spPr bwMode="auto">
          <a:xfrm>
            <a:off x="-51095" y="985416"/>
            <a:ext cx="413446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ja-JP" altLang="en-US" sz="2800" dirty="0">
                <a:latin typeface="+mj-ea"/>
                <a:ea typeface="+mj-ea"/>
                <a:hlinkClick r:id="rId4"/>
              </a:rPr>
              <a:t>温度計</a:t>
            </a:r>
            <a:r>
              <a:rPr lang="ja-JP" altLang="en-US" sz="2800" dirty="0">
                <a:latin typeface="+mj-ea"/>
                <a:ea typeface="+mj-ea"/>
              </a:rPr>
              <a:t>の発明</a:t>
            </a:r>
            <a:r>
              <a:rPr lang="en-US" altLang="ja-JP" sz="2800" dirty="0">
                <a:latin typeface="+mj-ea"/>
                <a:ea typeface="+mj-ea"/>
              </a:rPr>
              <a:t>(1603</a:t>
            </a:r>
            <a:r>
              <a:rPr lang="ja-JP" altLang="en-US" sz="2800" dirty="0">
                <a:latin typeface="+mj-ea"/>
                <a:ea typeface="+mj-ea"/>
              </a:rPr>
              <a:t>年</a:t>
            </a:r>
            <a:r>
              <a:rPr lang="en-US" altLang="ja-JP" sz="2800" dirty="0">
                <a:latin typeface="+mj-ea"/>
                <a:ea typeface="+mj-ea"/>
              </a:rPr>
              <a:t>)</a:t>
            </a:r>
          </a:p>
          <a:p>
            <a:pPr>
              <a:defRPr/>
            </a:pPr>
            <a:r>
              <a:rPr lang="ja-JP" altLang="en-US" sz="2800" dirty="0">
                <a:latin typeface="+mj-ea"/>
                <a:ea typeface="+mj-ea"/>
              </a:rPr>
              <a:t>⇒</a:t>
            </a:r>
            <a:r>
              <a:rPr lang="ja-JP" altLang="en-US" sz="2800" dirty="0">
                <a:solidFill>
                  <a:srgbClr val="FF0000"/>
                </a:solidFill>
                <a:latin typeface="+mj-ea"/>
                <a:ea typeface="+mj-ea"/>
              </a:rPr>
              <a:t>熱現象の定量化の発端</a:t>
            </a:r>
            <a:endParaRPr lang="en-US" altLang="ja-JP" sz="2800" dirty="0">
              <a:solidFill>
                <a:srgbClr val="FF0000"/>
              </a:solidFill>
              <a:latin typeface="+mj-ea"/>
              <a:ea typeface="+mj-ea"/>
            </a:endParaRPr>
          </a:p>
        </p:txBody>
      </p:sp>
      <p:sp>
        <p:nvSpPr>
          <p:cNvPr id="12" name="Text Box 4">
            <a:extLst>
              <a:ext uri="{FF2B5EF4-FFF2-40B4-BE49-F238E27FC236}">
                <a16:creationId xmlns:a16="http://schemas.microsoft.com/office/drawing/2014/main" id="{7D254BC8-93A0-43DA-8790-156EB2CF8B6F}"/>
              </a:ext>
            </a:extLst>
          </p:cNvPr>
          <p:cNvSpPr txBox="1">
            <a:spLocks noChangeArrowheads="1"/>
          </p:cNvSpPr>
          <p:nvPr/>
        </p:nvSpPr>
        <p:spPr bwMode="auto">
          <a:xfrm>
            <a:off x="4900309" y="1194062"/>
            <a:ext cx="2518882"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2000" dirty="0">
                <a:latin typeface="+mj-ea"/>
                <a:ea typeface="+mj-ea"/>
              </a:rPr>
              <a:t>ガリレイの発見した</a:t>
            </a:r>
            <a:endParaRPr lang="en-US" altLang="ja-JP" sz="2000" dirty="0">
              <a:latin typeface="+mj-ea"/>
              <a:ea typeface="+mj-ea"/>
            </a:endParaRPr>
          </a:p>
          <a:p>
            <a:pPr>
              <a:defRPr/>
            </a:pPr>
            <a:r>
              <a:rPr lang="ja-JP" altLang="en-US" sz="2000" dirty="0">
                <a:solidFill>
                  <a:schemeClr val="accent1"/>
                </a:solidFill>
                <a:latin typeface="+mj-ea"/>
                <a:ea typeface="+mj-ea"/>
              </a:rPr>
              <a:t>「液体の密度は温度に比例して変化する」</a:t>
            </a:r>
            <a:endParaRPr lang="en-US" altLang="ja-JP" sz="2000" dirty="0">
              <a:solidFill>
                <a:schemeClr val="accent1"/>
              </a:solidFill>
              <a:latin typeface="+mj-ea"/>
              <a:ea typeface="+mj-ea"/>
            </a:endParaRPr>
          </a:p>
          <a:p>
            <a:pPr>
              <a:defRPr/>
            </a:pPr>
            <a:r>
              <a:rPr lang="ja-JP" altLang="en-US" sz="2000" dirty="0">
                <a:latin typeface="+mj-ea"/>
                <a:ea typeface="+mj-ea"/>
              </a:rPr>
              <a:t>と言う原理に由来。浮いているガラス球の中で最も下にあるものが温度を表す。</a:t>
            </a:r>
            <a:endParaRPr lang="en-US" altLang="ja-JP" sz="2000" dirty="0">
              <a:latin typeface="+mj-ea"/>
              <a:ea typeface="+mj-ea"/>
            </a:endParaRPr>
          </a:p>
          <a:p>
            <a:pPr>
              <a:defRPr/>
            </a:pPr>
            <a:endParaRPr lang="en-US" altLang="ja-JP" sz="2000" dirty="0">
              <a:latin typeface="+mj-ea"/>
              <a:ea typeface="+mj-ea"/>
            </a:endParaRPr>
          </a:p>
          <a:p>
            <a:pPr>
              <a:defRPr/>
            </a:pPr>
            <a:r>
              <a:rPr lang="ja-JP" altLang="en-US" sz="2000" dirty="0">
                <a:latin typeface="+mj-ea"/>
                <a:ea typeface="+mj-ea"/>
              </a:rPr>
              <a:t>このタイプは、「アカデミア・デル・チメント」による作成</a:t>
            </a:r>
            <a:endParaRPr lang="en-US" altLang="ja-JP" sz="2000" dirty="0">
              <a:latin typeface="+mj-ea"/>
              <a:ea typeface="+mj-ea"/>
            </a:endParaRPr>
          </a:p>
        </p:txBody>
      </p:sp>
      <p:sp>
        <p:nvSpPr>
          <p:cNvPr id="2" name="楕円 1">
            <a:extLst>
              <a:ext uri="{FF2B5EF4-FFF2-40B4-BE49-F238E27FC236}">
                <a16:creationId xmlns:a16="http://schemas.microsoft.com/office/drawing/2014/main" id="{4E005DE4-779F-41EB-ACB3-C59C777D956B}"/>
              </a:ext>
            </a:extLst>
          </p:cNvPr>
          <p:cNvSpPr/>
          <p:nvPr/>
        </p:nvSpPr>
        <p:spPr bwMode="gray">
          <a:xfrm>
            <a:off x="468147" y="2317442"/>
            <a:ext cx="1234440" cy="1203960"/>
          </a:xfrm>
          <a:prstGeom prst="ellipse">
            <a:avLst/>
          </a:prstGeom>
          <a:noFill/>
          <a:ln w="9525" algn="ctr">
            <a:solidFill>
              <a:schemeClr val="tx1"/>
            </a:solidFill>
            <a:miter lim="800000"/>
            <a:headEnd/>
            <a:tailEnd/>
          </a:ln>
          <a:effectLst/>
        </p:spPr>
        <p:txBody>
          <a:bodyPr wrap="none" rtlCol="0" anchor="ctr"/>
          <a:lstStyle/>
          <a:p>
            <a:pPr algn="ctr"/>
            <a:endParaRPr kumimoji="1" lang="ja-JP" altLang="en-US" dirty="0"/>
          </a:p>
        </p:txBody>
      </p:sp>
      <p:sp>
        <p:nvSpPr>
          <p:cNvPr id="3" name="正方形/長方形 2">
            <a:extLst>
              <a:ext uri="{FF2B5EF4-FFF2-40B4-BE49-F238E27FC236}">
                <a16:creationId xmlns:a16="http://schemas.microsoft.com/office/drawing/2014/main" id="{407E04E9-DC69-4690-84C6-2072CC392273}"/>
              </a:ext>
            </a:extLst>
          </p:cNvPr>
          <p:cNvSpPr/>
          <p:nvPr/>
        </p:nvSpPr>
        <p:spPr bwMode="gray">
          <a:xfrm>
            <a:off x="1005840" y="3498819"/>
            <a:ext cx="167640" cy="1750316"/>
          </a:xfrm>
          <a:prstGeom prst="rect">
            <a:avLst/>
          </a:prstGeom>
          <a:solidFill>
            <a:schemeClr val="bg1"/>
          </a:solidFill>
          <a:ln w="9525" algn="ctr">
            <a:solidFill>
              <a:schemeClr val="tx1"/>
            </a:solidFill>
            <a:miter lim="800000"/>
            <a:headEnd/>
            <a:tailEnd/>
          </a:ln>
          <a:effectLst/>
        </p:spPr>
        <p:txBody>
          <a:bodyPr wrap="none" rtlCol="0" anchor="ctr"/>
          <a:lstStyle/>
          <a:p>
            <a:pPr algn="ctr"/>
            <a:endParaRPr kumimoji="1" lang="ja-JP" altLang="en-US" dirty="0"/>
          </a:p>
        </p:txBody>
      </p:sp>
      <p:cxnSp>
        <p:nvCxnSpPr>
          <p:cNvPr id="13" name="直線コネクタ 12">
            <a:extLst>
              <a:ext uri="{FF2B5EF4-FFF2-40B4-BE49-F238E27FC236}">
                <a16:creationId xmlns:a16="http://schemas.microsoft.com/office/drawing/2014/main" id="{5010AB0D-DBD5-4108-95EE-033C0E628C91}"/>
              </a:ext>
            </a:extLst>
          </p:cNvPr>
          <p:cNvCxnSpPr/>
          <p:nvPr/>
        </p:nvCxnSpPr>
        <p:spPr bwMode="auto">
          <a:xfrm>
            <a:off x="701040" y="5627665"/>
            <a:ext cx="762000" cy="0"/>
          </a:xfrm>
          <a:prstGeom prst="line">
            <a:avLst/>
          </a:prstGeom>
          <a:gradFill rotWithShape="0">
            <a:gsLst>
              <a:gs pos="0">
                <a:srgbClr val="FFFFFF"/>
              </a:gs>
              <a:gs pos="100000">
                <a:srgbClr val="C8C8C8"/>
              </a:gs>
            </a:gsLst>
            <a:lin ang="5400000" scaled="1"/>
          </a:gradFill>
          <a:ln w="9525" cap="flat" cmpd="sng" algn="ctr">
            <a:solidFill>
              <a:srgbClr val="0070C0"/>
            </a:solidFill>
            <a:prstDash val="solid"/>
            <a:round/>
            <a:headEnd type="none" w="med" len="med"/>
            <a:tailEnd type="none" w="med" len="med"/>
          </a:ln>
          <a:effectLst/>
        </p:spPr>
      </p:cxnSp>
      <p:cxnSp>
        <p:nvCxnSpPr>
          <p:cNvPr id="18" name="直線コネクタ 17">
            <a:extLst>
              <a:ext uri="{FF2B5EF4-FFF2-40B4-BE49-F238E27FC236}">
                <a16:creationId xmlns:a16="http://schemas.microsoft.com/office/drawing/2014/main" id="{B60B1951-2CE0-4A69-9F69-62F3437E4F6C}"/>
              </a:ext>
            </a:extLst>
          </p:cNvPr>
          <p:cNvCxnSpPr/>
          <p:nvPr/>
        </p:nvCxnSpPr>
        <p:spPr bwMode="auto">
          <a:xfrm>
            <a:off x="518160" y="4723763"/>
            <a:ext cx="182880" cy="903902"/>
          </a:xfrm>
          <a:prstGeom prst="line">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p:spPr>
      </p:cxnSp>
      <p:cxnSp>
        <p:nvCxnSpPr>
          <p:cNvPr id="23" name="直線コネクタ 22">
            <a:extLst>
              <a:ext uri="{FF2B5EF4-FFF2-40B4-BE49-F238E27FC236}">
                <a16:creationId xmlns:a16="http://schemas.microsoft.com/office/drawing/2014/main" id="{0D9FBBA3-22C4-447D-9710-6B1A4DF0CA02}"/>
              </a:ext>
            </a:extLst>
          </p:cNvPr>
          <p:cNvCxnSpPr>
            <a:cxnSpLocks/>
          </p:cNvCxnSpPr>
          <p:nvPr/>
        </p:nvCxnSpPr>
        <p:spPr bwMode="auto">
          <a:xfrm flipH="1">
            <a:off x="1489227" y="4723763"/>
            <a:ext cx="193827" cy="893282"/>
          </a:xfrm>
          <a:prstGeom prst="line">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p:spPr>
      </p:cxnSp>
      <p:sp>
        <p:nvSpPr>
          <p:cNvPr id="26" name="台形 25">
            <a:extLst>
              <a:ext uri="{FF2B5EF4-FFF2-40B4-BE49-F238E27FC236}">
                <a16:creationId xmlns:a16="http://schemas.microsoft.com/office/drawing/2014/main" id="{246BCC3C-6EC7-4262-BFBA-0CCD01D9D292}"/>
              </a:ext>
            </a:extLst>
          </p:cNvPr>
          <p:cNvSpPr/>
          <p:nvPr/>
        </p:nvSpPr>
        <p:spPr bwMode="gray">
          <a:xfrm rot="10800000">
            <a:off x="579119" y="5154101"/>
            <a:ext cx="1032027" cy="484183"/>
          </a:xfrm>
          <a:prstGeom prst="trapezoid">
            <a:avLst/>
          </a:prstGeom>
          <a:solidFill>
            <a:srgbClr val="0070C0"/>
          </a:solidFill>
          <a:ln w="9525" algn="ctr">
            <a:noFill/>
            <a:miter lim="800000"/>
            <a:headEnd/>
            <a:tailEnd/>
          </a:ln>
          <a:effectLst/>
        </p:spPr>
        <p:txBody>
          <a:bodyPr wrap="none" rtlCol="0" anchor="ctr"/>
          <a:lstStyle/>
          <a:p>
            <a:pPr algn="ctr"/>
            <a:endParaRPr kumimoji="1" lang="ja-JP" altLang="en-US" dirty="0"/>
          </a:p>
        </p:txBody>
      </p:sp>
      <p:sp>
        <p:nvSpPr>
          <p:cNvPr id="27" name="テキスト ボックス 26">
            <a:extLst>
              <a:ext uri="{FF2B5EF4-FFF2-40B4-BE49-F238E27FC236}">
                <a16:creationId xmlns:a16="http://schemas.microsoft.com/office/drawing/2014/main" id="{018CDEA5-CEDF-4F36-AE65-29313ED88B5A}"/>
              </a:ext>
            </a:extLst>
          </p:cNvPr>
          <p:cNvSpPr txBox="1"/>
          <p:nvPr/>
        </p:nvSpPr>
        <p:spPr bwMode="gray">
          <a:xfrm>
            <a:off x="910105" y="2399618"/>
            <a:ext cx="594362" cy="287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spAutoFit/>
          </a:bodyPr>
          <a:lstStyle/>
          <a:p>
            <a:pPr marL="0" indent="0" algn="l" eaLnBrk="1" hangingPunct="1">
              <a:buFont typeface="Wingdings" pitchFamily="2" charset="2"/>
              <a:buNone/>
            </a:pPr>
            <a:r>
              <a:rPr kumimoji="1" lang="ja-JP" altLang="en-US" sz="2800" kern="0" baseline="-25000" dirty="0">
                <a:solidFill>
                  <a:srgbClr val="FF0000"/>
                </a:solidFill>
              </a:rPr>
              <a:t>高温</a:t>
            </a:r>
          </a:p>
        </p:txBody>
      </p:sp>
      <p:sp>
        <p:nvSpPr>
          <p:cNvPr id="29" name="正方形/長方形 28">
            <a:extLst>
              <a:ext uri="{FF2B5EF4-FFF2-40B4-BE49-F238E27FC236}">
                <a16:creationId xmlns:a16="http://schemas.microsoft.com/office/drawing/2014/main" id="{2D2A8276-8766-4B98-ABBE-5FE66F4ED775}"/>
              </a:ext>
            </a:extLst>
          </p:cNvPr>
          <p:cNvSpPr/>
          <p:nvPr/>
        </p:nvSpPr>
        <p:spPr bwMode="gray">
          <a:xfrm>
            <a:off x="1005840" y="4723763"/>
            <a:ext cx="167640" cy="430338"/>
          </a:xfrm>
          <a:prstGeom prst="rect">
            <a:avLst/>
          </a:prstGeom>
          <a:solidFill>
            <a:srgbClr val="0070C0"/>
          </a:solidFill>
          <a:ln w="9525" algn="ctr">
            <a:noFill/>
            <a:miter lim="800000"/>
            <a:headEnd/>
            <a:tailEnd/>
          </a:ln>
          <a:effectLst/>
        </p:spPr>
        <p:txBody>
          <a:bodyPr wrap="none" rtlCol="0" anchor="ctr"/>
          <a:lstStyle/>
          <a:p>
            <a:pPr algn="ctr"/>
            <a:endParaRPr kumimoji="1" lang="ja-JP" altLang="en-US" dirty="0"/>
          </a:p>
        </p:txBody>
      </p:sp>
      <p:cxnSp>
        <p:nvCxnSpPr>
          <p:cNvPr id="31" name="直線矢印コネクタ 30">
            <a:extLst>
              <a:ext uri="{FF2B5EF4-FFF2-40B4-BE49-F238E27FC236}">
                <a16:creationId xmlns:a16="http://schemas.microsoft.com/office/drawing/2014/main" id="{7B49E5F6-C00C-40F4-A7E2-B5599D6B0123}"/>
              </a:ext>
            </a:extLst>
          </p:cNvPr>
          <p:cNvCxnSpPr/>
          <p:nvPr/>
        </p:nvCxnSpPr>
        <p:spPr bwMode="auto">
          <a:xfrm flipH="1" flipV="1">
            <a:off x="701040" y="2594905"/>
            <a:ext cx="225312" cy="157564"/>
          </a:xfrm>
          <a:prstGeom prst="straightConnector1">
            <a:avLst/>
          </a:prstGeom>
          <a:gradFill rotWithShape="0">
            <a:gsLst>
              <a:gs pos="0">
                <a:srgbClr val="FFFFFF"/>
              </a:gs>
              <a:gs pos="100000">
                <a:srgbClr val="C8C8C8"/>
              </a:gs>
            </a:gsLst>
            <a:lin ang="5400000" scaled="1"/>
          </a:gradFill>
          <a:ln w="9525" cap="flat" cmpd="sng" algn="ctr">
            <a:solidFill>
              <a:schemeClr val="accent1"/>
            </a:solidFill>
            <a:prstDash val="solid"/>
            <a:round/>
            <a:headEnd type="none" w="med" len="med"/>
            <a:tailEnd type="triangle"/>
          </a:ln>
          <a:effectLst/>
        </p:spPr>
      </p:cxnSp>
      <p:cxnSp>
        <p:nvCxnSpPr>
          <p:cNvPr id="34" name="直線矢印コネクタ 33">
            <a:extLst>
              <a:ext uri="{FF2B5EF4-FFF2-40B4-BE49-F238E27FC236}">
                <a16:creationId xmlns:a16="http://schemas.microsoft.com/office/drawing/2014/main" id="{C6F42601-715F-4917-99D9-F8D2B0A2BEC8}"/>
              </a:ext>
            </a:extLst>
          </p:cNvPr>
          <p:cNvCxnSpPr>
            <a:cxnSpLocks/>
          </p:cNvCxnSpPr>
          <p:nvPr/>
        </p:nvCxnSpPr>
        <p:spPr bwMode="auto">
          <a:xfrm>
            <a:off x="1463040" y="3092440"/>
            <a:ext cx="123100" cy="118267"/>
          </a:xfrm>
          <a:prstGeom prst="straightConnector1">
            <a:avLst/>
          </a:prstGeom>
          <a:gradFill rotWithShape="0">
            <a:gsLst>
              <a:gs pos="0">
                <a:srgbClr val="FFFFFF"/>
              </a:gs>
              <a:gs pos="100000">
                <a:srgbClr val="C8C8C8"/>
              </a:gs>
            </a:gsLst>
            <a:lin ang="5400000" scaled="1"/>
          </a:gradFill>
          <a:ln w="9525" cap="flat" cmpd="sng" algn="ctr">
            <a:solidFill>
              <a:schemeClr val="accent1"/>
            </a:solidFill>
            <a:prstDash val="solid"/>
            <a:round/>
            <a:headEnd type="none" w="med" len="med"/>
            <a:tailEnd type="triangle"/>
          </a:ln>
          <a:effectLst/>
        </p:spPr>
      </p:cxnSp>
      <p:cxnSp>
        <p:nvCxnSpPr>
          <p:cNvPr id="37" name="直線矢印コネクタ 36">
            <a:extLst>
              <a:ext uri="{FF2B5EF4-FFF2-40B4-BE49-F238E27FC236}">
                <a16:creationId xmlns:a16="http://schemas.microsoft.com/office/drawing/2014/main" id="{2552B3CC-52E6-494E-ADF4-3AD31C78A236}"/>
              </a:ext>
            </a:extLst>
          </p:cNvPr>
          <p:cNvCxnSpPr>
            <a:cxnSpLocks/>
          </p:cNvCxnSpPr>
          <p:nvPr/>
        </p:nvCxnSpPr>
        <p:spPr bwMode="auto">
          <a:xfrm flipV="1">
            <a:off x="1285086" y="2591862"/>
            <a:ext cx="235628" cy="205578"/>
          </a:xfrm>
          <a:prstGeom prst="straightConnector1">
            <a:avLst/>
          </a:prstGeom>
          <a:gradFill rotWithShape="0">
            <a:gsLst>
              <a:gs pos="0">
                <a:srgbClr val="FFFFFF"/>
              </a:gs>
              <a:gs pos="100000">
                <a:srgbClr val="C8C8C8"/>
              </a:gs>
            </a:gsLst>
            <a:lin ang="5400000" scaled="1"/>
          </a:gradFill>
          <a:ln w="9525" cap="flat" cmpd="sng" algn="ctr">
            <a:solidFill>
              <a:schemeClr val="accent1"/>
            </a:solidFill>
            <a:prstDash val="solid"/>
            <a:round/>
            <a:headEnd type="none" w="med" len="med"/>
            <a:tailEnd type="triangle"/>
          </a:ln>
          <a:effectLst/>
        </p:spPr>
      </p:cxnSp>
      <p:cxnSp>
        <p:nvCxnSpPr>
          <p:cNvPr id="43" name="直線矢印コネクタ 42">
            <a:extLst>
              <a:ext uri="{FF2B5EF4-FFF2-40B4-BE49-F238E27FC236}">
                <a16:creationId xmlns:a16="http://schemas.microsoft.com/office/drawing/2014/main" id="{476073EC-98B0-4FCD-8769-18369526B674}"/>
              </a:ext>
            </a:extLst>
          </p:cNvPr>
          <p:cNvCxnSpPr>
            <a:cxnSpLocks/>
          </p:cNvCxnSpPr>
          <p:nvPr/>
        </p:nvCxnSpPr>
        <p:spPr bwMode="auto">
          <a:xfrm flipH="1">
            <a:off x="659421" y="3070149"/>
            <a:ext cx="190731" cy="206158"/>
          </a:xfrm>
          <a:prstGeom prst="straightConnector1">
            <a:avLst/>
          </a:prstGeom>
          <a:gradFill rotWithShape="0">
            <a:gsLst>
              <a:gs pos="0">
                <a:srgbClr val="FFFFFF"/>
              </a:gs>
              <a:gs pos="100000">
                <a:srgbClr val="C8C8C8"/>
              </a:gs>
            </a:gsLst>
            <a:lin ang="5400000" scaled="1"/>
          </a:gradFill>
          <a:ln w="9525" cap="flat" cmpd="sng" algn="ctr">
            <a:solidFill>
              <a:schemeClr val="accent1"/>
            </a:solidFill>
            <a:prstDash val="solid"/>
            <a:round/>
            <a:headEnd type="none" w="med" len="med"/>
            <a:tailEnd type="triangle"/>
          </a:ln>
          <a:effectLst/>
        </p:spPr>
      </p:cxnSp>
      <p:sp>
        <p:nvSpPr>
          <p:cNvPr id="46" name="テキスト ボックス 45">
            <a:extLst>
              <a:ext uri="{FF2B5EF4-FFF2-40B4-BE49-F238E27FC236}">
                <a16:creationId xmlns:a16="http://schemas.microsoft.com/office/drawing/2014/main" id="{E59E0538-28EE-4D4C-9046-FF1DE7EEF6A2}"/>
              </a:ext>
            </a:extLst>
          </p:cNvPr>
          <p:cNvSpPr txBox="1"/>
          <p:nvPr/>
        </p:nvSpPr>
        <p:spPr bwMode="gray">
          <a:xfrm>
            <a:off x="876299" y="2864315"/>
            <a:ext cx="594362" cy="574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spAutoFit/>
          </a:bodyPr>
          <a:lstStyle/>
          <a:p>
            <a:pPr marL="0" indent="0" algn="l" eaLnBrk="1" hangingPunct="1">
              <a:buFont typeface="Wingdings" pitchFamily="2" charset="2"/>
              <a:buNone/>
            </a:pPr>
            <a:r>
              <a:rPr lang="ja-JP" altLang="en-US" sz="2800" kern="0" baseline="-25000" dirty="0">
                <a:solidFill>
                  <a:srgbClr val="FF0000"/>
                </a:solidFill>
              </a:rPr>
              <a:t>空気膨張</a:t>
            </a:r>
            <a:endParaRPr kumimoji="1" lang="ja-JP" altLang="en-US" sz="2800" kern="0" baseline="-25000" dirty="0">
              <a:solidFill>
                <a:srgbClr val="FF0000"/>
              </a:solidFill>
            </a:endParaRPr>
          </a:p>
        </p:txBody>
      </p:sp>
      <p:cxnSp>
        <p:nvCxnSpPr>
          <p:cNvPr id="45" name="直線矢印コネクタ 44">
            <a:extLst>
              <a:ext uri="{FF2B5EF4-FFF2-40B4-BE49-F238E27FC236}">
                <a16:creationId xmlns:a16="http://schemas.microsoft.com/office/drawing/2014/main" id="{BA58FFDA-FA3C-48DE-9E69-D936B5DDBAF1}"/>
              </a:ext>
            </a:extLst>
          </p:cNvPr>
          <p:cNvCxnSpPr/>
          <p:nvPr/>
        </p:nvCxnSpPr>
        <p:spPr bwMode="auto">
          <a:xfrm>
            <a:off x="1285086" y="4470016"/>
            <a:ext cx="0" cy="468916"/>
          </a:xfrm>
          <a:prstGeom prst="straightConnector1">
            <a:avLst/>
          </a:prstGeom>
          <a:gradFill rotWithShape="0">
            <a:gsLst>
              <a:gs pos="0">
                <a:srgbClr val="FFFFFF"/>
              </a:gs>
              <a:gs pos="100000">
                <a:srgbClr val="C8C8C8"/>
              </a:gs>
            </a:gsLst>
            <a:lin ang="5400000" scaled="1"/>
          </a:gradFill>
          <a:ln w="9525" cap="flat" cmpd="sng" algn="ctr">
            <a:solidFill>
              <a:schemeClr val="accent1"/>
            </a:solidFill>
            <a:prstDash val="solid"/>
            <a:round/>
            <a:headEnd type="none" w="med" len="med"/>
            <a:tailEnd type="triangle"/>
          </a:ln>
          <a:effectLst/>
        </p:spPr>
      </p:cxnSp>
      <p:sp>
        <p:nvSpPr>
          <p:cNvPr id="49" name="テキスト ボックス 48">
            <a:extLst>
              <a:ext uri="{FF2B5EF4-FFF2-40B4-BE49-F238E27FC236}">
                <a16:creationId xmlns:a16="http://schemas.microsoft.com/office/drawing/2014/main" id="{07C4C1BF-4DED-4F4C-A8C0-D02302AC268D}"/>
              </a:ext>
            </a:extLst>
          </p:cNvPr>
          <p:cNvSpPr txBox="1"/>
          <p:nvPr/>
        </p:nvSpPr>
        <p:spPr bwMode="gray">
          <a:xfrm>
            <a:off x="1208466" y="3992150"/>
            <a:ext cx="594362" cy="410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spAutoFit/>
          </a:bodyPr>
          <a:lstStyle/>
          <a:p>
            <a:pPr marL="0" indent="0" algn="l" eaLnBrk="1" hangingPunct="1">
              <a:buFont typeface="Wingdings" pitchFamily="2" charset="2"/>
              <a:buNone/>
            </a:pPr>
            <a:r>
              <a:rPr kumimoji="1" lang="ja-JP" altLang="en-US" sz="2000" kern="0" baseline="-25000" dirty="0">
                <a:solidFill>
                  <a:srgbClr val="FF0000"/>
                </a:solidFill>
              </a:rPr>
              <a:t>水位が下がる</a:t>
            </a:r>
          </a:p>
        </p:txBody>
      </p:sp>
      <p:sp>
        <p:nvSpPr>
          <p:cNvPr id="50" name="楕円 49">
            <a:extLst>
              <a:ext uri="{FF2B5EF4-FFF2-40B4-BE49-F238E27FC236}">
                <a16:creationId xmlns:a16="http://schemas.microsoft.com/office/drawing/2014/main" id="{FA81C33D-A059-4E59-A7F2-B128B450961D}"/>
              </a:ext>
            </a:extLst>
          </p:cNvPr>
          <p:cNvSpPr/>
          <p:nvPr/>
        </p:nvSpPr>
        <p:spPr bwMode="gray">
          <a:xfrm>
            <a:off x="1945695" y="2287425"/>
            <a:ext cx="1234440" cy="1203960"/>
          </a:xfrm>
          <a:prstGeom prst="ellipse">
            <a:avLst/>
          </a:prstGeom>
          <a:noFill/>
          <a:ln w="9525" algn="ctr">
            <a:solidFill>
              <a:schemeClr val="tx1"/>
            </a:solidFill>
            <a:miter lim="800000"/>
            <a:headEnd/>
            <a:tailEnd/>
          </a:ln>
          <a:effectLst/>
        </p:spPr>
        <p:txBody>
          <a:bodyPr wrap="none" rtlCol="0" anchor="ctr"/>
          <a:lstStyle/>
          <a:p>
            <a:pPr algn="ctr"/>
            <a:endParaRPr kumimoji="1" lang="ja-JP" altLang="en-US" dirty="0"/>
          </a:p>
        </p:txBody>
      </p:sp>
      <p:sp>
        <p:nvSpPr>
          <p:cNvPr id="51" name="正方形/長方形 50">
            <a:extLst>
              <a:ext uri="{FF2B5EF4-FFF2-40B4-BE49-F238E27FC236}">
                <a16:creationId xmlns:a16="http://schemas.microsoft.com/office/drawing/2014/main" id="{95151002-E191-4132-83E3-064FC0BB9ECD}"/>
              </a:ext>
            </a:extLst>
          </p:cNvPr>
          <p:cNvSpPr/>
          <p:nvPr/>
        </p:nvSpPr>
        <p:spPr bwMode="gray">
          <a:xfrm>
            <a:off x="2483388" y="3468802"/>
            <a:ext cx="167640" cy="1750316"/>
          </a:xfrm>
          <a:prstGeom prst="rect">
            <a:avLst/>
          </a:prstGeom>
          <a:solidFill>
            <a:schemeClr val="bg1"/>
          </a:solidFill>
          <a:ln w="9525" algn="ctr">
            <a:solidFill>
              <a:schemeClr val="tx1"/>
            </a:solidFill>
            <a:miter lim="800000"/>
            <a:headEnd/>
            <a:tailEnd/>
          </a:ln>
          <a:effectLst/>
        </p:spPr>
        <p:txBody>
          <a:bodyPr wrap="none" rtlCol="0" anchor="ctr"/>
          <a:lstStyle/>
          <a:p>
            <a:pPr algn="ctr"/>
            <a:endParaRPr kumimoji="1" lang="ja-JP" altLang="en-US" dirty="0"/>
          </a:p>
        </p:txBody>
      </p:sp>
      <p:cxnSp>
        <p:nvCxnSpPr>
          <p:cNvPr id="52" name="直線コネクタ 51">
            <a:extLst>
              <a:ext uri="{FF2B5EF4-FFF2-40B4-BE49-F238E27FC236}">
                <a16:creationId xmlns:a16="http://schemas.microsoft.com/office/drawing/2014/main" id="{951412B7-A8CF-4396-A456-8CA2A4C5D90E}"/>
              </a:ext>
            </a:extLst>
          </p:cNvPr>
          <p:cNvCxnSpPr>
            <a:cxnSpLocks/>
          </p:cNvCxnSpPr>
          <p:nvPr/>
        </p:nvCxnSpPr>
        <p:spPr bwMode="auto">
          <a:xfrm>
            <a:off x="2178588" y="5597648"/>
            <a:ext cx="762000" cy="0"/>
          </a:xfrm>
          <a:prstGeom prst="line">
            <a:avLst/>
          </a:prstGeom>
          <a:gradFill rotWithShape="0">
            <a:gsLst>
              <a:gs pos="0">
                <a:srgbClr val="FFFFFF"/>
              </a:gs>
              <a:gs pos="100000">
                <a:srgbClr val="C8C8C8"/>
              </a:gs>
            </a:gsLst>
            <a:lin ang="5400000" scaled="1"/>
          </a:gradFill>
          <a:ln w="9525" cap="flat" cmpd="sng" algn="ctr">
            <a:solidFill>
              <a:srgbClr val="0070C0"/>
            </a:solidFill>
            <a:prstDash val="solid"/>
            <a:round/>
            <a:headEnd type="none" w="med" len="med"/>
            <a:tailEnd type="none" w="med" len="med"/>
          </a:ln>
          <a:effectLst/>
        </p:spPr>
      </p:cxnSp>
      <p:cxnSp>
        <p:nvCxnSpPr>
          <p:cNvPr id="53" name="直線コネクタ 52">
            <a:extLst>
              <a:ext uri="{FF2B5EF4-FFF2-40B4-BE49-F238E27FC236}">
                <a16:creationId xmlns:a16="http://schemas.microsoft.com/office/drawing/2014/main" id="{82EE5C5F-6F3F-4B96-978A-E5B7C268251E}"/>
              </a:ext>
            </a:extLst>
          </p:cNvPr>
          <p:cNvCxnSpPr>
            <a:cxnSpLocks/>
          </p:cNvCxnSpPr>
          <p:nvPr/>
        </p:nvCxnSpPr>
        <p:spPr bwMode="auto">
          <a:xfrm>
            <a:off x="1995708" y="4693746"/>
            <a:ext cx="182880" cy="903902"/>
          </a:xfrm>
          <a:prstGeom prst="line">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p:spPr>
      </p:cxnSp>
      <p:cxnSp>
        <p:nvCxnSpPr>
          <p:cNvPr id="54" name="直線コネクタ 53">
            <a:extLst>
              <a:ext uri="{FF2B5EF4-FFF2-40B4-BE49-F238E27FC236}">
                <a16:creationId xmlns:a16="http://schemas.microsoft.com/office/drawing/2014/main" id="{081D96CC-8A74-44FB-BDE2-8EC65CEC6BF6}"/>
              </a:ext>
            </a:extLst>
          </p:cNvPr>
          <p:cNvCxnSpPr>
            <a:cxnSpLocks/>
          </p:cNvCxnSpPr>
          <p:nvPr/>
        </p:nvCxnSpPr>
        <p:spPr bwMode="auto">
          <a:xfrm flipH="1">
            <a:off x="2966775" y="4693746"/>
            <a:ext cx="193827" cy="893282"/>
          </a:xfrm>
          <a:prstGeom prst="line">
            <a:avLst/>
          </a:pr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p:spPr>
      </p:cxnSp>
      <p:sp>
        <p:nvSpPr>
          <p:cNvPr id="55" name="台形 54">
            <a:extLst>
              <a:ext uri="{FF2B5EF4-FFF2-40B4-BE49-F238E27FC236}">
                <a16:creationId xmlns:a16="http://schemas.microsoft.com/office/drawing/2014/main" id="{C5573F8D-B77F-495A-B768-297CA338AB13}"/>
              </a:ext>
            </a:extLst>
          </p:cNvPr>
          <p:cNvSpPr/>
          <p:nvPr/>
        </p:nvSpPr>
        <p:spPr bwMode="gray">
          <a:xfrm rot="10800000">
            <a:off x="2056667" y="5124084"/>
            <a:ext cx="1032027" cy="484183"/>
          </a:xfrm>
          <a:prstGeom prst="trapezoid">
            <a:avLst/>
          </a:prstGeom>
          <a:solidFill>
            <a:srgbClr val="0070C0"/>
          </a:solidFill>
          <a:ln w="9525" algn="ctr">
            <a:noFill/>
            <a:miter lim="800000"/>
            <a:headEnd/>
            <a:tailEnd/>
          </a:ln>
          <a:effectLst/>
        </p:spPr>
        <p:txBody>
          <a:bodyPr wrap="none" rtlCol="0" anchor="ctr"/>
          <a:lstStyle/>
          <a:p>
            <a:pPr algn="ctr"/>
            <a:endParaRPr kumimoji="1" lang="ja-JP" altLang="en-US" dirty="0"/>
          </a:p>
        </p:txBody>
      </p:sp>
      <p:sp>
        <p:nvSpPr>
          <p:cNvPr id="56" name="テキスト ボックス 55">
            <a:extLst>
              <a:ext uri="{FF2B5EF4-FFF2-40B4-BE49-F238E27FC236}">
                <a16:creationId xmlns:a16="http://schemas.microsoft.com/office/drawing/2014/main" id="{B156585A-8EEE-4464-9E07-7ECCD10919A6}"/>
              </a:ext>
            </a:extLst>
          </p:cNvPr>
          <p:cNvSpPr txBox="1"/>
          <p:nvPr/>
        </p:nvSpPr>
        <p:spPr bwMode="gray">
          <a:xfrm>
            <a:off x="2387653" y="2369601"/>
            <a:ext cx="594362" cy="287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spAutoFit/>
          </a:bodyPr>
          <a:lstStyle/>
          <a:p>
            <a:pPr marL="0" indent="0" algn="l" eaLnBrk="1" hangingPunct="1">
              <a:buFont typeface="Wingdings" pitchFamily="2" charset="2"/>
              <a:buNone/>
            </a:pPr>
            <a:r>
              <a:rPr kumimoji="1" lang="ja-JP" altLang="en-US" sz="2800" kern="0" baseline="-25000" dirty="0">
                <a:solidFill>
                  <a:srgbClr val="0070C0"/>
                </a:solidFill>
              </a:rPr>
              <a:t>低温</a:t>
            </a:r>
          </a:p>
        </p:txBody>
      </p:sp>
      <p:sp>
        <p:nvSpPr>
          <p:cNvPr id="57" name="正方形/長方形 56">
            <a:extLst>
              <a:ext uri="{FF2B5EF4-FFF2-40B4-BE49-F238E27FC236}">
                <a16:creationId xmlns:a16="http://schemas.microsoft.com/office/drawing/2014/main" id="{75B14993-B703-4CF0-8508-280CE63F6387}"/>
              </a:ext>
            </a:extLst>
          </p:cNvPr>
          <p:cNvSpPr/>
          <p:nvPr/>
        </p:nvSpPr>
        <p:spPr bwMode="gray">
          <a:xfrm>
            <a:off x="2483388" y="4220182"/>
            <a:ext cx="166895" cy="903902"/>
          </a:xfrm>
          <a:prstGeom prst="rect">
            <a:avLst/>
          </a:prstGeom>
          <a:solidFill>
            <a:srgbClr val="0070C0"/>
          </a:solidFill>
          <a:ln w="9525" algn="ctr">
            <a:noFill/>
            <a:miter lim="800000"/>
            <a:headEnd/>
            <a:tailEnd/>
          </a:ln>
          <a:effectLst/>
        </p:spPr>
        <p:txBody>
          <a:bodyPr wrap="none" rtlCol="0" anchor="ctr"/>
          <a:lstStyle/>
          <a:p>
            <a:pPr algn="ctr"/>
            <a:endParaRPr kumimoji="1" lang="ja-JP" altLang="en-US" dirty="0"/>
          </a:p>
        </p:txBody>
      </p:sp>
      <p:cxnSp>
        <p:nvCxnSpPr>
          <p:cNvPr id="58" name="直線矢印コネクタ 57">
            <a:extLst>
              <a:ext uri="{FF2B5EF4-FFF2-40B4-BE49-F238E27FC236}">
                <a16:creationId xmlns:a16="http://schemas.microsoft.com/office/drawing/2014/main" id="{49404885-BD4B-498D-AEC5-1AF518EEED69}"/>
              </a:ext>
            </a:extLst>
          </p:cNvPr>
          <p:cNvCxnSpPr>
            <a:cxnSpLocks/>
          </p:cNvCxnSpPr>
          <p:nvPr/>
        </p:nvCxnSpPr>
        <p:spPr bwMode="auto">
          <a:xfrm>
            <a:off x="2232334" y="2566161"/>
            <a:ext cx="155319" cy="138396"/>
          </a:xfrm>
          <a:prstGeom prst="straightConnector1">
            <a:avLst/>
          </a:prstGeom>
          <a:gradFill rotWithShape="0">
            <a:gsLst>
              <a:gs pos="0">
                <a:srgbClr val="FFFFFF"/>
              </a:gs>
              <a:gs pos="100000">
                <a:srgbClr val="C8C8C8"/>
              </a:gs>
            </a:gsLst>
            <a:lin ang="5400000" scaled="1"/>
          </a:gradFill>
          <a:ln w="9525" cap="flat" cmpd="sng" algn="ctr">
            <a:solidFill>
              <a:srgbClr val="0070C0"/>
            </a:solidFill>
            <a:prstDash val="solid"/>
            <a:round/>
            <a:headEnd type="none" w="med" len="med"/>
            <a:tailEnd type="triangle"/>
          </a:ln>
          <a:effectLst/>
        </p:spPr>
      </p:cxnSp>
      <p:cxnSp>
        <p:nvCxnSpPr>
          <p:cNvPr id="59" name="直線矢印コネクタ 58">
            <a:extLst>
              <a:ext uri="{FF2B5EF4-FFF2-40B4-BE49-F238E27FC236}">
                <a16:creationId xmlns:a16="http://schemas.microsoft.com/office/drawing/2014/main" id="{90D90B6E-005B-416B-A4B7-D378209ADEC9}"/>
              </a:ext>
            </a:extLst>
          </p:cNvPr>
          <p:cNvCxnSpPr>
            <a:cxnSpLocks/>
          </p:cNvCxnSpPr>
          <p:nvPr/>
        </p:nvCxnSpPr>
        <p:spPr bwMode="auto">
          <a:xfrm flipH="1" flipV="1">
            <a:off x="2790984" y="3014761"/>
            <a:ext cx="307721" cy="210276"/>
          </a:xfrm>
          <a:prstGeom prst="straightConnector1">
            <a:avLst/>
          </a:prstGeom>
          <a:gradFill rotWithShape="0">
            <a:gsLst>
              <a:gs pos="0">
                <a:srgbClr val="FFFFFF"/>
              </a:gs>
              <a:gs pos="100000">
                <a:srgbClr val="C8C8C8"/>
              </a:gs>
            </a:gsLst>
            <a:lin ang="5400000" scaled="1"/>
          </a:gradFill>
          <a:ln w="9525" cap="flat" cmpd="sng" algn="ctr">
            <a:solidFill>
              <a:srgbClr val="0070C0"/>
            </a:solidFill>
            <a:prstDash val="solid"/>
            <a:round/>
            <a:headEnd type="none" w="med" len="med"/>
            <a:tailEnd type="triangle"/>
          </a:ln>
          <a:effectLst/>
        </p:spPr>
      </p:cxnSp>
      <p:cxnSp>
        <p:nvCxnSpPr>
          <p:cNvPr id="60" name="直線矢印コネクタ 59">
            <a:extLst>
              <a:ext uri="{FF2B5EF4-FFF2-40B4-BE49-F238E27FC236}">
                <a16:creationId xmlns:a16="http://schemas.microsoft.com/office/drawing/2014/main" id="{492F90B4-6A1E-4AF1-8CDB-BFD2A1620162}"/>
              </a:ext>
            </a:extLst>
          </p:cNvPr>
          <p:cNvCxnSpPr>
            <a:cxnSpLocks/>
          </p:cNvCxnSpPr>
          <p:nvPr/>
        </p:nvCxnSpPr>
        <p:spPr bwMode="auto">
          <a:xfrm flipH="1">
            <a:off x="2817686" y="2635359"/>
            <a:ext cx="184452" cy="172461"/>
          </a:xfrm>
          <a:prstGeom prst="straightConnector1">
            <a:avLst/>
          </a:prstGeom>
          <a:gradFill rotWithShape="0">
            <a:gsLst>
              <a:gs pos="0">
                <a:srgbClr val="FFFFFF"/>
              </a:gs>
              <a:gs pos="100000">
                <a:srgbClr val="C8C8C8"/>
              </a:gs>
            </a:gsLst>
            <a:lin ang="5400000" scaled="1"/>
          </a:gradFill>
          <a:ln w="9525" cap="flat" cmpd="sng" algn="ctr">
            <a:solidFill>
              <a:srgbClr val="0070C0"/>
            </a:solidFill>
            <a:prstDash val="solid"/>
            <a:round/>
            <a:headEnd type="none" w="med" len="med"/>
            <a:tailEnd type="triangle"/>
          </a:ln>
          <a:effectLst/>
        </p:spPr>
      </p:cxnSp>
      <p:cxnSp>
        <p:nvCxnSpPr>
          <p:cNvPr id="61" name="直線矢印コネクタ 60">
            <a:extLst>
              <a:ext uri="{FF2B5EF4-FFF2-40B4-BE49-F238E27FC236}">
                <a16:creationId xmlns:a16="http://schemas.microsoft.com/office/drawing/2014/main" id="{8BF15C3C-E8C1-4B1D-8363-C33658652337}"/>
              </a:ext>
            </a:extLst>
          </p:cNvPr>
          <p:cNvCxnSpPr>
            <a:cxnSpLocks/>
          </p:cNvCxnSpPr>
          <p:nvPr/>
        </p:nvCxnSpPr>
        <p:spPr bwMode="auto">
          <a:xfrm flipV="1">
            <a:off x="2056666" y="3002182"/>
            <a:ext cx="307722" cy="252529"/>
          </a:xfrm>
          <a:prstGeom prst="straightConnector1">
            <a:avLst/>
          </a:prstGeom>
          <a:gradFill rotWithShape="0">
            <a:gsLst>
              <a:gs pos="0">
                <a:srgbClr val="FFFFFF"/>
              </a:gs>
              <a:gs pos="100000">
                <a:srgbClr val="C8C8C8"/>
              </a:gs>
            </a:gsLst>
            <a:lin ang="5400000" scaled="1"/>
          </a:gradFill>
          <a:ln w="9525" cap="flat" cmpd="sng" algn="ctr">
            <a:solidFill>
              <a:srgbClr val="0070C0"/>
            </a:solidFill>
            <a:prstDash val="solid"/>
            <a:round/>
            <a:headEnd type="none" w="med" len="med"/>
            <a:tailEnd type="triangle"/>
          </a:ln>
          <a:effectLst/>
        </p:spPr>
      </p:cxnSp>
      <p:sp>
        <p:nvSpPr>
          <p:cNvPr id="62" name="テキスト ボックス 61">
            <a:extLst>
              <a:ext uri="{FF2B5EF4-FFF2-40B4-BE49-F238E27FC236}">
                <a16:creationId xmlns:a16="http://schemas.microsoft.com/office/drawing/2014/main" id="{106C8F0F-ECBE-4624-9DF2-9152AA8BA5F9}"/>
              </a:ext>
            </a:extLst>
          </p:cNvPr>
          <p:cNvSpPr txBox="1"/>
          <p:nvPr/>
        </p:nvSpPr>
        <p:spPr bwMode="gray">
          <a:xfrm>
            <a:off x="2353847" y="2834298"/>
            <a:ext cx="594362" cy="574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spAutoFit/>
          </a:bodyPr>
          <a:lstStyle/>
          <a:p>
            <a:pPr marL="0" indent="0" algn="l" eaLnBrk="1" hangingPunct="1">
              <a:buFont typeface="Wingdings" pitchFamily="2" charset="2"/>
              <a:buNone/>
            </a:pPr>
            <a:r>
              <a:rPr lang="ja-JP" altLang="en-US" sz="2800" kern="0" baseline="-25000" dirty="0">
                <a:solidFill>
                  <a:srgbClr val="0070C0"/>
                </a:solidFill>
              </a:rPr>
              <a:t>空気収縮</a:t>
            </a:r>
            <a:endParaRPr kumimoji="1" lang="ja-JP" altLang="en-US" sz="2800" kern="0" baseline="-25000" dirty="0">
              <a:solidFill>
                <a:srgbClr val="0070C0"/>
              </a:solidFill>
            </a:endParaRPr>
          </a:p>
        </p:txBody>
      </p:sp>
      <p:cxnSp>
        <p:nvCxnSpPr>
          <p:cNvPr id="63" name="直線矢印コネクタ 62">
            <a:extLst>
              <a:ext uri="{FF2B5EF4-FFF2-40B4-BE49-F238E27FC236}">
                <a16:creationId xmlns:a16="http://schemas.microsoft.com/office/drawing/2014/main" id="{AED6F9E5-B74F-435E-A630-76032DD72C37}"/>
              </a:ext>
            </a:extLst>
          </p:cNvPr>
          <p:cNvCxnSpPr>
            <a:cxnSpLocks/>
          </p:cNvCxnSpPr>
          <p:nvPr/>
        </p:nvCxnSpPr>
        <p:spPr bwMode="auto">
          <a:xfrm flipV="1">
            <a:off x="2761945" y="4302941"/>
            <a:ext cx="689" cy="605974"/>
          </a:xfrm>
          <a:prstGeom prst="straightConnector1">
            <a:avLst/>
          </a:prstGeom>
          <a:gradFill rotWithShape="0">
            <a:gsLst>
              <a:gs pos="0">
                <a:srgbClr val="FFFFFF"/>
              </a:gs>
              <a:gs pos="100000">
                <a:srgbClr val="C8C8C8"/>
              </a:gs>
            </a:gsLst>
            <a:lin ang="5400000" scaled="1"/>
          </a:gradFill>
          <a:ln w="9525" cap="flat" cmpd="sng" algn="ctr">
            <a:solidFill>
              <a:srgbClr val="0070C0"/>
            </a:solidFill>
            <a:prstDash val="solid"/>
            <a:round/>
            <a:headEnd type="none" w="med" len="med"/>
            <a:tailEnd type="triangle"/>
          </a:ln>
          <a:effectLst/>
        </p:spPr>
      </p:cxnSp>
      <p:sp>
        <p:nvSpPr>
          <p:cNvPr id="64" name="テキスト ボックス 63">
            <a:extLst>
              <a:ext uri="{FF2B5EF4-FFF2-40B4-BE49-F238E27FC236}">
                <a16:creationId xmlns:a16="http://schemas.microsoft.com/office/drawing/2014/main" id="{673FC1B9-D168-413E-A71D-6C203E6089ED}"/>
              </a:ext>
            </a:extLst>
          </p:cNvPr>
          <p:cNvSpPr txBox="1"/>
          <p:nvPr/>
        </p:nvSpPr>
        <p:spPr bwMode="gray">
          <a:xfrm>
            <a:off x="2730823" y="3860012"/>
            <a:ext cx="594362" cy="410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spAutoFit/>
          </a:bodyPr>
          <a:lstStyle/>
          <a:p>
            <a:pPr marL="0" indent="0" algn="l" eaLnBrk="1" hangingPunct="1">
              <a:buFont typeface="Wingdings" pitchFamily="2" charset="2"/>
              <a:buNone/>
            </a:pPr>
            <a:r>
              <a:rPr kumimoji="1" lang="ja-JP" altLang="en-US" sz="2000" kern="0" baseline="-25000" dirty="0">
                <a:solidFill>
                  <a:schemeClr val="accent4">
                    <a:lumMod val="50000"/>
                  </a:schemeClr>
                </a:solidFill>
              </a:rPr>
              <a:t>水位が</a:t>
            </a:r>
            <a:r>
              <a:rPr lang="ja-JP" altLang="en-US" sz="2000" kern="0" baseline="-25000" dirty="0">
                <a:solidFill>
                  <a:schemeClr val="accent4">
                    <a:lumMod val="50000"/>
                  </a:schemeClr>
                </a:solidFill>
              </a:rPr>
              <a:t>上がる</a:t>
            </a:r>
            <a:endParaRPr kumimoji="1" lang="ja-JP" altLang="en-US" sz="2000" kern="0" baseline="-25000" dirty="0">
              <a:solidFill>
                <a:schemeClr val="accent4">
                  <a:lumMod val="50000"/>
                </a:schemeClr>
              </a:solidFill>
            </a:endParaRPr>
          </a:p>
        </p:txBody>
      </p:sp>
      <p:cxnSp>
        <p:nvCxnSpPr>
          <p:cNvPr id="84" name="直線矢印コネクタ 83">
            <a:extLst>
              <a:ext uri="{FF2B5EF4-FFF2-40B4-BE49-F238E27FC236}">
                <a16:creationId xmlns:a16="http://schemas.microsoft.com/office/drawing/2014/main" id="{3F2DE878-C513-4BB2-95A9-0AE3CE4BD445}"/>
              </a:ext>
            </a:extLst>
          </p:cNvPr>
          <p:cNvCxnSpPr>
            <a:cxnSpLocks/>
          </p:cNvCxnSpPr>
          <p:nvPr/>
        </p:nvCxnSpPr>
        <p:spPr bwMode="auto">
          <a:xfrm>
            <a:off x="659421" y="6110287"/>
            <a:ext cx="7485698" cy="0"/>
          </a:xfrm>
          <a:prstGeom prst="straightConnector1">
            <a:avLst/>
          </a:prstGeom>
          <a:gradFill rotWithShape="0">
            <a:gsLst>
              <a:gs pos="0">
                <a:srgbClr val="FFFFFF"/>
              </a:gs>
              <a:gs pos="100000">
                <a:srgbClr val="C8C8C8"/>
              </a:gs>
            </a:gsLst>
            <a:lin ang="5400000" scaled="1"/>
          </a:gradFill>
          <a:ln w="38100" cap="flat" cmpd="sng" algn="ctr">
            <a:solidFill>
              <a:srgbClr val="505050"/>
            </a:solidFill>
            <a:prstDash val="solid"/>
            <a:round/>
            <a:headEnd type="none" w="med" len="med"/>
            <a:tailEnd type="triangle"/>
          </a:ln>
          <a:effectLst/>
        </p:spPr>
      </p:cxnSp>
      <p:sp>
        <p:nvSpPr>
          <p:cNvPr id="89" name="Text Box 4">
            <a:extLst>
              <a:ext uri="{FF2B5EF4-FFF2-40B4-BE49-F238E27FC236}">
                <a16:creationId xmlns:a16="http://schemas.microsoft.com/office/drawing/2014/main" id="{11DBC552-D5F2-426F-8352-CDFE4C7B53A9}"/>
              </a:ext>
            </a:extLst>
          </p:cNvPr>
          <p:cNvSpPr txBox="1">
            <a:spLocks noChangeArrowheads="1"/>
          </p:cNvSpPr>
          <p:nvPr/>
        </p:nvSpPr>
        <p:spPr bwMode="auto">
          <a:xfrm>
            <a:off x="6137231" y="6110287"/>
            <a:ext cx="222244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2000" dirty="0">
                <a:latin typeface="+mj-ea"/>
                <a:ea typeface="+mj-ea"/>
              </a:rPr>
              <a:t>夏の気温</a:t>
            </a:r>
            <a:endParaRPr lang="en-US" altLang="ja-JP" sz="2000" dirty="0">
              <a:latin typeface="+mj-ea"/>
              <a:ea typeface="+mj-ea"/>
            </a:endParaRPr>
          </a:p>
          <a:p>
            <a:pPr>
              <a:defRPr/>
            </a:pPr>
            <a:r>
              <a:rPr lang="en-US" altLang="ja-JP" sz="2000" dirty="0">
                <a:latin typeface="+mj-ea"/>
                <a:ea typeface="+mj-ea"/>
              </a:rPr>
              <a:t>360</a:t>
            </a:r>
            <a:r>
              <a:rPr lang="ja-JP" altLang="en-US" sz="2000" dirty="0">
                <a:latin typeface="+mj-ea"/>
                <a:ea typeface="+mj-ea"/>
              </a:rPr>
              <a:t>度</a:t>
            </a:r>
            <a:endParaRPr lang="en-US" altLang="ja-JP" sz="2000" dirty="0">
              <a:latin typeface="+mj-ea"/>
              <a:ea typeface="+mj-ea"/>
            </a:endParaRPr>
          </a:p>
        </p:txBody>
      </p:sp>
      <p:sp>
        <p:nvSpPr>
          <p:cNvPr id="90" name="Text Box 4">
            <a:extLst>
              <a:ext uri="{FF2B5EF4-FFF2-40B4-BE49-F238E27FC236}">
                <a16:creationId xmlns:a16="http://schemas.microsoft.com/office/drawing/2014/main" id="{7262DFC6-362A-4199-B9A0-1488F5CF47DB}"/>
              </a:ext>
            </a:extLst>
          </p:cNvPr>
          <p:cNvSpPr txBox="1">
            <a:spLocks noChangeArrowheads="1"/>
          </p:cNvSpPr>
          <p:nvPr/>
        </p:nvSpPr>
        <p:spPr bwMode="auto">
          <a:xfrm>
            <a:off x="3423799" y="6101361"/>
            <a:ext cx="222244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2000" dirty="0">
                <a:latin typeface="+mj-ea"/>
                <a:ea typeface="+mj-ea"/>
              </a:rPr>
              <a:t>雪の日の室温</a:t>
            </a:r>
            <a:endParaRPr lang="en-US" altLang="ja-JP" sz="2000" dirty="0">
              <a:latin typeface="+mj-ea"/>
              <a:ea typeface="+mj-ea"/>
            </a:endParaRPr>
          </a:p>
          <a:p>
            <a:pPr>
              <a:defRPr/>
            </a:pPr>
            <a:r>
              <a:rPr lang="en-US" altLang="ja-JP" sz="2000" dirty="0">
                <a:latin typeface="+mj-ea"/>
                <a:ea typeface="+mj-ea"/>
              </a:rPr>
              <a:t>130</a:t>
            </a:r>
            <a:r>
              <a:rPr lang="ja-JP" altLang="en-US" sz="2000" dirty="0">
                <a:latin typeface="+mj-ea"/>
                <a:ea typeface="+mj-ea"/>
              </a:rPr>
              <a:t>度</a:t>
            </a:r>
            <a:endParaRPr lang="en-US" altLang="ja-JP" sz="2000" dirty="0">
              <a:latin typeface="+mj-ea"/>
              <a:ea typeface="+mj-ea"/>
            </a:endParaRPr>
          </a:p>
        </p:txBody>
      </p:sp>
      <p:sp>
        <p:nvSpPr>
          <p:cNvPr id="91" name="Text Box 4">
            <a:extLst>
              <a:ext uri="{FF2B5EF4-FFF2-40B4-BE49-F238E27FC236}">
                <a16:creationId xmlns:a16="http://schemas.microsoft.com/office/drawing/2014/main" id="{ECB627F2-DA1D-465E-AE92-7B618C10093D}"/>
              </a:ext>
            </a:extLst>
          </p:cNvPr>
          <p:cNvSpPr txBox="1">
            <a:spLocks noChangeArrowheads="1"/>
          </p:cNvSpPr>
          <p:nvPr/>
        </p:nvSpPr>
        <p:spPr bwMode="auto">
          <a:xfrm>
            <a:off x="775442" y="6086051"/>
            <a:ext cx="222244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2000" dirty="0">
                <a:latin typeface="+mj-ea"/>
                <a:ea typeface="+mj-ea"/>
              </a:rPr>
              <a:t>雪と塩の混合物</a:t>
            </a:r>
            <a:endParaRPr lang="en-US" altLang="ja-JP" sz="2000" dirty="0">
              <a:latin typeface="+mj-ea"/>
              <a:ea typeface="+mj-ea"/>
            </a:endParaRPr>
          </a:p>
          <a:p>
            <a:pPr>
              <a:defRPr/>
            </a:pPr>
            <a:r>
              <a:rPr lang="en-US" altLang="ja-JP" sz="2000" dirty="0">
                <a:latin typeface="+mj-ea"/>
                <a:ea typeface="+mj-ea"/>
              </a:rPr>
              <a:t>0</a:t>
            </a:r>
            <a:r>
              <a:rPr lang="ja-JP" altLang="en-US" sz="2000" dirty="0">
                <a:latin typeface="+mj-ea"/>
                <a:ea typeface="+mj-ea"/>
              </a:rPr>
              <a:t>度</a:t>
            </a:r>
            <a:endParaRPr lang="en-US" altLang="ja-JP" sz="2000" dirty="0">
              <a:latin typeface="+mj-ea"/>
              <a:ea typeface="+mj-ea"/>
            </a:endParaRPr>
          </a:p>
        </p:txBody>
      </p:sp>
      <p:cxnSp>
        <p:nvCxnSpPr>
          <p:cNvPr id="88" name="直線コネクタ 87">
            <a:extLst>
              <a:ext uri="{FF2B5EF4-FFF2-40B4-BE49-F238E27FC236}">
                <a16:creationId xmlns:a16="http://schemas.microsoft.com/office/drawing/2014/main" id="{0CDEE17E-44C9-497E-8782-727BC134D6B4}"/>
              </a:ext>
            </a:extLst>
          </p:cNvPr>
          <p:cNvCxnSpPr>
            <a:cxnSpLocks/>
          </p:cNvCxnSpPr>
          <p:nvPr/>
        </p:nvCxnSpPr>
        <p:spPr bwMode="auto">
          <a:xfrm flipH="1">
            <a:off x="1463040" y="5931716"/>
            <a:ext cx="7621" cy="255607"/>
          </a:xfrm>
          <a:prstGeom prst="line">
            <a:avLst/>
          </a:prstGeom>
          <a:gradFill rotWithShape="0">
            <a:gsLst>
              <a:gs pos="0">
                <a:srgbClr val="FFFFFF"/>
              </a:gs>
              <a:gs pos="100000">
                <a:srgbClr val="C8C8C8"/>
              </a:gs>
            </a:gsLst>
            <a:lin ang="5400000" scaled="1"/>
          </a:gradFill>
          <a:ln w="38100" cap="flat" cmpd="sng" algn="ctr">
            <a:solidFill>
              <a:srgbClr val="505050"/>
            </a:solidFill>
            <a:prstDash val="solid"/>
            <a:round/>
            <a:headEnd type="none" w="med" len="med"/>
            <a:tailEnd type="none" w="med" len="med"/>
          </a:ln>
          <a:effectLst/>
        </p:spPr>
      </p:cxnSp>
      <p:cxnSp>
        <p:nvCxnSpPr>
          <p:cNvPr id="95" name="直線コネクタ 94">
            <a:extLst>
              <a:ext uri="{FF2B5EF4-FFF2-40B4-BE49-F238E27FC236}">
                <a16:creationId xmlns:a16="http://schemas.microsoft.com/office/drawing/2014/main" id="{00FA11D7-8EED-49D2-ADB1-B3F9A602E558}"/>
              </a:ext>
            </a:extLst>
          </p:cNvPr>
          <p:cNvCxnSpPr>
            <a:cxnSpLocks/>
          </p:cNvCxnSpPr>
          <p:nvPr/>
        </p:nvCxnSpPr>
        <p:spPr bwMode="auto">
          <a:xfrm flipH="1">
            <a:off x="4231972" y="5250832"/>
            <a:ext cx="7621" cy="255607"/>
          </a:xfrm>
          <a:prstGeom prst="line">
            <a:avLst/>
          </a:prstGeom>
          <a:gradFill rotWithShape="0">
            <a:gsLst>
              <a:gs pos="0">
                <a:srgbClr val="FFFFFF"/>
              </a:gs>
              <a:gs pos="100000">
                <a:srgbClr val="C8C8C8"/>
              </a:gs>
            </a:gsLst>
            <a:lin ang="5400000" scaled="1"/>
          </a:gradFill>
          <a:ln w="38100" cap="flat" cmpd="sng" algn="ctr">
            <a:solidFill>
              <a:srgbClr val="505050"/>
            </a:solidFill>
            <a:prstDash val="solid"/>
            <a:round/>
            <a:headEnd type="none" w="med" len="med"/>
            <a:tailEnd type="none" w="med" len="med"/>
          </a:ln>
          <a:effectLst/>
        </p:spPr>
      </p:cxnSp>
      <p:cxnSp>
        <p:nvCxnSpPr>
          <p:cNvPr id="96" name="直線コネクタ 95">
            <a:extLst>
              <a:ext uri="{FF2B5EF4-FFF2-40B4-BE49-F238E27FC236}">
                <a16:creationId xmlns:a16="http://schemas.microsoft.com/office/drawing/2014/main" id="{037E2F09-19BA-49D2-8AE1-F7DE8C85A584}"/>
              </a:ext>
            </a:extLst>
          </p:cNvPr>
          <p:cNvCxnSpPr>
            <a:cxnSpLocks/>
          </p:cNvCxnSpPr>
          <p:nvPr/>
        </p:nvCxnSpPr>
        <p:spPr bwMode="auto">
          <a:xfrm flipH="1">
            <a:off x="7456928" y="5275147"/>
            <a:ext cx="7621" cy="255607"/>
          </a:xfrm>
          <a:prstGeom prst="line">
            <a:avLst/>
          </a:prstGeom>
          <a:gradFill rotWithShape="0">
            <a:gsLst>
              <a:gs pos="0">
                <a:srgbClr val="FFFFFF"/>
              </a:gs>
              <a:gs pos="100000">
                <a:srgbClr val="C8C8C8"/>
              </a:gs>
            </a:gsLst>
            <a:lin ang="5400000" scaled="1"/>
          </a:gradFill>
          <a:ln w="38100" cap="flat" cmpd="sng" algn="ctr">
            <a:solidFill>
              <a:srgbClr val="505050"/>
            </a:solidFill>
            <a:prstDash val="solid"/>
            <a:round/>
            <a:headEnd type="none" w="med" len="med"/>
            <a:tailEnd type="none" w="med" len="med"/>
          </a:ln>
          <a:effectLst/>
        </p:spPr>
      </p:cxnSp>
      <p:sp>
        <p:nvSpPr>
          <p:cNvPr id="65" name="タイトル 4">
            <a:extLst>
              <a:ext uri="{FF2B5EF4-FFF2-40B4-BE49-F238E27FC236}">
                <a16:creationId xmlns:a16="http://schemas.microsoft.com/office/drawing/2014/main" id="{0A5D6D84-A882-493C-BFFE-E52162487427}"/>
              </a:ext>
            </a:extLst>
          </p:cNvPr>
          <p:cNvSpPr>
            <a:spLocks noGrp="1"/>
          </p:cNvSpPr>
          <p:nvPr>
            <p:ph type="title"/>
          </p:nvPr>
        </p:nvSpPr>
        <p:spPr>
          <a:xfrm>
            <a:off x="184150" y="53975"/>
            <a:ext cx="8002588" cy="693738"/>
          </a:xfrm>
        </p:spPr>
        <p:txBody>
          <a:bodyPr/>
          <a:lstStyle/>
          <a:p>
            <a:r>
              <a:rPr lang="en-US" altLang="ja-JP"/>
              <a:t>7. </a:t>
            </a:r>
            <a:r>
              <a:rPr lang="ja-JP" altLang="en-US"/>
              <a:t>ガリレイの宗教裁判</a:t>
            </a:r>
          </a:p>
        </p:txBody>
      </p:sp>
    </p:spTree>
    <p:extLst>
      <p:ext uri="{BB962C8B-B14F-4D97-AF65-F5344CB8AC3E}">
        <p14:creationId xmlns:p14="http://schemas.microsoft.com/office/powerpoint/2010/main" val="111045420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コンテンツ プレースホルダー 2"/>
          <p:cNvSpPr txBox="1">
            <a:spLocks/>
          </p:cNvSpPr>
          <p:nvPr/>
        </p:nvSpPr>
        <p:spPr bwMode="gray">
          <a:xfrm>
            <a:off x="31750" y="1071563"/>
            <a:ext cx="9002713"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点</a:t>
            </a:r>
            <a:r>
              <a:rPr lang="en-US" altLang="ja-JP" kern="0" dirty="0"/>
              <a:t>F(f,0)</a:t>
            </a:r>
            <a:r>
              <a:rPr lang="ja-JP" altLang="en-US" kern="0" dirty="0" err="1"/>
              <a:t>、</a:t>
            </a:r>
            <a:r>
              <a:rPr lang="en-US" altLang="ja-JP" kern="0" dirty="0"/>
              <a:t>G(-f,0)</a:t>
            </a:r>
            <a:r>
              <a:rPr lang="ja-JP" altLang="en-US" kern="0" dirty="0"/>
              <a:t>に対して</a:t>
            </a:r>
            <a:r>
              <a:rPr lang="en-US" altLang="ja-JP" kern="0" dirty="0"/>
              <a:t>FP+GP</a:t>
            </a:r>
            <a:r>
              <a:rPr lang="ja-JP" altLang="en-US" kern="0" dirty="0"/>
              <a:t>が一定の点</a:t>
            </a:r>
            <a:r>
              <a:rPr lang="en-US" altLang="ja-JP" kern="0" dirty="0"/>
              <a:t>P(</a:t>
            </a:r>
            <a:r>
              <a:rPr lang="en-US" altLang="ja-JP" kern="0" dirty="0" err="1"/>
              <a:t>x,y</a:t>
            </a:r>
            <a:r>
              <a:rPr lang="en-US" altLang="ja-JP" kern="0" dirty="0"/>
              <a:t>)</a:t>
            </a:r>
            <a:r>
              <a:rPr lang="ja-JP" altLang="en-US" kern="0" dirty="0"/>
              <a:t>の軌跡</a:t>
            </a:r>
            <a:endParaRPr lang="en-US" altLang="ja-JP" kern="0" baseline="-25000" dirty="0"/>
          </a:p>
        </p:txBody>
      </p:sp>
      <p:sp>
        <p:nvSpPr>
          <p:cNvPr id="39" name="下矢印 38"/>
          <p:cNvSpPr/>
          <p:nvPr/>
        </p:nvSpPr>
        <p:spPr bwMode="gray">
          <a:xfrm>
            <a:off x="3195638" y="2217738"/>
            <a:ext cx="238125" cy="314325"/>
          </a:xfrm>
          <a:prstGeom prst="downArrow">
            <a:avLst/>
          </a:prstGeom>
          <a:solidFill>
            <a:schemeClr val="accent2">
              <a:lumMod val="20000"/>
              <a:lumOff val="80000"/>
            </a:schemeClr>
          </a:solidFill>
          <a:ln w="9525" algn="ctr">
            <a:solidFill>
              <a:srgbClr val="0070C0"/>
            </a:solidFill>
            <a:miter lim="800000"/>
            <a:headEnd/>
            <a:tailEnd/>
          </a:ln>
          <a:effectLst/>
        </p:spPr>
        <p:txBody>
          <a:bodyPr wrap="none" anchor="ctr"/>
          <a:lstStyle/>
          <a:p>
            <a:pPr algn="ctr" eaLnBrk="1" hangingPunct="1">
              <a:defRPr/>
            </a:pPr>
            <a:endParaRPr lang="ja-JP" altLang="en-US" dirty="0"/>
          </a:p>
        </p:txBody>
      </p:sp>
      <p:sp>
        <p:nvSpPr>
          <p:cNvPr id="43" name="下矢印 42"/>
          <p:cNvSpPr/>
          <p:nvPr/>
        </p:nvSpPr>
        <p:spPr bwMode="gray">
          <a:xfrm>
            <a:off x="3214688" y="3536950"/>
            <a:ext cx="238125" cy="296863"/>
          </a:xfrm>
          <a:prstGeom prst="downArrow">
            <a:avLst/>
          </a:prstGeom>
          <a:solidFill>
            <a:schemeClr val="accent2">
              <a:lumMod val="20000"/>
              <a:lumOff val="80000"/>
            </a:schemeClr>
          </a:solidFill>
          <a:ln w="9525" algn="ctr">
            <a:solidFill>
              <a:srgbClr val="0070C0"/>
            </a:solidFill>
            <a:miter lim="800000"/>
            <a:headEnd/>
            <a:tailEnd/>
          </a:ln>
          <a:effectLst/>
        </p:spPr>
        <p:txBody>
          <a:bodyPr wrap="none" anchor="ctr"/>
          <a:lstStyle/>
          <a:p>
            <a:pPr algn="ctr" eaLnBrk="1" hangingPunct="1">
              <a:defRPr/>
            </a:pPr>
            <a:endParaRPr lang="ja-JP" altLang="en-US" dirty="0"/>
          </a:p>
        </p:txBody>
      </p:sp>
      <p:sp>
        <p:nvSpPr>
          <p:cNvPr id="47" name="下矢印 46"/>
          <p:cNvSpPr/>
          <p:nvPr/>
        </p:nvSpPr>
        <p:spPr bwMode="gray">
          <a:xfrm>
            <a:off x="3214688" y="4251325"/>
            <a:ext cx="238125" cy="296863"/>
          </a:xfrm>
          <a:prstGeom prst="downArrow">
            <a:avLst/>
          </a:prstGeom>
          <a:solidFill>
            <a:schemeClr val="accent2">
              <a:lumMod val="20000"/>
              <a:lumOff val="80000"/>
            </a:schemeClr>
          </a:solidFill>
          <a:ln w="9525" algn="ctr">
            <a:solidFill>
              <a:srgbClr val="0070C0"/>
            </a:solidFill>
            <a:miter lim="800000"/>
            <a:headEnd/>
            <a:tailEnd/>
          </a:ln>
          <a:effectLst/>
        </p:spPr>
        <p:txBody>
          <a:bodyPr wrap="none" anchor="ctr"/>
          <a:lstStyle/>
          <a:p>
            <a:pPr algn="ctr" eaLnBrk="1" hangingPunct="1">
              <a:defRPr/>
            </a:pPr>
            <a:endParaRPr lang="ja-JP" altLang="en-US" dirty="0"/>
          </a:p>
        </p:txBody>
      </p:sp>
      <p:sp>
        <p:nvSpPr>
          <p:cNvPr id="48" name="コンテンツ プレースホルダー 2"/>
          <p:cNvSpPr txBox="1">
            <a:spLocks/>
          </p:cNvSpPr>
          <p:nvPr/>
        </p:nvSpPr>
        <p:spPr bwMode="gray">
          <a:xfrm>
            <a:off x="276225" y="5675313"/>
            <a:ext cx="838200"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楕円</a:t>
            </a:r>
            <a:endParaRPr lang="en-US" altLang="ja-JP" kern="0" baseline="-25000" dirty="0"/>
          </a:p>
        </p:txBody>
      </p:sp>
      <p:sp>
        <p:nvSpPr>
          <p:cNvPr id="51" name="コンテンツ プレースホルダー 2"/>
          <p:cNvSpPr txBox="1">
            <a:spLocks/>
          </p:cNvSpPr>
          <p:nvPr/>
        </p:nvSpPr>
        <p:spPr bwMode="gray">
          <a:xfrm>
            <a:off x="3035300" y="5543550"/>
            <a:ext cx="836613"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焦点</a:t>
            </a:r>
            <a:r>
              <a:rPr lang="en-US" altLang="ja-JP" kern="0" dirty="0"/>
              <a:t>F,G</a:t>
            </a:r>
            <a:endParaRPr lang="en-US" altLang="ja-JP" kern="0" baseline="-25000" dirty="0"/>
          </a:p>
        </p:txBody>
      </p:sp>
      <p:sp>
        <p:nvSpPr>
          <p:cNvPr id="72728" name="角丸四角形 21"/>
          <p:cNvSpPr>
            <a:spLocks noChangeArrowheads="1"/>
          </p:cNvSpPr>
          <p:nvPr/>
        </p:nvSpPr>
        <p:spPr bwMode="gray">
          <a:xfrm>
            <a:off x="165100" y="5405438"/>
            <a:ext cx="5718175" cy="985837"/>
          </a:xfrm>
          <a:prstGeom prst="roundRect">
            <a:avLst>
              <a:gd name="adj" fmla="val 16667"/>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sp>
        <p:nvSpPr>
          <p:cNvPr id="35" name="下矢印 34"/>
          <p:cNvSpPr/>
          <p:nvPr/>
        </p:nvSpPr>
        <p:spPr bwMode="gray">
          <a:xfrm>
            <a:off x="3175000" y="4897438"/>
            <a:ext cx="277813" cy="420687"/>
          </a:xfrm>
          <a:prstGeom prst="downArrow">
            <a:avLst/>
          </a:prstGeom>
          <a:solidFill>
            <a:schemeClr val="accent2">
              <a:lumMod val="20000"/>
              <a:lumOff val="80000"/>
            </a:schemeClr>
          </a:solidFill>
          <a:ln w="9525" algn="ctr">
            <a:solidFill>
              <a:srgbClr val="0070C0"/>
            </a:solidFill>
            <a:miter lim="800000"/>
            <a:headEnd/>
            <a:tailEnd/>
          </a:ln>
          <a:effectLst/>
        </p:spPr>
        <p:txBody>
          <a:bodyPr wrap="none" anchor="ctr"/>
          <a:lstStyle/>
          <a:p>
            <a:pPr algn="ctr" eaLnBrk="1" hangingPunct="1">
              <a:defRPr/>
            </a:pPr>
            <a:endParaRPr lang="ja-JP" altLang="en-US" dirty="0"/>
          </a:p>
        </p:txBody>
      </p:sp>
      <p:sp>
        <p:nvSpPr>
          <p:cNvPr id="42" name="下矢印 41"/>
          <p:cNvSpPr/>
          <p:nvPr/>
        </p:nvSpPr>
        <p:spPr bwMode="gray">
          <a:xfrm>
            <a:off x="3192463" y="2867025"/>
            <a:ext cx="220662" cy="265113"/>
          </a:xfrm>
          <a:prstGeom prst="downArrow">
            <a:avLst/>
          </a:prstGeom>
          <a:solidFill>
            <a:schemeClr val="accent2">
              <a:lumMod val="20000"/>
              <a:lumOff val="80000"/>
            </a:schemeClr>
          </a:solidFill>
          <a:ln w="9525" algn="ctr">
            <a:solidFill>
              <a:srgbClr val="0070C0"/>
            </a:solidFill>
            <a:miter lim="800000"/>
            <a:headEnd/>
            <a:tailEnd/>
          </a:ln>
          <a:effectLst/>
        </p:spPr>
        <p:txBody>
          <a:bodyPr wrap="none" anchor="ctr"/>
          <a:lstStyle/>
          <a:p>
            <a:pPr algn="ctr" eaLnBrk="1" hangingPunct="1">
              <a:defRPr/>
            </a:pPr>
            <a:endParaRPr lang="ja-JP" altLang="en-US" dirty="0"/>
          </a:p>
        </p:txBody>
      </p:sp>
      <p:sp>
        <p:nvSpPr>
          <p:cNvPr id="72731" name="円/楕円 1"/>
          <p:cNvSpPr>
            <a:spLocks noChangeArrowheads="1"/>
          </p:cNvSpPr>
          <p:nvPr/>
        </p:nvSpPr>
        <p:spPr bwMode="gray">
          <a:xfrm>
            <a:off x="1223963" y="1511300"/>
            <a:ext cx="1909762" cy="569913"/>
          </a:xfrm>
          <a:prstGeom prst="ellipse">
            <a:avLst/>
          </a:prstGeom>
          <a:noFill/>
          <a:ln w="28575" algn="ctr">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sp>
        <p:nvSpPr>
          <p:cNvPr id="3" name="上カーブ矢印 2"/>
          <p:cNvSpPr/>
          <p:nvPr/>
        </p:nvSpPr>
        <p:spPr bwMode="gray">
          <a:xfrm>
            <a:off x="2909888" y="1979613"/>
            <a:ext cx="3616325" cy="322262"/>
          </a:xfrm>
          <a:prstGeom prst="curvedUpArrow">
            <a:avLst/>
          </a:prstGeom>
          <a:solidFill>
            <a:schemeClr val="accent1">
              <a:lumMod val="20000"/>
              <a:lumOff val="80000"/>
            </a:schemeClr>
          </a:solidFill>
          <a:ln w="9525" algn="ctr">
            <a:solidFill>
              <a:schemeClr val="accent1"/>
            </a:solidFill>
            <a:miter lim="800000"/>
            <a:headEnd/>
            <a:tailEnd/>
          </a:ln>
          <a:effectLst/>
        </p:spPr>
        <p:txBody>
          <a:bodyPr wrap="none" anchor="ctr"/>
          <a:lstStyle/>
          <a:p>
            <a:pPr algn="ctr" eaLnBrk="1" hangingPunct="1">
              <a:defRPr/>
            </a:pPr>
            <a:endParaRPr lang="ja-JP" altLang="en-US" dirty="0"/>
          </a:p>
        </p:txBody>
      </p:sp>
      <p:sp>
        <p:nvSpPr>
          <p:cNvPr id="72733" name="テキスト ボックス 56"/>
          <p:cNvSpPr txBox="1">
            <a:spLocks noChangeArrowheads="1"/>
          </p:cNvSpPr>
          <p:nvPr/>
        </p:nvSpPr>
        <p:spPr bwMode="auto">
          <a:xfrm>
            <a:off x="182508" y="2117209"/>
            <a:ext cx="18405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dirty="0">
                <a:solidFill>
                  <a:schemeClr val="accent1"/>
                </a:solidFill>
                <a:latin typeface="Calibri" pitchFamily="34" charset="0"/>
              </a:rPr>
              <a:t>移項して両辺</a:t>
            </a:r>
            <a:r>
              <a:rPr lang="en-US" altLang="ja-JP" sz="1800" dirty="0">
                <a:solidFill>
                  <a:schemeClr val="accent1"/>
                </a:solidFill>
                <a:latin typeface="Calibri" pitchFamily="34" charset="0"/>
              </a:rPr>
              <a:t>2</a:t>
            </a:r>
            <a:r>
              <a:rPr lang="ja-JP" altLang="en-US" sz="1800" dirty="0">
                <a:solidFill>
                  <a:schemeClr val="accent1"/>
                </a:solidFill>
                <a:latin typeface="Calibri" pitchFamily="34" charset="0"/>
              </a:rPr>
              <a:t>乗</a:t>
            </a:r>
            <a:endParaRPr lang="en-US" altLang="ja-JP" sz="1800" dirty="0">
              <a:solidFill>
                <a:schemeClr val="accent1"/>
              </a:solidFill>
              <a:latin typeface="Calibri" pitchFamily="34" charset="0"/>
            </a:endParaRPr>
          </a:p>
        </p:txBody>
      </p:sp>
      <p:sp>
        <p:nvSpPr>
          <p:cNvPr id="72734" name="テキスト ボックス 56"/>
          <p:cNvSpPr txBox="1">
            <a:spLocks noChangeArrowheads="1"/>
          </p:cNvSpPr>
          <p:nvPr/>
        </p:nvSpPr>
        <p:spPr bwMode="auto">
          <a:xfrm>
            <a:off x="4530521" y="3376613"/>
            <a:ext cx="9941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dirty="0">
                <a:solidFill>
                  <a:schemeClr val="accent1"/>
                </a:solidFill>
                <a:latin typeface="Calibri" pitchFamily="34" charset="0"/>
              </a:rPr>
              <a:t>両辺</a:t>
            </a:r>
            <a:r>
              <a:rPr lang="en-US" altLang="ja-JP" sz="1800" dirty="0">
                <a:solidFill>
                  <a:schemeClr val="accent1"/>
                </a:solidFill>
                <a:latin typeface="Calibri" pitchFamily="34" charset="0"/>
              </a:rPr>
              <a:t>2</a:t>
            </a:r>
            <a:r>
              <a:rPr lang="ja-JP" altLang="en-US" sz="1800" dirty="0">
                <a:solidFill>
                  <a:schemeClr val="accent1"/>
                </a:solidFill>
                <a:latin typeface="Calibri" pitchFamily="34" charset="0"/>
              </a:rPr>
              <a:t>乗</a:t>
            </a:r>
            <a:endParaRPr lang="en-US" altLang="ja-JP" sz="1800" dirty="0">
              <a:solidFill>
                <a:schemeClr val="accent1"/>
              </a:solidFill>
              <a:latin typeface="Calibri" pitchFamily="34" charset="0"/>
            </a:endParaRPr>
          </a:p>
        </p:txBody>
      </p:sp>
      <p:pic>
        <p:nvPicPr>
          <p:cNvPr id="72735" name="Picture 42" descr="C:\Users\azumat1976\Documents\lecture-material\kagakugijutsu_text\azuma\azuma_slide\kepler_eq\kepler_law_eq4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0163" y="1481138"/>
            <a:ext cx="4533900"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36" name="Picture 43" descr="C:\Users\azumat1976\Documents\lecture-material\kagakugijutsu_text\azuma\azuma_slide\kepler_eq\kepler_law_eq4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9988" y="1525588"/>
            <a:ext cx="1677987"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37" name="Picture 44" descr="C:\Users\azumat1976\Documents\lecture-material\kagakugijutsu_text\azuma\azuma_slide\kepler_eq\kepler_law_eq4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963" y="2374900"/>
            <a:ext cx="8216900"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38" name="Picture 45" descr="C:\Users\azumat1976\Documents\lecture-material\kagakugijutsu_text\azuma\azuma_slide\kepler_eq\kepler_law_eq47.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97983" y="2941535"/>
            <a:ext cx="2963863" cy="85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39" name="Picture 46" descr="C:\Users\azumat1976\Documents\lecture-material\kagakugijutsu_text\azuma\azuma_slide\kepler_eq\kepler_law_eq48.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7350" y="3771969"/>
            <a:ext cx="71755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40" name="Picture 48" descr="C:\Users\azumat1976\Documents\lecture-material\kagakugijutsu_text\azuma\azuma_slide\kepler_eq\kepler_law_eq50.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14425" y="5405438"/>
            <a:ext cx="1670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41" name="Picture 42" descr="C:\Users\azumat1976\Documents\lecture-material\kagakugijutsu_text\azuma\azuma_slide\kepler_eq\kepler_law_eq49.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8513" y="4406900"/>
            <a:ext cx="4229100"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42" name="Picture 40" descr="C:\Users\azumat1976\Documents\lecture-material\kagakugijutsu_text\azuma\azuma_slide\kepler_eq\kepler_law_eq52.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71913" y="5503863"/>
            <a:ext cx="18605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9" name="スライド番号プレースホルダー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DF1933CD-05E7-4FA8-B2C7-2D30B43E4472}" type="slidenum">
              <a:rPr kumimoji="0" lang="ja-JP" altLang="en-US" smtClean="0">
                <a:solidFill>
                  <a:schemeClr val="tx1"/>
                </a:solidFill>
              </a:rPr>
              <a:pPr>
                <a:lnSpc>
                  <a:spcPct val="100000"/>
                </a:lnSpc>
                <a:spcBef>
                  <a:spcPct val="0"/>
                </a:spcBef>
                <a:spcAft>
                  <a:spcPct val="0"/>
                </a:spcAft>
                <a:buClrTx/>
                <a:buFontTx/>
                <a:buNone/>
              </a:pPr>
              <a:t>61</a:t>
            </a:fld>
            <a:endParaRPr kumimoji="0" lang="ja-JP" altLang="en-US">
              <a:solidFill>
                <a:schemeClr val="tx1"/>
              </a:solidFill>
            </a:endParaRPr>
          </a:p>
        </p:txBody>
      </p:sp>
      <p:sp>
        <p:nvSpPr>
          <p:cNvPr id="45" name="タイトル 4">
            <a:extLst>
              <a:ext uri="{FF2B5EF4-FFF2-40B4-BE49-F238E27FC236}">
                <a16:creationId xmlns:a16="http://schemas.microsoft.com/office/drawing/2014/main" id="{E5CAD2AD-D477-431E-9E7A-44F2FD819A5F}"/>
              </a:ext>
            </a:extLst>
          </p:cNvPr>
          <p:cNvSpPr>
            <a:spLocks noGrp="1"/>
          </p:cNvSpPr>
          <p:nvPr>
            <p:ph type="title"/>
          </p:nvPr>
        </p:nvSpPr>
        <p:spPr>
          <a:xfrm>
            <a:off x="184150" y="53975"/>
            <a:ext cx="8002588" cy="693738"/>
          </a:xfrm>
        </p:spPr>
        <p:txBody>
          <a:bodyPr/>
          <a:lstStyle/>
          <a:p>
            <a:r>
              <a:rPr lang="en-US" altLang="ja-JP"/>
              <a:t>backup slide</a:t>
            </a:r>
            <a:endParaRPr lang="ja-JP" altLang="en-US"/>
          </a:p>
        </p:txBody>
      </p:sp>
      <p:sp>
        <p:nvSpPr>
          <p:cNvPr id="44" name="円/楕円 1">
            <a:extLst>
              <a:ext uri="{FF2B5EF4-FFF2-40B4-BE49-F238E27FC236}">
                <a16:creationId xmlns:a16="http://schemas.microsoft.com/office/drawing/2014/main" id="{E952A27D-DCDD-4663-BB9C-E962E3C25C51}"/>
              </a:ext>
            </a:extLst>
          </p:cNvPr>
          <p:cNvSpPr>
            <a:spLocks noChangeArrowheads="1"/>
          </p:cNvSpPr>
          <p:nvPr/>
        </p:nvSpPr>
        <p:spPr bwMode="gray">
          <a:xfrm>
            <a:off x="6061075" y="5046663"/>
            <a:ext cx="2862263" cy="1265237"/>
          </a:xfrm>
          <a:prstGeom prst="ellipse">
            <a:avLst/>
          </a:prstGeom>
          <a:noFill/>
          <a:ln w="19050" algn="ctr">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cxnSp>
        <p:nvCxnSpPr>
          <p:cNvPr id="46" name="直線矢印コネクタ 4">
            <a:extLst>
              <a:ext uri="{FF2B5EF4-FFF2-40B4-BE49-F238E27FC236}">
                <a16:creationId xmlns:a16="http://schemas.microsoft.com/office/drawing/2014/main" id="{75F69213-4C84-4160-B4ED-4A4F978D6811}"/>
              </a:ext>
            </a:extLst>
          </p:cNvPr>
          <p:cNvCxnSpPr>
            <a:cxnSpLocks noChangeShapeType="1"/>
          </p:cNvCxnSpPr>
          <p:nvPr/>
        </p:nvCxnSpPr>
        <p:spPr bwMode="auto">
          <a:xfrm flipV="1">
            <a:off x="5937250" y="5688013"/>
            <a:ext cx="3192463" cy="34925"/>
          </a:xfrm>
          <a:prstGeom prst="straightConnector1">
            <a:avLst/>
          </a:prstGeom>
          <a:noFill/>
          <a:ln w="19050" algn="ctr">
            <a:solidFill>
              <a:schemeClr val="tx2"/>
            </a:solidFill>
            <a:round/>
            <a:headEnd/>
            <a:tailEnd type="arrow" w="med" len="med"/>
          </a:ln>
          <a:extLst>
            <a:ext uri="{909E8E84-426E-40DD-AFC4-6F175D3DCCD1}">
              <a14:hiddenFill xmlns:a14="http://schemas.microsoft.com/office/drawing/2010/main">
                <a:noFill/>
              </a14:hiddenFill>
            </a:ext>
          </a:extLst>
        </p:spPr>
      </p:cxnSp>
      <p:cxnSp>
        <p:nvCxnSpPr>
          <p:cNvPr id="49" name="直線矢印コネクタ 9">
            <a:extLst>
              <a:ext uri="{FF2B5EF4-FFF2-40B4-BE49-F238E27FC236}">
                <a16:creationId xmlns:a16="http://schemas.microsoft.com/office/drawing/2014/main" id="{0FE2F1EF-2BC1-4E3D-9D2A-11EF1E80AB8D}"/>
              </a:ext>
            </a:extLst>
          </p:cNvPr>
          <p:cNvCxnSpPr>
            <a:cxnSpLocks noChangeShapeType="1"/>
          </p:cNvCxnSpPr>
          <p:nvPr/>
        </p:nvCxnSpPr>
        <p:spPr bwMode="auto">
          <a:xfrm flipH="1" flipV="1">
            <a:off x="7466013" y="4754563"/>
            <a:ext cx="53975" cy="1746250"/>
          </a:xfrm>
          <a:prstGeom prst="straightConnector1">
            <a:avLst/>
          </a:prstGeom>
          <a:noFill/>
          <a:ln w="19050" algn="ctr">
            <a:solidFill>
              <a:schemeClr val="tx2"/>
            </a:solidFill>
            <a:round/>
            <a:headEnd/>
            <a:tailEnd type="arrow" w="med" len="med"/>
          </a:ln>
          <a:extLst>
            <a:ext uri="{909E8E84-426E-40DD-AFC4-6F175D3DCCD1}">
              <a14:hiddenFill xmlns:a14="http://schemas.microsoft.com/office/drawing/2010/main">
                <a:noFill/>
              </a14:hiddenFill>
            </a:ext>
          </a:extLst>
        </p:spPr>
      </p:cxnSp>
      <p:sp>
        <p:nvSpPr>
          <p:cNvPr id="50" name="テキスト ボックス 32">
            <a:extLst>
              <a:ext uri="{FF2B5EF4-FFF2-40B4-BE49-F238E27FC236}">
                <a16:creationId xmlns:a16="http://schemas.microsoft.com/office/drawing/2014/main" id="{11F75A04-408B-4D3A-A8BE-A3609DA88E13}"/>
              </a:ext>
            </a:extLst>
          </p:cNvPr>
          <p:cNvSpPr txBox="1">
            <a:spLocks noChangeArrowheads="1"/>
          </p:cNvSpPr>
          <p:nvPr/>
        </p:nvSpPr>
        <p:spPr bwMode="auto">
          <a:xfrm>
            <a:off x="8859838" y="5681663"/>
            <a:ext cx="2841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x</a:t>
            </a:r>
            <a:endParaRPr lang="ja-JP" altLang="en-US" sz="2400" dirty="0">
              <a:solidFill>
                <a:schemeClr val="tx1"/>
              </a:solidFill>
              <a:latin typeface="Calibri" pitchFamily="34" charset="0"/>
            </a:endParaRPr>
          </a:p>
        </p:txBody>
      </p:sp>
      <p:sp>
        <p:nvSpPr>
          <p:cNvPr id="52" name="テキスト ボックス 32">
            <a:extLst>
              <a:ext uri="{FF2B5EF4-FFF2-40B4-BE49-F238E27FC236}">
                <a16:creationId xmlns:a16="http://schemas.microsoft.com/office/drawing/2014/main" id="{726E5A3A-E7AB-41DE-9B70-51A2B88A11C4}"/>
              </a:ext>
            </a:extLst>
          </p:cNvPr>
          <p:cNvSpPr txBox="1">
            <a:spLocks noChangeArrowheads="1"/>
          </p:cNvSpPr>
          <p:nvPr/>
        </p:nvSpPr>
        <p:spPr bwMode="auto">
          <a:xfrm>
            <a:off x="8643796" y="5329420"/>
            <a:ext cx="2841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a</a:t>
            </a:r>
            <a:endParaRPr lang="ja-JP" altLang="en-US" sz="2400" dirty="0">
              <a:solidFill>
                <a:schemeClr val="tx1"/>
              </a:solidFill>
              <a:latin typeface="Calibri" pitchFamily="34" charset="0"/>
            </a:endParaRPr>
          </a:p>
        </p:txBody>
      </p:sp>
      <p:sp>
        <p:nvSpPr>
          <p:cNvPr id="53" name="テキスト ボックス 32">
            <a:extLst>
              <a:ext uri="{FF2B5EF4-FFF2-40B4-BE49-F238E27FC236}">
                <a16:creationId xmlns:a16="http://schemas.microsoft.com/office/drawing/2014/main" id="{5B1163C8-277C-4DB0-A528-51B910FD1EAF}"/>
              </a:ext>
            </a:extLst>
          </p:cNvPr>
          <p:cNvSpPr txBox="1">
            <a:spLocks noChangeArrowheads="1"/>
          </p:cNvSpPr>
          <p:nvPr/>
        </p:nvSpPr>
        <p:spPr bwMode="auto">
          <a:xfrm>
            <a:off x="8031163" y="4635500"/>
            <a:ext cx="285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P</a:t>
            </a:r>
            <a:endParaRPr lang="ja-JP" altLang="en-US" sz="2400" dirty="0">
              <a:solidFill>
                <a:schemeClr val="tx1"/>
              </a:solidFill>
              <a:latin typeface="Calibri" pitchFamily="34" charset="0"/>
            </a:endParaRPr>
          </a:p>
        </p:txBody>
      </p:sp>
      <p:sp>
        <p:nvSpPr>
          <p:cNvPr id="54" name="テキスト ボックス 32">
            <a:extLst>
              <a:ext uri="{FF2B5EF4-FFF2-40B4-BE49-F238E27FC236}">
                <a16:creationId xmlns:a16="http://schemas.microsoft.com/office/drawing/2014/main" id="{6A9A7890-A0AC-4A71-A54B-47760BBDE2E4}"/>
              </a:ext>
            </a:extLst>
          </p:cNvPr>
          <p:cNvSpPr txBox="1">
            <a:spLocks noChangeArrowheads="1"/>
          </p:cNvSpPr>
          <p:nvPr/>
        </p:nvSpPr>
        <p:spPr bwMode="auto">
          <a:xfrm>
            <a:off x="7141229" y="5649913"/>
            <a:ext cx="2841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O</a:t>
            </a:r>
            <a:endParaRPr lang="ja-JP" altLang="en-US" sz="2400" dirty="0">
              <a:solidFill>
                <a:schemeClr val="tx1"/>
              </a:solidFill>
              <a:latin typeface="Calibri" pitchFamily="34" charset="0"/>
            </a:endParaRPr>
          </a:p>
        </p:txBody>
      </p:sp>
      <p:sp>
        <p:nvSpPr>
          <p:cNvPr id="55" name="テキスト ボックス 32">
            <a:extLst>
              <a:ext uri="{FF2B5EF4-FFF2-40B4-BE49-F238E27FC236}">
                <a16:creationId xmlns:a16="http://schemas.microsoft.com/office/drawing/2014/main" id="{A6658E8E-A637-4E52-AAE1-6C93F98671DE}"/>
              </a:ext>
            </a:extLst>
          </p:cNvPr>
          <p:cNvSpPr txBox="1">
            <a:spLocks noChangeArrowheads="1"/>
          </p:cNvSpPr>
          <p:nvPr/>
        </p:nvSpPr>
        <p:spPr bwMode="auto">
          <a:xfrm>
            <a:off x="8011319" y="5337918"/>
            <a:ext cx="2841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F</a:t>
            </a:r>
            <a:endParaRPr lang="ja-JP" altLang="en-US" sz="2400" dirty="0">
              <a:solidFill>
                <a:schemeClr val="tx1"/>
              </a:solidFill>
              <a:latin typeface="Calibri" pitchFamily="34" charset="0"/>
            </a:endParaRPr>
          </a:p>
        </p:txBody>
      </p:sp>
      <p:sp>
        <p:nvSpPr>
          <p:cNvPr id="56" name="テキスト ボックス 32">
            <a:extLst>
              <a:ext uri="{FF2B5EF4-FFF2-40B4-BE49-F238E27FC236}">
                <a16:creationId xmlns:a16="http://schemas.microsoft.com/office/drawing/2014/main" id="{5626F4F8-B7E6-492D-99DF-5C0D98D5092E}"/>
              </a:ext>
            </a:extLst>
          </p:cNvPr>
          <p:cNvSpPr txBox="1">
            <a:spLocks noChangeArrowheads="1"/>
          </p:cNvSpPr>
          <p:nvPr/>
        </p:nvSpPr>
        <p:spPr bwMode="auto">
          <a:xfrm>
            <a:off x="7194550" y="4523730"/>
            <a:ext cx="2841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y</a:t>
            </a:r>
            <a:endParaRPr lang="ja-JP" altLang="en-US" sz="2400" dirty="0">
              <a:solidFill>
                <a:schemeClr val="tx1"/>
              </a:solidFill>
              <a:latin typeface="Calibri" pitchFamily="34" charset="0"/>
            </a:endParaRPr>
          </a:p>
        </p:txBody>
      </p:sp>
      <p:sp>
        <p:nvSpPr>
          <p:cNvPr id="57" name="テキスト ボックス 32">
            <a:extLst>
              <a:ext uri="{FF2B5EF4-FFF2-40B4-BE49-F238E27FC236}">
                <a16:creationId xmlns:a16="http://schemas.microsoft.com/office/drawing/2014/main" id="{6B3120B7-D3DE-4557-9BBB-8820EB8B39AF}"/>
              </a:ext>
            </a:extLst>
          </p:cNvPr>
          <p:cNvSpPr txBox="1">
            <a:spLocks noChangeArrowheads="1"/>
          </p:cNvSpPr>
          <p:nvPr/>
        </p:nvSpPr>
        <p:spPr bwMode="auto">
          <a:xfrm>
            <a:off x="7223127" y="4943773"/>
            <a:ext cx="2841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b</a:t>
            </a:r>
            <a:endParaRPr lang="ja-JP" altLang="en-US" sz="2400" dirty="0">
              <a:solidFill>
                <a:schemeClr val="tx1"/>
              </a:solidFill>
              <a:latin typeface="Calibri" pitchFamily="34" charset="0"/>
            </a:endParaRPr>
          </a:p>
        </p:txBody>
      </p:sp>
      <p:cxnSp>
        <p:nvCxnSpPr>
          <p:cNvPr id="58" name="直線コネクタ 13">
            <a:extLst>
              <a:ext uri="{FF2B5EF4-FFF2-40B4-BE49-F238E27FC236}">
                <a16:creationId xmlns:a16="http://schemas.microsoft.com/office/drawing/2014/main" id="{CF06A01E-058C-4926-A241-245CDAAE3885}"/>
              </a:ext>
            </a:extLst>
          </p:cNvPr>
          <p:cNvCxnSpPr>
            <a:cxnSpLocks noChangeShapeType="1"/>
          </p:cNvCxnSpPr>
          <p:nvPr/>
        </p:nvCxnSpPr>
        <p:spPr bwMode="auto">
          <a:xfrm>
            <a:off x="6529388" y="5662613"/>
            <a:ext cx="0" cy="60325"/>
          </a:xfrm>
          <a:prstGeom prst="line">
            <a:avLst/>
          </a:prstGeom>
          <a:noFill/>
          <a:ln w="9525" algn="ctr">
            <a:solidFill>
              <a:srgbClr val="505050"/>
            </a:solidFill>
            <a:round/>
            <a:headEnd/>
            <a:tailEnd/>
          </a:ln>
          <a:extLst>
            <a:ext uri="{909E8E84-426E-40DD-AFC4-6F175D3DCCD1}">
              <a14:hiddenFill xmlns:a14="http://schemas.microsoft.com/office/drawing/2010/main">
                <a:noFill/>
              </a14:hiddenFill>
            </a:ext>
          </a:extLst>
        </p:spPr>
      </p:cxnSp>
      <p:cxnSp>
        <p:nvCxnSpPr>
          <p:cNvPr id="59" name="直線コネクタ 85">
            <a:extLst>
              <a:ext uri="{FF2B5EF4-FFF2-40B4-BE49-F238E27FC236}">
                <a16:creationId xmlns:a16="http://schemas.microsoft.com/office/drawing/2014/main" id="{0135054A-28FD-4717-B2F7-FCC1C8FDB3E3}"/>
              </a:ext>
            </a:extLst>
          </p:cNvPr>
          <p:cNvCxnSpPr>
            <a:cxnSpLocks noChangeShapeType="1"/>
          </p:cNvCxnSpPr>
          <p:nvPr/>
        </p:nvCxnSpPr>
        <p:spPr bwMode="auto">
          <a:xfrm flipV="1">
            <a:off x="8485188" y="5681663"/>
            <a:ext cx="0" cy="61912"/>
          </a:xfrm>
          <a:prstGeom prst="line">
            <a:avLst/>
          </a:prstGeom>
          <a:noFill/>
          <a:ln w="9525" algn="ctr">
            <a:solidFill>
              <a:srgbClr val="505050"/>
            </a:solidFill>
            <a:round/>
            <a:headEnd/>
            <a:tailEnd/>
          </a:ln>
          <a:extLst>
            <a:ext uri="{909E8E84-426E-40DD-AFC4-6F175D3DCCD1}">
              <a14:hiddenFill xmlns:a14="http://schemas.microsoft.com/office/drawing/2010/main">
                <a:noFill/>
              </a14:hiddenFill>
            </a:ext>
          </a:extLst>
        </p:spPr>
      </p:cxnSp>
      <p:sp>
        <p:nvSpPr>
          <p:cNvPr id="60" name="テキスト ボックス 32">
            <a:extLst>
              <a:ext uri="{FF2B5EF4-FFF2-40B4-BE49-F238E27FC236}">
                <a16:creationId xmlns:a16="http://schemas.microsoft.com/office/drawing/2014/main" id="{D4C96856-AE5D-4096-BE55-1CAE6A1B51A9}"/>
              </a:ext>
            </a:extLst>
          </p:cNvPr>
          <p:cNvSpPr txBox="1">
            <a:spLocks noChangeArrowheads="1"/>
          </p:cNvSpPr>
          <p:nvPr/>
        </p:nvSpPr>
        <p:spPr bwMode="auto">
          <a:xfrm>
            <a:off x="6478588" y="5205413"/>
            <a:ext cx="2841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G</a:t>
            </a:r>
            <a:endParaRPr lang="ja-JP" altLang="en-US" sz="2400" dirty="0">
              <a:solidFill>
                <a:schemeClr val="tx1"/>
              </a:solidFill>
              <a:latin typeface="Calibri" pitchFamily="34" charset="0"/>
            </a:endParaRPr>
          </a:p>
        </p:txBody>
      </p:sp>
      <p:cxnSp>
        <p:nvCxnSpPr>
          <p:cNvPr id="61" name="直線コネクタ 16">
            <a:extLst>
              <a:ext uri="{FF2B5EF4-FFF2-40B4-BE49-F238E27FC236}">
                <a16:creationId xmlns:a16="http://schemas.microsoft.com/office/drawing/2014/main" id="{F7DCC7C9-F0CB-4EBD-9F38-E73BF7EB9905}"/>
              </a:ext>
            </a:extLst>
          </p:cNvPr>
          <p:cNvCxnSpPr>
            <a:cxnSpLocks noChangeShapeType="1"/>
          </p:cNvCxnSpPr>
          <p:nvPr/>
        </p:nvCxnSpPr>
        <p:spPr bwMode="auto">
          <a:xfrm flipV="1">
            <a:off x="6478588" y="5107781"/>
            <a:ext cx="1695450" cy="635794"/>
          </a:xfrm>
          <a:prstGeom prst="line">
            <a:avLst/>
          </a:prstGeom>
          <a:noFill/>
          <a:ln w="19050" algn="ctr">
            <a:solidFill>
              <a:schemeClr val="tx1"/>
            </a:solidFill>
            <a:round/>
            <a:headEnd type="none" w="lg" len="lg"/>
            <a:tailEnd/>
          </a:ln>
          <a:extLst>
            <a:ext uri="{909E8E84-426E-40DD-AFC4-6F175D3DCCD1}">
              <a14:hiddenFill xmlns:a14="http://schemas.microsoft.com/office/drawing/2010/main">
                <a:noFill/>
              </a14:hiddenFill>
            </a:ext>
          </a:extLst>
        </p:spPr>
      </p:cxnSp>
      <p:cxnSp>
        <p:nvCxnSpPr>
          <p:cNvPr id="62" name="直線コネクタ 91">
            <a:extLst>
              <a:ext uri="{FF2B5EF4-FFF2-40B4-BE49-F238E27FC236}">
                <a16:creationId xmlns:a16="http://schemas.microsoft.com/office/drawing/2014/main" id="{27826462-A83C-42B6-BBA4-5D18C62E5866}"/>
              </a:ext>
            </a:extLst>
          </p:cNvPr>
          <p:cNvCxnSpPr>
            <a:cxnSpLocks noChangeShapeType="1"/>
          </p:cNvCxnSpPr>
          <p:nvPr/>
        </p:nvCxnSpPr>
        <p:spPr bwMode="auto">
          <a:xfrm>
            <a:off x="8157086" y="5070968"/>
            <a:ext cx="284956" cy="572294"/>
          </a:xfrm>
          <a:prstGeom prst="line">
            <a:avLst/>
          </a:prstGeom>
          <a:noFill/>
          <a:ln w="19050" algn="ctr">
            <a:solidFill>
              <a:schemeClr val="tx1"/>
            </a:solidFill>
            <a:round/>
            <a:headEnd type="none" w="lg" len="lg"/>
            <a:tailEnd type="none" w="lg" len="lg"/>
          </a:ln>
          <a:extLst>
            <a:ext uri="{909E8E84-426E-40DD-AFC4-6F175D3DCCD1}">
              <a14:hiddenFill xmlns:a14="http://schemas.microsoft.com/office/drawing/2010/main">
                <a:noFill/>
              </a14:hiddenFill>
            </a:ext>
          </a:extLst>
        </p:spPr>
      </p:cxnSp>
      <p:cxnSp>
        <p:nvCxnSpPr>
          <p:cNvPr id="63" name="直線矢印コネクタ 37898">
            <a:extLst>
              <a:ext uri="{FF2B5EF4-FFF2-40B4-BE49-F238E27FC236}">
                <a16:creationId xmlns:a16="http://schemas.microsoft.com/office/drawing/2014/main" id="{49EC32AE-999B-4A77-9979-652987CB2B6F}"/>
              </a:ext>
            </a:extLst>
          </p:cNvPr>
          <p:cNvCxnSpPr>
            <a:cxnSpLocks noChangeShapeType="1"/>
          </p:cNvCxnSpPr>
          <p:nvPr/>
        </p:nvCxnSpPr>
        <p:spPr bwMode="auto">
          <a:xfrm flipH="1" flipV="1">
            <a:off x="7650166" y="4976716"/>
            <a:ext cx="1195384" cy="273843"/>
          </a:xfrm>
          <a:prstGeom prst="straightConnector1">
            <a:avLst/>
          </a:prstGeom>
          <a:noFill/>
          <a:ln w="19050" algn="ctr">
            <a:solidFill>
              <a:schemeClr val="tx1"/>
            </a:solidFill>
            <a:round/>
            <a:headEnd/>
            <a:tailEnd type="none" w="med" len="med"/>
          </a:ln>
          <a:extLst>
            <a:ext uri="{909E8E84-426E-40DD-AFC4-6F175D3DCCD1}">
              <a14:hiddenFill xmlns:a14="http://schemas.microsoft.com/office/drawing/2010/main">
                <a:noFill/>
              </a14:hiddenFill>
            </a:ext>
          </a:extLst>
        </p:spPr>
      </p:cxnSp>
      <p:pic>
        <p:nvPicPr>
          <p:cNvPr id="66" name="図 65">
            <a:extLst>
              <a:ext uri="{FF2B5EF4-FFF2-40B4-BE49-F238E27FC236}">
                <a16:creationId xmlns:a16="http://schemas.microsoft.com/office/drawing/2014/main" id="{A3F9EA8B-208F-4FC0-9897-DC7B2FE5A95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891179" y="5754975"/>
            <a:ext cx="858498" cy="274313"/>
          </a:xfrm>
          <a:prstGeom prst="rect">
            <a:avLst/>
          </a:prstGeom>
        </p:spPr>
      </p:pic>
      <p:pic>
        <p:nvPicPr>
          <p:cNvPr id="67" name="図 66">
            <a:extLst>
              <a:ext uri="{FF2B5EF4-FFF2-40B4-BE49-F238E27FC236}">
                <a16:creationId xmlns:a16="http://schemas.microsoft.com/office/drawing/2014/main" id="{82117E31-5932-4D16-87B0-9A4D2A3DD78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188869" y="5775481"/>
            <a:ext cx="962025" cy="257175"/>
          </a:xfrm>
          <a:prstGeom prst="rect">
            <a:avLst/>
          </a:prstGeom>
        </p:spPr>
      </p:pic>
    </p:spTree>
    <p:extLst>
      <p:ext uri="{BB962C8B-B14F-4D97-AF65-F5344CB8AC3E}">
        <p14:creationId xmlns:p14="http://schemas.microsoft.com/office/powerpoint/2010/main" val="7184581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2735"/>
                                        </p:tgtEl>
                                        <p:attrNameLst>
                                          <p:attrName>style.visibility</p:attrName>
                                        </p:attrNameLst>
                                      </p:cBhvr>
                                      <p:to>
                                        <p:strVal val="visible"/>
                                      </p:to>
                                    </p:set>
                                    <p:anim calcmode="lin" valueType="num">
                                      <p:cBhvr additive="base">
                                        <p:cTn id="7" dur="500" fill="hold"/>
                                        <p:tgtEl>
                                          <p:spTgt spid="72735"/>
                                        </p:tgtEl>
                                        <p:attrNameLst>
                                          <p:attrName>ppt_x</p:attrName>
                                        </p:attrNameLst>
                                      </p:cBhvr>
                                      <p:tavLst>
                                        <p:tav tm="0">
                                          <p:val>
                                            <p:strVal val="#ppt_x"/>
                                          </p:val>
                                        </p:tav>
                                        <p:tav tm="100000">
                                          <p:val>
                                            <p:strVal val="#ppt_x"/>
                                          </p:val>
                                        </p:tav>
                                      </p:tavLst>
                                    </p:anim>
                                    <p:anim calcmode="lin" valueType="num">
                                      <p:cBhvr additive="base">
                                        <p:cTn id="8" dur="500" fill="hold"/>
                                        <p:tgtEl>
                                          <p:spTgt spid="7273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2736"/>
                                        </p:tgtEl>
                                        <p:attrNameLst>
                                          <p:attrName>style.visibility</p:attrName>
                                        </p:attrNameLst>
                                      </p:cBhvr>
                                      <p:to>
                                        <p:strVal val="visible"/>
                                      </p:to>
                                    </p:set>
                                    <p:anim calcmode="lin" valueType="num">
                                      <p:cBhvr additive="base">
                                        <p:cTn id="13" dur="500" fill="hold"/>
                                        <p:tgtEl>
                                          <p:spTgt spid="72736"/>
                                        </p:tgtEl>
                                        <p:attrNameLst>
                                          <p:attrName>ppt_x</p:attrName>
                                        </p:attrNameLst>
                                      </p:cBhvr>
                                      <p:tavLst>
                                        <p:tav tm="0">
                                          <p:val>
                                            <p:strVal val="#ppt_x"/>
                                          </p:val>
                                        </p:tav>
                                        <p:tav tm="100000">
                                          <p:val>
                                            <p:strVal val="#ppt_x"/>
                                          </p:val>
                                        </p:tav>
                                      </p:tavLst>
                                    </p:anim>
                                    <p:anim calcmode="lin" valueType="num">
                                      <p:cBhvr additive="base">
                                        <p:cTn id="14" dur="500" fill="hold"/>
                                        <p:tgtEl>
                                          <p:spTgt spid="7273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2731"/>
                                        </p:tgtEl>
                                        <p:attrNameLst>
                                          <p:attrName>style.visibility</p:attrName>
                                        </p:attrNameLst>
                                      </p:cBhvr>
                                      <p:to>
                                        <p:strVal val="visible"/>
                                      </p:to>
                                    </p:set>
                                    <p:anim calcmode="lin" valueType="num">
                                      <p:cBhvr additive="base">
                                        <p:cTn id="17" dur="500" fill="hold"/>
                                        <p:tgtEl>
                                          <p:spTgt spid="72731"/>
                                        </p:tgtEl>
                                        <p:attrNameLst>
                                          <p:attrName>ppt_x</p:attrName>
                                        </p:attrNameLst>
                                      </p:cBhvr>
                                      <p:tavLst>
                                        <p:tav tm="0">
                                          <p:val>
                                            <p:strVal val="#ppt_x"/>
                                          </p:val>
                                        </p:tav>
                                        <p:tav tm="100000">
                                          <p:val>
                                            <p:strVal val="#ppt_x"/>
                                          </p:val>
                                        </p:tav>
                                      </p:tavLst>
                                    </p:anim>
                                    <p:anim calcmode="lin" valueType="num">
                                      <p:cBhvr additive="base">
                                        <p:cTn id="18" dur="500" fill="hold"/>
                                        <p:tgtEl>
                                          <p:spTgt spid="7273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72733"/>
                                        </p:tgtEl>
                                        <p:attrNameLst>
                                          <p:attrName>style.visibility</p:attrName>
                                        </p:attrNameLst>
                                      </p:cBhvr>
                                      <p:to>
                                        <p:strVal val="visible"/>
                                      </p:to>
                                    </p:set>
                                    <p:anim calcmode="lin" valueType="num">
                                      <p:cBhvr additive="base">
                                        <p:cTn id="25" dur="500" fill="hold"/>
                                        <p:tgtEl>
                                          <p:spTgt spid="72733"/>
                                        </p:tgtEl>
                                        <p:attrNameLst>
                                          <p:attrName>ppt_x</p:attrName>
                                        </p:attrNameLst>
                                      </p:cBhvr>
                                      <p:tavLst>
                                        <p:tav tm="0">
                                          <p:val>
                                            <p:strVal val="#ppt_x"/>
                                          </p:val>
                                        </p:tav>
                                        <p:tav tm="100000">
                                          <p:val>
                                            <p:strVal val="#ppt_x"/>
                                          </p:val>
                                        </p:tav>
                                      </p:tavLst>
                                    </p:anim>
                                    <p:anim calcmode="lin" valueType="num">
                                      <p:cBhvr additive="base">
                                        <p:cTn id="26" dur="500" fill="hold"/>
                                        <p:tgtEl>
                                          <p:spTgt spid="72733"/>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additive="base">
                                        <p:cTn id="31" dur="500" fill="hold"/>
                                        <p:tgtEl>
                                          <p:spTgt spid="39"/>
                                        </p:tgtEl>
                                        <p:attrNameLst>
                                          <p:attrName>ppt_x</p:attrName>
                                        </p:attrNameLst>
                                      </p:cBhvr>
                                      <p:tavLst>
                                        <p:tav tm="0">
                                          <p:val>
                                            <p:strVal val="#ppt_x"/>
                                          </p:val>
                                        </p:tav>
                                        <p:tav tm="100000">
                                          <p:val>
                                            <p:strVal val="#ppt_x"/>
                                          </p:val>
                                        </p:tav>
                                      </p:tavLst>
                                    </p:anim>
                                    <p:anim calcmode="lin" valueType="num">
                                      <p:cBhvr additive="base">
                                        <p:cTn id="32" dur="500" fill="hold"/>
                                        <p:tgtEl>
                                          <p:spTgt spid="39"/>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72737"/>
                                        </p:tgtEl>
                                        <p:attrNameLst>
                                          <p:attrName>style.visibility</p:attrName>
                                        </p:attrNameLst>
                                      </p:cBhvr>
                                      <p:to>
                                        <p:strVal val="visible"/>
                                      </p:to>
                                    </p:set>
                                    <p:anim calcmode="lin" valueType="num">
                                      <p:cBhvr additive="base">
                                        <p:cTn id="35" dur="500" fill="hold"/>
                                        <p:tgtEl>
                                          <p:spTgt spid="72737"/>
                                        </p:tgtEl>
                                        <p:attrNameLst>
                                          <p:attrName>ppt_x</p:attrName>
                                        </p:attrNameLst>
                                      </p:cBhvr>
                                      <p:tavLst>
                                        <p:tav tm="0">
                                          <p:val>
                                            <p:strVal val="#ppt_x"/>
                                          </p:val>
                                        </p:tav>
                                        <p:tav tm="100000">
                                          <p:val>
                                            <p:strVal val="#ppt_x"/>
                                          </p:val>
                                        </p:tav>
                                      </p:tavLst>
                                    </p:anim>
                                    <p:anim calcmode="lin" valueType="num">
                                      <p:cBhvr additive="base">
                                        <p:cTn id="36" dur="500" fill="hold"/>
                                        <p:tgtEl>
                                          <p:spTgt spid="72737"/>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additive="base">
                                        <p:cTn id="41" dur="500" fill="hold"/>
                                        <p:tgtEl>
                                          <p:spTgt spid="42"/>
                                        </p:tgtEl>
                                        <p:attrNameLst>
                                          <p:attrName>ppt_x</p:attrName>
                                        </p:attrNameLst>
                                      </p:cBhvr>
                                      <p:tavLst>
                                        <p:tav tm="0">
                                          <p:val>
                                            <p:strVal val="#ppt_x"/>
                                          </p:val>
                                        </p:tav>
                                        <p:tav tm="100000">
                                          <p:val>
                                            <p:strVal val="#ppt_x"/>
                                          </p:val>
                                        </p:tav>
                                      </p:tavLst>
                                    </p:anim>
                                    <p:anim calcmode="lin" valueType="num">
                                      <p:cBhvr additive="base">
                                        <p:cTn id="42" dur="500" fill="hold"/>
                                        <p:tgtEl>
                                          <p:spTgt spid="42"/>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72734"/>
                                        </p:tgtEl>
                                        <p:attrNameLst>
                                          <p:attrName>style.visibility</p:attrName>
                                        </p:attrNameLst>
                                      </p:cBhvr>
                                      <p:to>
                                        <p:strVal val="visible"/>
                                      </p:to>
                                    </p:set>
                                    <p:anim calcmode="lin" valueType="num">
                                      <p:cBhvr additive="base">
                                        <p:cTn id="45" dur="500" fill="hold"/>
                                        <p:tgtEl>
                                          <p:spTgt spid="72734"/>
                                        </p:tgtEl>
                                        <p:attrNameLst>
                                          <p:attrName>ppt_x</p:attrName>
                                        </p:attrNameLst>
                                      </p:cBhvr>
                                      <p:tavLst>
                                        <p:tav tm="0">
                                          <p:val>
                                            <p:strVal val="#ppt_x"/>
                                          </p:val>
                                        </p:tav>
                                        <p:tav tm="100000">
                                          <p:val>
                                            <p:strVal val="#ppt_x"/>
                                          </p:val>
                                        </p:tav>
                                      </p:tavLst>
                                    </p:anim>
                                    <p:anim calcmode="lin" valueType="num">
                                      <p:cBhvr additive="base">
                                        <p:cTn id="46" dur="500" fill="hold"/>
                                        <p:tgtEl>
                                          <p:spTgt spid="72734"/>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72738"/>
                                        </p:tgtEl>
                                        <p:attrNameLst>
                                          <p:attrName>style.visibility</p:attrName>
                                        </p:attrNameLst>
                                      </p:cBhvr>
                                      <p:to>
                                        <p:strVal val="visible"/>
                                      </p:to>
                                    </p:set>
                                    <p:anim calcmode="lin" valueType="num">
                                      <p:cBhvr additive="base">
                                        <p:cTn id="49" dur="500" fill="hold"/>
                                        <p:tgtEl>
                                          <p:spTgt spid="72738"/>
                                        </p:tgtEl>
                                        <p:attrNameLst>
                                          <p:attrName>ppt_x</p:attrName>
                                        </p:attrNameLst>
                                      </p:cBhvr>
                                      <p:tavLst>
                                        <p:tav tm="0">
                                          <p:val>
                                            <p:strVal val="#ppt_x"/>
                                          </p:val>
                                        </p:tav>
                                        <p:tav tm="100000">
                                          <p:val>
                                            <p:strVal val="#ppt_x"/>
                                          </p:val>
                                        </p:tav>
                                      </p:tavLst>
                                    </p:anim>
                                    <p:anim calcmode="lin" valueType="num">
                                      <p:cBhvr additive="base">
                                        <p:cTn id="50" dur="500" fill="hold"/>
                                        <p:tgtEl>
                                          <p:spTgt spid="72738"/>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3"/>
                                        </p:tgtEl>
                                        <p:attrNameLst>
                                          <p:attrName>style.visibility</p:attrName>
                                        </p:attrNameLst>
                                      </p:cBhvr>
                                      <p:to>
                                        <p:strVal val="visible"/>
                                      </p:to>
                                    </p:set>
                                    <p:anim calcmode="lin" valueType="num">
                                      <p:cBhvr additive="base">
                                        <p:cTn id="55" dur="500" fill="hold"/>
                                        <p:tgtEl>
                                          <p:spTgt spid="43"/>
                                        </p:tgtEl>
                                        <p:attrNameLst>
                                          <p:attrName>ppt_x</p:attrName>
                                        </p:attrNameLst>
                                      </p:cBhvr>
                                      <p:tavLst>
                                        <p:tav tm="0">
                                          <p:val>
                                            <p:strVal val="#ppt_x"/>
                                          </p:val>
                                        </p:tav>
                                        <p:tav tm="100000">
                                          <p:val>
                                            <p:strVal val="#ppt_x"/>
                                          </p:val>
                                        </p:tav>
                                      </p:tavLst>
                                    </p:anim>
                                    <p:anim calcmode="lin" valueType="num">
                                      <p:cBhvr additive="base">
                                        <p:cTn id="56" dur="500" fill="hold"/>
                                        <p:tgtEl>
                                          <p:spTgt spid="43"/>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72739"/>
                                        </p:tgtEl>
                                        <p:attrNameLst>
                                          <p:attrName>style.visibility</p:attrName>
                                        </p:attrNameLst>
                                      </p:cBhvr>
                                      <p:to>
                                        <p:strVal val="visible"/>
                                      </p:to>
                                    </p:set>
                                    <p:anim calcmode="lin" valueType="num">
                                      <p:cBhvr additive="base">
                                        <p:cTn id="59" dur="500" fill="hold"/>
                                        <p:tgtEl>
                                          <p:spTgt spid="72739"/>
                                        </p:tgtEl>
                                        <p:attrNameLst>
                                          <p:attrName>ppt_x</p:attrName>
                                        </p:attrNameLst>
                                      </p:cBhvr>
                                      <p:tavLst>
                                        <p:tav tm="0">
                                          <p:val>
                                            <p:strVal val="#ppt_x"/>
                                          </p:val>
                                        </p:tav>
                                        <p:tav tm="100000">
                                          <p:val>
                                            <p:strVal val="#ppt_x"/>
                                          </p:val>
                                        </p:tav>
                                      </p:tavLst>
                                    </p:anim>
                                    <p:anim calcmode="lin" valueType="num">
                                      <p:cBhvr additive="base">
                                        <p:cTn id="60" dur="500" fill="hold"/>
                                        <p:tgtEl>
                                          <p:spTgt spid="72739"/>
                                        </p:tgtEl>
                                        <p:attrNameLst>
                                          <p:attrName>ppt_y</p:attrName>
                                        </p:attrNameLst>
                                      </p:cBhvr>
                                      <p:tavLst>
                                        <p:tav tm="0">
                                          <p:val>
                                            <p:strVal val="1+#ppt_h/2"/>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47"/>
                                        </p:tgtEl>
                                        <p:attrNameLst>
                                          <p:attrName>style.visibility</p:attrName>
                                        </p:attrNameLst>
                                      </p:cBhvr>
                                      <p:to>
                                        <p:strVal val="visible"/>
                                      </p:to>
                                    </p:set>
                                    <p:anim calcmode="lin" valueType="num">
                                      <p:cBhvr additive="base">
                                        <p:cTn id="65" dur="500" fill="hold"/>
                                        <p:tgtEl>
                                          <p:spTgt spid="47"/>
                                        </p:tgtEl>
                                        <p:attrNameLst>
                                          <p:attrName>ppt_x</p:attrName>
                                        </p:attrNameLst>
                                      </p:cBhvr>
                                      <p:tavLst>
                                        <p:tav tm="0">
                                          <p:val>
                                            <p:strVal val="#ppt_x"/>
                                          </p:val>
                                        </p:tav>
                                        <p:tav tm="100000">
                                          <p:val>
                                            <p:strVal val="#ppt_x"/>
                                          </p:val>
                                        </p:tav>
                                      </p:tavLst>
                                    </p:anim>
                                    <p:anim calcmode="lin" valueType="num">
                                      <p:cBhvr additive="base">
                                        <p:cTn id="66" dur="500" fill="hold"/>
                                        <p:tgtEl>
                                          <p:spTgt spid="47"/>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72741"/>
                                        </p:tgtEl>
                                        <p:attrNameLst>
                                          <p:attrName>style.visibility</p:attrName>
                                        </p:attrNameLst>
                                      </p:cBhvr>
                                      <p:to>
                                        <p:strVal val="visible"/>
                                      </p:to>
                                    </p:set>
                                    <p:anim calcmode="lin" valueType="num">
                                      <p:cBhvr additive="base">
                                        <p:cTn id="69" dur="500" fill="hold"/>
                                        <p:tgtEl>
                                          <p:spTgt spid="72741"/>
                                        </p:tgtEl>
                                        <p:attrNameLst>
                                          <p:attrName>ppt_x</p:attrName>
                                        </p:attrNameLst>
                                      </p:cBhvr>
                                      <p:tavLst>
                                        <p:tav tm="0">
                                          <p:val>
                                            <p:strVal val="#ppt_x"/>
                                          </p:val>
                                        </p:tav>
                                        <p:tav tm="100000">
                                          <p:val>
                                            <p:strVal val="#ppt_x"/>
                                          </p:val>
                                        </p:tav>
                                      </p:tavLst>
                                    </p:anim>
                                    <p:anim calcmode="lin" valueType="num">
                                      <p:cBhvr additive="base">
                                        <p:cTn id="70" dur="500" fill="hold"/>
                                        <p:tgtEl>
                                          <p:spTgt spid="72741"/>
                                        </p:tgtEl>
                                        <p:attrNameLst>
                                          <p:attrName>ppt_y</p:attrName>
                                        </p:attrNameLst>
                                      </p:cBhvr>
                                      <p:tavLst>
                                        <p:tav tm="0">
                                          <p:val>
                                            <p:strVal val="1+#ppt_h/2"/>
                                          </p:val>
                                        </p:tav>
                                        <p:tav tm="100000">
                                          <p:val>
                                            <p:strVal val="#ppt_y"/>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additive="base">
                                        <p:cTn id="75" dur="500" fill="hold"/>
                                        <p:tgtEl>
                                          <p:spTgt spid="35"/>
                                        </p:tgtEl>
                                        <p:attrNameLst>
                                          <p:attrName>ppt_x</p:attrName>
                                        </p:attrNameLst>
                                      </p:cBhvr>
                                      <p:tavLst>
                                        <p:tav tm="0">
                                          <p:val>
                                            <p:strVal val="#ppt_x"/>
                                          </p:val>
                                        </p:tav>
                                        <p:tav tm="100000">
                                          <p:val>
                                            <p:strVal val="#ppt_x"/>
                                          </p:val>
                                        </p:tav>
                                      </p:tavLst>
                                    </p:anim>
                                    <p:anim calcmode="lin" valueType="num">
                                      <p:cBhvr additive="base">
                                        <p:cTn id="76" dur="500" fill="hold"/>
                                        <p:tgtEl>
                                          <p:spTgt spid="35"/>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additive="base">
                                        <p:cTn id="79" dur="500" fill="hold"/>
                                        <p:tgtEl>
                                          <p:spTgt spid="48"/>
                                        </p:tgtEl>
                                        <p:attrNameLst>
                                          <p:attrName>ppt_x</p:attrName>
                                        </p:attrNameLst>
                                      </p:cBhvr>
                                      <p:tavLst>
                                        <p:tav tm="0">
                                          <p:val>
                                            <p:strVal val="#ppt_x"/>
                                          </p:val>
                                        </p:tav>
                                        <p:tav tm="100000">
                                          <p:val>
                                            <p:strVal val="#ppt_x"/>
                                          </p:val>
                                        </p:tav>
                                      </p:tavLst>
                                    </p:anim>
                                    <p:anim calcmode="lin" valueType="num">
                                      <p:cBhvr additive="base">
                                        <p:cTn id="80" dur="500" fill="hold"/>
                                        <p:tgtEl>
                                          <p:spTgt spid="4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additive="base">
                                        <p:cTn id="83" dur="500" fill="hold"/>
                                        <p:tgtEl>
                                          <p:spTgt spid="51"/>
                                        </p:tgtEl>
                                        <p:attrNameLst>
                                          <p:attrName>ppt_x</p:attrName>
                                        </p:attrNameLst>
                                      </p:cBhvr>
                                      <p:tavLst>
                                        <p:tav tm="0">
                                          <p:val>
                                            <p:strVal val="#ppt_x"/>
                                          </p:val>
                                        </p:tav>
                                        <p:tav tm="100000">
                                          <p:val>
                                            <p:strVal val="#ppt_x"/>
                                          </p:val>
                                        </p:tav>
                                      </p:tavLst>
                                    </p:anim>
                                    <p:anim calcmode="lin" valueType="num">
                                      <p:cBhvr additive="base">
                                        <p:cTn id="84" dur="500" fill="hold"/>
                                        <p:tgtEl>
                                          <p:spTgt spid="51"/>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2728"/>
                                        </p:tgtEl>
                                        <p:attrNameLst>
                                          <p:attrName>style.visibility</p:attrName>
                                        </p:attrNameLst>
                                      </p:cBhvr>
                                      <p:to>
                                        <p:strVal val="visible"/>
                                      </p:to>
                                    </p:set>
                                    <p:anim calcmode="lin" valueType="num">
                                      <p:cBhvr additive="base">
                                        <p:cTn id="87" dur="500" fill="hold"/>
                                        <p:tgtEl>
                                          <p:spTgt spid="72728"/>
                                        </p:tgtEl>
                                        <p:attrNameLst>
                                          <p:attrName>ppt_x</p:attrName>
                                        </p:attrNameLst>
                                      </p:cBhvr>
                                      <p:tavLst>
                                        <p:tav tm="0">
                                          <p:val>
                                            <p:strVal val="#ppt_x"/>
                                          </p:val>
                                        </p:tav>
                                        <p:tav tm="100000">
                                          <p:val>
                                            <p:strVal val="#ppt_x"/>
                                          </p:val>
                                        </p:tav>
                                      </p:tavLst>
                                    </p:anim>
                                    <p:anim calcmode="lin" valueType="num">
                                      <p:cBhvr additive="base">
                                        <p:cTn id="88" dur="500" fill="hold"/>
                                        <p:tgtEl>
                                          <p:spTgt spid="72728"/>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72740"/>
                                        </p:tgtEl>
                                        <p:attrNameLst>
                                          <p:attrName>style.visibility</p:attrName>
                                        </p:attrNameLst>
                                      </p:cBhvr>
                                      <p:to>
                                        <p:strVal val="visible"/>
                                      </p:to>
                                    </p:set>
                                    <p:anim calcmode="lin" valueType="num">
                                      <p:cBhvr additive="base">
                                        <p:cTn id="91" dur="500" fill="hold"/>
                                        <p:tgtEl>
                                          <p:spTgt spid="72740"/>
                                        </p:tgtEl>
                                        <p:attrNameLst>
                                          <p:attrName>ppt_x</p:attrName>
                                        </p:attrNameLst>
                                      </p:cBhvr>
                                      <p:tavLst>
                                        <p:tav tm="0">
                                          <p:val>
                                            <p:strVal val="#ppt_x"/>
                                          </p:val>
                                        </p:tav>
                                        <p:tav tm="100000">
                                          <p:val>
                                            <p:strVal val="#ppt_x"/>
                                          </p:val>
                                        </p:tav>
                                      </p:tavLst>
                                    </p:anim>
                                    <p:anim calcmode="lin" valueType="num">
                                      <p:cBhvr additive="base">
                                        <p:cTn id="92" dur="500" fill="hold"/>
                                        <p:tgtEl>
                                          <p:spTgt spid="72740"/>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72742"/>
                                        </p:tgtEl>
                                        <p:attrNameLst>
                                          <p:attrName>style.visibility</p:attrName>
                                        </p:attrNameLst>
                                      </p:cBhvr>
                                      <p:to>
                                        <p:strVal val="visible"/>
                                      </p:to>
                                    </p:set>
                                    <p:anim calcmode="lin" valueType="num">
                                      <p:cBhvr additive="base">
                                        <p:cTn id="95" dur="500" fill="hold"/>
                                        <p:tgtEl>
                                          <p:spTgt spid="72742"/>
                                        </p:tgtEl>
                                        <p:attrNameLst>
                                          <p:attrName>ppt_x</p:attrName>
                                        </p:attrNameLst>
                                      </p:cBhvr>
                                      <p:tavLst>
                                        <p:tav tm="0">
                                          <p:val>
                                            <p:strVal val="#ppt_x"/>
                                          </p:val>
                                        </p:tav>
                                        <p:tav tm="100000">
                                          <p:val>
                                            <p:strVal val="#ppt_x"/>
                                          </p:val>
                                        </p:tav>
                                      </p:tavLst>
                                    </p:anim>
                                    <p:anim calcmode="lin" valueType="num">
                                      <p:cBhvr additive="base">
                                        <p:cTn id="96" dur="500" fill="hold"/>
                                        <p:tgtEl>
                                          <p:spTgt spid="72742"/>
                                        </p:tgtEl>
                                        <p:attrNameLst>
                                          <p:attrName>ppt_y</p:attrName>
                                        </p:attrNameLst>
                                      </p:cBhvr>
                                      <p:tavLst>
                                        <p:tav tm="0">
                                          <p:val>
                                            <p:strVal val="1+#ppt_h/2"/>
                                          </p:val>
                                        </p:tav>
                                        <p:tav tm="100000">
                                          <p:val>
                                            <p:strVal val="#ppt_y"/>
                                          </p:val>
                                        </p:tav>
                                      </p:tavLst>
                                    </p:anim>
                                  </p:childTnLst>
                                </p:cTn>
                              </p:par>
                              <p:par>
                                <p:cTn id="97" presetID="2" presetClass="entr" presetSubtype="4" fill="hold" nodeType="withEffect">
                                  <p:stCondLst>
                                    <p:cond delay="0"/>
                                  </p:stCondLst>
                                  <p:childTnLst>
                                    <p:set>
                                      <p:cBhvr>
                                        <p:cTn id="98" dur="1" fill="hold">
                                          <p:stCondLst>
                                            <p:cond delay="0"/>
                                          </p:stCondLst>
                                        </p:cTn>
                                        <p:tgtEl>
                                          <p:spTgt spid="67"/>
                                        </p:tgtEl>
                                        <p:attrNameLst>
                                          <p:attrName>style.visibility</p:attrName>
                                        </p:attrNameLst>
                                      </p:cBhvr>
                                      <p:to>
                                        <p:strVal val="visible"/>
                                      </p:to>
                                    </p:set>
                                    <p:anim calcmode="lin" valueType="num">
                                      <p:cBhvr additive="base">
                                        <p:cTn id="99" dur="500" fill="hold"/>
                                        <p:tgtEl>
                                          <p:spTgt spid="67"/>
                                        </p:tgtEl>
                                        <p:attrNameLst>
                                          <p:attrName>ppt_x</p:attrName>
                                        </p:attrNameLst>
                                      </p:cBhvr>
                                      <p:tavLst>
                                        <p:tav tm="0">
                                          <p:val>
                                            <p:strVal val="#ppt_x"/>
                                          </p:val>
                                        </p:tav>
                                        <p:tav tm="100000">
                                          <p:val>
                                            <p:strVal val="#ppt_x"/>
                                          </p:val>
                                        </p:tav>
                                      </p:tavLst>
                                    </p:anim>
                                    <p:anim calcmode="lin" valueType="num">
                                      <p:cBhvr additive="base">
                                        <p:cTn id="100" dur="500" fill="hold"/>
                                        <p:tgtEl>
                                          <p:spTgt spid="67"/>
                                        </p:tgtEl>
                                        <p:attrNameLst>
                                          <p:attrName>ppt_y</p:attrName>
                                        </p:attrNameLst>
                                      </p:cBhvr>
                                      <p:tavLst>
                                        <p:tav tm="0">
                                          <p:val>
                                            <p:strVal val="1+#ppt_h/2"/>
                                          </p:val>
                                        </p:tav>
                                        <p:tav tm="100000">
                                          <p:val>
                                            <p:strVal val="#ppt_y"/>
                                          </p:val>
                                        </p:tav>
                                      </p:tavLst>
                                    </p:anim>
                                  </p:childTnLst>
                                </p:cTn>
                              </p:par>
                              <p:par>
                                <p:cTn id="101" presetID="2" presetClass="entr" presetSubtype="4" fill="hold" nodeType="with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additive="base">
                                        <p:cTn id="103" dur="500" fill="hold"/>
                                        <p:tgtEl>
                                          <p:spTgt spid="66"/>
                                        </p:tgtEl>
                                        <p:attrNameLst>
                                          <p:attrName>ppt_x</p:attrName>
                                        </p:attrNameLst>
                                      </p:cBhvr>
                                      <p:tavLst>
                                        <p:tav tm="0">
                                          <p:val>
                                            <p:strVal val="#ppt_x"/>
                                          </p:val>
                                        </p:tav>
                                        <p:tav tm="100000">
                                          <p:val>
                                            <p:strVal val="#ppt_x"/>
                                          </p:val>
                                        </p:tav>
                                      </p:tavLst>
                                    </p:anim>
                                    <p:anim calcmode="lin" valueType="num">
                                      <p:cBhvr additive="base">
                                        <p:cTn id="104"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3" grpId="0" animBg="1"/>
      <p:bldP spid="47" grpId="0" animBg="1"/>
      <p:bldP spid="48" grpId="0"/>
      <p:bldP spid="51" grpId="0"/>
      <p:bldP spid="72728" grpId="0" animBg="1"/>
      <p:bldP spid="35" grpId="0" animBg="1"/>
      <p:bldP spid="42" grpId="0" animBg="1"/>
      <p:bldP spid="72731" grpId="0" animBg="1"/>
      <p:bldP spid="3" grpId="0" animBg="1"/>
      <p:bldP spid="72733" grpId="0"/>
      <p:bldP spid="72734"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正方形/長方形 1">
            <a:extLst>
              <a:ext uri="{FF2B5EF4-FFF2-40B4-BE49-F238E27FC236}">
                <a16:creationId xmlns:a16="http://schemas.microsoft.com/office/drawing/2014/main" id="{A76777EA-999B-4D6E-88F9-DDD8C96770C6}"/>
              </a:ext>
            </a:extLst>
          </p:cNvPr>
          <p:cNvSpPr>
            <a:spLocks noChangeArrowheads="1"/>
          </p:cNvSpPr>
          <p:nvPr/>
        </p:nvSpPr>
        <p:spPr bwMode="gray">
          <a:xfrm>
            <a:off x="0" y="6348534"/>
            <a:ext cx="9144000" cy="484188"/>
          </a:xfrm>
          <a:prstGeom prst="rect">
            <a:avLst/>
          </a:prstGeom>
          <a:solidFill>
            <a:schemeClr val="bg1"/>
          </a:solidFill>
          <a:ln w="9525" algn="ctr">
            <a:solidFill>
              <a:schemeClr val="bg1"/>
            </a:solidFill>
            <a:miter lim="800000"/>
            <a:headEnd/>
            <a:tailEnd/>
          </a:ln>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sp>
        <p:nvSpPr>
          <p:cNvPr id="36" name="コンテンツ プレースホルダー 2"/>
          <p:cNvSpPr txBox="1">
            <a:spLocks/>
          </p:cNvSpPr>
          <p:nvPr/>
        </p:nvSpPr>
        <p:spPr bwMode="gray">
          <a:xfrm>
            <a:off x="85725" y="970819"/>
            <a:ext cx="9002713"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楕円上の点</a:t>
            </a:r>
            <a:r>
              <a:rPr lang="en-US" altLang="ja-JP" kern="0" dirty="0"/>
              <a:t>P(</a:t>
            </a:r>
            <a:r>
              <a:rPr lang="en-US" altLang="ja-JP" kern="0" dirty="0" err="1"/>
              <a:t>acosθ</a:t>
            </a:r>
            <a:r>
              <a:rPr lang="en-US" altLang="ja-JP" kern="0" dirty="0"/>
              <a:t>, </a:t>
            </a:r>
            <a:r>
              <a:rPr lang="en-US" altLang="ja-JP" kern="0" dirty="0" err="1"/>
              <a:t>bsinθ</a:t>
            </a:r>
            <a:r>
              <a:rPr lang="en-US" altLang="ja-JP" kern="0" dirty="0"/>
              <a:t>)</a:t>
            </a:r>
            <a:r>
              <a:rPr lang="ja-JP" altLang="en-US" kern="0" dirty="0" err="1"/>
              <a:t>での</a:t>
            </a:r>
            <a:r>
              <a:rPr lang="ja-JP" altLang="en-US" kern="0" dirty="0"/>
              <a:t>接線の傾き</a:t>
            </a:r>
            <a:r>
              <a:rPr lang="en-US" altLang="ja-JP" kern="0" dirty="0"/>
              <a:t>t</a:t>
            </a:r>
            <a:r>
              <a:rPr lang="ja-JP" altLang="en-US" kern="0" baseline="-25000" dirty="0"/>
              <a:t>接線</a:t>
            </a:r>
            <a:r>
              <a:rPr lang="ja-JP" altLang="en-US" kern="0" dirty="0"/>
              <a:t> </a:t>
            </a:r>
            <a:r>
              <a:rPr lang="en-US" altLang="ja-JP" kern="0" dirty="0"/>
              <a:t>(</a:t>
            </a:r>
            <a:r>
              <a:rPr lang="en-US" altLang="ja-JP" kern="0" dirty="0" err="1"/>
              <a:t>sinθ</a:t>
            </a:r>
            <a:r>
              <a:rPr lang="ja-JP" altLang="en-US" kern="0" dirty="0"/>
              <a:t>≠</a:t>
            </a:r>
            <a:r>
              <a:rPr lang="en-US" altLang="ja-JP" kern="0" dirty="0"/>
              <a:t>0)</a:t>
            </a:r>
            <a:endParaRPr lang="en-US" altLang="ja-JP" kern="0" baseline="-25000" dirty="0"/>
          </a:p>
        </p:txBody>
      </p:sp>
      <p:sp>
        <p:nvSpPr>
          <p:cNvPr id="61449" name="円/楕円 1"/>
          <p:cNvSpPr>
            <a:spLocks noChangeArrowheads="1"/>
          </p:cNvSpPr>
          <p:nvPr/>
        </p:nvSpPr>
        <p:spPr bwMode="gray">
          <a:xfrm>
            <a:off x="6061075" y="5046663"/>
            <a:ext cx="2862263" cy="1265237"/>
          </a:xfrm>
          <a:prstGeom prst="ellipse">
            <a:avLst/>
          </a:prstGeom>
          <a:noFill/>
          <a:ln w="19050" algn="ctr">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cxnSp>
        <p:nvCxnSpPr>
          <p:cNvPr id="61450" name="直線矢印コネクタ 4"/>
          <p:cNvCxnSpPr>
            <a:cxnSpLocks noChangeShapeType="1"/>
          </p:cNvCxnSpPr>
          <p:nvPr/>
        </p:nvCxnSpPr>
        <p:spPr bwMode="auto">
          <a:xfrm flipV="1">
            <a:off x="5937250" y="5688013"/>
            <a:ext cx="3192463" cy="34925"/>
          </a:xfrm>
          <a:prstGeom prst="straightConnector1">
            <a:avLst/>
          </a:prstGeom>
          <a:noFill/>
          <a:ln w="19050" algn="ctr">
            <a:solidFill>
              <a:schemeClr val="tx2"/>
            </a:solidFill>
            <a:round/>
            <a:headEnd/>
            <a:tailEnd type="arrow" w="med" len="med"/>
          </a:ln>
          <a:extLst>
            <a:ext uri="{909E8E84-426E-40DD-AFC4-6F175D3DCCD1}">
              <a14:hiddenFill xmlns:a14="http://schemas.microsoft.com/office/drawing/2010/main">
                <a:noFill/>
              </a14:hiddenFill>
            </a:ext>
          </a:extLst>
        </p:spPr>
      </p:cxnSp>
      <p:cxnSp>
        <p:nvCxnSpPr>
          <p:cNvPr id="61451" name="直線矢印コネクタ 9"/>
          <p:cNvCxnSpPr>
            <a:cxnSpLocks noChangeShapeType="1"/>
          </p:cNvCxnSpPr>
          <p:nvPr/>
        </p:nvCxnSpPr>
        <p:spPr bwMode="auto">
          <a:xfrm flipH="1" flipV="1">
            <a:off x="7466013" y="4754563"/>
            <a:ext cx="53975" cy="1746250"/>
          </a:xfrm>
          <a:prstGeom prst="straightConnector1">
            <a:avLst/>
          </a:prstGeom>
          <a:noFill/>
          <a:ln w="19050" algn="ctr">
            <a:solidFill>
              <a:schemeClr val="tx2"/>
            </a:solidFill>
            <a:round/>
            <a:headEnd/>
            <a:tailEnd type="arrow" w="med" len="med"/>
          </a:ln>
          <a:extLst>
            <a:ext uri="{909E8E84-426E-40DD-AFC4-6F175D3DCCD1}">
              <a14:hiddenFill xmlns:a14="http://schemas.microsoft.com/office/drawing/2010/main">
                <a:noFill/>
              </a14:hiddenFill>
            </a:ext>
          </a:extLst>
        </p:spPr>
      </p:cxnSp>
      <p:sp>
        <p:nvSpPr>
          <p:cNvPr id="61452" name="テキスト ボックス 32"/>
          <p:cNvSpPr txBox="1">
            <a:spLocks noChangeArrowheads="1"/>
          </p:cNvSpPr>
          <p:nvPr/>
        </p:nvSpPr>
        <p:spPr bwMode="auto">
          <a:xfrm>
            <a:off x="8859838" y="5681663"/>
            <a:ext cx="2841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x</a:t>
            </a:r>
            <a:endParaRPr lang="ja-JP" altLang="en-US" sz="2400" dirty="0">
              <a:solidFill>
                <a:schemeClr val="tx1"/>
              </a:solidFill>
              <a:latin typeface="Calibri" pitchFamily="34" charset="0"/>
            </a:endParaRPr>
          </a:p>
        </p:txBody>
      </p:sp>
      <p:sp>
        <p:nvSpPr>
          <p:cNvPr id="61453" name="テキスト ボックス 32"/>
          <p:cNvSpPr txBox="1">
            <a:spLocks noChangeArrowheads="1"/>
          </p:cNvSpPr>
          <p:nvPr/>
        </p:nvSpPr>
        <p:spPr bwMode="auto">
          <a:xfrm>
            <a:off x="8643796" y="5329420"/>
            <a:ext cx="2841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a</a:t>
            </a:r>
            <a:endParaRPr lang="ja-JP" altLang="en-US" sz="2400" dirty="0">
              <a:solidFill>
                <a:schemeClr val="tx1"/>
              </a:solidFill>
              <a:latin typeface="Calibri" pitchFamily="34" charset="0"/>
            </a:endParaRPr>
          </a:p>
        </p:txBody>
      </p:sp>
      <p:sp>
        <p:nvSpPr>
          <p:cNvPr id="61454" name="テキスト ボックス 32"/>
          <p:cNvSpPr txBox="1">
            <a:spLocks noChangeArrowheads="1"/>
          </p:cNvSpPr>
          <p:nvPr/>
        </p:nvSpPr>
        <p:spPr bwMode="auto">
          <a:xfrm>
            <a:off x="8031163" y="4635500"/>
            <a:ext cx="285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P</a:t>
            </a:r>
            <a:endParaRPr lang="ja-JP" altLang="en-US" sz="2400" dirty="0">
              <a:solidFill>
                <a:schemeClr val="tx1"/>
              </a:solidFill>
              <a:latin typeface="Calibri" pitchFamily="34" charset="0"/>
            </a:endParaRPr>
          </a:p>
        </p:txBody>
      </p:sp>
      <p:sp>
        <p:nvSpPr>
          <p:cNvPr id="61455" name="テキスト ボックス 32"/>
          <p:cNvSpPr txBox="1">
            <a:spLocks noChangeArrowheads="1"/>
          </p:cNvSpPr>
          <p:nvPr/>
        </p:nvSpPr>
        <p:spPr bwMode="auto">
          <a:xfrm>
            <a:off x="7141229" y="5649913"/>
            <a:ext cx="2841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O</a:t>
            </a:r>
            <a:endParaRPr lang="ja-JP" altLang="en-US" sz="2400" dirty="0">
              <a:solidFill>
                <a:schemeClr val="tx1"/>
              </a:solidFill>
              <a:latin typeface="Calibri" pitchFamily="34" charset="0"/>
            </a:endParaRPr>
          </a:p>
        </p:txBody>
      </p:sp>
      <p:sp>
        <p:nvSpPr>
          <p:cNvPr id="61456" name="テキスト ボックス 32"/>
          <p:cNvSpPr txBox="1">
            <a:spLocks noChangeArrowheads="1"/>
          </p:cNvSpPr>
          <p:nvPr/>
        </p:nvSpPr>
        <p:spPr bwMode="auto">
          <a:xfrm>
            <a:off x="8011319" y="5337918"/>
            <a:ext cx="2841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F</a:t>
            </a:r>
            <a:endParaRPr lang="ja-JP" altLang="en-US" sz="2400" dirty="0">
              <a:solidFill>
                <a:schemeClr val="tx1"/>
              </a:solidFill>
              <a:latin typeface="Calibri" pitchFamily="34" charset="0"/>
            </a:endParaRPr>
          </a:p>
        </p:txBody>
      </p:sp>
      <p:sp>
        <p:nvSpPr>
          <p:cNvPr id="61457" name="テキスト ボックス 32"/>
          <p:cNvSpPr txBox="1">
            <a:spLocks noChangeArrowheads="1"/>
          </p:cNvSpPr>
          <p:nvPr/>
        </p:nvSpPr>
        <p:spPr bwMode="auto">
          <a:xfrm>
            <a:off x="7194550" y="4523730"/>
            <a:ext cx="2841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y</a:t>
            </a:r>
            <a:endParaRPr lang="ja-JP" altLang="en-US" sz="2400" dirty="0">
              <a:solidFill>
                <a:schemeClr val="tx1"/>
              </a:solidFill>
              <a:latin typeface="Calibri" pitchFamily="34" charset="0"/>
            </a:endParaRPr>
          </a:p>
        </p:txBody>
      </p:sp>
      <p:sp>
        <p:nvSpPr>
          <p:cNvPr id="61458" name="テキスト ボックス 32"/>
          <p:cNvSpPr txBox="1">
            <a:spLocks noChangeArrowheads="1"/>
          </p:cNvSpPr>
          <p:nvPr/>
        </p:nvSpPr>
        <p:spPr bwMode="auto">
          <a:xfrm>
            <a:off x="7223127" y="4943773"/>
            <a:ext cx="2841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b</a:t>
            </a:r>
            <a:endParaRPr lang="ja-JP" altLang="en-US" sz="2400" dirty="0">
              <a:solidFill>
                <a:schemeClr val="tx1"/>
              </a:solidFill>
              <a:latin typeface="Calibri" pitchFamily="34" charset="0"/>
            </a:endParaRPr>
          </a:p>
        </p:txBody>
      </p:sp>
      <p:cxnSp>
        <p:nvCxnSpPr>
          <p:cNvPr id="61459" name="直線コネクタ 13"/>
          <p:cNvCxnSpPr>
            <a:cxnSpLocks noChangeShapeType="1"/>
          </p:cNvCxnSpPr>
          <p:nvPr/>
        </p:nvCxnSpPr>
        <p:spPr bwMode="auto">
          <a:xfrm>
            <a:off x="6529388" y="5662613"/>
            <a:ext cx="0" cy="60325"/>
          </a:xfrm>
          <a:prstGeom prst="line">
            <a:avLst/>
          </a:prstGeom>
          <a:noFill/>
          <a:ln w="9525" algn="ctr">
            <a:solidFill>
              <a:srgbClr val="505050"/>
            </a:solidFill>
            <a:round/>
            <a:headEnd/>
            <a:tailEnd/>
          </a:ln>
          <a:extLst>
            <a:ext uri="{909E8E84-426E-40DD-AFC4-6F175D3DCCD1}">
              <a14:hiddenFill xmlns:a14="http://schemas.microsoft.com/office/drawing/2010/main">
                <a:noFill/>
              </a14:hiddenFill>
            </a:ext>
          </a:extLst>
        </p:spPr>
      </p:cxnSp>
      <p:cxnSp>
        <p:nvCxnSpPr>
          <p:cNvPr id="61460" name="直線コネクタ 85"/>
          <p:cNvCxnSpPr>
            <a:cxnSpLocks noChangeShapeType="1"/>
          </p:cNvCxnSpPr>
          <p:nvPr/>
        </p:nvCxnSpPr>
        <p:spPr bwMode="auto">
          <a:xfrm flipV="1">
            <a:off x="8485188" y="5681663"/>
            <a:ext cx="0" cy="61912"/>
          </a:xfrm>
          <a:prstGeom prst="line">
            <a:avLst/>
          </a:prstGeom>
          <a:noFill/>
          <a:ln w="9525" algn="ctr">
            <a:solidFill>
              <a:srgbClr val="505050"/>
            </a:solidFill>
            <a:round/>
            <a:headEnd/>
            <a:tailEnd/>
          </a:ln>
          <a:extLst>
            <a:ext uri="{909E8E84-426E-40DD-AFC4-6F175D3DCCD1}">
              <a14:hiddenFill xmlns:a14="http://schemas.microsoft.com/office/drawing/2010/main">
                <a:noFill/>
              </a14:hiddenFill>
            </a:ext>
          </a:extLst>
        </p:spPr>
      </p:cxnSp>
      <p:sp>
        <p:nvSpPr>
          <p:cNvPr id="61461" name="テキスト ボックス 32"/>
          <p:cNvSpPr txBox="1">
            <a:spLocks noChangeArrowheads="1"/>
          </p:cNvSpPr>
          <p:nvPr/>
        </p:nvSpPr>
        <p:spPr bwMode="auto">
          <a:xfrm>
            <a:off x="6478588" y="5205413"/>
            <a:ext cx="2841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G</a:t>
            </a:r>
            <a:endParaRPr lang="ja-JP" altLang="en-US" sz="2400" dirty="0">
              <a:solidFill>
                <a:schemeClr val="tx1"/>
              </a:solidFill>
              <a:latin typeface="Calibri" pitchFamily="34" charset="0"/>
            </a:endParaRPr>
          </a:p>
        </p:txBody>
      </p:sp>
      <p:cxnSp>
        <p:nvCxnSpPr>
          <p:cNvPr id="61462" name="直線コネクタ 16"/>
          <p:cNvCxnSpPr>
            <a:cxnSpLocks noChangeShapeType="1"/>
          </p:cNvCxnSpPr>
          <p:nvPr/>
        </p:nvCxnSpPr>
        <p:spPr bwMode="auto">
          <a:xfrm flipV="1">
            <a:off x="6478588" y="5107781"/>
            <a:ext cx="1695450" cy="635794"/>
          </a:xfrm>
          <a:prstGeom prst="line">
            <a:avLst/>
          </a:prstGeom>
          <a:noFill/>
          <a:ln w="19050" algn="ctr">
            <a:solidFill>
              <a:schemeClr val="tx1"/>
            </a:solidFill>
            <a:round/>
            <a:headEnd type="triangle" w="lg" len="lg"/>
            <a:tailEnd/>
          </a:ln>
          <a:extLst>
            <a:ext uri="{909E8E84-426E-40DD-AFC4-6F175D3DCCD1}">
              <a14:hiddenFill xmlns:a14="http://schemas.microsoft.com/office/drawing/2010/main">
                <a:noFill/>
              </a14:hiddenFill>
            </a:ext>
          </a:extLst>
        </p:spPr>
      </p:cxnSp>
      <p:cxnSp>
        <p:nvCxnSpPr>
          <p:cNvPr id="61463" name="直線コネクタ 91"/>
          <p:cNvCxnSpPr>
            <a:cxnSpLocks noChangeShapeType="1"/>
          </p:cNvCxnSpPr>
          <p:nvPr/>
        </p:nvCxnSpPr>
        <p:spPr bwMode="auto">
          <a:xfrm>
            <a:off x="8157086" y="5070968"/>
            <a:ext cx="284956" cy="572294"/>
          </a:xfrm>
          <a:prstGeom prst="line">
            <a:avLst/>
          </a:prstGeom>
          <a:noFill/>
          <a:ln w="19050" algn="ctr">
            <a:solidFill>
              <a:schemeClr val="tx1"/>
            </a:solidFill>
            <a:round/>
            <a:headEnd type="triangle" w="lg" len="lg"/>
            <a:tailEnd type="none" w="lg" len="lg"/>
          </a:ln>
          <a:extLst>
            <a:ext uri="{909E8E84-426E-40DD-AFC4-6F175D3DCCD1}">
              <a14:hiddenFill xmlns:a14="http://schemas.microsoft.com/office/drawing/2010/main">
                <a:noFill/>
              </a14:hiddenFill>
            </a:ext>
          </a:extLst>
        </p:spPr>
      </p:cxnSp>
      <p:sp>
        <p:nvSpPr>
          <p:cNvPr id="61479" name="スライド番号プレースホルダー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DF1933CD-05E7-4FA8-B2C7-2D30B43E4472}" type="slidenum">
              <a:rPr kumimoji="0" lang="ja-JP" altLang="en-US" smtClean="0">
                <a:solidFill>
                  <a:schemeClr val="tx1"/>
                </a:solidFill>
              </a:rPr>
              <a:pPr>
                <a:lnSpc>
                  <a:spcPct val="100000"/>
                </a:lnSpc>
                <a:spcBef>
                  <a:spcPct val="0"/>
                </a:spcBef>
                <a:spcAft>
                  <a:spcPct val="0"/>
                </a:spcAft>
                <a:buClrTx/>
                <a:buFontTx/>
                <a:buNone/>
              </a:pPr>
              <a:t>62</a:t>
            </a:fld>
            <a:endParaRPr kumimoji="0" lang="ja-JP" altLang="en-US">
              <a:solidFill>
                <a:schemeClr val="tx1"/>
              </a:solidFill>
            </a:endParaRPr>
          </a:p>
        </p:txBody>
      </p:sp>
      <p:cxnSp>
        <p:nvCxnSpPr>
          <p:cNvPr id="40" name="直線矢印コネクタ 37898">
            <a:extLst>
              <a:ext uri="{FF2B5EF4-FFF2-40B4-BE49-F238E27FC236}">
                <a16:creationId xmlns:a16="http://schemas.microsoft.com/office/drawing/2014/main" id="{5E708F0B-DFEB-4A6B-99CA-1803E02D9BBE}"/>
              </a:ext>
            </a:extLst>
          </p:cNvPr>
          <p:cNvCxnSpPr>
            <a:cxnSpLocks noChangeShapeType="1"/>
          </p:cNvCxnSpPr>
          <p:nvPr/>
        </p:nvCxnSpPr>
        <p:spPr bwMode="auto">
          <a:xfrm flipH="1" flipV="1">
            <a:off x="7650166" y="4976716"/>
            <a:ext cx="1195384" cy="273843"/>
          </a:xfrm>
          <a:prstGeom prst="straightConnector1">
            <a:avLst/>
          </a:prstGeom>
          <a:noFill/>
          <a:ln w="19050" algn="ctr">
            <a:solidFill>
              <a:schemeClr val="tx1"/>
            </a:solidFill>
            <a:round/>
            <a:headEnd/>
            <a:tailEnd type="none" w="med" len="med"/>
          </a:ln>
          <a:extLst>
            <a:ext uri="{909E8E84-426E-40DD-AFC4-6F175D3DCCD1}">
              <a14:hiddenFill xmlns:a14="http://schemas.microsoft.com/office/drawing/2010/main">
                <a:noFill/>
              </a14:hiddenFill>
            </a:ext>
          </a:extLst>
        </p:spPr>
      </p:cxnSp>
      <p:sp>
        <p:nvSpPr>
          <p:cNvPr id="44" name="テキスト ボックス 32">
            <a:extLst>
              <a:ext uri="{FF2B5EF4-FFF2-40B4-BE49-F238E27FC236}">
                <a16:creationId xmlns:a16="http://schemas.microsoft.com/office/drawing/2014/main" id="{2392D701-0C9D-4EEA-9B46-A90A0C6A37AC}"/>
              </a:ext>
            </a:extLst>
          </p:cNvPr>
          <p:cNvSpPr txBox="1">
            <a:spLocks noChangeArrowheads="1"/>
          </p:cNvSpPr>
          <p:nvPr/>
        </p:nvSpPr>
        <p:spPr bwMode="auto">
          <a:xfrm>
            <a:off x="8243217" y="4980106"/>
            <a:ext cx="2841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η</a:t>
            </a:r>
            <a:endParaRPr lang="ja-JP" altLang="en-US" sz="2400" dirty="0">
              <a:solidFill>
                <a:schemeClr val="tx1"/>
              </a:solidFill>
              <a:latin typeface="Calibri" pitchFamily="34" charset="0"/>
            </a:endParaRPr>
          </a:p>
        </p:txBody>
      </p:sp>
      <p:sp>
        <p:nvSpPr>
          <p:cNvPr id="45" name="テキスト ボックス 32">
            <a:extLst>
              <a:ext uri="{FF2B5EF4-FFF2-40B4-BE49-F238E27FC236}">
                <a16:creationId xmlns:a16="http://schemas.microsoft.com/office/drawing/2014/main" id="{5864EE4B-FD45-4B7F-807E-5B9843B15436}"/>
              </a:ext>
            </a:extLst>
          </p:cNvPr>
          <p:cNvSpPr txBox="1">
            <a:spLocks noChangeArrowheads="1"/>
          </p:cNvSpPr>
          <p:nvPr/>
        </p:nvSpPr>
        <p:spPr bwMode="auto">
          <a:xfrm>
            <a:off x="7630055" y="4841317"/>
            <a:ext cx="2841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φ</a:t>
            </a:r>
            <a:endParaRPr lang="ja-JP" altLang="en-US" sz="2400" dirty="0">
              <a:solidFill>
                <a:schemeClr val="tx1"/>
              </a:solidFill>
              <a:latin typeface="Calibri" pitchFamily="34" charset="0"/>
            </a:endParaRPr>
          </a:p>
        </p:txBody>
      </p:sp>
      <p:pic>
        <p:nvPicPr>
          <p:cNvPr id="4" name="図 3">
            <a:extLst>
              <a:ext uri="{FF2B5EF4-FFF2-40B4-BE49-F238E27FC236}">
                <a16:creationId xmlns:a16="http://schemas.microsoft.com/office/drawing/2014/main" id="{13C7FC89-B2B7-4E98-BCE5-68C31574B4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050" y="1424968"/>
            <a:ext cx="2512483" cy="803995"/>
          </a:xfrm>
          <a:prstGeom prst="rect">
            <a:avLst/>
          </a:prstGeom>
        </p:spPr>
      </p:pic>
      <p:sp>
        <p:nvSpPr>
          <p:cNvPr id="49" name="下矢印 42">
            <a:extLst>
              <a:ext uri="{FF2B5EF4-FFF2-40B4-BE49-F238E27FC236}">
                <a16:creationId xmlns:a16="http://schemas.microsoft.com/office/drawing/2014/main" id="{5BEC821A-4D48-44AE-BE08-93ED082D5DAD}"/>
              </a:ext>
            </a:extLst>
          </p:cNvPr>
          <p:cNvSpPr/>
          <p:nvPr/>
        </p:nvSpPr>
        <p:spPr bwMode="gray">
          <a:xfrm>
            <a:off x="3214688" y="3204745"/>
            <a:ext cx="238125" cy="296863"/>
          </a:xfrm>
          <a:prstGeom prst="downArrow">
            <a:avLst/>
          </a:prstGeom>
          <a:solidFill>
            <a:schemeClr val="accent2">
              <a:lumMod val="20000"/>
              <a:lumOff val="80000"/>
            </a:schemeClr>
          </a:solidFill>
          <a:ln w="9525" algn="ctr">
            <a:solidFill>
              <a:srgbClr val="0070C0"/>
            </a:solidFill>
            <a:miter lim="800000"/>
            <a:headEnd/>
            <a:tailEnd/>
          </a:ln>
          <a:effectLst/>
        </p:spPr>
        <p:txBody>
          <a:bodyPr wrap="none" anchor="ctr"/>
          <a:lstStyle/>
          <a:p>
            <a:pPr algn="ctr" eaLnBrk="1" hangingPunct="1">
              <a:defRPr/>
            </a:pPr>
            <a:endParaRPr lang="ja-JP" altLang="en-US" dirty="0"/>
          </a:p>
        </p:txBody>
      </p:sp>
      <p:sp>
        <p:nvSpPr>
          <p:cNvPr id="50" name="下矢印 42">
            <a:extLst>
              <a:ext uri="{FF2B5EF4-FFF2-40B4-BE49-F238E27FC236}">
                <a16:creationId xmlns:a16="http://schemas.microsoft.com/office/drawing/2014/main" id="{7F97D49F-261D-4829-99CA-C70FF26AA545}"/>
              </a:ext>
            </a:extLst>
          </p:cNvPr>
          <p:cNvSpPr/>
          <p:nvPr/>
        </p:nvSpPr>
        <p:spPr bwMode="gray">
          <a:xfrm rot="16200000">
            <a:off x="3185319" y="1688261"/>
            <a:ext cx="238125" cy="296863"/>
          </a:xfrm>
          <a:prstGeom prst="downArrow">
            <a:avLst/>
          </a:prstGeom>
          <a:solidFill>
            <a:schemeClr val="accent2">
              <a:lumMod val="20000"/>
              <a:lumOff val="80000"/>
            </a:schemeClr>
          </a:solidFill>
          <a:ln w="9525" algn="ctr">
            <a:solidFill>
              <a:srgbClr val="0070C0"/>
            </a:solidFill>
            <a:miter lim="800000"/>
            <a:headEnd/>
            <a:tailEnd/>
          </a:ln>
          <a:effectLst/>
        </p:spPr>
        <p:txBody>
          <a:bodyPr wrap="none" anchor="ctr"/>
          <a:lstStyle/>
          <a:p>
            <a:pPr algn="ctr" eaLnBrk="1" hangingPunct="1">
              <a:defRPr/>
            </a:pPr>
            <a:endParaRPr lang="ja-JP" altLang="en-US" dirty="0"/>
          </a:p>
        </p:txBody>
      </p:sp>
      <p:pic>
        <p:nvPicPr>
          <p:cNvPr id="8" name="図 7">
            <a:extLst>
              <a:ext uri="{FF2B5EF4-FFF2-40B4-BE49-F238E27FC236}">
                <a16:creationId xmlns:a16="http://schemas.microsoft.com/office/drawing/2014/main" id="{81D67795-D9B9-4282-9E3F-4F4884C6DE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7126" y="1349010"/>
            <a:ext cx="4364038" cy="925209"/>
          </a:xfrm>
          <a:prstGeom prst="rect">
            <a:avLst/>
          </a:prstGeom>
        </p:spPr>
      </p:pic>
      <p:sp>
        <p:nvSpPr>
          <p:cNvPr id="52" name="コンテンツ プレースホルダー 2">
            <a:extLst>
              <a:ext uri="{FF2B5EF4-FFF2-40B4-BE49-F238E27FC236}">
                <a16:creationId xmlns:a16="http://schemas.microsoft.com/office/drawing/2014/main" id="{DBD5B3D4-5C17-4071-96BC-D542D6E4D2AE}"/>
              </a:ext>
            </a:extLst>
          </p:cNvPr>
          <p:cNvSpPr txBox="1">
            <a:spLocks/>
          </p:cNvSpPr>
          <p:nvPr/>
        </p:nvSpPr>
        <p:spPr bwMode="gray">
          <a:xfrm>
            <a:off x="141287" y="2528540"/>
            <a:ext cx="1789113"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t>FP</a:t>
            </a:r>
            <a:r>
              <a:rPr lang="ja-JP" altLang="en-US" kern="0" dirty="0"/>
              <a:t>の傾き</a:t>
            </a:r>
            <a:endParaRPr lang="en-US" altLang="ja-JP" kern="0" baseline="-25000" dirty="0"/>
          </a:p>
        </p:txBody>
      </p:sp>
      <p:pic>
        <p:nvPicPr>
          <p:cNvPr id="10" name="図 9">
            <a:extLst>
              <a:ext uri="{FF2B5EF4-FFF2-40B4-BE49-F238E27FC236}">
                <a16:creationId xmlns:a16="http://schemas.microsoft.com/office/drawing/2014/main" id="{CA0CC328-DEAE-47FA-B7E0-7DAE435DEE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46691" y="2221204"/>
            <a:ext cx="3640869" cy="925209"/>
          </a:xfrm>
          <a:prstGeom prst="rect">
            <a:avLst/>
          </a:prstGeom>
        </p:spPr>
      </p:pic>
      <p:pic>
        <p:nvPicPr>
          <p:cNvPr id="14" name="図 13">
            <a:extLst>
              <a:ext uri="{FF2B5EF4-FFF2-40B4-BE49-F238E27FC236}">
                <a16:creationId xmlns:a16="http://schemas.microsoft.com/office/drawing/2014/main" id="{134716B4-7F42-4C9F-8472-FBE0193B0D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1287" y="3258379"/>
            <a:ext cx="5680075" cy="973014"/>
          </a:xfrm>
          <a:prstGeom prst="rect">
            <a:avLst/>
          </a:prstGeom>
        </p:spPr>
      </p:pic>
      <p:sp>
        <p:nvSpPr>
          <p:cNvPr id="59" name="コンテンツ プレースホルダー 2">
            <a:extLst>
              <a:ext uri="{FF2B5EF4-FFF2-40B4-BE49-F238E27FC236}">
                <a16:creationId xmlns:a16="http://schemas.microsoft.com/office/drawing/2014/main" id="{FF5482E8-7FA5-4085-A0E5-19056169C0F6}"/>
              </a:ext>
            </a:extLst>
          </p:cNvPr>
          <p:cNvSpPr txBox="1">
            <a:spLocks/>
          </p:cNvSpPr>
          <p:nvPr/>
        </p:nvSpPr>
        <p:spPr bwMode="gray">
          <a:xfrm>
            <a:off x="141287" y="4696917"/>
            <a:ext cx="1789113"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kern="0" dirty="0"/>
              <a:t>GP</a:t>
            </a:r>
            <a:r>
              <a:rPr lang="ja-JP" altLang="en-US" kern="0" dirty="0"/>
              <a:t>の傾き</a:t>
            </a:r>
            <a:endParaRPr lang="en-US" altLang="ja-JP" kern="0" baseline="-25000" dirty="0"/>
          </a:p>
        </p:txBody>
      </p:sp>
      <p:pic>
        <p:nvPicPr>
          <p:cNvPr id="16" name="図 15">
            <a:extLst>
              <a:ext uri="{FF2B5EF4-FFF2-40B4-BE49-F238E27FC236}">
                <a16:creationId xmlns:a16="http://schemas.microsoft.com/office/drawing/2014/main" id="{BCA70AEC-A69E-42D7-9783-403FD638B13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77550" y="4388620"/>
            <a:ext cx="3865028" cy="973014"/>
          </a:xfrm>
          <a:prstGeom prst="rect">
            <a:avLst/>
          </a:prstGeom>
        </p:spPr>
      </p:pic>
      <p:sp>
        <p:nvSpPr>
          <p:cNvPr id="62" name="下矢印 42">
            <a:extLst>
              <a:ext uri="{FF2B5EF4-FFF2-40B4-BE49-F238E27FC236}">
                <a16:creationId xmlns:a16="http://schemas.microsoft.com/office/drawing/2014/main" id="{72AED535-4712-4473-BB93-706075EA691E}"/>
              </a:ext>
            </a:extLst>
          </p:cNvPr>
          <p:cNvSpPr/>
          <p:nvPr/>
        </p:nvSpPr>
        <p:spPr bwMode="gray">
          <a:xfrm>
            <a:off x="3214688" y="5415756"/>
            <a:ext cx="238125" cy="296863"/>
          </a:xfrm>
          <a:prstGeom prst="downArrow">
            <a:avLst/>
          </a:prstGeom>
          <a:solidFill>
            <a:schemeClr val="accent2">
              <a:lumMod val="20000"/>
              <a:lumOff val="80000"/>
            </a:schemeClr>
          </a:solidFill>
          <a:ln w="9525" algn="ctr">
            <a:solidFill>
              <a:srgbClr val="0070C0"/>
            </a:solidFill>
            <a:miter lim="800000"/>
            <a:headEnd/>
            <a:tailEnd/>
          </a:ln>
          <a:effectLst/>
        </p:spPr>
        <p:txBody>
          <a:bodyPr wrap="none" anchor="ctr"/>
          <a:lstStyle/>
          <a:p>
            <a:pPr algn="ctr" eaLnBrk="1" hangingPunct="1">
              <a:defRPr/>
            </a:pPr>
            <a:endParaRPr lang="ja-JP" altLang="en-US" dirty="0"/>
          </a:p>
        </p:txBody>
      </p:sp>
      <p:pic>
        <p:nvPicPr>
          <p:cNvPr id="18" name="図 17">
            <a:extLst>
              <a:ext uri="{FF2B5EF4-FFF2-40B4-BE49-F238E27FC236}">
                <a16:creationId xmlns:a16="http://schemas.microsoft.com/office/drawing/2014/main" id="{51256D3F-F6C2-4D08-A3AA-7B6D18A4666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473" y="5460387"/>
            <a:ext cx="5928117" cy="840715"/>
          </a:xfrm>
          <a:prstGeom prst="rect">
            <a:avLst/>
          </a:prstGeom>
        </p:spPr>
      </p:pic>
      <p:sp>
        <p:nvSpPr>
          <p:cNvPr id="65" name="コンテンツ プレースホルダー 2">
            <a:extLst>
              <a:ext uri="{FF2B5EF4-FFF2-40B4-BE49-F238E27FC236}">
                <a16:creationId xmlns:a16="http://schemas.microsoft.com/office/drawing/2014/main" id="{34C7CD4A-D473-4485-BB2B-E604FA10B92D}"/>
              </a:ext>
            </a:extLst>
          </p:cNvPr>
          <p:cNvSpPr txBox="1">
            <a:spLocks/>
          </p:cNvSpPr>
          <p:nvPr/>
        </p:nvSpPr>
        <p:spPr bwMode="gray">
          <a:xfrm>
            <a:off x="1845898" y="6455090"/>
            <a:ext cx="6930374"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計算途中で分母が</a:t>
            </a:r>
            <a:r>
              <a:rPr lang="en-US" altLang="ja-JP" kern="0" dirty="0"/>
              <a:t>0</a:t>
            </a:r>
            <a:r>
              <a:rPr lang="ja-JP" altLang="en-US" kern="0" dirty="0"/>
              <a:t>になる場合も含めて成立</a:t>
            </a:r>
            <a:endParaRPr lang="en-US" altLang="ja-JP" kern="0" baseline="-25000" dirty="0"/>
          </a:p>
        </p:txBody>
      </p:sp>
      <p:sp>
        <p:nvSpPr>
          <p:cNvPr id="38" name="タイトル 4">
            <a:extLst>
              <a:ext uri="{FF2B5EF4-FFF2-40B4-BE49-F238E27FC236}">
                <a16:creationId xmlns:a16="http://schemas.microsoft.com/office/drawing/2014/main" id="{A431A5AD-F0A1-4F1F-B766-27224C65989C}"/>
              </a:ext>
            </a:extLst>
          </p:cNvPr>
          <p:cNvSpPr>
            <a:spLocks noGrp="1"/>
          </p:cNvSpPr>
          <p:nvPr>
            <p:ph type="title"/>
          </p:nvPr>
        </p:nvSpPr>
        <p:spPr>
          <a:xfrm>
            <a:off x="184150" y="53975"/>
            <a:ext cx="8002588" cy="693738"/>
          </a:xfrm>
        </p:spPr>
        <p:txBody>
          <a:bodyPr/>
          <a:lstStyle/>
          <a:p>
            <a:r>
              <a:rPr lang="en-US" altLang="ja-JP"/>
              <a:t>backup slide</a:t>
            </a:r>
            <a:endParaRPr lang="ja-JP" altLang="en-US"/>
          </a:p>
        </p:txBody>
      </p:sp>
      <p:pic>
        <p:nvPicPr>
          <p:cNvPr id="7" name="図 6">
            <a:extLst>
              <a:ext uri="{FF2B5EF4-FFF2-40B4-BE49-F238E27FC236}">
                <a16:creationId xmlns:a16="http://schemas.microsoft.com/office/drawing/2014/main" id="{A54B1E33-B155-405D-ABDF-762FD706A0B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891179" y="5754975"/>
            <a:ext cx="858498" cy="274313"/>
          </a:xfrm>
          <a:prstGeom prst="rect">
            <a:avLst/>
          </a:prstGeom>
        </p:spPr>
      </p:pic>
      <p:pic>
        <p:nvPicPr>
          <p:cNvPr id="11" name="図 10">
            <a:extLst>
              <a:ext uri="{FF2B5EF4-FFF2-40B4-BE49-F238E27FC236}">
                <a16:creationId xmlns:a16="http://schemas.microsoft.com/office/drawing/2014/main" id="{99F441C7-BB2E-4CD7-A01A-40364751D52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88869" y="5775481"/>
            <a:ext cx="962025" cy="257175"/>
          </a:xfrm>
          <a:prstGeom prst="rect">
            <a:avLst/>
          </a:prstGeom>
        </p:spPr>
      </p:pic>
    </p:spTree>
    <p:extLst>
      <p:ext uri="{BB962C8B-B14F-4D97-AF65-F5344CB8AC3E}">
        <p14:creationId xmlns:p14="http://schemas.microsoft.com/office/powerpoint/2010/main" val="570805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500" fill="hold"/>
                                        <p:tgtEl>
                                          <p:spTgt spid="52"/>
                                        </p:tgtEl>
                                        <p:attrNameLst>
                                          <p:attrName>ppt_x</p:attrName>
                                        </p:attrNameLst>
                                      </p:cBhvr>
                                      <p:tavLst>
                                        <p:tav tm="0">
                                          <p:val>
                                            <p:strVal val="#ppt_x"/>
                                          </p:val>
                                        </p:tav>
                                        <p:tav tm="100000">
                                          <p:val>
                                            <p:strVal val="#ppt_x"/>
                                          </p:val>
                                        </p:tav>
                                      </p:tavLst>
                                    </p:anim>
                                    <p:anim calcmode="lin" valueType="num">
                                      <p:cBhvr additive="base">
                                        <p:cTn id="22" dur="500" fill="hold"/>
                                        <p:tgtEl>
                                          <p:spTgt spid="52"/>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500" fill="hold"/>
                                        <p:tgtEl>
                                          <p:spTgt spid="49"/>
                                        </p:tgtEl>
                                        <p:attrNameLst>
                                          <p:attrName>ppt_x</p:attrName>
                                        </p:attrNameLst>
                                      </p:cBhvr>
                                      <p:tavLst>
                                        <p:tav tm="0">
                                          <p:val>
                                            <p:strVal val="#ppt_x"/>
                                          </p:val>
                                        </p:tav>
                                        <p:tav tm="100000">
                                          <p:val>
                                            <p:strVal val="#ppt_x"/>
                                          </p:val>
                                        </p:tav>
                                      </p:tavLst>
                                    </p:anim>
                                    <p:anim calcmode="lin" valueType="num">
                                      <p:cBhvr additive="base">
                                        <p:cTn id="32" dur="500" fill="hold"/>
                                        <p:tgtEl>
                                          <p:spTgt spid="49"/>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500" fill="hold"/>
                                        <p:tgtEl>
                                          <p:spTgt spid="59"/>
                                        </p:tgtEl>
                                        <p:attrNameLst>
                                          <p:attrName>ppt_x</p:attrName>
                                        </p:attrNameLst>
                                      </p:cBhvr>
                                      <p:tavLst>
                                        <p:tav tm="0">
                                          <p:val>
                                            <p:strVal val="#ppt_x"/>
                                          </p:val>
                                        </p:tav>
                                        <p:tav tm="100000">
                                          <p:val>
                                            <p:strVal val="#ppt_x"/>
                                          </p:val>
                                        </p:tav>
                                      </p:tavLst>
                                    </p:anim>
                                    <p:anim calcmode="lin" valueType="num">
                                      <p:cBhvr additive="base">
                                        <p:cTn id="42" dur="500" fill="hold"/>
                                        <p:tgtEl>
                                          <p:spTgt spid="59"/>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500" fill="hold"/>
                                        <p:tgtEl>
                                          <p:spTgt spid="16"/>
                                        </p:tgtEl>
                                        <p:attrNameLst>
                                          <p:attrName>ppt_x</p:attrName>
                                        </p:attrNameLst>
                                      </p:cBhvr>
                                      <p:tavLst>
                                        <p:tav tm="0">
                                          <p:val>
                                            <p:strVal val="#ppt_x"/>
                                          </p:val>
                                        </p:tav>
                                        <p:tav tm="100000">
                                          <p:val>
                                            <p:strVal val="#ppt_x"/>
                                          </p:val>
                                        </p:tav>
                                      </p:tavLst>
                                    </p:anim>
                                    <p:anim calcmode="lin" valueType="num">
                                      <p:cBhvr additive="base">
                                        <p:cTn id="4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62"/>
                                        </p:tgtEl>
                                        <p:attrNameLst>
                                          <p:attrName>style.visibility</p:attrName>
                                        </p:attrNameLst>
                                      </p:cBhvr>
                                      <p:to>
                                        <p:strVal val="visible"/>
                                      </p:to>
                                    </p:set>
                                    <p:anim calcmode="lin" valueType="num">
                                      <p:cBhvr additive="base">
                                        <p:cTn id="51" dur="500" fill="hold"/>
                                        <p:tgtEl>
                                          <p:spTgt spid="62"/>
                                        </p:tgtEl>
                                        <p:attrNameLst>
                                          <p:attrName>ppt_x</p:attrName>
                                        </p:attrNameLst>
                                      </p:cBhvr>
                                      <p:tavLst>
                                        <p:tav tm="0">
                                          <p:val>
                                            <p:strVal val="#ppt_x"/>
                                          </p:val>
                                        </p:tav>
                                        <p:tav tm="100000">
                                          <p:val>
                                            <p:strVal val="#ppt_x"/>
                                          </p:val>
                                        </p:tav>
                                      </p:tavLst>
                                    </p:anim>
                                    <p:anim calcmode="lin" valueType="num">
                                      <p:cBhvr additive="base">
                                        <p:cTn id="52" dur="500" fill="hold"/>
                                        <p:tgtEl>
                                          <p:spTgt spid="62"/>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fill="hold"/>
                                        <p:tgtEl>
                                          <p:spTgt spid="18"/>
                                        </p:tgtEl>
                                        <p:attrNameLst>
                                          <p:attrName>ppt_x</p:attrName>
                                        </p:attrNameLst>
                                      </p:cBhvr>
                                      <p:tavLst>
                                        <p:tav tm="0">
                                          <p:val>
                                            <p:strVal val="#ppt_x"/>
                                          </p:val>
                                        </p:tav>
                                        <p:tav tm="100000">
                                          <p:val>
                                            <p:strVal val="#ppt_x"/>
                                          </p:val>
                                        </p:tav>
                                      </p:tavLst>
                                    </p:anim>
                                    <p:anim calcmode="lin" valueType="num">
                                      <p:cBhvr additive="base">
                                        <p:cTn id="5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500" fill="hold"/>
                                        <p:tgtEl>
                                          <p:spTgt spid="65"/>
                                        </p:tgtEl>
                                        <p:attrNameLst>
                                          <p:attrName>ppt_x</p:attrName>
                                        </p:attrNameLst>
                                      </p:cBhvr>
                                      <p:tavLst>
                                        <p:tav tm="0">
                                          <p:val>
                                            <p:strVal val="#ppt_x"/>
                                          </p:val>
                                        </p:tav>
                                        <p:tav tm="100000">
                                          <p:val>
                                            <p:strVal val="#ppt_x"/>
                                          </p:val>
                                        </p:tav>
                                      </p:tavLst>
                                    </p:anim>
                                    <p:anim calcmode="lin" valueType="num">
                                      <p:cBhvr additive="base">
                                        <p:cTn id="62"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p:bldP spid="59" grpId="0"/>
      <p:bldP spid="62" grpId="0" animBg="1"/>
      <p:bldP spid="65"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タイトル 4"/>
          <p:cNvSpPr>
            <a:spLocks noGrp="1"/>
          </p:cNvSpPr>
          <p:nvPr>
            <p:ph type="title"/>
          </p:nvPr>
        </p:nvSpPr>
        <p:spPr/>
        <p:txBody>
          <a:bodyPr/>
          <a:lstStyle/>
          <a:p>
            <a:r>
              <a:rPr lang="en-US" altLang="ja-JP"/>
              <a:t>backup slide</a:t>
            </a:r>
            <a:endParaRPr lang="ja-JP" altLang="en-US"/>
          </a:p>
        </p:txBody>
      </p:sp>
      <p:sp>
        <p:nvSpPr>
          <p:cNvPr id="38" name="コンテンツ プレースホルダー 2"/>
          <p:cNvSpPr txBox="1">
            <a:spLocks/>
          </p:cNvSpPr>
          <p:nvPr/>
        </p:nvSpPr>
        <p:spPr bwMode="gray">
          <a:xfrm>
            <a:off x="115887" y="974862"/>
            <a:ext cx="8912225" cy="477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sz="2600" kern="0" dirty="0"/>
              <a:t>ニュートンの運動方程式からケプラーの</a:t>
            </a:r>
            <a:r>
              <a:rPr lang="en-US" altLang="ja-JP" sz="2600" kern="0" dirty="0"/>
              <a:t>3</a:t>
            </a:r>
            <a:r>
              <a:rPr lang="ja-JP" altLang="en-US" sz="2600" kern="0" dirty="0"/>
              <a:t>法則の導出</a:t>
            </a:r>
            <a:r>
              <a:rPr lang="en-US" altLang="ja-JP" sz="2600" kern="0" dirty="0"/>
              <a:t>(</a:t>
            </a:r>
            <a:r>
              <a:rPr lang="ja-JP" altLang="en-US" sz="2600" kern="0" dirty="0"/>
              <a:t>微積使用</a:t>
            </a:r>
            <a:r>
              <a:rPr lang="en-US" altLang="ja-JP" sz="2600" kern="0" dirty="0"/>
              <a:t>)</a:t>
            </a:r>
          </a:p>
        </p:txBody>
      </p:sp>
      <p:sp>
        <p:nvSpPr>
          <p:cNvPr id="50" name="コンテンツ プレースホルダー 2"/>
          <p:cNvSpPr txBox="1">
            <a:spLocks/>
          </p:cNvSpPr>
          <p:nvPr/>
        </p:nvSpPr>
        <p:spPr bwMode="gray">
          <a:xfrm>
            <a:off x="258763" y="1514475"/>
            <a:ext cx="190817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極座標表示</a:t>
            </a:r>
            <a:endParaRPr lang="en-US" altLang="ja-JP" kern="0" dirty="0"/>
          </a:p>
        </p:txBody>
      </p:sp>
      <p:grpSp>
        <p:nvGrpSpPr>
          <p:cNvPr id="73733" name="グループ化 1"/>
          <p:cNvGrpSpPr>
            <a:grpSpLocks/>
          </p:cNvGrpSpPr>
          <p:nvPr/>
        </p:nvGrpSpPr>
        <p:grpSpPr bwMode="auto">
          <a:xfrm>
            <a:off x="258763" y="1931988"/>
            <a:ext cx="4710112" cy="631825"/>
            <a:chOff x="-130176" y="2377552"/>
            <a:chExt cx="4710113" cy="633116"/>
          </a:xfrm>
        </p:grpSpPr>
        <p:sp>
          <p:nvSpPr>
            <p:cNvPr id="53" name="コンテンツ プレースホルダー 2"/>
            <p:cNvSpPr txBox="1">
              <a:spLocks/>
            </p:cNvSpPr>
            <p:nvPr/>
          </p:nvSpPr>
          <p:spPr bwMode="gray">
            <a:xfrm>
              <a:off x="-130176" y="2517537"/>
              <a:ext cx="4710113" cy="493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速度、加速度 </a:t>
              </a:r>
              <a:r>
                <a:rPr lang="en-US" altLang="ja-JP" kern="0" dirty="0"/>
                <a:t>(x=dx/</a:t>
              </a:r>
              <a:r>
                <a:rPr lang="en-US" altLang="ja-JP" kern="0" dirty="0" err="1"/>
                <a:t>dt</a:t>
              </a:r>
              <a:r>
                <a:rPr lang="ja-JP" altLang="en-US" kern="0" dirty="0"/>
                <a:t>等</a:t>
              </a:r>
              <a:r>
                <a:rPr lang="en-US" altLang="ja-JP" kern="0" dirty="0"/>
                <a:t>)</a:t>
              </a:r>
            </a:p>
          </p:txBody>
        </p:sp>
        <p:sp>
          <p:nvSpPr>
            <p:cNvPr id="62477" name="テキスト ボックス 2"/>
            <p:cNvSpPr txBox="1">
              <a:spLocks noChangeArrowheads="1"/>
            </p:cNvSpPr>
            <p:nvPr/>
          </p:nvSpPr>
          <p:spPr bwMode="auto">
            <a:xfrm>
              <a:off x="2063467" y="2377552"/>
              <a:ext cx="300128" cy="369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a:solidFill>
                    <a:schemeClr val="tx1"/>
                  </a:solidFill>
                  <a:latin typeface="Calibri" pitchFamily="34" charset="0"/>
                </a:rPr>
                <a:t>・</a:t>
              </a:r>
              <a:endParaRPr lang="en-US" altLang="ja-JP" sz="1800">
                <a:solidFill>
                  <a:schemeClr val="tx1"/>
                </a:solidFill>
                <a:latin typeface="Calibri" pitchFamily="34" charset="0"/>
              </a:endParaRPr>
            </a:p>
          </p:txBody>
        </p:sp>
      </p:grpSp>
      <p:pic>
        <p:nvPicPr>
          <p:cNvPr id="73734" name="Picture 13" descr="C:\Users\azumat1976\Documents\lecture-material\kagakugijutsu_text\azuma\azuma_slide\kepler_eq\kepler_law_eq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6938" y="1476375"/>
            <a:ext cx="3538537"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5" name="Picture 14" descr="C:\Users\azumat1976\Documents\lecture-material\kagakugijutsu_text\azuma\azuma_slide\kepler_eq\kepler_law_eq2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038" y="2578100"/>
            <a:ext cx="6319837"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6" name="Picture 15" descr="C:\Users\azumat1976\Documents\lecture-material\kagakugijutsu_text\azuma\azuma_slide\kepler_eq\kepler_law_eq2b.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5750" y="3406775"/>
            <a:ext cx="6402388" cy="85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7" name="Picture 16" descr="C:\Users\azumat1976\Documents\lecture-material\kagakugijutsu_text\azuma\azuma_slide\kepler_eq\kepler_law_eq2c.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6538" y="4316413"/>
            <a:ext cx="8907462"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8" name="Picture 17" descr="C:\Users\azumat1976\Documents\lecture-material\kagakugijutsu_text\azuma\azuma_slide\kepler_eq\kepler_law_eq2d.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1775" y="5283200"/>
            <a:ext cx="89122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5" name="スライド番号プレースホルダー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ACA0CE74-AF53-4714-866D-B5277B45098B}" type="slidenum">
              <a:rPr kumimoji="0" lang="ja-JP" altLang="en-US" smtClean="0">
                <a:solidFill>
                  <a:schemeClr val="tx1"/>
                </a:solidFill>
              </a:rPr>
              <a:pPr>
                <a:lnSpc>
                  <a:spcPct val="100000"/>
                </a:lnSpc>
                <a:spcBef>
                  <a:spcPct val="0"/>
                </a:spcBef>
                <a:spcAft>
                  <a:spcPct val="0"/>
                </a:spcAft>
                <a:buClrTx/>
                <a:buFontTx/>
                <a:buNone/>
              </a:pPr>
              <a:t>63</a:t>
            </a:fld>
            <a:endParaRPr kumimoji="0" lang="ja-JP" alt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500" fill="hold"/>
                                        <p:tgtEl>
                                          <p:spTgt spid="50"/>
                                        </p:tgtEl>
                                        <p:attrNameLst>
                                          <p:attrName>ppt_x</p:attrName>
                                        </p:attrNameLst>
                                      </p:cBhvr>
                                      <p:tavLst>
                                        <p:tav tm="0">
                                          <p:val>
                                            <p:strVal val="#ppt_x"/>
                                          </p:val>
                                        </p:tav>
                                        <p:tav tm="100000">
                                          <p:val>
                                            <p:strVal val="#ppt_x"/>
                                          </p:val>
                                        </p:tav>
                                      </p:tavLst>
                                    </p:anim>
                                    <p:anim calcmode="lin" valueType="num">
                                      <p:cBhvr additive="base">
                                        <p:cTn id="8" dur="500" fill="hold"/>
                                        <p:tgtEl>
                                          <p:spTgt spid="5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3734"/>
                                        </p:tgtEl>
                                        <p:attrNameLst>
                                          <p:attrName>style.visibility</p:attrName>
                                        </p:attrNameLst>
                                      </p:cBhvr>
                                      <p:to>
                                        <p:strVal val="visible"/>
                                      </p:to>
                                    </p:set>
                                    <p:anim calcmode="lin" valueType="num">
                                      <p:cBhvr additive="base">
                                        <p:cTn id="11" dur="500" fill="hold"/>
                                        <p:tgtEl>
                                          <p:spTgt spid="73734"/>
                                        </p:tgtEl>
                                        <p:attrNameLst>
                                          <p:attrName>ppt_x</p:attrName>
                                        </p:attrNameLst>
                                      </p:cBhvr>
                                      <p:tavLst>
                                        <p:tav tm="0">
                                          <p:val>
                                            <p:strVal val="#ppt_x"/>
                                          </p:val>
                                        </p:tav>
                                        <p:tav tm="100000">
                                          <p:val>
                                            <p:strVal val="#ppt_x"/>
                                          </p:val>
                                        </p:tav>
                                      </p:tavLst>
                                    </p:anim>
                                    <p:anim calcmode="lin" valueType="num">
                                      <p:cBhvr additive="base">
                                        <p:cTn id="12" dur="500" fill="hold"/>
                                        <p:tgtEl>
                                          <p:spTgt spid="73734"/>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73733"/>
                                        </p:tgtEl>
                                        <p:attrNameLst>
                                          <p:attrName>style.visibility</p:attrName>
                                        </p:attrNameLst>
                                      </p:cBhvr>
                                      <p:to>
                                        <p:strVal val="visible"/>
                                      </p:to>
                                    </p:set>
                                    <p:anim calcmode="lin" valueType="num">
                                      <p:cBhvr additive="base">
                                        <p:cTn id="17" dur="500" fill="hold"/>
                                        <p:tgtEl>
                                          <p:spTgt spid="73733"/>
                                        </p:tgtEl>
                                        <p:attrNameLst>
                                          <p:attrName>ppt_x</p:attrName>
                                        </p:attrNameLst>
                                      </p:cBhvr>
                                      <p:tavLst>
                                        <p:tav tm="0">
                                          <p:val>
                                            <p:strVal val="#ppt_x"/>
                                          </p:val>
                                        </p:tav>
                                        <p:tav tm="100000">
                                          <p:val>
                                            <p:strVal val="#ppt_x"/>
                                          </p:val>
                                        </p:tav>
                                      </p:tavLst>
                                    </p:anim>
                                    <p:anim calcmode="lin" valueType="num">
                                      <p:cBhvr additive="base">
                                        <p:cTn id="18" dur="500" fill="hold"/>
                                        <p:tgtEl>
                                          <p:spTgt spid="73733"/>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73735"/>
                                        </p:tgtEl>
                                        <p:attrNameLst>
                                          <p:attrName>style.visibility</p:attrName>
                                        </p:attrNameLst>
                                      </p:cBhvr>
                                      <p:to>
                                        <p:strVal val="visible"/>
                                      </p:to>
                                    </p:set>
                                    <p:anim calcmode="lin" valueType="num">
                                      <p:cBhvr additive="base">
                                        <p:cTn id="23" dur="500" fill="hold"/>
                                        <p:tgtEl>
                                          <p:spTgt spid="73735"/>
                                        </p:tgtEl>
                                        <p:attrNameLst>
                                          <p:attrName>ppt_x</p:attrName>
                                        </p:attrNameLst>
                                      </p:cBhvr>
                                      <p:tavLst>
                                        <p:tav tm="0">
                                          <p:val>
                                            <p:strVal val="#ppt_x"/>
                                          </p:val>
                                        </p:tav>
                                        <p:tav tm="100000">
                                          <p:val>
                                            <p:strVal val="#ppt_x"/>
                                          </p:val>
                                        </p:tav>
                                      </p:tavLst>
                                    </p:anim>
                                    <p:anim calcmode="lin" valueType="num">
                                      <p:cBhvr additive="base">
                                        <p:cTn id="24" dur="500" fill="hold"/>
                                        <p:tgtEl>
                                          <p:spTgt spid="73735"/>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73736"/>
                                        </p:tgtEl>
                                        <p:attrNameLst>
                                          <p:attrName>style.visibility</p:attrName>
                                        </p:attrNameLst>
                                      </p:cBhvr>
                                      <p:to>
                                        <p:strVal val="visible"/>
                                      </p:to>
                                    </p:set>
                                    <p:anim calcmode="lin" valueType="num">
                                      <p:cBhvr additive="base">
                                        <p:cTn id="29" dur="500" fill="hold"/>
                                        <p:tgtEl>
                                          <p:spTgt spid="73736"/>
                                        </p:tgtEl>
                                        <p:attrNameLst>
                                          <p:attrName>ppt_x</p:attrName>
                                        </p:attrNameLst>
                                      </p:cBhvr>
                                      <p:tavLst>
                                        <p:tav tm="0">
                                          <p:val>
                                            <p:strVal val="#ppt_x"/>
                                          </p:val>
                                        </p:tav>
                                        <p:tav tm="100000">
                                          <p:val>
                                            <p:strVal val="#ppt_x"/>
                                          </p:val>
                                        </p:tav>
                                      </p:tavLst>
                                    </p:anim>
                                    <p:anim calcmode="lin" valueType="num">
                                      <p:cBhvr additive="base">
                                        <p:cTn id="30" dur="500" fill="hold"/>
                                        <p:tgtEl>
                                          <p:spTgt spid="73736"/>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73737"/>
                                        </p:tgtEl>
                                        <p:attrNameLst>
                                          <p:attrName>style.visibility</p:attrName>
                                        </p:attrNameLst>
                                      </p:cBhvr>
                                      <p:to>
                                        <p:strVal val="visible"/>
                                      </p:to>
                                    </p:set>
                                    <p:anim calcmode="lin" valueType="num">
                                      <p:cBhvr additive="base">
                                        <p:cTn id="35" dur="500" fill="hold"/>
                                        <p:tgtEl>
                                          <p:spTgt spid="73737"/>
                                        </p:tgtEl>
                                        <p:attrNameLst>
                                          <p:attrName>ppt_x</p:attrName>
                                        </p:attrNameLst>
                                      </p:cBhvr>
                                      <p:tavLst>
                                        <p:tav tm="0">
                                          <p:val>
                                            <p:strVal val="#ppt_x"/>
                                          </p:val>
                                        </p:tav>
                                        <p:tav tm="100000">
                                          <p:val>
                                            <p:strVal val="#ppt_x"/>
                                          </p:val>
                                        </p:tav>
                                      </p:tavLst>
                                    </p:anim>
                                    <p:anim calcmode="lin" valueType="num">
                                      <p:cBhvr additive="base">
                                        <p:cTn id="36" dur="500" fill="hold"/>
                                        <p:tgtEl>
                                          <p:spTgt spid="73737"/>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73738"/>
                                        </p:tgtEl>
                                        <p:attrNameLst>
                                          <p:attrName>style.visibility</p:attrName>
                                        </p:attrNameLst>
                                      </p:cBhvr>
                                      <p:to>
                                        <p:strVal val="visible"/>
                                      </p:to>
                                    </p:set>
                                    <p:anim calcmode="lin" valueType="num">
                                      <p:cBhvr additive="base">
                                        <p:cTn id="41" dur="500" fill="hold"/>
                                        <p:tgtEl>
                                          <p:spTgt spid="73738"/>
                                        </p:tgtEl>
                                        <p:attrNameLst>
                                          <p:attrName>ppt_x</p:attrName>
                                        </p:attrNameLst>
                                      </p:cBhvr>
                                      <p:tavLst>
                                        <p:tav tm="0">
                                          <p:val>
                                            <p:strVal val="#ppt_x"/>
                                          </p:val>
                                        </p:tav>
                                        <p:tav tm="100000">
                                          <p:val>
                                            <p:strVal val="#ppt_x"/>
                                          </p:val>
                                        </p:tav>
                                      </p:tavLst>
                                    </p:anim>
                                    <p:anim calcmode="lin" valueType="num">
                                      <p:cBhvr additive="base">
                                        <p:cTn id="42" dur="500" fill="hold"/>
                                        <p:tgtEl>
                                          <p:spTgt spid="737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タイトル 4"/>
          <p:cNvSpPr>
            <a:spLocks noGrp="1"/>
          </p:cNvSpPr>
          <p:nvPr>
            <p:ph type="title"/>
          </p:nvPr>
        </p:nvSpPr>
        <p:spPr/>
        <p:txBody>
          <a:bodyPr/>
          <a:lstStyle/>
          <a:p>
            <a:r>
              <a:rPr lang="en-US" altLang="ja-JP"/>
              <a:t>backup slide</a:t>
            </a:r>
            <a:endParaRPr lang="ja-JP" altLang="en-US"/>
          </a:p>
        </p:txBody>
      </p:sp>
      <p:sp>
        <p:nvSpPr>
          <p:cNvPr id="58" name="コンテンツ プレースホルダー 2"/>
          <p:cNvSpPr txBox="1">
            <a:spLocks/>
          </p:cNvSpPr>
          <p:nvPr/>
        </p:nvSpPr>
        <p:spPr bwMode="gray">
          <a:xfrm>
            <a:off x="328613" y="4554538"/>
            <a:ext cx="8574087"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質量</a:t>
            </a:r>
            <a:r>
              <a:rPr lang="en-US" altLang="ja-JP" kern="0" dirty="0"/>
              <a:t>M</a:t>
            </a:r>
            <a:r>
              <a:rPr lang="ja-JP" altLang="en-US" kern="0" dirty="0"/>
              <a:t>の太陽が、質量</a:t>
            </a:r>
            <a:r>
              <a:rPr lang="en-US" altLang="ja-JP" kern="0" dirty="0"/>
              <a:t>m</a:t>
            </a:r>
            <a:r>
              <a:rPr lang="ja-JP" altLang="en-US" kern="0" dirty="0"/>
              <a:t>の惑星</a:t>
            </a:r>
            <a:r>
              <a:rPr lang="en-US" altLang="ja-JP" kern="0" dirty="0"/>
              <a:t>P</a:t>
            </a:r>
            <a:r>
              <a:rPr lang="ja-JP" altLang="en-US" kern="0" dirty="0"/>
              <a:t>に及ぼす万有引力</a:t>
            </a:r>
            <a:endParaRPr lang="en-US" altLang="ja-JP" kern="0" dirty="0"/>
          </a:p>
        </p:txBody>
      </p:sp>
      <p:sp>
        <p:nvSpPr>
          <p:cNvPr id="75780" name="テキスト ボックス 2"/>
          <p:cNvSpPr txBox="1">
            <a:spLocks noChangeArrowheads="1"/>
          </p:cNvSpPr>
          <p:nvPr/>
        </p:nvSpPr>
        <p:spPr bwMode="auto">
          <a:xfrm>
            <a:off x="341313" y="4914900"/>
            <a:ext cx="21701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000">
                <a:solidFill>
                  <a:schemeClr val="tx1"/>
                </a:solidFill>
                <a:latin typeface="Calibri" pitchFamily="34" charset="0"/>
              </a:rPr>
              <a:t>(G=</a:t>
            </a:r>
            <a:r>
              <a:rPr lang="ja-JP" altLang="en-US" sz="2000">
                <a:solidFill>
                  <a:schemeClr val="tx1"/>
                </a:solidFill>
                <a:latin typeface="Calibri" pitchFamily="34" charset="0"/>
              </a:rPr>
              <a:t>万有引力定数</a:t>
            </a:r>
            <a:r>
              <a:rPr lang="en-US" altLang="ja-JP" sz="2000">
                <a:solidFill>
                  <a:schemeClr val="tx1"/>
                </a:solidFill>
                <a:latin typeface="Calibri" pitchFamily="34" charset="0"/>
              </a:rPr>
              <a:t>)</a:t>
            </a:r>
          </a:p>
        </p:txBody>
      </p:sp>
      <p:sp>
        <p:nvSpPr>
          <p:cNvPr id="75781" name="角丸四角形 1"/>
          <p:cNvSpPr>
            <a:spLocks noChangeArrowheads="1"/>
          </p:cNvSpPr>
          <p:nvPr/>
        </p:nvSpPr>
        <p:spPr bwMode="gray">
          <a:xfrm>
            <a:off x="119063" y="4449763"/>
            <a:ext cx="8882062" cy="1687512"/>
          </a:xfrm>
          <a:prstGeom prst="roundRect">
            <a:avLst>
              <a:gd name="adj" fmla="val 16667"/>
            </a:avLst>
          </a:prstGeom>
          <a:noFill/>
          <a:ln w="38100" algn="ctr">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sp>
        <p:nvSpPr>
          <p:cNvPr id="46" name="コンテンツ プレースホルダー 2"/>
          <p:cNvSpPr txBox="1">
            <a:spLocks/>
          </p:cNvSpPr>
          <p:nvPr/>
        </p:nvSpPr>
        <p:spPr bwMode="gray">
          <a:xfrm>
            <a:off x="4392430" y="2360761"/>
            <a:ext cx="4148137"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加速度の</a:t>
            </a:r>
            <a:r>
              <a:rPr lang="ja-JP" altLang="en-US" kern="0" dirty="0">
                <a:solidFill>
                  <a:srgbClr val="7030A0"/>
                </a:solidFill>
              </a:rPr>
              <a:t>方位角方向</a:t>
            </a:r>
            <a:r>
              <a:rPr lang="ja-JP" altLang="en-US" kern="0" dirty="0"/>
              <a:t>成分</a:t>
            </a:r>
            <a:endParaRPr lang="en-US" altLang="ja-JP" kern="0" dirty="0"/>
          </a:p>
        </p:txBody>
      </p:sp>
      <p:sp>
        <p:nvSpPr>
          <p:cNvPr id="47" name="コンテンツ プレースホルダー 2"/>
          <p:cNvSpPr txBox="1">
            <a:spLocks/>
          </p:cNvSpPr>
          <p:nvPr/>
        </p:nvSpPr>
        <p:spPr bwMode="gray">
          <a:xfrm>
            <a:off x="4417609" y="1026141"/>
            <a:ext cx="3870325"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加速度の</a:t>
            </a:r>
            <a:r>
              <a:rPr lang="ja-JP" altLang="en-US" kern="0" dirty="0">
                <a:solidFill>
                  <a:srgbClr val="FF0000"/>
                </a:solidFill>
              </a:rPr>
              <a:t>動径方向</a:t>
            </a:r>
            <a:r>
              <a:rPr lang="ja-JP" altLang="en-US" kern="0" dirty="0"/>
              <a:t>成分</a:t>
            </a:r>
            <a:endParaRPr lang="en-US" altLang="ja-JP" kern="0" dirty="0"/>
          </a:p>
        </p:txBody>
      </p:sp>
      <p:pic>
        <p:nvPicPr>
          <p:cNvPr id="63496" name="Picture 4" descr="C:\Users\azumat1976\Documents\Study16\lecture-zenki\STL161T1\slides\kepler_eq\kepler_law_eq3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8618" y="1887538"/>
            <a:ext cx="269875"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7" name="Picture 3" descr="C:\Users\azumat1976\Documents\Study16\lecture-zenki\STL161T1\slides\kepler_eq\kepler_law_eq3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81118" y="2779713"/>
            <a:ext cx="2270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12" name="円/楕円 7"/>
          <p:cNvSpPr>
            <a:spLocks noChangeArrowheads="1"/>
          </p:cNvSpPr>
          <p:nvPr/>
        </p:nvSpPr>
        <p:spPr bwMode="gray">
          <a:xfrm>
            <a:off x="826856" y="3632200"/>
            <a:ext cx="365125" cy="414338"/>
          </a:xfrm>
          <a:prstGeom prst="ellipse">
            <a:avLst/>
          </a:prstGeom>
          <a:solidFill>
            <a:schemeClr val="accent1">
              <a:lumMod val="20000"/>
              <a:lumOff val="80000"/>
            </a:schemeClr>
          </a:solidFill>
          <a:ln>
            <a:solidFill>
              <a:schemeClr val="accent1"/>
            </a:solidFill>
          </a:ln>
        </p:spPr>
        <p:txBody>
          <a:bodyPr wrap="none" anchor="ctr"/>
          <a:lstStyle>
            <a:lvl1pPr eaLnBrk="0"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eaLnBrk="0" hangingPunct="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eaLnBrk="0" hangingPunct="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defRPr/>
            </a:pPr>
            <a:endParaRPr lang="ja-JP" altLang="en-US" sz="1800">
              <a:solidFill>
                <a:schemeClr val="tx1"/>
              </a:solidFill>
              <a:latin typeface="Calibri" pitchFamily="34" charset="0"/>
            </a:endParaRPr>
          </a:p>
        </p:txBody>
      </p:sp>
      <p:cxnSp>
        <p:nvCxnSpPr>
          <p:cNvPr id="63499" name="直線矢印コネクタ 2"/>
          <p:cNvCxnSpPr>
            <a:cxnSpLocks noChangeShapeType="1"/>
          </p:cNvCxnSpPr>
          <p:nvPr/>
        </p:nvCxnSpPr>
        <p:spPr bwMode="auto">
          <a:xfrm flipV="1">
            <a:off x="1009418" y="1447800"/>
            <a:ext cx="0" cy="2778125"/>
          </a:xfrm>
          <a:prstGeom prst="straightConnector1">
            <a:avLst/>
          </a:prstGeom>
          <a:noFill/>
          <a:ln w="19050" algn="ctr">
            <a:solidFill>
              <a:schemeClr val="tx2"/>
            </a:solidFill>
            <a:round/>
            <a:headEnd/>
            <a:tailEnd type="arrow" w="med" len="med"/>
          </a:ln>
          <a:extLst>
            <a:ext uri="{909E8E84-426E-40DD-AFC4-6F175D3DCCD1}">
              <a14:hiddenFill xmlns:a14="http://schemas.microsoft.com/office/drawing/2010/main">
                <a:noFill/>
              </a14:hiddenFill>
            </a:ext>
          </a:extLst>
        </p:spPr>
      </p:cxnSp>
      <p:cxnSp>
        <p:nvCxnSpPr>
          <p:cNvPr id="63500" name="直線矢印コネクタ 8"/>
          <p:cNvCxnSpPr>
            <a:cxnSpLocks noChangeShapeType="1"/>
          </p:cNvCxnSpPr>
          <p:nvPr/>
        </p:nvCxnSpPr>
        <p:spPr bwMode="auto">
          <a:xfrm flipV="1">
            <a:off x="299532" y="3841750"/>
            <a:ext cx="3153049" cy="12403"/>
          </a:xfrm>
          <a:prstGeom prst="straightConnector1">
            <a:avLst/>
          </a:prstGeom>
          <a:noFill/>
          <a:ln w="19050" algn="ctr">
            <a:solidFill>
              <a:schemeClr val="tx2"/>
            </a:solidFill>
            <a:round/>
            <a:headEnd/>
            <a:tailEnd type="arrow" w="med" len="med"/>
          </a:ln>
          <a:extLst>
            <a:ext uri="{909E8E84-426E-40DD-AFC4-6F175D3DCCD1}">
              <a14:hiddenFill xmlns:a14="http://schemas.microsoft.com/office/drawing/2010/main">
                <a:noFill/>
              </a14:hiddenFill>
            </a:ext>
          </a:extLst>
        </p:spPr>
      </p:cxnSp>
      <p:sp>
        <p:nvSpPr>
          <p:cNvPr id="63501" name="テキスト ボックス 2"/>
          <p:cNvSpPr txBox="1">
            <a:spLocks noChangeArrowheads="1"/>
          </p:cNvSpPr>
          <p:nvPr/>
        </p:nvSpPr>
        <p:spPr bwMode="auto">
          <a:xfrm>
            <a:off x="1107843" y="3762375"/>
            <a:ext cx="3882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O</a:t>
            </a:r>
          </a:p>
        </p:txBody>
      </p:sp>
      <p:sp>
        <p:nvSpPr>
          <p:cNvPr id="63502" name="テキスト ボックス 2"/>
          <p:cNvSpPr txBox="1">
            <a:spLocks noChangeArrowheads="1"/>
          </p:cNvSpPr>
          <p:nvPr/>
        </p:nvSpPr>
        <p:spPr bwMode="auto">
          <a:xfrm>
            <a:off x="3149368" y="3790950"/>
            <a:ext cx="43338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1800">
                <a:solidFill>
                  <a:schemeClr val="tx1"/>
                </a:solidFill>
                <a:latin typeface="Calibri" pitchFamily="34" charset="0"/>
              </a:rPr>
              <a:t>x</a:t>
            </a:r>
          </a:p>
        </p:txBody>
      </p:sp>
      <p:sp>
        <p:nvSpPr>
          <p:cNvPr id="63503" name="テキスト ボックス 2"/>
          <p:cNvSpPr txBox="1">
            <a:spLocks noChangeArrowheads="1"/>
          </p:cNvSpPr>
          <p:nvPr/>
        </p:nvSpPr>
        <p:spPr bwMode="auto">
          <a:xfrm>
            <a:off x="760181" y="1462088"/>
            <a:ext cx="44132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1800">
                <a:solidFill>
                  <a:schemeClr val="tx1"/>
                </a:solidFill>
                <a:latin typeface="Calibri" pitchFamily="34" charset="0"/>
              </a:rPr>
              <a:t>y</a:t>
            </a:r>
          </a:p>
        </p:txBody>
      </p:sp>
      <p:cxnSp>
        <p:nvCxnSpPr>
          <p:cNvPr id="63504" name="直線コネクタ 12"/>
          <p:cNvCxnSpPr>
            <a:cxnSpLocks noChangeShapeType="1"/>
          </p:cNvCxnSpPr>
          <p:nvPr/>
        </p:nvCxnSpPr>
        <p:spPr bwMode="auto">
          <a:xfrm flipV="1">
            <a:off x="1009418" y="1712913"/>
            <a:ext cx="2928938" cy="2166937"/>
          </a:xfrm>
          <a:prstGeom prst="line">
            <a:avLst/>
          </a:prstGeom>
          <a:noFill/>
          <a:ln w="9525" algn="ctr">
            <a:solidFill>
              <a:srgbClr val="FF0000"/>
            </a:solidFill>
            <a:prstDash val="dash"/>
            <a:round/>
            <a:headEnd/>
            <a:tailEnd type="triangle" w="lg" len="med"/>
          </a:ln>
          <a:extLst>
            <a:ext uri="{909E8E84-426E-40DD-AFC4-6F175D3DCCD1}">
              <a14:hiddenFill xmlns:a14="http://schemas.microsoft.com/office/drawing/2010/main">
                <a:noFill/>
              </a14:hiddenFill>
            </a:ext>
          </a:extLst>
        </p:spPr>
      </p:cxnSp>
      <p:sp>
        <p:nvSpPr>
          <p:cNvPr id="63505" name="円/楕円 16"/>
          <p:cNvSpPr>
            <a:spLocks noChangeArrowheads="1"/>
          </p:cNvSpPr>
          <p:nvPr/>
        </p:nvSpPr>
        <p:spPr bwMode="gray">
          <a:xfrm>
            <a:off x="2344506" y="2663825"/>
            <a:ext cx="257175" cy="273050"/>
          </a:xfrm>
          <a:prstGeom prst="ellipse">
            <a:avLst/>
          </a:prstGeom>
          <a:solidFill>
            <a:srgbClr val="00B0F0"/>
          </a:solidFill>
          <a:ln w="9525" algn="ctr">
            <a:solidFill>
              <a:srgbClr val="0070C0"/>
            </a:solidFill>
            <a:miter lim="800000"/>
            <a:headEnd/>
            <a:tailEnd/>
          </a:ln>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sp>
        <p:nvSpPr>
          <p:cNvPr id="63506" name="テキスト ボックス 2"/>
          <p:cNvSpPr txBox="1">
            <a:spLocks noChangeArrowheads="1"/>
          </p:cNvSpPr>
          <p:nvPr/>
        </p:nvSpPr>
        <p:spPr bwMode="auto">
          <a:xfrm>
            <a:off x="2430231" y="2882900"/>
            <a:ext cx="7651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P</a:t>
            </a:r>
          </a:p>
        </p:txBody>
      </p:sp>
      <p:sp>
        <p:nvSpPr>
          <p:cNvPr id="63507" name="テキスト ボックス 2"/>
          <p:cNvSpPr txBox="1">
            <a:spLocks noChangeArrowheads="1"/>
          </p:cNvSpPr>
          <p:nvPr/>
        </p:nvSpPr>
        <p:spPr bwMode="auto">
          <a:xfrm>
            <a:off x="1463982" y="3502025"/>
            <a:ext cx="3481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θ</a:t>
            </a:r>
          </a:p>
        </p:txBody>
      </p:sp>
      <p:cxnSp>
        <p:nvCxnSpPr>
          <p:cNvPr id="63508" name="直線コネクタ 25"/>
          <p:cNvCxnSpPr>
            <a:cxnSpLocks noChangeShapeType="1"/>
          </p:cNvCxnSpPr>
          <p:nvPr/>
        </p:nvCxnSpPr>
        <p:spPr bwMode="auto">
          <a:xfrm flipH="1" flipV="1">
            <a:off x="1276118" y="1479550"/>
            <a:ext cx="1919288" cy="2152650"/>
          </a:xfrm>
          <a:prstGeom prst="line">
            <a:avLst/>
          </a:prstGeom>
          <a:noFill/>
          <a:ln w="9525" algn="ctr">
            <a:solidFill>
              <a:srgbClr val="7030A0"/>
            </a:solidFill>
            <a:prstDash val="dash"/>
            <a:round/>
            <a:headEnd/>
            <a:tailEnd type="triangle" w="med" len="med"/>
          </a:ln>
          <a:extLst>
            <a:ext uri="{909E8E84-426E-40DD-AFC4-6F175D3DCCD1}">
              <a14:hiddenFill xmlns:a14="http://schemas.microsoft.com/office/drawing/2010/main">
                <a:noFill/>
              </a14:hiddenFill>
            </a:ext>
          </a:extLst>
        </p:spPr>
      </p:cxnSp>
      <p:sp>
        <p:nvSpPr>
          <p:cNvPr id="63509" name="テキスト ボックス 2"/>
          <p:cNvSpPr txBox="1">
            <a:spLocks noChangeArrowheads="1"/>
          </p:cNvSpPr>
          <p:nvPr/>
        </p:nvSpPr>
        <p:spPr bwMode="auto">
          <a:xfrm>
            <a:off x="2976658" y="1231255"/>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2400" dirty="0">
                <a:solidFill>
                  <a:srgbClr val="FF0000"/>
                </a:solidFill>
                <a:latin typeface="Calibri" pitchFamily="34" charset="0"/>
              </a:rPr>
              <a:t>動径方向</a:t>
            </a:r>
            <a:endParaRPr lang="en-US" altLang="ja-JP" sz="2400" dirty="0">
              <a:solidFill>
                <a:srgbClr val="FF0000"/>
              </a:solidFill>
              <a:latin typeface="Calibri" pitchFamily="34" charset="0"/>
            </a:endParaRPr>
          </a:p>
        </p:txBody>
      </p:sp>
      <p:sp>
        <p:nvSpPr>
          <p:cNvPr id="63510" name="テキスト ボックス 2"/>
          <p:cNvSpPr txBox="1">
            <a:spLocks noChangeArrowheads="1"/>
          </p:cNvSpPr>
          <p:nvPr/>
        </p:nvSpPr>
        <p:spPr bwMode="auto">
          <a:xfrm>
            <a:off x="156273" y="974206"/>
            <a:ext cx="18080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2400" dirty="0">
                <a:solidFill>
                  <a:srgbClr val="7030A0"/>
                </a:solidFill>
                <a:latin typeface="Calibri" pitchFamily="34" charset="0"/>
              </a:rPr>
              <a:t>方位角方向</a:t>
            </a:r>
            <a:endParaRPr lang="en-US" altLang="ja-JP" sz="2400" dirty="0">
              <a:solidFill>
                <a:srgbClr val="7030A0"/>
              </a:solidFill>
              <a:latin typeface="Calibri" pitchFamily="34" charset="0"/>
            </a:endParaRPr>
          </a:p>
        </p:txBody>
      </p:sp>
      <p:cxnSp>
        <p:nvCxnSpPr>
          <p:cNvPr id="63511" name="直線コネクタ 30"/>
          <p:cNvCxnSpPr>
            <a:cxnSpLocks noChangeShapeType="1"/>
          </p:cNvCxnSpPr>
          <p:nvPr/>
        </p:nvCxnSpPr>
        <p:spPr bwMode="auto">
          <a:xfrm>
            <a:off x="2473093" y="1479550"/>
            <a:ext cx="0" cy="2152650"/>
          </a:xfrm>
          <a:prstGeom prst="line">
            <a:avLst/>
          </a:prstGeom>
          <a:noFill/>
          <a:ln w="9525" algn="ctr">
            <a:solidFill>
              <a:schemeClr val="tx1"/>
            </a:solidFill>
            <a:round/>
            <a:headEnd type="triangle" w="med" len="med"/>
            <a:tailEnd/>
          </a:ln>
          <a:extLst>
            <a:ext uri="{909E8E84-426E-40DD-AFC4-6F175D3DCCD1}">
              <a14:hiddenFill xmlns:a14="http://schemas.microsoft.com/office/drawing/2010/main">
                <a:noFill/>
              </a14:hiddenFill>
            </a:ext>
          </a:extLst>
        </p:spPr>
      </p:cxnSp>
      <p:cxnSp>
        <p:nvCxnSpPr>
          <p:cNvPr id="63512" name="直線コネクタ 34"/>
          <p:cNvCxnSpPr>
            <a:cxnSpLocks noChangeShapeType="1"/>
          </p:cNvCxnSpPr>
          <p:nvPr/>
        </p:nvCxnSpPr>
        <p:spPr bwMode="auto">
          <a:xfrm flipH="1" flipV="1">
            <a:off x="1992081" y="2795588"/>
            <a:ext cx="2230437" cy="4762"/>
          </a:xfrm>
          <a:prstGeom prst="line">
            <a:avLst/>
          </a:prstGeom>
          <a:noFill/>
          <a:ln w="9525" algn="ctr">
            <a:solidFill>
              <a:schemeClr val="tx2"/>
            </a:solidFill>
            <a:round/>
            <a:headEnd type="triangle" w="med" len="med"/>
            <a:tailEnd/>
          </a:ln>
          <a:extLst>
            <a:ext uri="{909E8E84-426E-40DD-AFC4-6F175D3DCCD1}">
              <a14:hiddenFill xmlns:a14="http://schemas.microsoft.com/office/drawing/2010/main">
                <a:noFill/>
              </a14:hiddenFill>
            </a:ext>
          </a:extLst>
        </p:spPr>
      </p:cxnSp>
      <p:sp>
        <p:nvSpPr>
          <p:cNvPr id="63513" name="テキスト ボックス 2"/>
          <p:cNvSpPr txBox="1">
            <a:spLocks noChangeArrowheads="1"/>
          </p:cNvSpPr>
          <p:nvPr/>
        </p:nvSpPr>
        <p:spPr bwMode="auto">
          <a:xfrm>
            <a:off x="2722259" y="2475210"/>
            <a:ext cx="3481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θ</a:t>
            </a:r>
          </a:p>
        </p:txBody>
      </p:sp>
      <p:cxnSp>
        <p:nvCxnSpPr>
          <p:cNvPr id="75808" name="直線コネクタ 38"/>
          <p:cNvCxnSpPr>
            <a:cxnSpLocks noChangeShapeType="1"/>
          </p:cNvCxnSpPr>
          <p:nvPr/>
        </p:nvCxnSpPr>
        <p:spPr bwMode="auto">
          <a:xfrm flipH="1" flipV="1">
            <a:off x="3585931" y="2044700"/>
            <a:ext cx="595312" cy="714375"/>
          </a:xfrm>
          <a:prstGeom prst="line">
            <a:avLst/>
          </a:prstGeom>
          <a:noFill/>
          <a:ln w="9525" algn="ctr">
            <a:solidFill>
              <a:srgbClr val="7030A0"/>
            </a:solidFill>
            <a:prstDash val="dash"/>
            <a:round/>
            <a:headEnd type="triangle" w="med" len="med"/>
            <a:tailEnd/>
          </a:ln>
          <a:extLst>
            <a:ext uri="{909E8E84-426E-40DD-AFC4-6F175D3DCCD1}">
              <a14:hiddenFill xmlns:a14="http://schemas.microsoft.com/office/drawing/2010/main">
                <a:noFill/>
              </a14:hiddenFill>
            </a:ext>
          </a:extLst>
        </p:spPr>
      </p:cxnSp>
      <p:cxnSp>
        <p:nvCxnSpPr>
          <p:cNvPr id="75809" name="直線コネクタ 42"/>
          <p:cNvCxnSpPr>
            <a:cxnSpLocks noChangeShapeType="1"/>
          </p:cNvCxnSpPr>
          <p:nvPr/>
        </p:nvCxnSpPr>
        <p:spPr bwMode="auto">
          <a:xfrm flipH="1">
            <a:off x="3195406" y="2824163"/>
            <a:ext cx="969962" cy="792162"/>
          </a:xfrm>
          <a:prstGeom prst="line">
            <a:avLst/>
          </a:prstGeom>
          <a:noFill/>
          <a:ln w="9525" algn="ctr">
            <a:solidFill>
              <a:schemeClr val="accent1"/>
            </a:solidFill>
            <a:prstDash val="dash"/>
            <a:round/>
            <a:headEnd type="triangle" w="med" len="med"/>
            <a:tailEnd/>
          </a:ln>
          <a:extLst>
            <a:ext uri="{909E8E84-426E-40DD-AFC4-6F175D3DCCD1}">
              <a14:hiddenFill xmlns:a14="http://schemas.microsoft.com/office/drawing/2010/main">
                <a:noFill/>
              </a14:hiddenFill>
            </a:ext>
          </a:extLst>
        </p:spPr>
      </p:cxnSp>
      <p:cxnSp>
        <p:nvCxnSpPr>
          <p:cNvPr id="75810" name="直線コネクタ 45"/>
          <p:cNvCxnSpPr>
            <a:cxnSpLocks noChangeShapeType="1"/>
          </p:cNvCxnSpPr>
          <p:nvPr/>
        </p:nvCxnSpPr>
        <p:spPr bwMode="auto">
          <a:xfrm flipH="1">
            <a:off x="1830156" y="1509713"/>
            <a:ext cx="595312" cy="452437"/>
          </a:xfrm>
          <a:prstGeom prst="line">
            <a:avLst/>
          </a:prstGeom>
          <a:noFill/>
          <a:ln w="9525" algn="ctr">
            <a:solidFill>
              <a:srgbClr val="FF0000"/>
            </a:solidFill>
            <a:prstDash val="dash"/>
            <a:round/>
            <a:headEnd type="triangle" w="med" len="med"/>
            <a:tailEnd/>
          </a:ln>
          <a:extLst>
            <a:ext uri="{909E8E84-426E-40DD-AFC4-6F175D3DCCD1}">
              <a14:hiddenFill xmlns:a14="http://schemas.microsoft.com/office/drawing/2010/main">
                <a:noFill/>
              </a14:hiddenFill>
            </a:ext>
          </a:extLst>
        </p:spPr>
      </p:cxnSp>
      <p:cxnSp>
        <p:nvCxnSpPr>
          <p:cNvPr id="75811" name="直線コネクタ 47"/>
          <p:cNvCxnSpPr>
            <a:cxnSpLocks noChangeShapeType="1"/>
          </p:cNvCxnSpPr>
          <p:nvPr/>
        </p:nvCxnSpPr>
        <p:spPr bwMode="auto">
          <a:xfrm flipH="1" flipV="1">
            <a:off x="2492143" y="1493838"/>
            <a:ext cx="714375" cy="776287"/>
          </a:xfrm>
          <a:prstGeom prst="line">
            <a:avLst/>
          </a:prstGeom>
          <a:noFill/>
          <a:ln w="9525" algn="ctr">
            <a:solidFill>
              <a:srgbClr val="7030A0"/>
            </a:solidFill>
            <a:prstDash val="dash"/>
            <a:round/>
            <a:headEnd/>
            <a:tailEnd type="triangle" w="med" len="med"/>
          </a:ln>
          <a:extLst>
            <a:ext uri="{909E8E84-426E-40DD-AFC4-6F175D3DCCD1}">
              <a14:hiddenFill xmlns:a14="http://schemas.microsoft.com/office/drawing/2010/main">
                <a:noFill/>
              </a14:hiddenFill>
            </a:ext>
          </a:extLst>
        </p:spPr>
      </p:cxnSp>
      <p:sp>
        <p:nvSpPr>
          <p:cNvPr id="63518" name="テキスト ボックス 2"/>
          <p:cNvSpPr txBox="1">
            <a:spLocks noChangeArrowheads="1"/>
          </p:cNvSpPr>
          <p:nvPr/>
        </p:nvSpPr>
        <p:spPr bwMode="auto">
          <a:xfrm>
            <a:off x="2231793" y="2338388"/>
            <a:ext cx="3481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θ</a:t>
            </a:r>
          </a:p>
        </p:txBody>
      </p:sp>
      <p:sp>
        <p:nvSpPr>
          <p:cNvPr id="63519" name="テキスト ボックス 2"/>
          <p:cNvSpPr txBox="1">
            <a:spLocks noChangeArrowheads="1"/>
          </p:cNvSpPr>
          <p:nvPr/>
        </p:nvSpPr>
        <p:spPr bwMode="auto">
          <a:xfrm>
            <a:off x="148775" y="3392488"/>
            <a:ext cx="10842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2400" dirty="0">
                <a:solidFill>
                  <a:schemeClr val="tx1"/>
                </a:solidFill>
                <a:latin typeface="Calibri" pitchFamily="34" charset="0"/>
              </a:rPr>
              <a:t>太陽</a:t>
            </a:r>
            <a:endParaRPr lang="en-US" altLang="ja-JP" sz="2400" dirty="0">
              <a:solidFill>
                <a:schemeClr val="tx1"/>
              </a:solidFill>
              <a:latin typeface="Calibri" pitchFamily="34" charset="0"/>
            </a:endParaRPr>
          </a:p>
        </p:txBody>
      </p:sp>
      <p:pic>
        <p:nvPicPr>
          <p:cNvPr id="75814" name="Picture 41" descr="C:\Users\azumat1976\Documents\Study16\lecture-zenki\STL161T1\slides\kepler_eq\kepler_law_eq3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90643" y="3064698"/>
            <a:ext cx="944563" cy="339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815" name="Picture 42" descr="C:\Users\azumat1976\Documents\Study16\lecture-zenki\STL161T1\slides\kepler_eq\kepler_law_eq3g.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22259" y="1647375"/>
            <a:ext cx="790089" cy="338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816" name="Picture 43" descr="C:\Users\azumat1976\Documents\Study16\lecture-zenki\STL161T1\slides\kepler_eq\kepler_law_eq3f.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82754" y="2272521"/>
            <a:ext cx="1003580" cy="306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817" name="Picture 44" descr="C:\Users\azumat1976\Documents\Study16\lecture-zenki\STL161T1\slides\kepler_eq\kepler_law_eq3h.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48144" y="1438274"/>
            <a:ext cx="796362"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5" name="Picture 42" descr="C:\Users\azumat1976\Documents\lecture-material\kagakugijutsu_text\azuma\azuma_slide\kepler_eq\kepler_law_eq3a.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82136" y="1547905"/>
            <a:ext cx="4718368" cy="537845"/>
          </a:xfrm>
          <a:prstGeom prst="rect">
            <a:avLst/>
          </a:prstGeom>
          <a:noFill/>
          <a:ln w="38100">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pic>
      <p:pic>
        <p:nvPicPr>
          <p:cNvPr id="75786" name="Picture 43" descr="C:\Users\azumat1976\Documents\lecture-material\kagakugijutsu_text\azuma\azuma_slide\kepler_eq\kepler_law_eq3b.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53683" y="2845039"/>
            <a:ext cx="4631055" cy="431323"/>
          </a:xfrm>
          <a:prstGeom prst="rect">
            <a:avLst/>
          </a:prstGeom>
          <a:noFill/>
          <a:ln w="38100">
            <a:solidFill>
              <a:srgbClr val="7030A0"/>
            </a:solidFill>
            <a:prstDash val="dash"/>
            <a:miter lim="800000"/>
            <a:headEnd/>
            <a:tailEnd/>
          </a:ln>
          <a:extLst>
            <a:ext uri="{909E8E84-426E-40DD-AFC4-6F175D3DCCD1}">
              <a14:hiddenFill xmlns:a14="http://schemas.microsoft.com/office/drawing/2010/main">
                <a:solidFill>
                  <a:srgbClr val="FFFFFF"/>
                </a:solidFill>
              </a14:hiddenFill>
            </a:ext>
          </a:extLst>
        </p:spPr>
      </p:pic>
      <p:pic>
        <p:nvPicPr>
          <p:cNvPr id="75787" name="Picture 45" descr="C:\Users\azumat1976\Documents\lecture-material\kagakugijutsu_text\azuma\azuma_slide\kepler_eq\kepler_law_eq4.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9088" y="5111750"/>
            <a:ext cx="463550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8" name="Picture 46" descr="C:\Users\azumat1976\Documents\lecture-material\kagakugijutsu_text\azuma\azuma_slide\kepler_eq\kepler_law_eq5.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056188" y="5251450"/>
            <a:ext cx="3846512"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528" name="スライド番号プレースホルダー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875137C4-6EB9-401C-848D-24E41CA5A654}" type="slidenum">
              <a:rPr kumimoji="0" lang="ja-JP" altLang="en-US" smtClean="0">
                <a:solidFill>
                  <a:schemeClr val="tx1"/>
                </a:solidFill>
              </a:rPr>
              <a:pPr>
                <a:lnSpc>
                  <a:spcPct val="100000"/>
                </a:lnSpc>
                <a:spcBef>
                  <a:spcPct val="0"/>
                </a:spcBef>
                <a:spcAft>
                  <a:spcPct val="0"/>
                </a:spcAft>
                <a:buClrTx/>
                <a:buFontTx/>
                <a:buNone/>
              </a:pPr>
              <a:t>64</a:t>
            </a:fld>
            <a:endParaRPr kumimoji="0" lang="ja-JP" alt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75809"/>
                                        </p:tgtEl>
                                        <p:attrNameLst>
                                          <p:attrName>style.visibility</p:attrName>
                                        </p:attrNameLst>
                                      </p:cBhvr>
                                      <p:to>
                                        <p:strVal val="visible"/>
                                      </p:to>
                                    </p:set>
                                    <p:animEffect transition="in" filter="fade">
                                      <p:cBhvr>
                                        <p:cTn id="7" dur="5000"/>
                                        <p:tgtEl>
                                          <p:spTgt spid="75809"/>
                                        </p:tgtEl>
                                      </p:cBhvr>
                                    </p:animEffect>
                                    <p:anim calcmode="lin" valueType="num">
                                      <p:cBhvr>
                                        <p:cTn id="8" dur="5000" fill="hold"/>
                                        <p:tgtEl>
                                          <p:spTgt spid="75809"/>
                                        </p:tgtEl>
                                        <p:attrNameLst>
                                          <p:attrName>ppt_x</p:attrName>
                                        </p:attrNameLst>
                                      </p:cBhvr>
                                      <p:tavLst>
                                        <p:tav tm="0">
                                          <p:val>
                                            <p:strVal val="#ppt_x"/>
                                          </p:val>
                                        </p:tav>
                                        <p:tav tm="100000">
                                          <p:val>
                                            <p:strVal val="#ppt_x"/>
                                          </p:val>
                                        </p:tav>
                                      </p:tavLst>
                                    </p:anim>
                                    <p:anim calcmode="lin" valueType="num">
                                      <p:cBhvr>
                                        <p:cTn id="9" dur="5000" fill="hold"/>
                                        <p:tgtEl>
                                          <p:spTgt spid="7580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0"/>
                                        <p:tgtEl>
                                          <p:spTgt spid="47"/>
                                        </p:tgtEl>
                                      </p:cBhvr>
                                    </p:animEffect>
                                    <p:anim calcmode="lin" valueType="num">
                                      <p:cBhvr>
                                        <p:cTn id="13" dur="5000" fill="hold"/>
                                        <p:tgtEl>
                                          <p:spTgt spid="47"/>
                                        </p:tgtEl>
                                        <p:attrNameLst>
                                          <p:attrName>ppt_x</p:attrName>
                                        </p:attrNameLst>
                                      </p:cBhvr>
                                      <p:tavLst>
                                        <p:tav tm="0">
                                          <p:val>
                                            <p:strVal val="#ppt_x"/>
                                          </p:val>
                                        </p:tav>
                                        <p:tav tm="100000">
                                          <p:val>
                                            <p:strVal val="#ppt_x"/>
                                          </p:val>
                                        </p:tav>
                                      </p:tavLst>
                                    </p:anim>
                                    <p:anim calcmode="lin" valueType="num">
                                      <p:cBhvr>
                                        <p:cTn id="14" dur="5000" fill="hold"/>
                                        <p:tgtEl>
                                          <p:spTgt spid="4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5785"/>
                                        </p:tgtEl>
                                        <p:attrNameLst>
                                          <p:attrName>style.visibility</p:attrName>
                                        </p:attrNameLst>
                                      </p:cBhvr>
                                      <p:to>
                                        <p:strVal val="visible"/>
                                      </p:to>
                                    </p:set>
                                    <p:animEffect transition="in" filter="fade">
                                      <p:cBhvr>
                                        <p:cTn id="17" dur="5000"/>
                                        <p:tgtEl>
                                          <p:spTgt spid="75785"/>
                                        </p:tgtEl>
                                      </p:cBhvr>
                                    </p:animEffect>
                                    <p:anim calcmode="lin" valueType="num">
                                      <p:cBhvr>
                                        <p:cTn id="18" dur="5000" fill="hold"/>
                                        <p:tgtEl>
                                          <p:spTgt spid="75785"/>
                                        </p:tgtEl>
                                        <p:attrNameLst>
                                          <p:attrName>ppt_x</p:attrName>
                                        </p:attrNameLst>
                                      </p:cBhvr>
                                      <p:tavLst>
                                        <p:tav tm="0">
                                          <p:val>
                                            <p:strVal val="#ppt_x"/>
                                          </p:val>
                                        </p:tav>
                                        <p:tav tm="100000">
                                          <p:val>
                                            <p:strVal val="#ppt_x"/>
                                          </p:val>
                                        </p:tav>
                                      </p:tavLst>
                                    </p:anim>
                                    <p:anim calcmode="lin" valueType="num">
                                      <p:cBhvr>
                                        <p:cTn id="19" dur="5000" fill="hold"/>
                                        <p:tgtEl>
                                          <p:spTgt spid="7578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5817"/>
                                        </p:tgtEl>
                                        <p:attrNameLst>
                                          <p:attrName>style.visibility</p:attrName>
                                        </p:attrNameLst>
                                      </p:cBhvr>
                                      <p:to>
                                        <p:strVal val="visible"/>
                                      </p:to>
                                    </p:set>
                                    <p:animEffect transition="in" filter="fade">
                                      <p:cBhvr>
                                        <p:cTn id="22" dur="5000"/>
                                        <p:tgtEl>
                                          <p:spTgt spid="75817"/>
                                        </p:tgtEl>
                                      </p:cBhvr>
                                    </p:animEffect>
                                    <p:anim calcmode="lin" valueType="num">
                                      <p:cBhvr>
                                        <p:cTn id="23" dur="5000" fill="hold"/>
                                        <p:tgtEl>
                                          <p:spTgt spid="75817"/>
                                        </p:tgtEl>
                                        <p:attrNameLst>
                                          <p:attrName>ppt_x</p:attrName>
                                        </p:attrNameLst>
                                      </p:cBhvr>
                                      <p:tavLst>
                                        <p:tav tm="0">
                                          <p:val>
                                            <p:strVal val="#ppt_x"/>
                                          </p:val>
                                        </p:tav>
                                        <p:tav tm="100000">
                                          <p:val>
                                            <p:strVal val="#ppt_x"/>
                                          </p:val>
                                        </p:tav>
                                      </p:tavLst>
                                    </p:anim>
                                    <p:anim calcmode="lin" valueType="num">
                                      <p:cBhvr>
                                        <p:cTn id="24" dur="5000" fill="hold"/>
                                        <p:tgtEl>
                                          <p:spTgt spid="7581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75810"/>
                                        </p:tgtEl>
                                        <p:attrNameLst>
                                          <p:attrName>style.visibility</p:attrName>
                                        </p:attrNameLst>
                                      </p:cBhvr>
                                      <p:to>
                                        <p:strVal val="visible"/>
                                      </p:to>
                                    </p:set>
                                    <p:animEffect transition="in" filter="fade">
                                      <p:cBhvr>
                                        <p:cTn id="27" dur="5000"/>
                                        <p:tgtEl>
                                          <p:spTgt spid="75810"/>
                                        </p:tgtEl>
                                      </p:cBhvr>
                                    </p:animEffect>
                                    <p:anim calcmode="lin" valueType="num">
                                      <p:cBhvr>
                                        <p:cTn id="28" dur="5000" fill="hold"/>
                                        <p:tgtEl>
                                          <p:spTgt spid="75810"/>
                                        </p:tgtEl>
                                        <p:attrNameLst>
                                          <p:attrName>ppt_x</p:attrName>
                                        </p:attrNameLst>
                                      </p:cBhvr>
                                      <p:tavLst>
                                        <p:tav tm="0">
                                          <p:val>
                                            <p:strVal val="#ppt_x"/>
                                          </p:val>
                                        </p:tav>
                                        <p:tav tm="100000">
                                          <p:val>
                                            <p:strVal val="#ppt_x"/>
                                          </p:val>
                                        </p:tav>
                                      </p:tavLst>
                                    </p:anim>
                                    <p:anim calcmode="lin" valueType="num">
                                      <p:cBhvr>
                                        <p:cTn id="29" dur="5000" fill="hold"/>
                                        <p:tgtEl>
                                          <p:spTgt spid="75810"/>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75814"/>
                                        </p:tgtEl>
                                        <p:attrNameLst>
                                          <p:attrName>style.visibility</p:attrName>
                                        </p:attrNameLst>
                                      </p:cBhvr>
                                      <p:to>
                                        <p:strVal val="visible"/>
                                      </p:to>
                                    </p:set>
                                    <p:animEffect transition="in" filter="fade">
                                      <p:cBhvr>
                                        <p:cTn id="32" dur="5000"/>
                                        <p:tgtEl>
                                          <p:spTgt spid="75814"/>
                                        </p:tgtEl>
                                      </p:cBhvr>
                                    </p:animEffect>
                                    <p:anim calcmode="lin" valueType="num">
                                      <p:cBhvr>
                                        <p:cTn id="33" dur="5000" fill="hold"/>
                                        <p:tgtEl>
                                          <p:spTgt spid="75814"/>
                                        </p:tgtEl>
                                        <p:attrNameLst>
                                          <p:attrName>ppt_x</p:attrName>
                                        </p:attrNameLst>
                                      </p:cBhvr>
                                      <p:tavLst>
                                        <p:tav tm="0">
                                          <p:val>
                                            <p:strVal val="#ppt_x"/>
                                          </p:val>
                                        </p:tav>
                                        <p:tav tm="100000">
                                          <p:val>
                                            <p:strVal val="#ppt_x"/>
                                          </p:val>
                                        </p:tav>
                                      </p:tavLst>
                                    </p:anim>
                                    <p:anim calcmode="lin" valueType="num">
                                      <p:cBhvr>
                                        <p:cTn id="34" dur="5000" fill="hold"/>
                                        <p:tgtEl>
                                          <p:spTgt spid="75814"/>
                                        </p:tgtEl>
                                        <p:attrNameLst>
                                          <p:attrName>ppt_y</p:attrName>
                                        </p:attrNameLst>
                                      </p:cBhvr>
                                      <p:tavLst>
                                        <p:tav tm="0">
                                          <p:val>
                                            <p:strVal val="#ppt_y+.1"/>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fade">
                                      <p:cBhvr>
                                        <p:cTn id="39" dur="5000"/>
                                        <p:tgtEl>
                                          <p:spTgt spid="46"/>
                                        </p:tgtEl>
                                      </p:cBhvr>
                                    </p:animEffect>
                                    <p:anim calcmode="lin" valueType="num">
                                      <p:cBhvr>
                                        <p:cTn id="40" dur="5000" fill="hold"/>
                                        <p:tgtEl>
                                          <p:spTgt spid="46"/>
                                        </p:tgtEl>
                                        <p:attrNameLst>
                                          <p:attrName>ppt_x</p:attrName>
                                        </p:attrNameLst>
                                      </p:cBhvr>
                                      <p:tavLst>
                                        <p:tav tm="0">
                                          <p:val>
                                            <p:strVal val="#ppt_x"/>
                                          </p:val>
                                        </p:tav>
                                        <p:tav tm="100000">
                                          <p:val>
                                            <p:strVal val="#ppt_x"/>
                                          </p:val>
                                        </p:tav>
                                      </p:tavLst>
                                    </p:anim>
                                    <p:anim calcmode="lin" valueType="num">
                                      <p:cBhvr>
                                        <p:cTn id="41" dur="5000" fill="hold"/>
                                        <p:tgtEl>
                                          <p:spTgt spid="46"/>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75786"/>
                                        </p:tgtEl>
                                        <p:attrNameLst>
                                          <p:attrName>style.visibility</p:attrName>
                                        </p:attrNameLst>
                                      </p:cBhvr>
                                      <p:to>
                                        <p:strVal val="visible"/>
                                      </p:to>
                                    </p:set>
                                    <p:animEffect transition="in" filter="fade">
                                      <p:cBhvr>
                                        <p:cTn id="44" dur="5000"/>
                                        <p:tgtEl>
                                          <p:spTgt spid="75786"/>
                                        </p:tgtEl>
                                      </p:cBhvr>
                                    </p:animEffect>
                                    <p:anim calcmode="lin" valueType="num">
                                      <p:cBhvr>
                                        <p:cTn id="45" dur="5000" fill="hold"/>
                                        <p:tgtEl>
                                          <p:spTgt spid="75786"/>
                                        </p:tgtEl>
                                        <p:attrNameLst>
                                          <p:attrName>ppt_x</p:attrName>
                                        </p:attrNameLst>
                                      </p:cBhvr>
                                      <p:tavLst>
                                        <p:tav tm="0">
                                          <p:val>
                                            <p:strVal val="#ppt_x"/>
                                          </p:val>
                                        </p:tav>
                                        <p:tav tm="100000">
                                          <p:val>
                                            <p:strVal val="#ppt_x"/>
                                          </p:val>
                                        </p:tav>
                                      </p:tavLst>
                                    </p:anim>
                                    <p:anim calcmode="lin" valueType="num">
                                      <p:cBhvr>
                                        <p:cTn id="46" dur="5000" fill="hold"/>
                                        <p:tgtEl>
                                          <p:spTgt spid="75786"/>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75811"/>
                                        </p:tgtEl>
                                        <p:attrNameLst>
                                          <p:attrName>style.visibility</p:attrName>
                                        </p:attrNameLst>
                                      </p:cBhvr>
                                      <p:to>
                                        <p:strVal val="visible"/>
                                      </p:to>
                                    </p:set>
                                    <p:animEffect transition="in" filter="fade">
                                      <p:cBhvr>
                                        <p:cTn id="49" dur="5000"/>
                                        <p:tgtEl>
                                          <p:spTgt spid="75811"/>
                                        </p:tgtEl>
                                      </p:cBhvr>
                                    </p:animEffect>
                                    <p:anim calcmode="lin" valueType="num">
                                      <p:cBhvr>
                                        <p:cTn id="50" dur="5000" fill="hold"/>
                                        <p:tgtEl>
                                          <p:spTgt spid="75811"/>
                                        </p:tgtEl>
                                        <p:attrNameLst>
                                          <p:attrName>ppt_x</p:attrName>
                                        </p:attrNameLst>
                                      </p:cBhvr>
                                      <p:tavLst>
                                        <p:tav tm="0">
                                          <p:val>
                                            <p:strVal val="#ppt_x"/>
                                          </p:val>
                                        </p:tav>
                                        <p:tav tm="100000">
                                          <p:val>
                                            <p:strVal val="#ppt_x"/>
                                          </p:val>
                                        </p:tav>
                                      </p:tavLst>
                                    </p:anim>
                                    <p:anim calcmode="lin" valueType="num">
                                      <p:cBhvr>
                                        <p:cTn id="51" dur="5000" fill="hold"/>
                                        <p:tgtEl>
                                          <p:spTgt spid="75811"/>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75815"/>
                                        </p:tgtEl>
                                        <p:attrNameLst>
                                          <p:attrName>style.visibility</p:attrName>
                                        </p:attrNameLst>
                                      </p:cBhvr>
                                      <p:to>
                                        <p:strVal val="visible"/>
                                      </p:to>
                                    </p:set>
                                    <p:animEffect transition="in" filter="fade">
                                      <p:cBhvr>
                                        <p:cTn id="54" dur="5000"/>
                                        <p:tgtEl>
                                          <p:spTgt spid="75815"/>
                                        </p:tgtEl>
                                      </p:cBhvr>
                                    </p:animEffect>
                                    <p:anim calcmode="lin" valueType="num">
                                      <p:cBhvr>
                                        <p:cTn id="55" dur="5000" fill="hold"/>
                                        <p:tgtEl>
                                          <p:spTgt spid="75815"/>
                                        </p:tgtEl>
                                        <p:attrNameLst>
                                          <p:attrName>ppt_x</p:attrName>
                                        </p:attrNameLst>
                                      </p:cBhvr>
                                      <p:tavLst>
                                        <p:tav tm="0">
                                          <p:val>
                                            <p:strVal val="#ppt_x"/>
                                          </p:val>
                                        </p:tav>
                                        <p:tav tm="100000">
                                          <p:val>
                                            <p:strVal val="#ppt_x"/>
                                          </p:val>
                                        </p:tav>
                                      </p:tavLst>
                                    </p:anim>
                                    <p:anim calcmode="lin" valueType="num">
                                      <p:cBhvr>
                                        <p:cTn id="56" dur="5000" fill="hold"/>
                                        <p:tgtEl>
                                          <p:spTgt spid="75815"/>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75816"/>
                                        </p:tgtEl>
                                        <p:attrNameLst>
                                          <p:attrName>style.visibility</p:attrName>
                                        </p:attrNameLst>
                                      </p:cBhvr>
                                      <p:to>
                                        <p:strVal val="visible"/>
                                      </p:to>
                                    </p:set>
                                    <p:animEffect transition="in" filter="fade">
                                      <p:cBhvr>
                                        <p:cTn id="59" dur="5000"/>
                                        <p:tgtEl>
                                          <p:spTgt spid="75816"/>
                                        </p:tgtEl>
                                      </p:cBhvr>
                                    </p:animEffect>
                                    <p:anim calcmode="lin" valueType="num">
                                      <p:cBhvr>
                                        <p:cTn id="60" dur="5000" fill="hold"/>
                                        <p:tgtEl>
                                          <p:spTgt spid="75816"/>
                                        </p:tgtEl>
                                        <p:attrNameLst>
                                          <p:attrName>ppt_x</p:attrName>
                                        </p:attrNameLst>
                                      </p:cBhvr>
                                      <p:tavLst>
                                        <p:tav tm="0">
                                          <p:val>
                                            <p:strVal val="#ppt_x"/>
                                          </p:val>
                                        </p:tav>
                                        <p:tav tm="100000">
                                          <p:val>
                                            <p:strVal val="#ppt_x"/>
                                          </p:val>
                                        </p:tav>
                                      </p:tavLst>
                                    </p:anim>
                                    <p:anim calcmode="lin" valueType="num">
                                      <p:cBhvr>
                                        <p:cTn id="61" dur="5000" fill="hold"/>
                                        <p:tgtEl>
                                          <p:spTgt spid="75816"/>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75808"/>
                                        </p:tgtEl>
                                        <p:attrNameLst>
                                          <p:attrName>style.visibility</p:attrName>
                                        </p:attrNameLst>
                                      </p:cBhvr>
                                      <p:to>
                                        <p:strVal val="visible"/>
                                      </p:to>
                                    </p:set>
                                    <p:animEffect transition="in" filter="fade">
                                      <p:cBhvr>
                                        <p:cTn id="64" dur="5000"/>
                                        <p:tgtEl>
                                          <p:spTgt spid="75808"/>
                                        </p:tgtEl>
                                      </p:cBhvr>
                                    </p:animEffect>
                                    <p:anim calcmode="lin" valueType="num">
                                      <p:cBhvr>
                                        <p:cTn id="65" dur="5000" fill="hold"/>
                                        <p:tgtEl>
                                          <p:spTgt spid="75808"/>
                                        </p:tgtEl>
                                        <p:attrNameLst>
                                          <p:attrName>ppt_x</p:attrName>
                                        </p:attrNameLst>
                                      </p:cBhvr>
                                      <p:tavLst>
                                        <p:tav tm="0">
                                          <p:val>
                                            <p:strVal val="#ppt_x"/>
                                          </p:val>
                                        </p:tav>
                                        <p:tav tm="100000">
                                          <p:val>
                                            <p:strVal val="#ppt_x"/>
                                          </p:val>
                                        </p:tav>
                                      </p:tavLst>
                                    </p:anim>
                                    <p:anim calcmode="lin" valueType="num">
                                      <p:cBhvr>
                                        <p:cTn id="66" dur="5000" fill="hold"/>
                                        <p:tgtEl>
                                          <p:spTgt spid="75808"/>
                                        </p:tgtEl>
                                        <p:attrNameLst>
                                          <p:attrName>ppt_y</p:attrName>
                                        </p:attrNameLst>
                                      </p:cBhvr>
                                      <p:tavLst>
                                        <p:tav tm="0">
                                          <p:val>
                                            <p:strVal val="#ppt_y+.1"/>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58"/>
                                        </p:tgtEl>
                                        <p:attrNameLst>
                                          <p:attrName>style.visibility</p:attrName>
                                        </p:attrNameLst>
                                      </p:cBhvr>
                                      <p:to>
                                        <p:strVal val="visible"/>
                                      </p:to>
                                    </p:set>
                                    <p:anim calcmode="lin" valueType="num">
                                      <p:cBhvr additive="base">
                                        <p:cTn id="71" dur="500" fill="hold"/>
                                        <p:tgtEl>
                                          <p:spTgt spid="58"/>
                                        </p:tgtEl>
                                        <p:attrNameLst>
                                          <p:attrName>ppt_x</p:attrName>
                                        </p:attrNameLst>
                                      </p:cBhvr>
                                      <p:tavLst>
                                        <p:tav tm="0">
                                          <p:val>
                                            <p:strVal val="#ppt_x"/>
                                          </p:val>
                                        </p:tav>
                                        <p:tav tm="100000">
                                          <p:val>
                                            <p:strVal val="#ppt_x"/>
                                          </p:val>
                                        </p:tav>
                                      </p:tavLst>
                                    </p:anim>
                                    <p:anim calcmode="lin" valueType="num">
                                      <p:cBhvr additive="base">
                                        <p:cTn id="72" dur="500" fill="hold"/>
                                        <p:tgtEl>
                                          <p:spTgt spid="58"/>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75780"/>
                                        </p:tgtEl>
                                        <p:attrNameLst>
                                          <p:attrName>style.visibility</p:attrName>
                                        </p:attrNameLst>
                                      </p:cBhvr>
                                      <p:to>
                                        <p:strVal val="visible"/>
                                      </p:to>
                                    </p:set>
                                    <p:anim calcmode="lin" valueType="num">
                                      <p:cBhvr additive="base">
                                        <p:cTn id="75" dur="500" fill="hold"/>
                                        <p:tgtEl>
                                          <p:spTgt spid="75780"/>
                                        </p:tgtEl>
                                        <p:attrNameLst>
                                          <p:attrName>ppt_x</p:attrName>
                                        </p:attrNameLst>
                                      </p:cBhvr>
                                      <p:tavLst>
                                        <p:tav tm="0">
                                          <p:val>
                                            <p:strVal val="#ppt_x"/>
                                          </p:val>
                                        </p:tav>
                                        <p:tav tm="100000">
                                          <p:val>
                                            <p:strVal val="#ppt_x"/>
                                          </p:val>
                                        </p:tav>
                                      </p:tavLst>
                                    </p:anim>
                                    <p:anim calcmode="lin" valueType="num">
                                      <p:cBhvr additive="base">
                                        <p:cTn id="76" dur="500" fill="hold"/>
                                        <p:tgtEl>
                                          <p:spTgt spid="7578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75781"/>
                                        </p:tgtEl>
                                        <p:attrNameLst>
                                          <p:attrName>style.visibility</p:attrName>
                                        </p:attrNameLst>
                                      </p:cBhvr>
                                      <p:to>
                                        <p:strVal val="visible"/>
                                      </p:to>
                                    </p:set>
                                    <p:anim calcmode="lin" valueType="num">
                                      <p:cBhvr additive="base">
                                        <p:cTn id="79" dur="500" fill="hold"/>
                                        <p:tgtEl>
                                          <p:spTgt spid="75781"/>
                                        </p:tgtEl>
                                        <p:attrNameLst>
                                          <p:attrName>ppt_x</p:attrName>
                                        </p:attrNameLst>
                                      </p:cBhvr>
                                      <p:tavLst>
                                        <p:tav tm="0">
                                          <p:val>
                                            <p:strVal val="#ppt_x"/>
                                          </p:val>
                                        </p:tav>
                                        <p:tav tm="100000">
                                          <p:val>
                                            <p:strVal val="#ppt_x"/>
                                          </p:val>
                                        </p:tav>
                                      </p:tavLst>
                                    </p:anim>
                                    <p:anim calcmode="lin" valueType="num">
                                      <p:cBhvr additive="base">
                                        <p:cTn id="80" dur="500" fill="hold"/>
                                        <p:tgtEl>
                                          <p:spTgt spid="75781"/>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75787"/>
                                        </p:tgtEl>
                                        <p:attrNameLst>
                                          <p:attrName>style.visibility</p:attrName>
                                        </p:attrNameLst>
                                      </p:cBhvr>
                                      <p:to>
                                        <p:strVal val="visible"/>
                                      </p:to>
                                    </p:set>
                                    <p:anim calcmode="lin" valueType="num">
                                      <p:cBhvr additive="base">
                                        <p:cTn id="83" dur="500" fill="hold"/>
                                        <p:tgtEl>
                                          <p:spTgt spid="75787"/>
                                        </p:tgtEl>
                                        <p:attrNameLst>
                                          <p:attrName>ppt_x</p:attrName>
                                        </p:attrNameLst>
                                      </p:cBhvr>
                                      <p:tavLst>
                                        <p:tav tm="0">
                                          <p:val>
                                            <p:strVal val="#ppt_x"/>
                                          </p:val>
                                        </p:tav>
                                        <p:tav tm="100000">
                                          <p:val>
                                            <p:strVal val="#ppt_x"/>
                                          </p:val>
                                        </p:tav>
                                      </p:tavLst>
                                    </p:anim>
                                    <p:anim calcmode="lin" valueType="num">
                                      <p:cBhvr additive="base">
                                        <p:cTn id="84" dur="500" fill="hold"/>
                                        <p:tgtEl>
                                          <p:spTgt spid="75787"/>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75788"/>
                                        </p:tgtEl>
                                        <p:attrNameLst>
                                          <p:attrName>style.visibility</p:attrName>
                                        </p:attrNameLst>
                                      </p:cBhvr>
                                      <p:to>
                                        <p:strVal val="visible"/>
                                      </p:to>
                                    </p:set>
                                    <p:anim calcmode="lin" valueType="num">
                                      <p:cBhvr additive="base">
                                        <p:cTn id="87" dur="500" fill="hold"/>
                                        <p:tgtEl>
                                          <p:spTgt spid="75788"/>
                                        </p:tgtEl>
                                        <p:attrNameLst>
                                          <p:attrName>ppt_x</p:attrName>
                                        </p:attrNameLst>
                                      </p:cBhvr>
                                      <p:tavLst>
                                        <p:tav tm="0">
                                          <p:val>
                                            <p:strVal val="#ppt_x"/>
                                          </p:val>
                                        </p:tav>
                                        <p:tav tm="100000">
                                          <p:val>
                                            <p:strVal val="#ppt_x"/>
                                          </p:val>
                                        </p:tav>
                                      </p:tavLst>
                                    </p:anim>
                                    <p:anim calcmode="lin" valueType="num">
                                      <p:cBhvr additive="base">
                                        <p:cTn id="88" dur="500" fill="hold"/>
                                        <p:tgtEl>
                                          <p:spTgt spid="757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75780" grpId="0"/>
      <p:bldP spid="75781" grpId="0" animBg="1"/>
      <p:bldP spid="46" grpId="0"/>
      <p:bldP spid="47"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正方形/長方形 1"/>
          <p:cNvSpPr>
            <a:spLocks noChangeArrowheads="1"/>
          </p:cNvSpPr>
          <p:nvPr/>
        </p:nvSpPr>
        <p:spPr bwMode="gray">
          <a:xfrm>
            <a:off x="0" y="6359525"/>
            <a:ext cx="9144000" cy="484188"/>
          </a:xfrm>
          <a:prstGeom prst="rect">
            <a:avLst/>
          </a:prstGeom>
          <a:solidFill>
            <a:schemeClr val="bg1"/>
          </a:solidFill>
          <a:ln w="9525" algn="ctr">
            <a:solidFill>
              <a:schemeClr val="bg1"/>
            </a:solidFill>
            <a:miter lim="800000"/>
            <a:headEnd/>
            <a:tailEnd/>
          </a:ln>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grpSp>
        <p:nvGrpSpPr>
          <p:cNvPr id="77828" name="グループ化 1"/>
          <p:cNvGrpSpPr>
            <a:grpSpLocks/>
          </p:cNvGrpSpPr>
          <p:nvPr/>
        </p:nvGrpSpPr>
        <p:grpSpPr bwMode="auto">
          <a:xfrm>
            <a:off x="88900" y="3845621"/>
            <a:ext cx="2484438" cy="2127858"/>
            <a:chOff x="88900" y="3388407"/>
            <a:chExt cx="2484438" cy="2127858"/>
          </a:xfrm>
        </p:grpSpPr>
        <p:cxnSp>
          <p:nvCxnSpPr>
            <p:cNvPr id="64533" name="直線矢印コネクタ 10"/>
            <p:cNvCxnSpPr>
              <a:cxnSpLocks noChangeShapeType="1"/>
            </p:cNvCxnSpPr>
            <p:nvPr/>
          </p:nvCxnSpPr>
          <p:spPr bwMode="auto">
            <a:xfrm>
              <a:off x="88900" y="5064125"/>
              <a:ext cx="2484438" cy="0"/>
            </a:xfrm>
            <a:prstGeom prst="straightConnector1">
              <a:avLst/>
            </a:prstGeom>
            <a:noFill/>
            <a:ln w="19050" algn="ctr">
              <a:solidFill>
                <a:schemeClr val="tx2"/>
              </a:solidFill>
              <a:round/>
              <a:headEnd/>
              <a:tailEnd type="arrow" w="med" len="med"/>
            </a:ln>
            <a:extLst>
              <a:ext uri="{909E8E84-426E-40DD-AFC4-6F175D3DCCD1}">
                <a14:hiddenFill xmlns:a14="http://schemas.microsoft.com/office/drawing/2010/main">
                  <a:noFill/>
                </a14:hiddenFill>
              </a:ext>
            </a:extLst>
          </p:spPr>
        </p:cxnSp>
        <p:cxnSp>
          <p:nvCxnSpPr>
            <p:cNvPr id="64534" name="直線矢印コネクタ 12"/>
            <p:cNvCxnSpPr>
              <a:cxnSpLocks noChangeShapeType="1"/>
              <a:stCxn id="64535" idx="3"/>
            </p:cNvCxnSpPr>
            <p:nvPr/>
          </p:nvCxnSpPr>
          <p:spPr bwMode="auto">
            <a:xfrm flipH="1" flipV="1">
              <a:off x="411162" y="3475038"/>
              <a:ext cx="65986" cy="1810395"/>
            </a:xfrm>
            <a:prstGeom prst="straightConnector1">
              <a:avLst/>
            </a:prstGeom>
            <a:noFill/>
            <a:ln w="19050" algn="ctr">
              <a:solidFill>
                <a:schemeClr val="tx2"/>
              </a:solidFill>
              <a:round/>
              <a:headEnd/>
              <a:tailEnd type="arrow" w="med" len="med"/>
            </a:ln>
            <a:extLst>
              <a:ext uri="{909E8E84-426E-40DD-AFC4-6F175D3DCCD1}">
                <a14:hiddenFill xmlns:a14="http://schemas.microsoft.com/office/drawing/2010/main">
                  <a:noFill/>
                </a14:hiddenFill>
              </a:ext>
            </a:extLst>
          </p:spPr>
        </p:cxnSp>
        <p:sp>
          <p:nvSpPr>
            <p:cNvPr id="64535" name="テキスト ボックス 47"/>
            <p:cNvSpPr txBox="1">
              <a:spLocks noChangeArrowheads="1"/>
            </p:cNvSpPr>
            <p:nvPr/>
          </p:nvSpPr>
          <p:spPr bwMode="auto">
            <a:xfrm>
              <a:off x="88900" y="5054600"/>
              <a:ext cx="3882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O</a:t>
              </a:r>
            </a:p>
          </p:txBody>
        </p:sp>
        <p:sp>
          <p:nvSpPr>
            <p:cNvPr id="64536" name="フリーフォーム 3"/>
            <p:cNvSpPr>
              <a:spLocks/>
            </p:cNvSpPr>
            <p:nvPr/>
          </p:nvSpPr>
          <p:spPr bwMode="gray">
            <a:xfrm>
              <a:off x="1262062" y="3744913"/>
              <a:ext cx="1066800" cy="955675"/>
            </a:xfrm>
            <a:custGeom>
              <a:avLst/>
              <a:gdLst>
                <a:gd name="T0" fmla="*/ 0 w 1066740"/>
                <a:gd name="T1" fmla="*/ 0 h 956353"/>
                <a:gd name="T2" fmla="*/ 766511 w 1066740"/>
                <a:gd name="T3" fmla="*/ 105229 h 956353"/>
                <a:gd name="T4" fmla="*/ 109494 w 1066740"/>
                <a:gd name="T5" fmla="*/ 526145 h 956353"/>
                <a:gd name="T6" fmla="*/ 999199 w 1066740"/>
                <a:gd name="T7" fmla="*/ 894445 h 956353"/>
                <a:gd name="T8" fmla="*/ 1012898 w 1066740"/>
                <a:gd name="T9" fmla="*/ 894445 h 956353"/>
                <a:gd name="T10" fmla="*/ 1012898 w 1066740"/>
                <a:gd name="T11" fmla="*/ 894445 h 956353"/>
                <a:gd name="T12" fmla="*/ 1012898 w 1066740"/>
                <a:gd name="T13" fmla="*/ 894445 h 956353"/>
                <a:gd name="T14" fmla="*/ 1012898 w 1066740"/>
                <a:gd name="T15" fmla="*/ 894445 h 95635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66740" h="956353">
                  <a:moveTo>
                    <a:pt x="0" y="0"/>
                  </a:moveTo>
                  <a:cubicBezTo>
                    <a:pt x="373039" y="9098"/>
                    <a:pt x="746078" y="18197"/>
                    <a:pt x="764275" y="109182"/>
                  </a:cubicBezTo>
                  <a:cubicBezTo>
                    <a:pt x="782472" y="200167"/>
                    <a:pt x="70513" y="409433"/>
                    <a:pt x="109182" y="545910"/>
                  </a:cubicBezTo>
                  <a:cubicBezTo>
                    <a:pt x="147851" y="682388"/>
                    <a:pt x="846162" y="864358"/>
                    <a:pt x="996287" y="928047"/>
                  </a:cubicBezTo>
                  <a:cubicBezTo>
                    <a:pt x="1146412" y="991736"/>
                    <a:pt x="1009934" y="928047"/>
                    <a:pt x="1009934" y="928047"/>
                  </a:cubicBezTo>
                </a:path>
              </a:pathLst>
            </a:custGeom>
            <a:noFill/>
            <a:ln w="9525" algn="ctr">
              <a:solidFill>
                <a:schemeClr val="tx1"/>
              </a:solidFill>
              <a:miter lim="800000"/>
              <a:headEnd type="triangl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cxnSp>
          <p:nvCxnSpPr>
            <p:cNvPr id="64537" name="直線矢印コネクタ 5"/>
            <p:cNvCxnSpPr>
              <a:cxnSpLocks noChangeShapeType="1"/>
            </p:cNvCxnSpPr>
            <p:nvPr/>
          </p:nvCxnSpPr>
          <p:spPr bwMode="auto">
            <a:xfrm flipV="1">
              <a:off x="411162" y="4521200"/>
              <a:ext cx="1266826" cy="519112"/>
            </a:xfrm>
            <a:prstGeom prst="straightConnector1">
              <a:avLst/>
            </a:prstGeom>
            <a:noFill/>
            <a:ln w="9525" algn="ctr">
              <a:solidFill>
                <a:srgbClr val="505050"/>
              </a:solidFill>
              <a:round/>
              <a:headEnd/>
              <a:tailEnd type="arrow" w="med" len="med"/>
            </a:ln>
            <a:extLst>
              <a:ext uri="{909E8E84-426E-40DD-AFC4-6F175D3DCCD1}">
                <a14:hiddenFill xmlns:a14="http://schemas.microsoft.com/office/drawing/2010/main">
                  <a:noFill/>
                </a14:hiddenFill>
              </a:ext>
            </a:extLst>
          </p:spPr>
        </p:cxnSp>
        <p:cxnSp>
          <p:nvCxnSpPr>
            <p:cNvPr id="64538" name="直線矢印コネクタ 9"/>
            <p:cNvCxnSpPr>
              <a:cxnSpLocks noChangeShapeType="1"/>
            </p:cNvCxnSpPr>
            <p:nvPr/>
          </p:nvCxnSpPr>
          <p:spPr bwMode="auto">
            <a:xfrm flipH="1" flipV="1">
              <a:off x="1262062" y="4222751"/>
              <a:ext cx="415925" cy="298450"/>
            </a:xfrm>
            <a:prstGeom prst="straightConnector1">
              <a:avLst/>
            </a:prstGeom>
            <a:noFill/>
            <a:ln w="9525" algn="ctr">
              <a:solidFill>
                <a:srgbClr val="505050"/>
              </a:solidFill>
              <a:round/>
              <a:headEnd/>
              <a:tailEnd type="arrow" w="med" len="med"/>
            </a:ln>
            <a:extLst>
              <a:ext uri="{909E8E84-426E-40DD-AFC4-6F175D3DCCD1}">
                <a14:hiddenFill xmlns:a14="http://schemas.microsoft.com/office/drawing/2010/main">
                  <a:noFill/>
                </a14:hiddenFill>
              </a:ext>
            </a:extLst>
          </p:spPr>
        </p:cxnSp>
        <p:cxnSp>
          <p:nvCxnSpPr>
            <p:cNvPr id="64539" name="直線コネクタ 12"/>
            <p:cNvCxnSpPr>
              <a:cxnSpLocks noChangeShapeType="1"/>
            </p:cNvCxnSpPr>
            <p:nvPr/>
          </p:nvCxnSpPr>
          <p:spPr bwMode="auto">
            <a:xfrm flipH="1">
              <a:off x="411162" y="4237038"/>
              <a:ext cx="850900" cy="817563"/>
            </a:xfrm>
            <a:prstGeom prst="line">
              <a:avLst/>
            </a:prstGeom>
            <a:noFill/>
            <a:ln w="9525" algn="ctr">
              <a:solidFill>
                <a:srgbClr val="505050"/>
              </a:solidFill>
              <a:round/>
              <a:headEnd/>
              <a:tailEnd/>
            </a:ln>
            <a:extLst>
              <a:ext uri="{909E8E84-426E-40DD-AFC4-6F175D3DCCD1}">
                <a14:hiddenFill xmlns:a14="http://schemas.microsoft.com/office/drawing/2010/main">
                  <a:noFill/>
                </a14:hiddenFill>
              </a:ext>
            </a:extLst>
          </p:spPr>
        </p:cxnSp>
        <p:sp>
          <p:nvSpPr>
            <p:cNvPr id="64540" name="テキスト ボックス 46"/>
            <p:cNvSpPr txBox="1">
              <a:spLocks noChangeArrowheads="1"/>
            </p:cNvSpPr>
            <p:nvPr/>
          </p:nvSpPr>
          <p:spPr bwMode="auto">
            <a:xfrm flipH="1">
              <a:off x="117475" y="3388407"/>
              <a:ext cx="2936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y</a:t>
              </a:r>
            </a:p>
          </p:txBody>
        </p:sp>
        <p:sp>
          <p:nvSpPr>
            <p:cNvPr id="64541" name="テキスト ボックス 46"/>
            <p:cNvSpPr txBox="1">
              <a:spLocks noChangeArrowheads="1"/>
            </p:cNvSpPr>
            <p:nvPr/>
          </p:nvSpPr>
          <p:spPr bwMode="auto">
            <a:xfrm flipH="1">
              <a:off x="2228361" y="5023011"/>
              <a:ext cx="2905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x</a:t>
              </a:r>
            </a:p>
          </p:txBody>
        </p:sp>
        <p:sp>
          <p:nvSpPr>
            <p:cNvPr id="64542" name="テキスト ボックス 46"/>
            <p:cNvSpPr txBox="1">
              <a:spLocks noChangeArrowheads="1"/>
            </p:cNvSpPr>
            <p:nvPr/>
          </p:nvSpPr>
          <p:spPr bwMode="auto">
            <a:xfrm flipH="1">
              <a:off x="1325562" y="4700587"/>
              <a:ext cx="2889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x</a:t>
              </a:r>
            </a:p>
          </p:txBody>
        </p:sp>
        <p:sp>
          <p:nvSpPr>
            <p:cNvPr id="64543" name="テキスト ボックス 46"/>
            <p:cNvSpPr txBox="1">
              <a:spLocks noChangeArrowheads="1"/>
            </p:cNvSpPr>
            <p:nvPr/>
          </p:nvSpPr>
          <p:spPr bwMode="auto">
            <a:xfrm flipH="1">
              <a:off x="1470026" y="4106069"/>
              <a:ext cx="2889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v</a:t>
              </a:r>
            </a:p>
          </p:txBody>
        </p:sp>
        <p:sp>
          <p:nvSpPr>
            <p:cNvPr id="64544" name="テキスト ボックス 46"/>
            <p:cNvSpPr txBox="1">
              <a:spLocks noChangeArrowheads="1"/>
            </p:cNvSpPr>
            <p:nvPr/>
          </p:nvSpPr>
          <p:spPr bwMode="auto">
            <a:xfrm flipH="1">
              <a:off x="1738313" y="4160838"/>
              <a:ext cx="2889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P</a:t>
              </a:r>
            </a:p>
          </p:txBody>
        </p:sp>
        <p:sp>
          <p:nvSpPr>
            <p:cNvPr id="64545" name="テキスト ボックス 46"/>
            <p:cNvSpPr txBox="1">
              <a:spLocks noChangeArrowheads="1"/>
            </p:cNvSpPr>
            <p:nvPr/>
          </p:nvSpPr>
          <p:spPr bwMode="auto">
            <a:xfrm flipH="1">
              <a:off x="828293" y="3918570"/>
              <a:ext cx="539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Q</a:t>
              </a:r>
            </a:p>
          </p:txBody>
        </p:sp>
        <p:cxnSp>
          <p:nvCxnSpPr>
            <p:cNvPr id="64546" name="直線矢印コネクタ 17"/>
            <p:cNvCxnSpPr>
              <a:cxnSpLocks noChangeShapeType="1"/>
            </p:cNvCxnSpPr>
            <p:nvPr/>
          </p:nvCxnSpPr>
          <p:spPr bwMode="auto">
            <a:xfrm>
              <a:off x="1374776" y="4779962"/>
              <a:ext cx="190500" cy="0"/>
            </a:xfrm>
            <a:prstGeom prst="straightConnector1">
              <a:avLst/>
            </a:prstGeom>
            <a:noFill/>
            <a:ln w="9525" algn="ctr">
              <a:solidFill>
                <a:srgbClr val="505050"/>
              </a:solidFill>
              <a:round/>
              <a:headEnd/>
              <a:tailEnd type="arrow" w="med" len="med"/>
            </a:ln>
            <a:extLst>
              <a:ext uri="{909E8E84-426E-40DD-AFC4-6F175D3DCCD1}">
                <a14:hiddenFill xmlns:a14="http://schemas.microsoft.com/office/drawing/2010/main">
                  <a:noFill/>
                </a14:hiddenFill>
              </a:ext>
            </a:extLst>
          </p:spPr>
        </p:cxnSp>
        <p:cxnSp>
          <p:nvCxnSpPr>
            <p:cNvPr id="64547" name="直線矢印コネクタ 46"/>
            <p:cNvCxnSpPr>
              <a:cxnSpLocks noChangeShapeType="1"/>
            </p:cNvCxnSpPr>
            <p:nvPr/>
          </p:nvCxnSpPr>
          <p:spPr bwMode="auto">
            <a:xfrm>
              <a:off x="1527176" y="4198938"/>
              <a:ext cx="190500" cy="0"/>
            </a:xfrm>
            <a:prstGeom prst="straightConnector1">
              <a:avLst/>
            </a:prstGeom>
            <a:noFill/>
            <a:ln w="9525" algn="ctr">
              <a:solidFill>
                <a:srgbClr val="505050"/>
              </a:solidFill>
              <a:round/>
              <a:headEnd/>
              <a:tailEnd type="arrow" w="med" len="med"/>
            </a:ln>
            <a:extLst>
              <a:ext uri="{909E8E84-426E-40DD-AFC4-6F175D3DCCD1}">
                <a14:hiddenFill xmlns:a14="http://schemas.microsoft.com/office/drawing/2010/main">
                  <a:noFill/>
                </a14:hiddenFill>
              </a:ext>
            </a:extLst>
          </p:spPr>
        </p:cxnSp>
        <p:sp>
          <p:nvSpPr>
            <p:cNvPr id="19" name="円/楕円 18"/>
            <p:cNvSpPr/>
            <p:nvPr/>
          </p:nvSpPr>
          <p:spPr bwMode="gray">
            <a:xfrm>
              <a:off x="1649413" y="4398963"/>
              <a:ext cx="115887" cy="158750"/>
            </a:xfrm>
            <a:prstGeom prst="ellipse">
              <a:avLst/>
            </a:prstGeom>
            <a:solidFill>
              <a:schemeClr val="accent4"/>
            </a:solidFill>
            <a:ln w="9525" algn="ctr">
              <a:solidFill>
                <a:srgbClr val="0070C0"/>
              </a:solidFill>
              <a:miter lim="800000"/>
              <a:headEnd/>
              <a:tailEnd/>
            </a:ln>
            <a:effectLst/>
          </p:spPr>
          <p:txBody>
            <a:bodyPr wrap="none" anchor="ctr"/>
            <a:lstStyle/>
            <a:p>
              <a:pPr algn="ctr" eaLnBrk="1" hangingPunct="1">
                <a:defRPr/>
              </a:pPr>
              <a:endParaRPr lang="ja-JP" altLang="en-US" dirty="0"/>
            </a:p>
          </p:txBody>
        </p:sp>
        <p:cxnSp>
          <p:nvCxnSpPr>
            <p:cNvPr id="64549" name="直線コネクタ 20"/>
            <p:cNvCxnSpPr>
              <a:cxnSpLocks noChangeShapeType="1"/>
            </p:cNvCxnSpPr>
            <p:nvPr/>
          </p:nvCxnSpPr>
          <p:spPr bwMode="auto">
            <a:xfrm>
              <a:off x="836612" y="4700587"/>
              <a:ext cx="0" cy="184150"/>
            </a:xfrm>
            <a:prstGeom prst="line">
              <a:avLst/>
            </a:prstGeom>
            <a:noFill/>
            <a:ln w="9525" algn="ctr">
              <a:solidFill>
                <a:srgbClr val="505050"/>
              </a:solidFill>
              <a:round/>
              <a:headEnd/>
              <a:tailEnd/>
            </a:ln>
            <a:extLst>
              <a:ext uri="{909E8E84-426E-40DD-AFC4-6F175D3DCCD1}">
                <a14:hiddenFill xmlns:a14="http://schemas.microsoft.com/office/drawing/2010/main">
                  <a:noFill/>
                </a14:hiddenFill>
              </a:ext>
            </a:extLst>
          </p:spPr>
        </p:cxnSp>
        <p:cxnSp>
          <p:nvCxnSpPr>
            <p:cNvPr id="64550" name="直線コネクタ 50"/>
            <p:cNvCxnSpPr>
              <a:cxnSpLocks noChangeShapeType="1"/>
            </p:cNvCxnSpPr>
            <p:nvPr/>
          </p:nvCxnSpPr>
          <p:spPr bwMode="auto">
            <a:xfrm flipV="1">
              <a:off x="1044575" y="4473575"/>
              <a:ext cx="0" cy="306387"/>
            </a:xfrm>
            <a:prstGeom prst="line">
              <a:avLst/>
            </a:prstGeom>
            <a:noFill/>
            <a:ln w="9525" algn="ctr">
              <a:solidFill>
                <a:srgbClr val="505050"/>
              </a:solidFill>
              <a:round/>
              <a:headEnd/>
              <a:tailEnd/>
            </a:ln>
            <a:extLst>
              <a:ext uri="{909E8E84-426E-40DD-AFC4-6F175D3DCCD1}">
                <a14:hiddenFill xmlns:a14="http://schemas.microsoft.com/office/drawing/2010/main">
                  <a:noFill/>
                </a14:hiddenFill>
              </a:ext>
            </a:extLst>
          </p:spPr>
        </p:cxnSp>
        <p:cxnSp>
          <p:nvCxnSpPr>
            <p:cNvPr id="64551" name="直線コネクタ 56"/>
            <p:cNvCxnSpPr>
              <a:cxnSpLocks noChangeShapeType="1"/>
            </p:cNvCxnSpPr>
            <p:nvPr/>
          </p:nvCxnSpPr>
          <p:spPr bwMode="auto">
            <a:xfrm>
              <a:off x="1263650" y="4294188"/>
              <a:ext cx="0" cy="406400"/>
            </a:xfrm>
            <a:prstGeom prst="line">
              <a:avLst/>
            </a:prstGeom>
            <a:noFill/>
            <a:ln w="9525" algn="ctr">
              <a:solidFill>
                <a:srgbClr val="505050"/>
              </a:solidFill>
              <a:round/>
              <a:headEnd/>
              <a:tailEnd/>
            </a:ln>
            <a:extLst>
              <a:ext uri="{909E8E84-426E-40DD-AFC4-6F175D3DCCD1}">
                <a14:hiddenFill xmlns:a14="http://schemas.microsoft.com/office/drawing/2010/main">
                  <a:noFill/>
                </a14:hiddenFill>
              </a:ext>
            </a:extLst>
          </p:spPr>
        </p:cxnSp>
        <p:cxnSp>
          <p:nvCxnSpPr>
            <p:cNvPr id="64552" name="直線コネクタ 57"/>
            <p:cNvCxnSpPr>
              <a:cxnSpLocks noChangeShapeType="1"/>
            </p:cNvCxnSpPr>
            <p:nvPr/>
          </p:nvCxnSpPr>
          <p:spPr bwMode="auto">
            <a:xfrm flipH="1">
              <a:off x="1470026" y="4398963"/>
              <a:ext cx="4762" cy="227013"/>
            </a:xfrm>
            <a:prstGeom prst="line">
              <a:avLst/>
            </a:prstGeom>
            <a:noFill/>
            <a:ln w="9525" algn="ctr">
              <a:solidFill>
                <a:srgbClr val="505050"/>
              </a:solidFill>
              <a:round/>
              <a:headEnd/>
              <a:tailEnd/>
            </a:ln>
            <a:extLst>
              <a:ext uri="{909E8E84-426E-40DD-AFC4-6F175D3DCCD1}">
                <a14:hiddenFill xmlns:a14="http://schemas.microsoft.com/office/drawing/2010/main">
                  <a:noFill/>
                </a14:hiddenFill>
              </a:ext>
            </a:extLst>
          </p:spPr>
        </p:cxnSp>
        <p:cxnSp>
          <p:nvCxnSpPr>
            <p:cNvPr id="64553" name="直線コネクタ 58"/>
            <p:cNvCxnSpPr>
              <a:cxnSpLocks noChangeShapeType="1"/>
            </p:cNvCxnSpPr>
            <p:nvPr/>
          </p:nvCxnSpPr>
          <p:spPr bwMode="auto">
            <a:xfrm>
              <a:off x="623887" y="4832350"/>
              <a:ext cx="0" cy="103187"/>
            </a:xfrm>
            <a:prstGeom prst="line">
              <a:avLst/>
            </a:prstGeom>
            <a:noFill/>
            <a:ln w="9525" algn="ctr">
              <a:solidFill>
                <a:srgbClr val="505050"/>
              </a:solidFill>
              <a:round/>
              <a:headEnd/>
              <a:tailEnd/>
            </a:ln>
            <a:extLst>
              <a:ext uri="{909E8E84-426E-40DD-AFC4-6F175D3DCCD1}">
                <a14:hiddenFill xmlns:a14="http://schemas.microsoft.com/office/drawing/2010/main">
                  <a:noFill/>
                </a14:hiddenFill>
              </a:ext>
            </a:extLst>
          </p:spPr>
        </p:cxnSp>
      </p:grpSp>
      <p:sp>
        <p:nvSpPr>
          <p:cNvPr id="70" name="コンテンツ プレースホルダー 2"/>
          <p:cNvSpPr txBox="1">
            <a:spLocks/>
          </p:cNvSpPr>
          <p:nvPr/>
        </p:nvSpPr>
        <p:spPr bwMode="gray">
          <a:xfrm>
            <a:off x="542925" y="5962664"/>
            <a:ext cx="8526463"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面積速度が一定</a:t>
            </a:r>
            <a:r>
              <a:rPr lang="en-US" altLang="ja-JP" kern="0" dirty="0"/>
              <a:t>(</a:t>
            </a:r>
            <a:r>
              <a:rPr lang="en-US" altLang="ja-JP" kern="0" dirty="0" err="1"/>
              <a:t>a</a:t>
            </a:r>
            <a:r>
              <a:rPr lang="en-US" altLang="ja-JP" kern="0" baseline="-25000" dirty="0" err="1"/>
              <a:t>θ</a:t>
            </a:r>
            <a:r>
              <a:rPr lang="en-US" altLang="ja-JP" kern="0" dirty="0"/>
              <a:t>=0</a:t>
            </a:r>
            <a:r>
              <a:rPr lang="ja-JP" altLang="en-US" kern="0" dirty="0"/>
              <a:t>の中心力一般について成立</a:t>
            </a:r>
            <a:r>
              <a:rPr lang="en-US" altLang="ja-JP" kern="0" dirty="0"/>
              <a:t>)</a:t>
            </a:r>
          </a:p>
        </p:txBody>
      </p:sp>
      <p:sp>
        <p:nvSpPr>
          <p:cNvPr id="71" name="コンテンツ プレースホルダー 2"/>
          <p:cNvSpPr txBox="1">
            <a:spLocks/>
          </p:cNvSpPr>
          <p:nvPr/>
        </p:nvSpPr>
        <p:spPr bwMode="gray">
          <a:xfrm>
            <a:off x="585788" y="6405577"/>
            <a:ext cx="5048250"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以下 　　　　　　　　　　 とする。</a:t>
            </a:r>
            <a:endParaRPr lang="en-US" altLang="ja-JP" kern="0" dirty="0"/>
          </a:p>
        </p:txBody>
      </p:sp>
      <p:sp>
        <p:nvSpPr>
          <p:cNvPr id="64519" name="タイトル 4"/>
          <p:cNvSpPr>
            <a:spLocks noGrp="1"/>
          </p:cNvSpPr>
          <p:nvPr>
            <p:ph type="title"/>
          </p:nvPr>
        </p:nvSpPr>
        <p:spPr/>
        <p:txBody>
          <a:bodyPr/>
          <a:lstStyle/>
          <a:p>
            <a:r>
              <a:rPr lang="en-US" altLang="ja-JP"/>
              <a:t>backup slide</a:t>
            </a:r>
            <a:endParaRPr lang="ja-JP" altLang="en-US"/>
          </a:p>
        </p:txBody>
      </p:sp>
      <p:sp>
        <p:nvSpPr>
          <p:cNvPr id="63" name="コンテンツ プレースホルダー 2"/>
          <p:cNvSpPr txBox="1">
            <a:spLocks/>
          </p:cNvSpPr>
          <p:nvPr/>
        </p:nvSpPr>
        <p:spPr bwMode="gray">
          <a:xfrm>
            <a:off x="2836863" y="3800489"/>
            <a:ext cx="4508500"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en-US" altLang="ja-JP" sz="2400" kern="0" dirty="0"/>
              <a:t>(</a:t>
            </a:r>
            <a:r>
              <a:rPr lang="ja-JP" altLang="en-US" sz="2400" kern="0" dirty="0"/>
              <a:t>点</a:t>
            </a:r>
            <a:r>
              <a:rPr lang="en-US" altLang="ja-JP" sz="2400" kern="0" dirty="0"/>
              <a:t>P</a:t>
            </a:r>
            <a:r>
              <a:rPr lang="ja-JP" altLang="en-US" sz="2400" kern="0" dirty="0"/>
              <a:t>の掃く面積速度</a:t>
            </a:r>
            <a:r>
              <a:rPr lang="en-US" altLang="ja-JP" sz="2400" kern="0" dirty="0"/>
              <a:t>)</a:t>
            </a:r>
            <a:r>
              <a:rPr lang="ja-JP" altLang="en-US" sz="2400" kern="0" dirty="0"/>
              <a:t>≃</a:t>
            </a:r>
            <a:r>
              <a:rPr lang="en-US" altLang="ja-JP" sz="2400" kern="0" dirty="0"/>
              <a:t>(</a:t>
            </a:r>
            <a:r>
              <a:rPr lang="ja-JP" altLang="en-US" sz="2400" kern="0" dirty="0"/>
              <a:t>⊿</a:t>
            </a:r>
            <a:r>
              <a:rPr lang="en-US" altLang="ja-JP" sz="2400" kern="0" dirty="0"/>
              <a:t>OPQ)=</a:t>
            </a:r>
          </a:p>
        </p:txBody>
      </p:sp>
      <p:pic>
        <p:nvPicPr>
          <p:cNvPr id="77833" name="Picture 41" descr="C:\Users\azumat1976\Documents\lecture-material\kagakugijutsu_text\azuma\azuma_slide\kepler_eq\kepler_law_eq6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138" y="1993914"/>
            <a:ext cx="36957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4" name="Picture 42" descr="C:\Users\azumat1976\Documents\lecture-material\kagakugijutsu_text\azuma\azuma_slide\kepler_eq\kepler_law_eq6b.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138" y="2413014"/>
            <a:ext cx="84963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5" name="Picture 43" descr="C:\Users\azumat1976\Documents\lecture-material\kagakugijutsu_text\azuma\azuma_slide\kepler_eq\kepler_law_eq7a.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6688" y="2970227"/>
            <a:ext cx="914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6" name="Picture 44" descr="C:\Users\azumat1976\Documents\lecture-material\kagakugijutsu_text\azuma\azuma_slide\kepler_eq\kepler_law_eq7b.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81088" y="2974989"/>
            <a:ext cx="799465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7" name="Picture 45" descr="C:\Users\azumat1976\Documents\lecture-material\kagakugijutsu_text\azuma\azuma_slide\kepler_eq\kepler_law_eq7c.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1088" y="3424252"/>
            <a:ext cx="17145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8" name="Picture 46" descr="C:\Users\azumat1976\Documents\lecture-material\kagakugijutsu_text\azuma\azuma_slide\kepler_eq\kepler_law_eq8.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02500" y="3624277"/>
            <a:ext cx="1814513"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7839" name="グループ化 1"/>
          <p:cNvGrpSpPr>
            <a:grpSpLocks/>
          </p:cNvGrpSpPr>
          <p:nvPr/>
        </p:nvGrpSpPr>
        <p:grpSpPr bwMode="auto">
          <a:xfrm>
            <a:off x="2809875" y="4227527"/>
            <a:ext cx="6219825" cy="582612"/>
            <a:chOff x="2809875" y="3915085"/>
            <a:chExt cx="6219825" cy="582303"/>
          </a:xfrm>
        </p:grpSpPr>
        <p:sp>
          <p:nvSpPr>
            <p:cNvPr id="67" name="コンテンツ プレースホルダー 2"/>
            <p:cNvSpPr txBox="1">
              <a:spLocks/>
            </p:cNvSpPr>
            <p:nvPr/>
          </p:nvSpPr>
          <p:spPr bwMode="gray">
            <a:xfrm>
              <a:off x="2809875" y="4003938"/>
              <a:ext cx="6219825" cy="49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運動方程式　　　　　　　　　　　　　　　　より</a:t>
              </a:r>
              <a:endParaRPr lang="en-US" altLang="ja-JP" kern="0" dirty="0"/>
            </a:p>
          </p:txBody>
        </p:sp>
        <p:pic>
          <p:nvPicPr>
            <p:cNvPr id="64532" name="Picture 47" descr="C:\Users\azumat1976\Documents\lecture-material\kagakugijutsu_text\azuma\azuma_slide\kepler_eq\kepler_law_eq5.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37916" y="3915085"/>
              <a:ext cx="3669423" cy="50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7840" name="Picture 49" descr="C:\Users\azumat1976\Documents\lecture-material\kagakugijutsu_text\azuma\azuma_slide\kepler_eq\kepler_law_eq9.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63838" y="4829189"/>
            <a:ext cx="6134100" cy="1055688"/>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77841" name="Picture 50" descr="C:\Users\azumat1976\Documents\lecture-material\kagakugijutsu_text\azuma\azuma_slide\kepler_eq\kepler_law_eq10.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12863" y="6243652"/>
            <a:ext cx="241935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30" name="スライド番号プレースホルダー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B703DBA6-699B-41DD-86E4-E17F0AF052C2}" type="slidenum">
              <a:rPr kumimoji="0" lang="ja-JP" altLang="en-US" smtClean="0">
                <a:solidFill>
                  <a:schemeClr val="tx1"/>
                </a:solidFill>
              </a:rPr>
              <a:pPr>
                <a:lnSpc>
                  <a:spcPct val="100000"/>
                </a:lnSpc>
                <a:spcBef>
                  <a:spcPct val="0"/>
                </a:spcBef>
                <a:spcAft>
                  <a:spcPct val="0"/>
                </a:spcAft>
                <a:buClrTx/>
                <a:buFontTx/>
                <a:buNone/>
              </a:pPr>
              <a:t>65</a:t>
            </a:fld>
            <a:endParaRPr kumimoji="0" lang="ja-JP" altLang="en-US">
              <a:solidFill>
                <a:schemeClr val="tx1"/>
              </a:solidFill>
            </a:endParaRPr>
          </a:p>
        </p:txBody>
      </p:sp>
      <p:sp>
        <p:nvSpPr>
          <p:cNvPr id="43" name="角丸四角形 42"/>
          <p:cNvSpPr/>
          <p:nvPr/>
        </p:nvSpPr>
        <p:spPr bwMode="gray">
          <a:xfrm>
            <a:off x="101600" y="897265"/>
            <a:ext cx="8966200" cy="1143000"/>
          </a:xfrm>
          <a:prstGeom prst="roundRect">
            <a:avLst/>
          </a:prstGeom>
          <a:solidFill>
            <a:schemeClr val="accent2">
              <a:lumMod val="20000"/>
              <a:lumOff val="80000"/>
            </a:schemeClr>
          </a:solidFill>
          <a:ln w="28575" algn="ctr">
            <a:solidFill>
              <a:srgbClr val="0070C0"/>
            </a:solidFill>
            <a:miter lim="800000"/>
            <a:headEnd/>
            <a:tailEnd/>
          </a:ln>
          <a:effectLst/>
        </p:spPr>
        <p:txBody>
          <a:bodyPr wrap="none" anchor="ctr"/>
          <a:lstStyle/>
          <a:p>
            <a:pPr algn="ctr" eaLnBrk="1" hangingPunct="1">
              <a:defRPr/>
            </a:pPr>
            <a:endParaRPr lang="ja-JP" altLang="en-US" dirty="0">
              <a:ea typeface="ＭＳ Ｐゴシック" panose="020B0600070205080204" pitchFamily="50" charset="-128"/>
            </a:endParaRPr>
          </a:p>
        </p:txBody>
      </p:sp>
      <p:sp>
        <p:nvSpPr>
          <p:cNvPr id="44" name="コンテンツ プレースホルダー 2"/>
          <p:cNvSpPr txBox="1">
            <a:spLocks/>
          </p:cNvSpPr>
          <p:nvPr/>
        </p:nvSpPr>
        <p:spPr bwMode="gray">
          <a:xfrm>
            <a:off x="231775" y="1019502"/>
            <a:ext cx="8556625"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ケプラーの第</a:t>
            </a:r>
            <a:r>
              <a:rPr lang="en-US" altLang="ja-JP" kern="0" dirty="0"/>
              <a:t>2</a:t>
            </a:r>
            <a:r>
              <a:rPr lang="ja-JP" altLang="en-US" kern="0" dirty="0"/>
              <a:t>法則</a:t>
            </a:r>
            <a:r>
              <a:rPr lang="en-US" altLang="ja-JP" kern="0" dirty="0"/>
              <a:t>(1609</a:t>
            </a:r>
            <a:r>
              <a:rPr lang="ja-JP" altLang="en-US" kern="0" dirty="0"/>
              <a:t>年</a:t>
            </a:r>
            <a:r>
              <a:rPr lang="en-US" altLang="ja-JP" kern="0" dirty="0"/>
              <a:t>,)</a:t>
            </a:r>
          </a:p>
          <a:p>
            <a:pPr marL="0" indent="0" eaLnBrk="1" hangingPunct="1">
              <a:buFont typeface="Wingdings" pitchFamily="2" charset="2"/>
              <a:buNone/>
              <a:defRPr/>
            </a:pPr>
            <a:r>
              <a:rPr lang="ja-JP" altLang="en-US" kern="0" dirty="0"/>
              <a:t>「惑星と太陽を結ぶ線分が掃く面積速度は一定である」</a:t>
            </a:r>
            <a:endParaRPr lang="en-US" altLang="ja-JP" kern="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7833"/>
                                        </p:tgtEl>
                                        <p:attrNameLst>
                                          <p:attrName>style.visibility</p:attrName>
                                        </p:attrNameLst>
                                      </p:cBhvr>
                                      <p:to>
                                        <p:strVal val="visible"/>
                                      </p:to>
                                    </p:set>
                                    <p:anim calcmode="lin" valueType="num">
                                      <p:cBhvr additive="base">
                                        <p:cTn id="7" dur="500" fill="hold"/>
                                        <p:tgtEl>
                                          <p:spTgt spid="77833"/>
                                        </p:tgtEl>
                                        <p:attrNameLst>
                                          <p:attrName>ppt_x</p:attrName>
                                        </p:attrNameLst>
                                      </p:cBhvr>
                                      <p:tavLst>
                                        <p:tav tm="0">
                                          <p:val>
                                            <p:strVal val="#ppt_x"/>
                                          </p:val>
                                        </p:tav>
                                        <p:tav tm="100000">
                                          <p:val>
                                            <p:strVal val="#ppt_x"/>
                                          </p:val>
                                        </p:tav>
                                      </p:tavLst>
                                    </p:anim>
                                    <p:anim calcmode="lin" valueType="num">
                                      <p:cBhvr additive="base">
                                        <p:cTn id="8" dur="500" fill="hold"/>
                                        <p:tgtEl>
                                          <p:spTgt spid="7783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7834"/>
                                        </p:tgtEl>
                                        <p:attrNameLst>
                                          <p:attrName>style.visibility</p:attrName>
                                        </p:attrNameLst>
                                      </p:cBhvr>
                                      <p:to>
                                        <p:strVal val="visible"/>
                                      </p:to>
                                    </p:set>
                                    <p:anim calcmode="lin" valueType="num">
                                      <p:cBhvr additive="base">
                                        <p:cTn id="13" dur="500" fill="hold"/>
                                        <p:tgtEl>
                                          <p:spTgt spid="77834"/>
                                        </p:tgtEl>
                                        <p:attrNameLst>
                                          <p:attrName>ppt_x</p:attrName>
                                        </p:attrNameLst>
                                      </p:cBhvr>
                                      <p:tavLst>
                                        <p:tav tm="0">
                                          <p:val>
                                            <p:strVal val="#ppt_x"/>
                                          </p:val>
                                        </p:tav>
                                        <p:tav tm="100000">
                                          <p:val>
                                            <p:strVal val="#ppt_x"/>
                                          </p:val>
                                        </p:tav>
                                      </p:tavLst>
                                    </p:anim>
                                    <p:anim calcmode="lin" valueType="num">
                                      <p:cBhvr additive="base">
                                        <p:cTn id="14" dur="500" fill="hold"/>
                                        <p:tgtEl>
                                          <p:spTgt spid="7783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77835"/>
                                        </p:tgtEl>
                                        <p:attrNameLst>
                                          <p:attrName>style.visibility</p:attrName>
                                        </p:attrNameLst>
                                      </p:cBhvr>
                                      <p:to>
                                        <p:strVal val="visible"/>
                                      </p:to>
                                    </p:set>
                                    <p:anim calcmode="lin" valueType="num">
                                      <p:cBhvr additive="base">
                                        <p:cTn id="19" dur="500" fill="hold"/>
                                        <p:tgtEl>
                                          <p:spTgt spid="77835"/>
                                        </p:tgtEl>
                                        <p:attrNameLst>
                                          <p:attrName>ppt_x</p:attrName>
                                        </p:attrNameLst>
                                      </p:cBhvr>
                                      <p:tavLst>
                                        <p:tav tm="0">
                                          <p:val>
                                            <p:strVal val="#ppt_x"/>
                                          </p:val>
                                        </p:tav>
                                        <p:tav tm="100000">
                                          <p:val>
                                            <p:strVal val="#ppt_x"/>
                                          </p:val>
                                        </p:tav>
                                      </p:tavLst>
                                    </p:anim>
                                    <p:anim calcmode="lin" valueType="num">
                                      <p:cBhvr additive="base">
                                        <p:cTn id="20" dur="500" fill="hold"/>
                                        <p:tgtEl>
                                          <p:spTgt spid="7783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7836"/>
                                        </p:tgtEl>
                                        <p:attrNameLst>
                                          <p:attrName>style.visibility</p:attrName>
                                        </p:attrNameLst>
                                      </p:cBhvr>
                                      <p:to>
                                        <p:strVal val="visible"/>
                                      </p:to>
                                    </p:set>
                                    <p:anim calcmode="lin" valueType="num">
                                      <p:cBhvr additive="base">
                                        <p:cTn id="23" dur="500" fill="hold"/>
                                        <p:tgtEl>
                                          <p:spTgt spid="77836"/>
                                        </p:tgtEl>
                                        <p:attrNameLst>
                                          <p:attrName>ppt_x</p:attrName>
                                        </p:attrNameLst>
                                      </p:cBhvr>
                                      <p:tavLst>
                                        <p:tav tm="0">
                                          <p:val>
                                            <p:strVal val="#ppt_x"/>
                                          </p:val>
                                        </p:tav>
                                        <p:tav tm="100000">
                                          <p:val>
                                            <p:strVal val="#ppt_x"/>
                                          </p:val>
                                        </p:tav>
                                      </p:tavLst>
                                    </p:anim>
                                    <p:anim calcmode="lin" valueType="num">
                                      <p:cBhvr additive="base">
                                        <p:cTn id="24" dur="500" fill="hold"/>
                                        <p:tgtEl>
                                          <p:spTgt spid="7783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7837"/>
                                        </p:tgtEl>
                                        <p:attrNameLst>
                                          <p:attrName>style.visibility</p:attrName>
                                        </p:attrNameLst>
                                      </p:cBhvr>
                                      <p:to>
                                        <p:strVal val="visible"/>
                                      </p:to>
                                    </p:set>
                                    <p:anim calcmode="lin" valueType="num">
                                      <p:cBhvr additive="base">
                                        <p:cTn id="27" dur="500" fill="hold"/>
                                        <p:tgtEl>
                                          <p:spTgt spid="77837"/>
                                        </p:tgtEl>
                                        <p:attrNameLst>
                                          <p:attrName>ppt_x</p:attrName>
                                        </p:attrNameLst>
                                      </p:cBhvr>
                                      <p:tavLst>
                                        <p:tav tm="0">
                                          <p:val>
                                            <p:strVal val="#ppt_x"/>
                                          </p:val>
                                        </p:tav>
                                        <p:tav tm="100000">
                                          <p:val>
                                            <p:strVal val="#ppt_x"/>
                                          </p:val>
                                        </p:tav>
                                      </p:tavLst>
                                    </p:anim>
                                    <p:anim calcmode="lin" valueType="num">
                                      <p:cBhvr additive="base">
                                        <p:cTn id="28" dur="500" fill="hold"/>
                                        <p:tgtEl>
                                          <p:spTgt spid="77837"/>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77828"/>
                                        </p:tgtEl>
                                        <p:attrNameLst>
                                          <p:attrName>style.visibility</p:attrName>
                                        </p:attrNameLst>
                                      </p:cBhvr>
                                      <p:to>
                                        <p:strVal val="visible"/>
                                      </p:to>
                                    </p:set>
                                    <p:anim calcmode="lin" valueType="num">
                                      <p:cBhvr additive="base">
                                        <p:cTn id="33" dur="500" fill="hold"/>
                                        <p:tgtEl>
                                          <p:spTgt spid="77828"/>
                                        </p:tgtEl>
                                        <p:attrNameLst>
                                          <p:attrName>ppt_x</p:attrName>
                                        </p:attrNameLst>
                                      </p:cBhvr>
                                      <p:tavLst>
                                        <p:tav tm="0">
                                          <p:val>
                                            <p:strVal val="#ppt_x"/>
                                          </p:val>
                                        </p:tav>
                                        <p:tav tm="100000">
                                          <p:val>
                                            <p:strVal val="#ppt_x"/>
                                          </p:val>
                                        </p:tav>
                                      </p:tavLst>
                                    </p:anim>
                                    <p:anim calcmode="lin" valueType="num">
                                      <p:cBhvr additive="base">
                                        <p:cTn id="34" dur="500" fill="hold"/>
                                        <p:tgtEl>
                                          <p:spTgt spid="77828"/>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ppt_x"/>
                                          </p:val>
                                        </p:tav>
                                        <p:tav tm="100000">
                                          <p:val>
                                            <p:strVal val="#ppt_x"/>
                                          </p:val>
                                        </p:tav>
                                      </p:tavLst>
                                    </p:anim>
                                    <p:anim calcmode="lin" valueType="num">
                                      <p:cBhvr additive="base">
                                        <p:cTn id="40" dur="50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77838"/>
                                        </p:tgtEl>
                                        <p:attrNameLst>
                                          <p:attrName>style.visibility</p:attrName>
                                        </p:attrNameLst>
                                      </p:cBhvr>
                                      <p:to>
                                        <p:strVal val="visible"/>
                                      </p:to>
                                    </p:set>
                                    <p:anim calcmode="lin" valueType="num">
                                      <p:cBhvr additive="base">
                                        <p:cTn id="43" dur="500" fill="hold"/>
                                        <p:tgtEl>
                                          <p:spTgt spid="77838"/>
                                        </p:tgtEl>
                                        <p:attrNameLst>
                                          <p:attrName>ppt_x</p:attrName>
                                        </p:attrNameLst>
                                      </p:cBhvr>
                                      <p:tavLst>
                                        <p:tav tm="0">
                                          <p:val>
                                            <p:strVal val="#ppt_x"/>
                                          </p:val>
                                        </p:tav>
                                        <p:tav tm="100000">
                                          <p:val>
                                            <p:strVal val="#ppt_x"/>
                                          </p:val>
                                        </p:tav>
                                      </p:tavLst>
                                    </p:anim>
                                    <p:anim calcmode="lin" valueType="num">
                                      <p:cBhvr additive="base">
                                        <p:cTn id="44" dur="500" fill="hold"/>
                                        <p:tgtEl>
                                          <p:spTgt spid="77838"/>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77839"/>
                                        </p:tgtEl>
                                        <p:attrNameLst>
                                          <p:attrName>style.visibility</p:attrName>
                                        </p:attrNameLst>
                                      </p:cBhvr>
                                      <p:to>
                                        <p:strVal val="visible"/>
                                      </p:to>
                                    </p:set>
                                    <p:anim calcmode="lin" valueType="num">
                                      <p:cBhvr additive="base">
                                        <p:cTn id="49" dur="500" fill="hold"/>
                                        <p:tgtEl>
                                          <p:spTgt spid="77839"/>
                                        </p:tgtEl>
                                        <p:attrNameLst>
                                          <p:attrName>ppt_x</p:attrName>
                                        </p:attrNameLst>
                                      </p:cBhvr>
                                      <p:tavLst>
                                        <p:tav tm="0">
                                          <p:val>
                                            <p:strVal val="#ppt_x"/>
                                          </p:val>
                                        </p:tav>
                                        <p:tav tm="100000">
                                          <p:val>
                                            <p:strVal val="#ppt_x"/>
                                          </p:val>
                                        </p:tav>
                                      </p:tavLst>
                                    </p:anim>
                                    <p:anim calcmode="lin" valueType="num">
                                      <p:cBhvr additive="base">
                                        <p:cTn id="50" dur="500" fill="hold"/>
                                        <p:tgtEl>
                                          <p:spTgt spid="77839"/>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77840"/>
                                        </p:tgtEl>
                                        <p:attrNameLst>
                                          <p:attrName>style.visibility</p:attrName>
                                        </p:attrNameLst>
                                      </p:cBhvr>
                                      <p:to>
                                        <p:strVal val="visible"/>
                                      </p:to>
                                    </p:set>
                                    <p:anim calcmode="lin" valueType="num">
                                      <p:cBhvr additive="base">
                                        <p:cTn id="55" dur="500" fill="hold"/>
                                        <p:tgtEl>
                                          <p:spTgt spid="77840"/>
                                        </p:tgtEl>
                                        <p:attrNameLst>
                                          <p:attrName>ppt_x</p:attrName>
                                        </p:attrNameLst>
                                      </p:cBhvr>
                                      <p:tavLst>
                                        <p:tav tm="0">
                                          <p:val>
                                            <p:strVal val="#ppt_x"/>
                                          </p:val>
                                        </p:tav>
                                        <p:tav tm="100000">
                                          <p:val>
                                            <p:strVal val="#ppt_x"/>
                                          </p:val>
                                        </p:tav>
                                      </p:tavLst>
                                    </p:anim>
                                    <p:anim calcmode="lin" valueType="num">
                                      <p:cBhvr additive="base">
                                        <p:cTn id="56" dur="500" fill="hold"/>
                                        <p:tgtEl>
                                          <p:spTgt spid="77840"/>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70"/>
                                        </p:tgtEl>
                                        <p:attrNameLst>
                                          <p:attrName>style.visibility</p:attrName>
                                        </p:attrNameLst>
                                      </p:cBhvr>
                                      <p:to>
                                        <p:strVal val="visible"/>
                                      </p:to>
                                    </p:set>
                                    <p:anim calcmode="lin" valueType="num">
                                      <p:cBhvr additive="base">
                                        <p:cTn id="61" dur="500" fill="hold"/>
                                        <p:tgtEl>
                                          <p:spTgt spid="70"/>
                                        </p:tgtEl>
                                        <p:attrNameLst>
                                          <p:attrName>ppt_x</p:attrName>
                                        </p:attrNameLst>
                                      </p:cBhvr>
                                      <p:tavLst>
                                        <p:tav tm="0">
                                          <p:val>
                                            <p:strVal val="#ppt_x"/>
                                          </p:val>
                                        </p:tav>
                                        <p:tav tm="100000">
                                          <p:val>
                                            <p:strVal val="#ppt_x"/>
                                          </p:val>
                                        </p:tav>
                                      </p:tavLst>
                                    </p:anim>
                                    <p:anim calcmode="lin" valueType="num">
                                      <p:cBhvr additive="base">
                                        <p:cTn id="62"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additive="base">
                                        <p:cTn id="67" dur="500" fill="hold"/>
                                        <p:tgtEl>
                                          <p:spTgt spid="71"/>
                                        </p:tgtEl>
                                        <p:attrNameLst>
                                          <p:attrName>ppt_x</p:attrName>
                                        </p:attrNameLst>
                                      </p:cBhvr>
                                      <p:tavLst>
                                        <p:tav tm="0">
                                          <p:val>
                                            <p:strVal val="#ppt_x"/>
                                          </p:val>
                                        </p:tav>
                                        <p:tav tm="100000">
                                          <p:val>
                                            <p:strVal val="#ppt_x"/>
                                          </p:val>
                                        </p:tav>
                                      </p:tavLst>
                                    </p:anim>
                                    <p:anim calcmode="lin" valueType="num">
                                      <p:cBhvr additive="base">
                                        <p:cTn id="68" dur="500" fill="hold"/>
                                        <p:tgtEl>
                                          <p:spTgt spid="71"/>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77841"/>
                                        </p:tgtEl>
                                        <p:attrNameLst>
                                          <p:attrName>style.visibility</p:attrName>
                                        </p:attrNameLst>
                                      </p:cBhvr>
                                      <p:to>
                                        <p:strVal val="visible"/>
                                      </p:to>
                                    </p:set>
                                    <p:anim calcmode="lin" valueType="num">
                                      <p:cBhvr additive="base">
                                        <p:cTn id="71" dur="500" fill="hold"/>
                                        <p:tgtEl>
                                          <p:spTgt spid="77841"/>
                                        </p:tgtEl>
                                        <p:attrNameLst>
                                          <p:attrName>ppt_x</p:attrName>
                                        </p:attrNameLst>
                                      </p:cBhvr>
                                      <p:tavLst>
                                        <p:tav tm="0">
                                          <p:val>
                                            <p:strVal val="#ppt_x"/>
                                          </p:val>
                                        </p:tav>
                                        <p:tav tm="100000">
                                          <p:val>
                                            <p:strVal val="#ppt_x"/>
                                          </p:val>
                                        </p:tav>
                                      </p:tavLst>
                                    </p:anim>
                                    <p:anim calcmode="lin" valueType="num">
                                      <p:cBhvr additive="base">
                                        <p:cTn id="72" dur="500" fill="hold"/>
                                        <p:tgtEl>
                                          <p:spTgt spid="778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63"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
          <p:cNvSpPr>
            <a:spLocks noChangeArrowheads="1"/>
          </p:cNvSpPr>
          <p:nvPr/>
        </p:nvSpPr>
        <p:spPr bwMode="gray">
          <a:xfrm>
            <a:off x="0" y="6359525"/>
            <a:ext cx="9144000" cy="484188"/>
          </a:xfrm>
          <a:prstGeom prst="rect">
            <a:avLst/>
          </a:prstGeom>
          <a:solidFill>
            <a:schemeClr val="bg1"/>
          </a:solidFill>
          <a:ln w="9525" algn="ctr">
            <a:solidFill>
              <a:schemeClr val="bg1"/>
            </a:solidFill>
            <a:miter lim="800000"/>
            <a:headEnd/>
            <a:tailEnd/>
          </a:ln>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sp>
        <p:nvSpPr>
          <p:cNvPr id="65540" name="タイトル 4"/>
          <p:cNvSpPr>
            <a:spLocks noGrp="1"/>
          </p:cNvSpPr>
          <p:nvPr>
            <p:ph type="title"/>
          </p:nvPr>
        </p:nvSpPr>
        <p:spPr/>
        <p:txBody>
          <a:bodyPr/>
          <a:lstStyle/>
          <a:p>
            <a:r>
              <a:rPr lang="en-US" altLang="ja-JP"/>
              <a:t>backup slide</a:t>
            </a:r>
            <a:endParaRPr lang="ja-JP" altLang="en-US"/>
          </a:p>
        </p:txBody>
      </p:sp>
      <p:sp>
        <p:nvSpPr>
          <p:cNvPr id="36" name="コンテンツ プレースホルダー 2"/>
          <p:cNvSpPr txBox="1">
            <a:spLocks/>
          </p:cNvSpPr>
          <p:nvPr/>
        </p:nvSpPr>
        <p:spPr bwMode="gray">
          <a:xfrm>
            <a:off x="3294001" y="2216710"/>
            <a:ext cx="10366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とする。</a:t>
            </a:r>
            <a:endParaRPr lang="en-US" altLang="ja-JP" kern="0" dirty="0"/>
          </a:p>
        </p:txBody>
      </p:sp>
      <p:sp>
        <p:nvSpPr>
          <p:cNvPr id="2" name="右矢印 1"/>
          <p:cNvSpPr/>
          <p:nvPr/>
        </p:nvSpPr>
        <p:spPr bwMode="gray">
          <a:xfrm>
            <a:off x="2782888" y="2805999"/>
            <a:ext cx="561975" cy="471487"/>
          </a:xfrm>
          <a:prstGeom prst="rightArrow">
            <a:avLst/>
          </a:prstGeom>
          <a:solidFill>
            <a:schemeClr val="accent2">
              <a:lumMod val="20000"/>
              <a:lumOff val="80000"/>
            </a:schemeClr>
          </a:solidFill>
          <a:ln w="9525" algn="ctr">
            <a:solidFill>
              <a:srgbClr val="0070C0"/>
            </a:solidFill>
            <a:miter lim="800000"/>
            <a:headEnd/>
            <a:tailEnd/>
          </a:ln>
          <a:effectLst/>
        </p:spPr>
        <p:txBody>
          <a:bodyPr wrap="none" anchor="ctr"/>
          <a:lstStyle/>
          <a:p>
            <a:pPr algn="ctr" eaLnBrk="1" hangingPunct="1">
              <a:defRPr/>
            </a:pPr>
            <a:endParaRPr lang="ja-JP" altLang="en-US" dirty="0"/>
          </a:p>
        </p:txBody>
      </p:sp>
      <p:sp>
        <p:nvSpPr>
          <p:cNvPr id="45" name="コンテンツ プレースホルダー 2"/>
          <p:cNvSpPr txBox="1">
            <a:spLocks/>
          </p:cNvSpPr>
          <p:nvPr/>
        </p:nvSpPr>
        <p:spPr bwMode="gray">
          <a:xfrm>
            <a:off x="231775" y="4193474"/>
            <a:ext cx="4141788"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動径方向の運動方程式</a:t>
            </a:r>
            <a:endParaRPr lang="en-US" altLang="ja-JP" kern="0" dirty="0"/>
          </a:p>
        </p:txBody>
      </p:sp>
      <p:sp>
        <p:nvSpPr>
          <p:cNvPr id="46" name="右矢印 45"/>
          <p:cNvSpPr/>
          <p:nvPr/>
        </p:nvSpPr>
        <p:spPr bwMode="gray">
          <a:xfrm rot="5400000">
            <a:off x="2578894" y="5578568"/>
            <a:ext cx="409575" cy="407987"/>
          </a:xfrm>
          <a:prstGeom prst="rightArrow">
            <a:avLst/>
          </a:prstGeom>
          <a:solidFill>
            <a:schemeClr val="accent2">
              <a:lumMod val="20000"/>
              <a:lumOff val="80000"/>
            </a:schemeClr>
          </a:solidFill>
          <a:ln w="9525" algn="ctr">
            <a:solidFill>
              <a:srgbClr val="0070C0"/>
            </a:solidFill>
            <a:miter lim="800000"/>
            <a:headEnd/>
            <a:tailEnd/>
          </a:ln>
          <a:effectLst/>
        </p:spPr>
        <p:txBody>
          <a:bodyPr wrap="none" anchor="ctr"/>
          <a:lstStyle/>
          <a:p>
            <a:pPr algn="ctr" eaLnBrk="1" hangingPunct="1">
              <a:defRPr/>
            </a:pPr>
            <a:endParaRPr lang="ja-JP" altLang="en-US" dirty="0"/>
          </a:p>
        </p:txBody>
      </p:sp>
      <p:sp>
        <p:nvSpPr>
          <p:cNvPr id="21" name="コンテンツ プレースホルダー 2"/>
          <p:cNvSpPr txBox="1">
            <a:spLocks/>
          </p:cNvSpPr>
          <p:nvPr/>
        </p:nvSpPr>
        <p:spPr bwMode="gray">
          <a:xfrm>
            <a:off x="404812" y="2216710"/>
            <a:ext cx="1036638"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以下、</a:t>
            </a:r>
            <a:endParaRPr lang="en-US" altLang="ja-JP" kern="0" dirty="0"/>
          </a:p>
        </p:txBody>
      </p:sp>
      <p:pic>
        <p:nvPicPr>
          <p:cNvPr id="79882" name="Picture 16" descr="C:\Users\azumat1976\Documents\lecture-material\kagakugijutsu_text\azuma\azuma_slide\kepler_eq\kepler_law_eq4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8831" y="2018197"/>
            <a:ext cx="1839118" cy="7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3" name="Picture 17" descr="C:\Users\azumat1976\Documents\lecture-material\kagakugijutsu_text\azuma\azuma_slide\kepler_eq\kepler_law_eq1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1775" y="2677411"/>
            <a:ext cx="241935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4" name="Picture 18" descr="C:\Users\azumat1976\Documents\lecture-material\kagakugijutsu_text\azuma\azuma_slide\kepler_eq\kepler_law_eq1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03625" y="2544061"/>
            <a:ext cx="380682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5" name="Picture 19" descr="C:\Users\azumat1976\Documents\lecture-material\kagakugijutsu_text\azuma\azuma_slide\kepler_eq\kepler_law_eq12.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3050" y="3564824"/>
            <a:ext cx="85566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6" name="Picture 20" descr="C:\Users\azumat1976\Documents\lecture-material\kagakugijutsu_text\azuma\azuma_slide\kepler_eq\kepler_law_eq13.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5475" y="4528995"/>
            <a:ext cx="5438775"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7" name="Picture 21" descr="C:\Users\azumat1976\Documents\lecture-material\kagakugijutsu_text\azuma\azuma_slide\kepler_eq\kepler_law_eq14.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5475" y="5770977"/>
            <a:ext cx="44100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52" name="スライド番号プレースホルダー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B5327055-5758-4684-B61D-64DEEF65DD99}" type="slidenum">
              <a:rPr kumimoji="0" lang="ja-JP" altLang="en-US" smtClean="0">
                <a:solidFill>
                  <a:schemeClr val="tx1"/>
                </a:solidFill>
              </a:rPr>
              <a:pPr>
                <a:lnSpc>
                  <a:spcPct val="100000"/>
                </a:lnSpc>
                <a:spcBef>
                  <a:spcPct val="0"/>
                </a:spcBef>
                <a:spcAft>
                  <a:spcPct val="0"/>
                </a:spcAft>
                <a:buClrTx/>
                <a:buFontTx/>
                <a:buNone/>
              </a:pPr>
              <a:t>66</a:t>
            </a:fld>
            <a:endParaRPr kumimoji="0" lang="ja-JP" altLang="en-US">
              <a:solidFill>
                <a:schemeClr val="tx1"/>
              </a:solidFill>
            </a:endParaRPr>
          </a:p>
        </p:txBody>
      </p:sp>
      <p:sp>
        <p:nvSpPr>
          <p:cNvPr id="18" name="角丸四角形 17"/>
          <p:cNvSpPr/>
          <p:nvPr/>
        </p:nvSpPr>
        <p:spPr bwMode="gray">
          <a:xfrm>
            <a:off x="101600" y="913031"/>
            <a:ext cx="8966200" cy="1143000"/>
          </a:xfrm>
          <a:prstGeom prst="roundRect">
            <a:avLst/>
          </a:prstGeom>
          <a:solidFill>
            <a:schemeClr val="accent2">
              <a:lumMod val="20000"/>
              <a:lumOff val="80000"/>
            </a:schemeClr>
          </a:solidFill>
          <a:ln w="28575" algn="ctr">
            <a:solidFill>
              <a:srgbClr val="0070C0"/>
            </a:solidFill>
            <a:miter lim="800000"/>
            <a:headEnd/>
            <a:tailEnd/>
          </a:ln>
          <a:effectLst/>
        </p:spPr>
        <p:txBody>
          <a:bodyPr wrap="none" anchor="ctr"/>
          <a:lstStyle/>
          <a:p>
            <a:pPr algn="ctr" eaLnBrk="1" hangingPunct="1">
              <a:defRPr/>
            </a:pPr>
            <a:endParaRPr lang="ja-JP" altLang="en-US" dirty="0">
              <a:ea typeface="ＭＳ Ｐゴシック" panose="020B0600070205080204" pitchFamily="50" charset="-128"/>
            </a:endParaRPr>
          </a:p>
        </p:txBody>
      </p:sp>
      <p:sp>
        <p:nvSpPr>
          <p:cNvPr id="19" name="コンテンツ プレースホルダー 2"/>
          <p:cNvSpPr txBox="1">
            <a:spLocks/>
          </p:cNvSpPr>
          <p:nvPr/>
        </p:nvSpPr>
        <p:spPr bwMode="gray">
          <a:xfrm>
            <a:off x="231775" y="1035268"/>
            <a:ext cx="8556625"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ケプラーの第</a:t>
            </a:r>
            <a:r>
              <a:rPr lang="en-US" altLang="ja-JP" kern="0" dirty="0"/>
              <a:t>1</a:t>
            </a:r>
            <a:r>
              <a:rPr lang="ja-JP" altLang="en-US" kern="0" dirty="0"/>
              <a:t>法則</a:t>
            </a:r>
            <a:r>
              <a:rPr lang="en-US" altLang="ja-JP" kern="0" dirty="0"/>
              <a:t>(1609</a:t>
            </a:r>
            <a:r>
              <a:rPr lang="ja-JP" altLang="en-US" kern="0" dirty="0"/>
              <a:t>年</a:t>
            </a:r>
            <a:r>
              <a:rPr lang="en-US" altLang="ja-JP" kern="0" dirty="0"/>
              <a:t>)</a:t>
            </a:r>
          </a:p>
          <a:p>
            <a:pPr marL="0" indent="0" eaLnBrk="1" hangingPunct="1">
              <a:buFont typeface="Wingdings" pitchFamily="2" charset="2"/>
              <a:buNone/>
              <a:defRPr/>
            </a:pPr>
            <a:r>
              <a:rPr lang="ja-JP" altLang="en-US" kern="0" dirty="0"/>
              <a:t>「惑星は太陽を焦点とする楕円軌道を描く」</a:t>
            </a:r>
            <a:endParaRPr lang="en-US" altLang="ja-JP" kern="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9882"/>
                                        </p:tgtEl>
                                        <p:attrNameLst>
                                          <p:attrName>style.visibility</p:attrName>
                                        </p:attrNameLst>
                                      </p:cBhvr>
                                      <p:to>
                                        <p:strVal val="visible"/>
                                      </p:to>
                                    </p:set>
                                    <p:anim calcmode="lin" valueType="num">
                                      <p:cBhvr additive="base">
                                        <p:cTn id="15" dur="500" fill="hold"/>
                                        <p:tgtEl>
                                          <p:spTgt spid="79882"/>
                                        </p:tgtEl>
                                        <p:attrNameLst>
                                          <p:attrName>ppt_x</p:attrName>
                                        </p:attrNameLst>
                                      </p:cBhvr>
                                      <p:tavLst>
                                        <p:tav tm="0">
                                          <p:val>
                                            <p:strVal val="#ppt_x"/>
                                          </p:val>
                                        </p:tav>
                                        <p:tav tm="100000">
                                          <p:val>
                                            <p:strVal val="#ppt_x"/>
                                          </p:val>
                                        </p:tav>
                                      </p:tavLst>
                                    </p:anim>
                                    <p:anim calcmode="lin" valueType="num">
                                      <p:cBhvr additive="base">
                                        <p:cTn id="16" dur="500" fill="hold"/>
                                        <p:tgtEl>
                                          <p:spTgt spid="79882"/>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79883"/>
                                        </p:tgtEl>
                                        <p:attrNameLst>
                                          <p:attrName>style.visibility</p:attrName>
                                        </p:attrNameLst>
                                      </p:cBhvr>
                                      <p:to>
                                        <p:strVal val="visible"/>
                                      </p:to>
                                    </p:set>
                                    <p:anim calcmode="lin" valueType="num">
                                      <p:cBhvr additive="base">
                                        <p:cTn id="21" dur="500" fill="hold"/>
                                        <p:tgtEl>
                                          <p:spTgt spid="79883"/>
                                        </p:tgtEl>
                                        <p:attrNameLst>
                                          <p:attrName>ppt_x</p:attrName>
                                        </p:attrNameLst>
                                      </p:cBhvr>
                                      <p:tavLst>
                                        <p:tav tm="0">
                                          <p:val>
                                            <p:strVal val="#ppt_x"/>
                                          </p:val>
                                        </p:tav>
                                        <p:tav tm="100000">
                                          <p:val>
                                            <p:strVal val="#ppt_x"/>
                                          </p:val>
                                        </p:tav>
                                      </p:tavLst>
                                    </p:anim>
                                    <p:anim calcmode="lin" valueType="num">
                                      <p:cBhvr additive="base">
                                        <p:cTn id="22" dur="500" fill="hold"/>
                                        <p:tgtEl>
                                          <p:spTgt spid="79883"/>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ppt_x"/>
                                          </p:val>
                                        </p:tav>
                                        <p:tav tm="100000">
                                          <p:val>
                                            <p:strVal val="#ppt_x"/>
                                          </p:val>
                                        </p:tav>
                                      </p:tavLst>
                                    </p:anim>
                                    <p:anim calcmode="lin" valueType="num">
                                      <p:cBhvr additive="base">
                                        <p:cTn id="28" dur="500" fill="hold"/>
                                        <p:tgtEl>
                                          <p:spTgt spid="2"/>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79884"/>
                                        </p:tgtEl>
                                        <p:attrNameLst>
                                          <p:attrName>style.visibility</p:attrName>
                                        </p:attrNameLst>
                                      </p:cBhvr>
                                      <p:to>
                                        <p:strVal val="visible"/>
                                      </p:to>
                                    </p:set>
                                    <p:anim calcmode="lin" valueType="num">
                                      <p:cBhvr additive="base">
                                        <p:cTn id="31" dur="500" fill="hold"/>
                                        <p:tgtEl>
                                          <p:spTgt spid="79884"/>
                                        </p:tgtEl>
                                        <p:attrNameLst>
                                          <p:attrName>ppt_x</p:attrName>
                                        </p:attrNameLst>
                                      </p:cBhvr>
                                      <p:tavLst>
                                        <p:tav tm="0">
                                          <p:val>
                                            <p:strVal val="#ppt_x"/>
                                          </p:val>
                                        </p:tav>
                                        <p:tav tm="100000">
                                          <p:val>
                                            <p:strVal val="#ppt_x"/>
                                          </p:val>
                                        </p:tav>
                                      </p:tavLst>
                                    </p:anim>
                                    <p:anim calcmode="lin" valueType="num">
                                      <p:cBhvr additive="base">
                                        <p:cTn id="32" dur="500" fill="hold"/>
                                        <p:tgtEl>
                                          <p:spTgt spid="79884"/>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79885"/>
                                        </p:tgtEl>
                                        <p:attrNameLst>
                                          <p:attrName>style.visibility</p:attrName>
                                        </p:attrNameLst>
                                      </p:cBhvr>
                                      <p:to>
                                        <p:strVal val="visible"/>
                                      </p:to>
                                    </p:set>
                                    <p:anim calcmode="lin" valueType="num">
                                      <p:cBhvr additive="base">
                                        <p:cTn id="37" dur="500" fill="hold"/>
                                        <p:tgtEl>
                                          <p:spTgt spid="79885"/>
                                        </p:tgtEl>
                                        <p:attrNameLst>
                                          <p:attrName>ppt_x</p:attrName>
                                        </p:attrNameLst>
                                      </p:cBhvr>
                                      <p:tavLst>
                                        <p:tav tm="0">
                                          <p:val>
                                            <p:strVal val="#ppt_x"/>
                                          </p:val>
                                        </p:tav>
                                        <p:tav tm="100000">
                                          <p:val>
                                            <p:strVal val="#ppt_x"/>
                                          </p:val>
                                        </p:tav>
                                      </p:tavLst>
                                    </p:anim>
                                    <p:anim calcmode="lin" valueType="num">
                                      <p:cBhvr additive="base">
                                        <p:cTn id="38" dur="500" fill="hold"/>
                                        <p:tgtEl>
                                          <p:spTgt spid="79885"/>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additive="base">
                                        <p:cTn id="43" dur="500" fill="hold"/>
                                        <p:tgtEl>
                                          <p:spTgt spid="45"/>
                                        </p:tgtEl>
                                        <p:attrNameLst>
                                          <p:attrName>ppt_x</p:attrName>
                                        </p:attrNameLst>
                                      </p:cBhvr>
                                      <p:tavLst>
                                        <p:tav tm="0">
                                          <p:val>
                                            <p:strVal val="#ppt_x"/>
                                          </p:val>
                                        </p:tav>
                                        <p:tav tm="100000">
                                          <p:val>
                                            <p:strVal val="#ppt_x"/>
                                          </p:val>
                                        </p:tav>
                                      </p:tavLst>
                                    </p:anim>
                                    <p:anim calcmode="lin" valueType="num">
                                      <p:cBhvr additive="base">
                                        <p:cTn id="44" dur="500" fill="hold"/>
                                        <p:tgtEl>
                                          <p:spTgt spid="4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6"/>
                                        </p:tgtEl>
                                        <p:attrNameLst>
                                          <p:attrName>style.visibility</p:attrName>
                                        </p:attrNameLst>
                                      </p:cBhvr>
                                      <p:to>
                                        <p:strVal val="visible"/>
                                      </p:to>
                                    </p:set>
                                    <p:anim calcmode="lin" valueType="num">
                                      <p:cBhvr additive="base">
                                        <p:cTn id="47" dur="500" fill="hold"/>
                                        <p:tgtEl>
                                          <p:spTgt spid="46"/>
                                        </p:tgtEl>
                                        <p:attrNameLst>
                                          <p:attrName>ppt_x</p:attrName>
                                        </p:attrNameLst>
                                      </p:cBhvr>
                                      <p:tavLst>
                                        <p:tav tm="0">
                                          <p:val>
                                            <p:strVal val="#ppt_x"/>
                                          </p:val>
                                        </p:tav>
                                        <p:tav tm="100000">
                                          <p:val>
                                            <p:strVal val="#ppt_x"/>
                                          </p:val>
                                        </p:tav>
                                      </p:tavLst>
                                    </p:anim>
                                    <p:anim calcmode="lin" valueType="num">
                                      <p:cBhvr additive="base">
                                        <p:cTn id="48" dur="500" fill="hold"/>
                                        <p:tgtEl>
                                          <p:spTgt spid="46"/>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9886"/>
                                        </p:tgtEl>
                                        <p:attrNameLst>
                                          <p:attrName>style.visibility</p:attrName>
                                        </p:attrNameLst>
                                      </p:cBhvr>
                                      <p:to>
                                        <p:strVal val="visible"/>
                                      </p:to>
                                    </p:set>
                                    <p:anim calcmode="lin" valueType="num">
                                      <p:cBhvr additive="base">
                                        <p:cTn id="51" dur="500" fill="hold"/>
                                        <p:tgtEl>
                                          <p:spTgt spid="79886"/>
                                        </p:tgtEl>
                                        <p:attrNameLst>
                                          <p:attrName>ppt_x</p:attrName>
                                        </p:attrNameLst>
                                      </p:cBhvr>
                                      <p:tavLst>
                                        <p:tav tm="0">
                                          <p:val>
                                            <p:strVal val="#ppt_x"/>
                                          </p:val>
                                        </p:tav>
                                        <p:tav tm="100000">
                                          <p:val>
                                            <p:strVal val="#ppt_x"/>
                                          </p:val>
                                        </p:tav>
                                      </p:tavLst>
                                    </p:anim>
                                    <p:anim calcmode="lin" valueType="num">
                                      <p:cBhvr additive="base">
                                        <p:cTn id="52" dur="500" fill="hold"/>
                                        <p:tgtEl>
                                          <p:spTgt spid="79886"/>
                                        </p:tgtEl>
                                        <p:attrNameLst>
                                          <p:attrName>ppt_y</p:attrName>
                                        </p:attrNameLst>
                                      </p:cBhvr>
                                      <p:tavLst>
                                        <p:tav tm="0">
                                          <p:val>
                                            <p:strVal val="1+#ppt_h/2"/>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nodeType="clickEffect">
                                  <p:stCondLst>
                                    <p:cond delay="0"/>
                                  </p:stCondLst>
                                  <p:childTnLst>
                                    <p:set>
                                      <p:cBhvr>
                                        <p:cTn id="56" dur="1" fill="hold">
                                          <p:stCondLst>
                                            <p:cond delay="0"/>
                                          </p:stCondLst>
                                        </p:cTn>
                                        <p:tgtEl>
                                          <p:spTgt spid="79887"/>
                                        </p:tgtEl>
                                        <p:attrNameLst>
                                          <p:attrName>style.visibility</p:attrName>
                                        </p:attrNameLst>
                                      </p:cBhvr>
                                      <p:to>
                                        <p:strVal val="visible"/>
                                      </p:to>
                                    </p:set>
                                    <p:anim calcmode="lin" valueType="num">
                                      <p:cBhvr additive="base">
                                        <p:cTn id="57" dur="500" fill="hold"/>
                                        <p:tgtEl>
                                          <p:spTgt spid="79887"/>
                                        </p:tgtEl>
                                        <p:attrNameLst>
                                          <p:attrName>ppt_x</p:attrName>
                                        </p:attrNameLst>
                                      </p:cBhvr>
                                      <p:tavLst>
                                        <p:tav tm="0">
                                          <p:val>
                                            <p:strVal val="#ppt_x"/>
                                          </p:val>
                                        </p:tav>
                                        <p:tav tm="100000">
                                          <p:val>
                                            <p:strVal val="#ppt_x"/>
                                          </p:val>
                                        </p:tav>
                                      </p:tavLst>
                                    </p:anim>
                                    <p:anim calcmode="lin" valueType="num">
                                      <p:cBhvr additive="base">
                                        <p:cTn id="58" dur="500" fill="hold"/>
                                        <p:tgtEl>
                                          <p:spTgt spid="798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2" grpId="0" animBg="1"/>
      <p:bldP spid="45" grpId="0"/>
      <p:bldP spid="46" grpId="0" animBg="1"/>
      <p:bldP spid="21"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正方形/長方形 1"/>
          <p:cNvSpPr>
            <a:spLocks noChangeArrowheads="1"/>
          </p:cNvSpPr>
          <p:nvPr/>
        </p:nvSpPr>
        <p:spPr bwMode="gray">
          <a:xfrm>
            <a:off x="0" y="6380163"/>
            <a:ext cx="9144000" cy="484187"/>
          </a:xfrm>
          <a:prstGeom prst="rect">
            <a:avLst/>
          </a:prstGeom>
          <a:solidFill>
            <a:schemeClr val="bg1"/>
          </a:solidFill>
          <a:ln w="9525" algn="ctr">
            <a:solidFill>
              <a:schemeClr val="bg1"/>
            </a:solidFill>
            <a:miter lim="800000"/>
            <a:headEnd/>
            <a:tailEnd/>
          </a:ln>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sp>
        <p:nvSpPr>
          <p:cNvPr id="66563" name="タイトル 4"/>
          <p:cNvSpPr>
            <a:spLocks noGrp="1"/>
          </p:cNvSpPr>
          <p:nvPr>
            <p:ph type="title"/>
          </p:nvPr>
        </p:nvSpPr>
        <p:spPr>
          <a:xfrm>
            <a:off x="184150" y="53975"/>
            <a:ext cx="7280275" cy="693738"/>
          </a:xfrm>
        </p:spPr>
        <p:txBody>
          <a:bodyPr/>
          <a:lstStyle/>
          <a:p>
            <a:r>
              <a:rPr lang="en-US" altLang="ja-JP"/>
              <a:t>backup slide</a:t>
            </a:r>
            <a:endParaRPr lang="ja-JP" altLang="en-US"/>
          </a:p>
        </p:txBody>
      </p:sp>
      <p:sp>
        <p:nvSpPr>
          <p:cNvPr id="48" name="コンテンツ プレースホルダー 2"/>
          <p:cNvSpPr txBox="1">
            <a:spLocks/>
          </p:cNvSpPr>
          <p:nvPr/>
        </p:nvSpPr>
        <p:spPr bwMode="gray">
          <a:xfrm>
            <a:off x="49213" y="1077913"/>
            <a:ext cx="2070100"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微分方程式</a:t>
            </a:r>
            <a:endParaRPr lang="en-US" altLang="ja-JP" kern="0" dirty="0"/>
          </a:p>
        </p:txBody>
      </p:sp>
      <p:sp>
        <p:nvSpPr>
          <p:cNvPr id="50" name="コンテンツ プレースホルダー 2"/>
          <p:cNvSpPr txBox="1">
            <a:spLocks/>
          </p:cNvSpPr>
          <p:nvPr/>
        </p:nvSpPr>
        <p:spPr bwMode="gray">
          <a:xfrm>
            <a:off x="4359275" y="1060450"/>
            <a:ext cx="414496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の解は</a:t>
            </a:r>
            <a:r>
              <a:rPr lang="en-US" altLang="ja-JP" kern="0" dirty="0"/>
              <a:t>(A,</a:t>
            </a:r>
            <a:r>
              <a:rPr lang="el-GR" altLang="ja-JP" kern="0" dirty="0"/>
              <a:t>α</a:t>
            </a:r>
            <a:r>
              <a:rPr lang="ja-JP" altLang="en-US" kern="0" dirty="0"/>
              <a:t>は任意定数</a:t>
            </a:r>
            <a:r>
              <a:rPr lang="en-US" altLang="ja-JP" kern="0" dirty="0"/>
              <a:t>)</a:t>
            </a:r>
          </a:p>
        </p:txBody>
      </p:sp>
      <p:sp>
        <p:nvSpPr>
          <p:cNvPr id="22" name="コンテンツ プレースホルダー 2"/>
          <p:cNvSpPr txBox="1">
            <a:spLocks/>
          </p:cNvSpPr>
          <p:nvPr/>
        </p:nvSpPr>
        <p:spPr bwMode="gray">
          <a:xfrm>
            <a:off x="234950" y="3298825"/>
            <a:ext cx="7489825"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sz="2400" kern="0" dirty="0"/>
              <a:t>・適当に座標軸を回転して</a:t>
            </a:r>
            <a:r>
              <a:rPr lang="en-US" altLang="ja-JP" sz="2400" kern="0" dirty="0"/>
              <a:t>α=0</a:t>
            </a:r>
            <a:r>
              <a:rPr lang="ja-JP" altLang="en-US" sz="2400" kern="0" dirty="0"/>
              <a:t>として一般性を失わない。</a:t>
            </a:r>
            <a:endParaRPr lang="en-US" altLang="ja-JP" sz="2400" kern="0" dirty="0"/>
          </a:p>
        </p:txBody>
      </p:sp>
      <p:sp>
        <p:nvSpPr>
          <p:cNvPr id="26" name="コンテンツ プレースホルダー 2"/>
          <p:cNvSpPr txBox="1">
            <a:spLocks/>
          </p:cNvSpPr>
          <p:nvPr/>
        </p:nvSpPr>
        <p:spPr bwMode="gray">
          <a:xfrm>
            <a:off x="234950" y="2768600"/>
            <a:ext cx="416242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sz="2400" kern="0" dirty="0"/>
              <a:t>・任意定数</a:t>
            </a:r>
            <a:r>
              <a:rPr lang="en-US" altLang="ja-JP" sz="2400" kern="0" dirty="0"/>
              <a:t>A</a:t>
            </a:r>
            <a:r>
              <a:rPr lang="ja-JP" altLang="en-US" sz="2400" kern="0" dirty="0"/>
              <a:t>を　　　　　　とする。</a:t>
            </a:r>
            <a:endParaRPr lang="en-US" altLang="ja-JP" sz="2400" kern="0" dirty="0"/>
          </a:p>
          <a:p>
            <a:pPr marL="0" indent="0" eaLnBrk="1" hangingPunct="1">
              <a:buFont typeface="Wingdings" pitchFamily="2" charset="2"/>
              <a:buNone/>
              <a:defRPr/>
            </a:pPr>
            <a:endParaRPr lang="en-US" altLang="ja-JP" sz="2400" kern="0" dirty="0"/>
          </a:p>
        </p:txBody>
      </p:sp>
      <p:sp>
        <p:nvSpPr>
          <p:cNvPr id="30" name="右矢印 29"/>
          <p:cNvSpPr/>
          <p:nvPr/>
        </p:nvSpPr>
        <p:spPr bwMode="gray">
          <a:xfrm>
            <a:off x="3689350" y="2082800"/>
            <a:ext cx="417513" cy="471488"/>
          </a:xfrm>
          <a:prstGeom prst="rightArrow">
            <a:avLst/>
          </a:prstGeom>
          <a:solidFill>
            <a:schemeClr val="accent2">
              <a:lumMod val="20000"/>
              <a:lumOff val="80000"/>
            </a:schemeClr>
          </a:solidFill>
          <a:ln w="9525" algn="ctr">
            <a:solidFill>
              <a:srgbClr val="0070C0"/>
            </a:solidFill>
            <a:miter lim="800000"/>
            <a:headEnd/>
            <a:tailEnd/>
          </a:ln>
          <a:effectLst/>
        </p:spPr>
        <p:txBody>
          <a:bodyPr wrap="none" anchor="ctr"/>
          <a:lstStyle/>
          <a:p>
            <a:pPr algn="ctr" eaLnBrk="1" hangingPunct="1">
              <a:defRPr/>
            </a:pPr>
            <a:endParaRPr lang="ja-JP" altLang="en-US" dirty="0"/>
          </a:p>
        </p:txBody>
      </p:sp>
      <p:sp>
        <p:nvSpPr>
          <p:cNvPr id="31" name="コンテンツ プレースホルダー 2"/>
          <p:cNvSpPr txBox="1">
            <a:spLocks/>
          </p:cNvSpPr>
          <p:nvPr/>
        </p:nvSpPr>
        <p:spPr bwMode="gray">
          <a:xfrm>
            <a:off x="2328863" y="3846513"/>
            <a:ext cx="317817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の表す曲線</a:t>
            </a:r>
            <a:r>
              <a:rPr lang="en-US" altLang="ja-JP" kern="0" dirty="0"/>
              <a:t>(0</a:t>
            </a:r>
            <a:r>
              <a:rPr lang="ja-JP" altLang="en-US" kern="0" dirty="0"/>
              <a:t>≦</a:t>
            </a:r>
            <a:r>
              <a:rPr lang="en-US" altLang="ja-JP" kern="0" dirty="0"/>
              <a:t>ε&lt;1)</a:t>
            </a:r>
          </a:p>
        </p:txBody>
      </p:sp>
      <p:sp>
        <p:nvSpPr>
          <p:cNvPr id="38" name="下矢印 37"/>
          <p:cNvSpPr/>
          <p:nvPr/>
        </p:nvSpPr>
        <p:spPr bwMode="gray">
          <a:xfrm>
            <a:off x="2995613" y="5516563"/>
            <a:ext cx="238125" cy="296862"/>
          </a:xfrm>
          <a:prstGeom prst="downArrow">
            <a:avLst/>
          </a:prstGeom>
          <a:solidFill>
            <a:schemeClr val="accent2">
              <a:lumMod val="20000"/>
              <a:lumOff val="80000"/>
            </a:schemeClr>
          </a:solidFill>
          <a:ln w="9525" algn="ctr">
            <a:solidFill>
              <a:srgbClr val="0070C0"/>
            </a:solidFill>
            <a:miter lim="800000"/>
            <a:headEnd/>
            <a:tailEnd/>
          </a:ln>
          <a:effectLst/>
        </p:spPr>
        <p:txBody>
          <a:bodyPr wrap="none" anchor="ctr"/>
          <a:lstStyle/>
          <a:p>
            <a:pPr algn="ctr" eaLnBrk="1" hangingPunct="1">
              <a:defRPr/>
            </a:pPr>
            <a:endParaRPr lang="ja-JP" altLang="en-US" dirty="0"/>
          </a:p>
        </p:txBody>
      </p:sp>
      <p:sp>
        <p:nvSpPr>
          <p:cNvPr id="19" name="右矢印 18"/>
          <p:cNvSpPr/>
          <p:nvPr/>
        </p:nvSpPr>
        <p:spPr bwMode="gray">
          <a:xfrm>
            <a:off x="5507038" y="3827463"/>
            <a:ext cx="203200" cy="425450"/>
          </a:xfrm>
          <a:prstGeom prst="rightArrow">
            <a:avLst/>
          </a:prstGeom>
          <a:solidFill>
            <a:schemeClr val="accent2">
              <a:lumMod val="20000"/>
              <a:lumOff val="80000"/>
            </a:schemeClr>
          </a:solidFill>
          <a:ln w="9525" algn="ctr">
            <a:solidFill>
              <a:srgbClr val="0070C0"/>
            </a:solidFill>
            <a:miter lim="800000"/>
            <a:headEnd/>
            <a:tailEnd/>
          </a:ln>
          <a:effectLst/>
        </p:spPr>
        <p:txBody>
          <a:bodyPr wrap="none" anchor="ctr"/>
          <a:lstStyle/>
          <a:p>
            <a:pPr algn="ctr" eaLnBrk="1" hangingPunct="1">
              <a:defRPr/>
            </a:pPr>
            <a:endParaRPr lang="ja-JP" altLang="en-US" dirty="0"/>
          </a:p>
        </p:txBody>
      </p:sp>
      <p:pic>
        <p:nvPicPr>
          <p:cNvPr id="66572" name="Picture 21" descr="C:\Users\azumat1976\Documents\lecture-material\kagakugijutsu_text\azuma\azuma_slide\kepler_eq\kepler_law_eq1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6275" y="788988"/>
            <a:ext cx="2160588" cy="124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33" name="Picture 22" descr="C:\Users\azumat1976\Documents\lecture-material\kagakugijutsu_text\azuma\azuma_slide\kepler_eq\kepler_law_eq16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875" y="1935163"/>
            <a:ext cx="35179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34" name="Picture 23" descr="C:\Users\azumat1976\Documents\lecture-material\kagakugijutsu_text\azuma\azuma_slide\kepler_eq\kepler_law_eq17.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59275" y="1731963"/>
            <a:ext cx="2505075" cy="952500"/>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81935" name="Picture 24" descr="C:\Users\azumat1976\Documents\lecture-material\kagakugijutsu_text\azuma\azuma_slide\kepler_eq\kepler_law_eq16b.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68525" y="2576513"/>
            <a:ext cx="94615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36" name="Picture 25" descr="C:\Users\azumat1976\Documents\lecture-material\kagakugijutsu_text\azuma\azuma_slide\kepler_eq\kepler_law_eq17.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4950" y="3590925"/>
            <a:ext cx="2081213"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37" name="Picture 26" descr="C:\Users\azumat1976\Documents\lecture-material\kagakugijutsu_text\azuma\azuma_slide\kepler_eq\kepler_law_eq18.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83263" y="3779838"/>
            <a:ext cx="3360737"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38" name="Picture 27" descr="C:\Users\azumat1976\Documents\lecture-material\kagakugijutsu_text\azuma\azuma_slide\kepler_eq\kepler_law_eq19a.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3513" y="4327525"/>
            <a:ext cx="8729662"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39" name="Picture 28" descr="C:\Users\azumat1976\Documents\lecture-material\kagakugijutsu_text\azuma\azuma_slide\kepler_eq\kepler_law_eq19b.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9275" y="4918075"/>
            <a:ext cx="3430588"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0" name="Picture 30" descr="C:\Users\azumat1976\Documents\lecture-material\kagakugijutsu_text\azuma\azuma_slide\kepler_eq\kepler_law_eq20.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4950" y="5813425"/>
            <a:ext cx="8269288" cy="876300"/>
          </a:xfrm>
          <a:prstGeom prst="rect">
            <a:avLst/>
          </a:prstGeom>
          <a:noFill/>
          <a:ln w="31750">
            <a:solidFill>
              <a:schemeClr val="tx1"/>
            </a:solidFill>
            <a:prstDash val="sysDash"/>
            <a:miter lim="800000"/>
            <a:headEnd/>
            <a:tailEnd/>
          </a:ln>
          <a:extLst>
            <a:ext uri="{909E8E84-426E-40DD-AFC4-6F175D3DCCD1}">
              <a14:hiddenFill xmlns:a14="http://schemas.microsoft.com/office/drawing/2010/main">
                <a:solidFill>
                  <a:srgbClr val="FFFFFF"/>
                </a:solidFill>
              </a14:hiddenFill>
            </a:ext>
          </a:extLst>
        </p:spPr>
      </p:pic>
      <p:sp>
        <p:nvSpPr>
          <p:cNvPr id="66581" name="スライド番号プレースホルダー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4039257A-D8F1-4B80-86EE-5740FD650636}" type="slidenum">
              <a:rPr kumimoji="0" lang="ja-JP" altLang="en-US" smtClean="0">
                <a:solidFill>
                  <a:schemeClr val="tx1"/>
                </a:solidFill>
              </a:rPr>
              <a:pPr>
                <a:lnSpc>
                  <a:spcPct val="100000"/>
                </a:lnSpc>
                <a:spcBef>
                  <a:spcPct val="0"/>
                </a:spcBef>
                <a:spcAft>
                  <a:spcPct val="0"/>
                </a:spcAft>
                <a:buClrTx/>
                <a:buFontTx/>
                <a:buNone/>
              </a:pPr>
              <a:t>67</a:t>
            </a:fld>
            <a:endParaRPr kumimoji="0" lang="ja-JP" alt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1933"/>
                                        </p:tgtEl>
                                        <p:attrNameLst>
                                          <p:attrName>style.visibility</p:attrName>
                                        </p:attrNameLst>
                                      </p:cBhvr>
                                      <p:to>
                                        <p:strVal val="visible"/>
                                      </p:to>
                                    </p:set>
                                    <p:anim calcmode="lin" valueType="num">
                                      <p:cBhvr additive="base">
                                        <p:cTn id="7" dur="500" fill="hold"/>
                                        <p:tgtEl>
                                          <p:spTgt spid="81933"/>
                                        </p:tgtEl>
                                        <p:attrNameLst>
                                          <p:attrName>ppt_x</p:attrName>
                                        </p:attrNameLst>
                                      </p:cBhvr>
                                      <p:tavLst>
                                        <p:tav tm="0">
                                          <p:val>
                                            <p:strVal val="#ppt_x"/>
                                          </p:val>
                                        </p:tav>
                                        <p:tav tm="100000">
                                          <p:val>
                                            <p:strVal val="#ppt_x"/>
                                          </p:val>
                                        </p:tav>
                                      </p:tavLst>
                                    </p:anim>
                                    <p:anim calcmode="lin" valueType="num">
                                      <p:cBhvr additive="base">
                                        <p:cTn id="8" dur="500" fill="hold"/>
                                        <p:tgtEl>
                                          <p:spTgt spid="8193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fill="hold"/>
                                        <p:tgtEl>
                                          <p:spTgt spid="26"/>
                                        </p:tgtEl>
                                        <p:attrNameLst>
                                          <p:attrName>ppt_x</p:attrName>
                                        </p:attrNameLst>
                                      </p:cBhvr>
                                      <p:tavLst>
                                        <p:tav tm="0">
                                          <p:val>
                                            <p:strVal val="#ppt_x"/>
                                          </p:val>
                                        </p:tav>
                                        <p:tav tm="100000">
                                          <p:val>
                                            <p:strVal val="#ppt_x"/>
                                          </p:val>
                                        </p:tav>
                                      </p:tavLst>
                                    </p:anim>
                                    <p:anim calcmode="lin" valueType="num">
                                      <p:cBhvr additive="base">
                                        <p:cTn id="14" dur="500" fill="hold"/>
                                        <p:tgtEl>
                                          <p:spTgt spid="26"/>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81935"/>
                                        </p:tgtEl>
                                        <p:attrNameLst>
                                          <p:attrName>style.visibility</p:attrName>
                                        </p:attrNameLst>
                                      </p:cBhvr>
                                      <p:to>
                                        <p:strVal val="visible"/>
                                      </p:to>
                                    </p:set>
                                    <p:anim calcmode="lin" valueType="num">
                                      <p:cBhvr additive="base">
                                        <p:cTn id="17" dur="500" fill="hold"/>
                                        <p:tgtEl>
                                          <p:spTgt spid="81935"/>
                                        </p:tgtEl>
                                        <p:attrNameLst>
                                          <p:attrName>ppt_x</p:attrName>
                                        </p:attrNameLst>
                                      </p:cBhvr>
                                      <p:tavLst>
                                        <p:tav tm="0">
                                          <p:val>
                                            <p:strVal val="#ppt_x"/>
                                          </p:val>
                                        </p:tav>
                                        <p:tav tm="100000">
                                          <p:val>
                                            <p:strVal val="#ppt_x"/>
                                          </p:val>
                                        </p:tav>
                                      </p:tavLst>
                                    </p:anim>
                                    <p:anim calcmode="lin" valueType="num">
                                      <p:cBhvr additive="base">
                                        <p:cTn id="18" dur="500" fill="hold"/>
                                        <p:tgtEl>
                                          <p:spTgt spid="81935"/>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500" fill="hold"/>
                                        <p:tgtEl>
                                          <p:spTgt spid="22"/>
                                        </p:tgtEl>
                                        <p:attrNameLst>
                                          <p:attrName>ppt_x</p:attrName>
                                        </p:attrNameLst>
                                      </p:cBhvr>
                                      <p:tavLst>
                                        <p:tav tm="0">
                                          <p:val>
                                            <p:strVal val="#ppt_x"/>
                                          </p:val>
                                        </p:tav>
                                        <p:tav tm="100000">
                                          <p:val>
                                            <p:strVal val="#ppt_x"/>
                                          </p:val>
                                        </p:tav>
                                      </p:tavLst>
                                    </p:anim>
                                    <p:anim calcmode="lin" valueType="num">
                                      <p:cBhvr additive="base">
                                        <p:cTn id="2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anim calcmode="lin" valueType="num">
                                      <p:cBhvr additive="base">
                                        <p:cTn id="29" dur="500" fill="hold"/>
                                        <p:tgtEl>
                                          <p:spTgt spid="30"/>
                                        </p:tgtEl>
                                        <p:attrNameLst>
                                          <p:attrName>ppt_x</p:attrName>
                                        </p:attrNameLst>
                                      </p:cBhvr>
                                      <p:tavLst>
                                        <p:tav tm="0">
                                          <p:val>
                                            <p:strVal val="#ppt_x"/>
                                          </p:val>
                                        </p:tav>
                                        <p:tav tm="100000">
                                          <p:val>
                                            <p:strVal val="#ppt_x"/>
                                          </p:val>
                                        </p:tav>
                                      </p:tavLst>
                                    </p:anim>
                                    <p:anim calcmode="lin" valueType="num">
                                      <p:cBhvr additive="base">
                                        <p:cTn id="30" dur="500" fill="hold"/>
                                        <p:tgtEl>
                                          <p:spTgt spid="30"/>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81934"/>
                                        </p:tgtEl>
                                        <p:attrNameLst>
                                          <p:attrName>style.visibility</p:attrName>
                                        </p:attrNameLst>
                                      </p:cBhvr>
                                      <p:to>
                                        <p:strVal val="visible"/>
                                      </p:to>
                                    </p:set>
                                    <p:anim calcmode="lin" valueType="num">
                                      <p:cBhvr additive="base">
                                        <p:cTn id="33" dur="500" fill="hold"/>
                                        <p:tgtEl>
                                          <p:spTgt spid="81934"/>
                                        </p:tgtEl>
                                        <p:attrNameLst>
                                          <p:attrName>ppt_x</p:attrName>
                                        </p:attrNameLst>
                                      </p:cBhvr>
                                      <p:tavLst>
                                        <p:tav tm="0">
                                          <p:val>
                                            <p:strVal val="#ppt_x"/>
                                          </p:val>
                                        </p:tav>
                                        <p:tav tm="100000">
                                          <p:val>
                                            <p:strVal val="#ppt_x"/>
                                          </p:val>
                                        </p:tav>
                                      </p:tavLst>
                                    </p:anim>
                                    <p:anim calcmode="lin" valueType="num">
                                      <p:cBhvr additive="base">
                                        <p:cTn id="34" dur="500" fill="hold"/>
                                        <p:tgtEl>
                                          <p:spTgt spid="81934"/>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 calcmode="lin" valueType="num">
                                      <p:cBhvr additive="base">
                                        <p:cTn id="39" dur="500" fill="hold"/>
                                        <p:tgtEl>
                                          <p:spTgt spid="31"/>
                                        </p:tgtEl>
                                        <p:attrNameLst>
                                          <p:attrName>ppt_x</p:attrName>
                                        </p:attrNameLst>
                                      </p:cBhvr>
                                      <p:tavLst>
                                        <p:tav tm="0">
                                          <p:val>
                                            <p:strVal val="#ppt_x"/>
                                          </p:val>
                                        </p:tav>
                                        <p:tav tm="100000">
                                          <p:val>
                                            <p:strVal val="#ppt_x"/>
                                          </p:val>
                                        </p:tav>
                                      </p:tavLst>
                                    </p:anim>
                                    <p:anim calcmode="lin" valueType="num">
                                      <p:cBhvr additive="base">
                                        <p:cTn id="40" dur="500" fill="hold"/>
                                        <p:tgtEl>
                                          <p:spTgt spid="3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81936"/>
                                        </p:tgtEl>
                                        <p:attrNameLst>
                                          <p:attrName>style.visibility</p:attrName>
                                        </p:attrNameLst>
                                      </p:cBhvr>
                                      <p:to>
                                        <p:strVal val="visible"/>
                                      </p:to>
                                    </p:set>
                                    <p:anim calcmode="lin" valueType="num">
                                      <p:cBhvr additive="base">
                                        <p:cTn id="47" dur="500" fill="hold"/>
                                        <p:tgtEl>
                                          <p:spTgt spid="81936"/>
                                        </p:tgtEl>
                                        <p:attrNameLst>
                                          <p:attrName>ppt_x</p:attrName>
                                        </p:attrNameLst>
                                      </p:cBhvr>
                                      <p:tavLst>
                                        <p:tav tm="0">
                                          <p:val>
                                            <p:strVal val="#ppt_x"/>
                                          </p:val>
                                        </p:tav>
                                        <p:tav tm="100000">
                                          <p:val>
                                            <p:strVal val="#ppt_x"/>
                                          </p:val>
                                        </p:tav>
                                      </p:tavLst>
                                    </p:anim>
                                    <p:anim calcmode="lin" valueType="num">
                                      <p:cBhvr additive="base">
                                        <p:cTn id="48" dur="500" fill="hold"/>
                                        <p:tgtEl>
                                          <p:spTgt spid="81936"/>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81937"/>
                                        </p:tgtEl>
                                        <p:attrNameLst>
                                          <p:attrName>style.visibility</p:attrName>
                                        </p:attrNameLst>
                                      </p:cBhvr>
                                      <p:to>
                                        <p:strVal val="visible"/>
                                      </p:to>
                                    </p:set>
                                    <p:anim calcmode="lin" valueType="num">
                                      <p:cBhvr additive="base">
                                        <p:cTn id="51" dur="500" fill="hold"/>
                                        <p:tgtEl>
                                          <p:spTgt spid="81937"/>
                                        </p:tgtEl>
                                        <p:attrNameLst>
                                          <p:attrName>ppt_x</p:attrName>
                                        </p:attrNameLst>
                                      </p:cBhvr>
                                      <p:tavLst>
                                        <p:tav tm="0">
                                          <p:val>
                                            <p:strVal val="#ppt_x"/>
                                          </p:val>
                                        </p:tav>
                                        <p:tav tm="100000">
                                          <p:val>
                                            <p:strVal val="#ppt_x"/>
                                          </p:val>
                                        </p:tav>
                                      </p:tavLst>
                                    </p:anim>
                                    <p:anim calcmode="lin" valueType="num">
                                      <p:cBhvr additive="base">
                                        <p:cTn id="52" dur="500" fill="hold"/>
                                        <p:tgtEl>
                                          <p:spTgt spid="81937"/>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81938"/>
                                        </p:tgtEl>
                                        <p:attrNameLst>
                                          <p:attrName>style.visibility</p:attrName>
                                        </p:attrNameLst>
                                      </p:cBhvr>
                                      <p:to>
                                        <p:strVal val="visible"/>
                                      </p:to>
                                    </p:set>
                                    <p:anim calcmode="lin" valueType="num">
                                      <p:cBhvr additive="base">
                                        <p:cTn id="57" dur="500" fill="hold"/>
                                        <p:tgtEl>
                                          <p:spTgt spid="81938"/>
                                        </p:tgtEl>
                                        <p:attrNameLst>
                                          <p:attrName>ppt_x</p:attrName>
                                        </p:attrNameLst>
                                      </p:cBhvr>
                                      <p:tavLst>
                                        <p:tav tm="0">
                                          <p:val>
                                            <p:strVal val="#ppt_x"/>
                                          </p:val>
                                        </p:tav>
                                        <p:tav tm="100000">
                                          <p:val>
                                            <p:strVal val="#ppt_x"/>
                                          </p:val>
                                        </p:tav>
                                      </p:tavLst>
                                    </p:anim>
                                    <p:anim calcmode="lin" valueType="num">
                                      <p:cBhvr additive="base">
                                        <p:cTn id="58" dur="500" fill="hold"/>
                                        <p:tgtEl>
                                          <p:spTgt spid="81938"/>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81939"/>
                                        </p:tgtEl>
                                        <p:attrNameLst>
                                          <p:attrName>style.visibility</p:attrName>
                                        </p:attrNameLst>
                                      </p:cBhvr>
                                      <p:to>
                                        <p:strVal val="visible"/>
                                      </p:to>
                                    </p:set>
                                    <p:anim calcmode="lin" valueType="num">
                                      <p:cBhvr additive="base">
                                        <p:cTn id="61" dur="500" fill="hold"/>
                                        <p:tgtEl>
                                          <p:spTgt spid="81939"/>
                                        </p:tgtEl>
                                        <p:attrNameLst>
                                          <p:attrName>ppt_x</p:attrName>
                                        </p:attrNameLst>
                                      </p:cBhvr>
                                      <p:tavLst>
                                        <p:tav tm="0">
                                          <p:val>
                                            <p:strVal val="#ppt_x"/>
                                          </p:val>
                                        </p:tav>
                                        <p:tav tm="100000">
                                          <p:val>
                                            <p:strVal val="#ppt_x"/>
                                          </p:val>
                                        </p:tav>
                                      </p:tavLst>
                                    </p:anim>
                                    <p:anim calcmode="lin" valueType="num">
                                      <p:cBhvr additive="base">
                                        <p:cTn id="62" dur="500" fill="hold"/>
                                        <p:tgtEl>
                                          <p:spTgt spid="81939"/>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8"/>
                                        </p:tgtEl>
                                        <p:attrNameLst>
                                          <p:attrName>style.visibility</p:attrName>
                                        </p:attrNameLst>
                                      </p:cBhvr>
                                      <p:to>
                                        <p:strVal val="visible"/>
                                      </p:to>
                                    </p:set>
                                    <p:anim calcmode="lin" valueType="num">
                                      <p:cBhvr additive="base">
                                        <p:cTn id="67" dur="500" fill="hold"/>
                                        <p:tgtEl>
                                          <p:spTgt spid="38"/>
                                        </p:tgtEl>
                                        <p:attrNameLst>
                                          <p:attrName>ppt_x</p:attrName>
                                        </p:attrNameLst>
                                      </p:cBhvr>
                                      <p:tavLst>
                                        <p:tav tm="0">
                                          <p:val>
                                            <p:strVal val="#ppt_x"/>
                                          </p:val>
                                        </p:tav>
                                        <p:tav tm="100000">
                                          <p:val>
                                            <p:strVal val="#ppt_x"/>
                                          </p:val>
                                        </p:tav>
                                      </p:tavLst>
                                    </p:anim>
                                    <p:anim calcmode="lin" valueType="num">
                                      <p:cBhvr additive="base">
                                        <p:cTn id="68" dur="500" fill="hold"/>
                                        <p:tgtEl>
                                          <p:spTgt spid="38"/>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81940"/>
                                        </p:tgtEl>
                                        <p:attrNameLst>
                                          <p:attrName>style.visibility</p:attrName>
                                        </p:attrNameLst>
                                      </p:cBhvr>
                                      <p:to>
                                        <p:strVal val="visible"/>
                                      </p:to>
                                    </p:set>
                                    <p:anim calcmode="lin" valueType="num">
                                      <p:cBhvr additive="base">
                                        <p:cTn id="71" dur="500" fill="hold"/>
                                        <p:tgtEl>
                                          <p:spTgt spid="81940"/>
                                        </p:tgtEl>
                                        <p:attrNameLst>
                                          <p:attrName>ppt_x</p:attrName>
                                        </p:attrNameLst>
                                      </p:cBhvr>
                                      <p:tavLst>
                                        <p:tav tm="0">
                                          <p:val>
                                            <p:strVal val="#ppt_x"/>
                                          </p:val>
                                        </p:tav>
                                        <p:tav tm="100000">
                                          <p:val>
                                            <p:strVal val="#ppt_x"/>
                                          </p:val>
                                        </p:tav>
                                      </p:tavLst>
                                    </p:anim>
                                    <p:anim calcmode="lin" valueType="num">
                                      <p:cBhvr additive="base">
                                        <p:cTn id="72" dur="500" fill="hold"/>
                                        <p:tgtEl>
                                          <p:spTgt spid="819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6" grpId="0"/>
      <p:bldP spid="30" grpId="0" animBg="1"/>
      <p:bldP spid="31" grpId="0"/>
      <p:bldP spid="38" grpId="0" animBg="1"/>
      <p:bldP spid="19"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円/楕円 7"/>
          <p:cNvSpPr>
            <a:spLocks noChangeArrowheads="1"/>
          </p:cNvSpPr>
          <p:nvPr/>
        </p:nvSpPr>
        <p:spPr bwMode="gray">
          <a:xfrm>
            <a:off x="2928938" y="4610100"/>
            <a:ext cx="182562" cy="207963"/>
          </a:xfrm>
          <a:prstGeom prst="ellipse">
            <a:avLst/>
          </a:prstGeom>
          <a:solidFill>
            <a:schemeClr val="accent1">
              <a:lumMod val="20000"/>
              <a:lumOff val="80000"/>
            </a:schemeClr>
          </a:solidFill>
          <a:ln>
            <a:solidFill>
              <a:schemeClr val="accent1"/>
            </a:solidFill>
          </a:ln>
        </p:spPr>
        <p:txBody>
          <a:bodyPr wrap="none" anchor="ctr"/>
          <a:lstStyle>
            <a:lvl1pPr eaLnBrk="0"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eaLnBrk="0" hangingPunct="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eaLnBrk="0" hangingPunct="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defRPr/>
            </a:pPr>
            <a:endParaRPr lang="ja-JP" altLang="en-US" sz="1800">
              <a:solidFill>
                <a:schemeClr val="tx1"/>
              </a:solidFill>
              <a:latin typeface="Calibri" pitchFamily="34" charset="0"/>
            </a:endParaRPr>
          </a:p>
        </p:txBody>
      </p:sp>
      <p:sp>
        <p:nvSpPr>
          <p:cNvPr id="67587" name="タイトル 4"/>
          <p:cNvSpPr>
            <a:spLocks noGrp="1"/>
          </p:cNvSpPr>
          <p:nvPr>
            <p:ph type="title"/>
          </p:nvPr>
        </p:nvSpPr>
        <p:spPr/>
        <p:txBody>
          <a:bodyPr/>
          <a:lstStyle/>
          <a:p>
            <a:r>
              <a:rPr lang="en-US" altLang="ja-JP"/>
              <a:t>backup slide</a:t>
            </a:r>
            <a:endParaRPr lang="ja-JP" altLang="en-US"/>
          </a:p>
        </p:txBody>
      </p:sp>
      <p:sp>
        <p:nvSpPr>
          <p:cNvPr id="58" name="コンテンツ プレースホルダー 2"/>
          <p:cNvSpPr txBox="1">
            <a:spLocks/>
          </p:cNvSpPr>
          <p:nvPr/>
        </p:nvSpPr>
        <p:spPr bwMode="gray">
          <a:xfrm>
            <a:off x="344488" y="2532063"/>
            <a:ext cx="76930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は点</a:t>
            </a:r>
            <a:r>
              <a:rPr lang="en-US" altLang="ja-JP" kern="0" dirty="0"/>
              <a:t>C             </a:t>
            </a:r>
            <a:r>
              <a:rPr lang="ja-JP" altLang="en-US" kern="0" dirty="0"/>
              <a:t>　　を中心とする楕円</a:t>
            </a:r>
            <a:r>
              <a:rPr lang="en-US" altLang="ja-JP" kern="0" dirty="0"/>
              <a:t>(0</a:t>
            </a:r>
            <a:r>
              <a:rPr lang="ja-JP" altLang="en-US" kern="0" dirty="0"/>
              <a:t>≦</a:t>
            </a:r>
            <a:r>
              <a:rPr lang="en-US" altLang="ja-JP" kern="0" dirty="0"/>
              <a:t>ε&lt;1)</a:t>
            </a:r>
            <a:r>
              <a:rPr lang="ja-JP" altLang="en-US" kern="0" dirty="0" err="1"/>
              <a:t>。</a:t>
            </a:r>
            <a:r>
              <a:rPr lang="ja-JP" altLang="en-US" kern="0" dirty="0"/>
              <a:t>　　　</a:t>
            </a:r>
            <a:endParaRPr lang="en-US" altLang="ja-JP" kern="0" dirty="0"/>
          </a:p>
        </p:txBody>
      </p:sp>
      <p:sp>
        <p:nvSpPr>
          <p:cNvPr id="63" name="コンテンツ プレースホルダー 2"/>
          <p:cNvSpPr txBox="1">
            <a:spLocks/>
          </p:cNvSpPr>
          <p:nvPr/>
        </p:nvSpPr>
        <p:spPr bwMode="gray">
          <a:xfrm>
            <a:off x="3236912" y="3333750"/>
            <a:ext cx="1208088"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長半径</a:t>
            </a:r>
            <a:endParaRPr lang="en-US" altLang="ja-JP" kern="0" dirty="0"/>
          </a:p>
        </p:txBody>
      </p:sp>
      <p:sp>
        <p:nvSpPr>
          <p:cNvPr id="64" name="コンテンツ プレースホルダー 2"/>
          <p:cNvSpPr txBox="1">
            <a:spLocks/>
          </p:cNvSpPr>
          <p:nvPr/>
        </p:nvSpPr>
        <p:spPr bwMode="gray">
          <a:xfrm>
            <a:off x="6074229" y="3354388"/>
            <a:ext cx="1145721"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短半径</a:t>
            </a:r>
            <a:endParaRPr lang="en-US" altLang="ja-JP" kern="0" dirty="0"/>
          </a:p>
        </p:txBody>
      </p:sp>
      <p:sp>
        <p:nvSpPr>
          <p:cNvPr id="67591" name="円/楕円 1"/>
          <p:cNvSpPr>
            <a:spLocks noChangeArrowheads="1"/>
          </p:cNvSpPr>
          <p:nvPr/>
        </p:nvSpPr>
        <p:spPr bwMode="gray">
          <a:xfrm>
            <a:off x="249238" y="3883025"/>
            <a:ext cx="3403600" cy="1625600"/>
          </a:xfrm>
          <a:prstGeom prst="ellipse">
            <a:avLst/>
          </a:prstGeom>
          <a:noFill/>
          <a:ln w="19050" algn="ctr">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cxnSp>
        <p:nvCxnSpPr>
          <p:cNvPr id="67592" name="直線矢印コネクタ 4"/>
          <p:cNvCxnSpPr>
            <a:cxnSpLocks noChangeShapeType="1"/>
            <a:endCxn id="67595" idx="0"/>
          </p:cNvCxnSpPr>
          <p:nvPr/>
        </p:nvCxnSpPr>
        <p:spPr bwMode="auto">
          <a:xfrm>
            <a:off x="95250" y="4702175"/>
            <a:ext cx="3806032" cy="3175"/>
          </a:xfrm>
          <a:prstGeom prst="straightConnector1">
            <a:avLst/>
          </a:prstGeom>
          <a:noFill/>
          <a:ln w="19050" algn="ctr">
            <a:solidFill>
              <a:schemeClr val="tx2"/>
            </a:solidFill>
            <a:round/>
            <a:headEnd/>
            <a:tailEnd type="arrow" w="med" len="med"/>
          </a:ln>
          <a:extLst>
            <a:ext uri="{909E8E84-426E-40DD-AFC4-6F175D3DCCD1}">
              <a14:hiddenFill xmlns:a14="http://schemas.microsoft.com/office/drawing/2010/main">
                <a:noFill/>
              </a14:hiddenFill>
            </a:ext>
          </a:extLst>
        </p:spPr>
      </p:cxnSp>
      <p:cxnSp>
        <p:nvCxnSpPr>
          <p:cNvPr id="67593" name="直線矢印コネクタ 9"/>
          <p:cNvCxnSpPr>
            <a:cxnSpLocks noChangeShapeType="1"/>
            <a:endCxn id="67604" idx="3"/>
          </p:cNvCxnSpPr>
          <p:nvPr/>
        </p:nvCxnSpPr>
        <p:spPr bwMode="auto">
          <a:xfrm flipV="1">
            <a:off x="3033713" y="3701108"/>
            <a:ext cx="0" cy="2007543"/>
          </a:xfrm>
          <a:prstGeom prst="straightConnector1">
            <a:avLst/>
          </a:prstGeom>
          <a:noFill/>
          <a:ln w="19050" algn="ctr">
            <a:solidFill>
              <a:schemeClr val="tx2"/>
            </a:solidFill>
            <a:round/>
            <a:headEnd/>
            <a:tailEnd type="arrow" w="med" len="med"/>
          </a:ln>
          <a:extLst>
            <a:ext uri="{909E8E84-426E-40DD-AFC4-6F175D3DCCD1}">
              <a14:hiddenFill xmlns:a14="http://schemas.microsoft.com/office/drawing/2010/main">
                <a:noFill/>
              </a14:hiddenFill>
            </a:ext>
          </a:extLst>
        </p:spPr>
      </p:cxnSp>
      <p:sp>
        <p:nvSpPr>
          <p:cNvPr id="67594" name="テキスト ボックス 32"/>
          <p:cNvSpPr txBox="1">
            <a:spLocks noChangeArrowheads="1"/>
          </p:cNvSpPr>
          <p:nvPr/>
        </p:nvSpPr>
        <p:spPr bwMode="auto">
          <a:xfrm>
            <a:off x="1647825" y="4665663"/>
            <a:ext cx="3381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C</a:t>
            </a:r>
            <a:endParaRPr lang="ja-JP" altLang="en-US" sz="2400" dirty="0">
              <a:solidFill>
                <a:schemeClr val="tx1"/>
              </a:solidFill>
              <a:latin typeface="Calibri" pitchFamily="34" charset="0"/>
            </a:endParaRPr>
          </a:p>
        </p:txBody>
      </p:sp>
      <p:sp>
        <p:nvSpPr>
          <p:cNvPr id="67595" name="テキスト ボックス 32"/>
          <p:cNvSpPr txBox="1">
            <a:spLocks noChangeArrowheads="1"/>
          </p:cNvSpPr>
          <p:nvPr/>
        </p:nvSpPr>
        <p:spPr bwMode="auto">
          <a:xfrm>
            <a:off x="3732213" y="4705350"/>
            <a:ext cx="3381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x</a:t>
            </a:r>
            <a:endParaRPr lang="ja-JP" altLang="en-US" sz="2400" dirty="0">
              <a:solidFill>
                <a:schemeClr val="tx1"/>
              </a:solidFill>
              <a:latin typeface="Calibri" pitchFamily="34" charset="0"/>
            </a:endParaRPr>
          </a:p>
        </p:txBody>
      </p:sp>
      <p:sp>
        <p:nvSpPr>
          <p:cNvPr id="67596" name="テキスト ボックス 32"/>
          <p:cNvSpPr txBox="1">
            <a:spLocks noChangeArrowheads="1"/>
          </p:cNvSpPr>
          <p:nvPr/>
        </p:nvSpPr>
        <p:spPr bwMode="auto">
          <a:xfrm>
            <a:off x="638175" y="4228111"/>
            <a:ext cx="3381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a</a:t>
            </a:r>
            <a:endParaRPr lang="ja-JP" altLang="en-US" sz="2400" dirty="0">
              <a:solidFill>
                <a:schemeClr val="tx1"/>
              </a:solidFill>
              <a:latin typeface="Calibri" pitchFamily="34" charset="0"/>
            </a:endParaRPr>
          </a:p>
        </p:txBody>
      </p:sp>
      <p:sp>
        <p:nvSpPr>
          <p:cNvPr id="67597" name="テキスト ボックス 32"/>
          <p:cNvSpPr txBox="1">
            <a:spLocks noChangeArrowheads="1"/>
          </p:cNvSpPr>
          <p:nvPr/>
        </p:nvSpPr>
        <p:spPr bwMode="auto">
          <a:xfrm>
            <a:off x="3060700" y="3641725"/>
            <a:ext cx="3397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b</a:t>
            </a:r>
            <a:endParaRPr lang="ja-JP" altLang="en-US" sz="2400" dirty="0">
              <a:solidFill>
                <a:schemeClr val="tx1"/>
              </a:solidFill>
              <a:latin typeface="Calibri" pitchFamily="34" charset="0"/>
            </a:endParaRPr>
          </a:p>
        </p:txBody>
      </p:sp>
      <p:cxnSp>
        <p:nvCxnSpPr>
          <p:cNvPr id="67598" name="直線コネクタ 13"/>
          <p:cNvCxnSpPr>
            <a:cxnSpLocks noChangeShapeType="1"/>
          </p:cNvCxnSpPr>
          <p:nvPr/>
        </p:nvCxnSpPr>
        <p:spPr bwMode="auto">
          <a:xfrm>
            <a:off x="3230563" y="4697413"/>
            <a:ext cx="0" cy="7937"/>
          </a:xfrm>
          <a:prstGeom prst="line">
            <a:avLst/>
          </a:prstGeom>
          <a:noFill/>
          <a:ln w="9525" algn="ctr">
            <a:solidFill>
              <a:srgbClr val="505050"/>
            </a:solidFill>
            <a:round/>
            <a:headEnd/>
            <a:tailEnd/>
          </a:ln>
          <a:extLst>
            <a:ext uri="{909E8E84-426E-40DD-AFC4-6F175D3DCCD1}">
              <a14:hiddenFill xmlns:a14="http://schemas.microsoft.com/office/drawing/2010/main">
                <a:noFill/>
              </a14:hiddenFill>
            </a:ext>
          </a:extLst>
        </p:spPr>
      </p:cxnSp>
      <p:cxnSp>
        <p:nvCxnSpPr>
          <p:cNvPr id="67599" name="直線コネクタ 16"/>
          <p:cNvCxnSpPr>
            <a:cxnSpLocks noChangeShapeType="1"/>
          </p:cNvCxnSpPr>
          <p:nvPr/>
        </p:nvCxnSpPr>
        <p:spPr bwMode="auto">
          <a:xfrm>
            <a:off x="3033713" y="4621213"/>
            <a:ext cx="0" cy="171450"/>
          </a:xfrm>
          <a:prstGeom prst="line">
            <a:avLst/>
          </a:prstGeom>
          <a:noFill/>
          <a:ln w="9525" algn="ctr">
            <a:solidFill>
              <a:srgbClr val="505050"/>
            </a:solidFill>
            <a:round/>
            <a:headEnd/>
            <a:tailEnd/>
          </a:ln>
          <a:extLst>
            <a:ext uri="{909E8E84-426E-40DD-AFC4-6F175D3DCCD1}">
              <a14:hiddenFill xmlns:a14="http://schemas.microsoft.com/office/drawing/2010/main">
                <a:noFill/>
              </a14:hiddenFill>
            </a:ext>
          </a:extLst>
        </p:spPr>
      </p:cxnSp>
      <p:cxnSp>
        <p:nvCxnSpPr>
          <p:cNvPr id="67600" name="直線コネクタ 42"/>
          <p:cNvCxnSpPr>
            <a:cxnSpLocks noChangeShapeType="1"/>
          </p:cNvCxnSpPr>
          <p:nvPr/>
        </p:nvCxnSpPr>
        <p:spPr bwMode="auto">
          <a:xfrm>
            <a:off x="976313" y="4610100"/>
            <a:ext cx="0" cy="171450"/>
          </a:xfrm>
          <a:prstGeom prst="line">
            <a:avLst/>
          </a:prstGeom>
          <a:noFill/>
          <a:ln w="9525" algn="ctr">
            <a:solidFill>
              <a:srgbClr val="505050"/>
            </a:solidFill>
            <a:round/>
            <a:headEnd/>
            <a:tailEnd/>
          </a:ln>
          <a:extLst>
            <a:ext uri="{909E8E84-426E-40DD-AFC4-6F175D3DCCD1}">
              <a14:hiddenFill xmlns:a14="http://schemas.microsoft.com/office/drawing/2010/main">
                <a:noFill/>
              </a14:hiddenFill>
            </a:ext>
          </a:extLst>
        </p:spPr>
      </p:cxnSp>
      <p:sp>
        <p:nvSpPr>
          <p:cNvPr id="67601" name="テキスト ボックス 32"/>
          <p:cNvSpPr txBox="1">
            <a:spLocks noChangeArrowheads="1"/>
          </p:cNvSpPr>
          <p:nvPr/>
        </p:nvSpPr>
        <p:spPr bwMode="auto">
          <a:xfrm>
            <a:off x="2625726" y="4307830"/>
            <a:ext cx="3381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O</a:t>
            </a:r>
            <a:endParaRPr lang="ja-JP" altLang="en-US" sz="2400" dirty="0">
              <a:solidFill>
                <a:schemeClr val="tx1"/>
              </a:solidFill>
              <a:latin typeface="Calibri" pitchFamily="34" charset="0"/>
            </a:endParaRPr>
          </a:p>
        </p:txBody>
      </p:sp>
      <p:sp>
        <p:nvSpPr>
          <p:cNvPr id="67602" name="テキスト ボックス 32"/>
          <p:cNvSpPr txBox="1">
            <a:spLocks noChangeArrowheads="1"/>
          </p:cNvSpPr>
          <p:nvPr/>
        </p:nvSpPr>
        <p:spPr bwMode="auto">
          <a:xfrm>
            <a:off x="733425" y="4705350"/>
            <a:ext cx="3381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F</a:t>
            </a:r>
            <a:endParaRPr lang="ja-JP" altLang="en-US" sz="2400" dirty="0">
              <a:solidFill>
                <a:schemeClr val="tx1"/>
              </a:solidFill>
              <a:latin typeface="Calibri" pitchFamily="34" charset="0"/>
            </a:endParaRPr>
          </a:p>
        </p:txBody>
      </p:sp>
      <p:cxnSp>
        <p:nvCxnSpPr>
          <p:cNvPr id="67603" name="直線コネクタ 58"/>
          <p:cNvCxnSpPr>
            <a:cxnSpLocks noChangeShapeType="1"/>
          </p:cNvCxnSpPr>
          <p:nvPr/>
        </p:nvCxnSpPr>
        <p:spPr bwMode="auto">
          <a:xfrm flipH="1" flipV="1">
            <a:off x="1912938" y="3883025"/>
            <a:ext cx="1050925" cy="9525"/>
          </a:xfrm>
          <a:prstGeom prst="line">
            <a:avLst/>
          </a:prstGeom>
          <a:noFill/>
          <a:ln w="9525" algn="ctr">
            <a:solidFill>
              <a:srgbClr val="505050"/>
            </a:solidFill>
            <a:prstDash val="dash"/>
            <a:round/>
            <a:headEnd/>
            <a:tailEnd/>
          </a:ln>
          <a:extLst>
            <a:ext uri="{909E8E84-426E-40DD-AFC4-6F175D3DCCD1}">
              <a14:hiddenFill xmlns:a14="http://schemas.microsoft.com/office/drawing/2010/main">
                <a:noFill/>
              </a14:hiddenFill>
            </a:ext>
          </a:extLst>
        </p:spPr>
      </p:cxnSp>
      <p:sp>
        <p:nvSpPr>
          <p:cNvPr id="67604" name="テキスト ボックス 32"/>
          <p:cNvSpPr txBox="1">
            <a:spLocks noChangeArrowheads="1"/>
          </p:cNvSpPr>
          <p:nvPr/>
        </p:nvSpPr>
        <p:spPr bwMode="auto">
          <a:xfrm>
            <a:off x="2695575" y="3470275"/>
            <a:ext cx="3381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y</a:t>
            </a:r>
            <a:endParaRPr lang="ja-JP" altLang="en-US" sz="2400" dirty="0">
              <a:solidFill>
                <a:schemeClr val="tx1"/>
              </a:solidFill>
              <a:latin typeface="Calibri" pitchFamily="34" charset="0"/>
            </a:endParaRPr>
          </a:p>
        </p:txBody>
      </p:sp>
      <p:cxnSp>
        <p:nvCxnSpPr>
          <p:cNvPr id="67605" name="直線矢印コネクタ 9"/>
          <p:cNvCxnSpPr>
            <a:cxnSpLocks noChangeShapeType="1"/>
          </p:cNvCxnSpPr>
          <p:nvPr/>
        </p:nvCxnSpPr>
        <p:spPr bwMode="auto">
          <a:xfrm flipV="1">
            <a:off x="1912938" y="3613150"/>
            <a:ext cx="0" cy="2066925"/>
          </a:xfrm>
          <a:prstGeom prst="straightConnector1">
            <a:avLst/>
          </a:prstGeom>
          <a:noFill/>
          <a:ln w="9525" algn="ctr">
            <a:solidFill>
              <a:srgbClr val="505050"/>
            </a:solidFill>
            <a:prstDash val="dash"/>
            <a:round/>
            <a:headEnd/>
            <a:tailEnd/>
          </a:ln>
          <a:extLst>
            <a:ext uri="{909E8E84-426E-40DD-AFC4-6F175D3DCCD1}">
              <a14:hiddenFill xmlns:a14="http://schemas.microsoft.com/office/drawing/2010/main">
                <a:noFill/>
              </a14:hiddenFill>
            </a:ext>
          </a:extLst>
        </p:spPr>
      </p:cxnSp>
      <p:cxnSp>
        <p:nvCxnSpPr>
          <p:cNvPr id="67606" name="直線矢印コネクタ 5"/>
          <p:cNvCxnSpPr>
            <a:cxnSpLocks noChangeShapeType="1"/>
          </p:cNvCxnSpPr>
          <p:nvPr/>
        </p:nvCxnSpPr>
        <p:spPr bwMode="auto">
          <a:xfrm>
            <a:off x="288925" y="4625975"/>
            <a:ext cx="1566863" cy="0"/>
          </a:xfrm>
          <a:prstGeom prst="straightConnector1">
            <a:avLst/>
          </a:prstGeom>
          <a:noFill/>
          <a:ln w="9525" algn="ctr">
            <a:solidFill>
              <a:srgbClr val="505050"/>
            </a:solidFill>
            <a:round/>
            <a:headEnd type="arrow" w="med" len="med"/>
            <a:tailEnd type="arrow" w="med" len="med"/>
          </a:ln>
          <a:extLst>
            <a:ext uri="{909E8E84-426E-40DD-AFC4-6F175D3DCCD1}">
              <a14:hiddenFill xmlns:a14="http://schemas.microsoft.com/office/drawing/2010/main">
                <a:noFill/>
              </a14:hiddenFill>
            </a:ext>
          </a:extLst>
        </p:spPr>
      </p:cxnSp>
      <p:cxnSp>
        <p:nvCxnSpPr>
          <p:cNvPr id="67607" name="直線矢印コネクタ 66"/>
          <p:cNvCxnSpPr>
            <a:cxnSpLocks noChangeShapeType="1"/>
          </p:cNvCxnSpPr>
          <p:nvPr/>
        </p:nvCxnSpPr>
        <p:spPr bwMode="auto">
          <a:xfrm flipV="1">
            <a:off x="1995488" y="3892550"/>
            <a:ext cx="0" cy="793750"/>
          </a:xfrm>
          <a:prstGeom prst="straightConnector1">
            <a:avLst/>
          </a:prstGeom>
          <a:noFill/>
          <a:ln w="9525" algn="ctr">
            <a:solidFill>
              <a:srgbClr val="505050"/>
            </a:solidFill>
            <a:round/>
            <a:headEnd type="arrow" w="med" len="med"/>
            <a:tailEnd type="arrow" w="med" len="med"/>
          </a:ln>
          <a:extLst>
            <a:ext uri="{909E8E84-426E-40DD-AFC4-6F175D3DCCD1}">
              <a14:hiddenFill xmlns:a14="http://schemas.microsoft.com/office/drawing/2010/main">
                <a:noFill/>
              </a14:hiddenFill>
            </a:ext>
          </a:extLst>
        </p:spPr>
      </p:cxnSp>
      <p:sp>
        <p:nvSpPr>
          <p:cNvPr id="67608" name="テキスト ボックス 32"/>
          <p:cNvSpPr txBox="1">
            <a:spLocks noChangeArrowheads="1"/>
          </p:cNvSpPr>
          <p:nvPr/>
        </p:nvSpPr>
        <p:spPr bwMode="auto">
          <a:xfrm>
            <a:off x="1995488" y="4073525"/>
            <a:ext cx="3381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b</a:t>
            </a:r>
            <a:endParaRPr lang="ja-JP" altLang="en-US" sz="2400" dirty="0">
              <a:solidFill>
                <a:schemeClr val="tx1"/>
              </a:solidFill>
              <a:latin typeface="Calibri" pitchFamily="34" charset="0"/>
            </a:endParaRPr>
          </a:p>
        </p:txBody>
      </p:sp>
      <p:sp>
        <p:nvSpPr>
          <p:cNvPr id="72" name="コンテンツ プレースホルダー 2"/>
          <p:cNvSpPr txBox="1">
            <a:spLocks/>
          </p:cNvSpPr>
          <p:nvPr/>
        </p:nvSpPr>
        <p:spPr bwMode="gray">
          <a:xfrm>
            <a:off x="4136505" y="4915420"/>
            <a:ext cx="292417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焦点は原点</a:t>
            </a:r>
            <a:r>
              <a:rPr lang="en-US" altLang="ja-JP" kern="0" dirty="0"/>
              <a:t>O</a:t>
            </a:r>
            <a:r>
              <a:rPr lang="ja-JP" altLang="en-US" kern="0" dirty="0"/>
              <a:t>と点</a:t>
            </a:r>
            <a:r>
              <a:rPr lang="en-US" altLang="ja-JP" kern="0" dirty="0"/>
              <a:t>F</a:t>
            </a:r>
          </a:p>
        </p:txBody>
      </p:sp>
      <p:sp>
        <p:nvSpPr>
          <p:cNvPr id="74" name="コンテンツ プレースホルダー 2"/>
          <p:cNvSpPr txBox="1">
            <a:spLocks/>
          </p:cNvSpPr>
          <p:nvPr/>
        </p:nvSpPr>
        <p:spPr bwMode="gray">
          <a:xfrm>
            <a:off x="4059237" y="5701861"/>
            <a:ext cx="1271587"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離心率</a:t>
            </a:r>
            <a:endParaRPr lang="en-US" altLang="ja-JP" kern="0" dirty="0"/>
          </a:p>
        </p:txBody>
      </p:sp>
      <p:sp>
        <p:nvSpPr>
          <p:cNvPr id="67611" name="テキスト ボックス 2"/>
          <p:cNvSpPr txBox="1">
            <a:spLocks noChangeArrowheads="1"/>
          </p:cNvSpPr>
          <p:nvPr/>
        </p:nvSpPr>
        <p:spPr bwMode="auto">
          <a:xfrm>
            <a:off x="2235994" y="4710113"/>
            <a:ext cx="8167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2400" dirty="0">
                <a:solidFill>
                  <a:schemeClr val="tx1"/>
                </a:solidFill>
                <a:latin typeface="Calibri" pitchFamily="34" charset="0"/>
              </a:rPr>
              <a:t>太陽</a:t>
            </a:r>
            <a:endParaRPr lang="en-US" altLang="ja-JP" sz="2400" dirty="0">
              <a:solidFill>
                <a:schemeClr val="tx1"/>
              </a:solidFill>
              <a:latin typeface="Calibri" pitchFamily="34" charset="0"/>
            </a:endParaRPr>
          </a:p>
        </p:txBody>
      </p:sp>
      <p:pic>
        <p:nvPicPr>
          <p:cNvPr id="67612" name="Picture 36" descr="C:\Users\azumat1976\Documents\lecture-material\kagakugijutsu_text\azuma\azuma_slide\kepler_eq\kepler_law_eq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738" y="938213"/>
            <a:ext cx="6153150" cy="1152525"/>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67613" name="Picture 37" descr="C:\Users\azumat1976\Documents\lecture-material\kagakugijutsu_text\azuma\azuma_slide\kepler_eq\kepler_law_eq22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2413" y="2303463"/>
            <a:ext cx="1427162"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614" name="Picture 38" descr="C:\Users\azumat1976\Documents\lecture-material\kagakugijutsu_text\azuma\azuma_slide\kepler_eq\kepler_law_eq2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6200" y="4073525"/>
            <a:ext cx="56673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99" name="Picture 39" descr="C:\Users\azumat1976\Documents\lecture-material\kagakugijutsu_text\azuma\azuma_slide\kepler_eq\kepler_law_eq23.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77580" y="3106738"/>
            <a:ext cx="148907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00" name="Picture 40" descr="C:\Users\azumat1976\Documents\lecture-material\kagakugijutsu_text\azuma\azuma_slide\kepler_eq\kepler_law_eq24.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02261" y="3160415"/>
            <a:ext cx="167005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01" name="Picture 41" descr="C:\Users\azumat1976\Documents\lecture-material\kagakugijutsu_text\azuma\azuma_slide\kepler_eq\kepler_law_eq25.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63848" y="3873500"/>
            <a:ext cx="5215174" cy="77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02" name="Picture 42" descr="C:\Users\azumat1976\Documents\lecture-material\kagakugijutsu_text\azuma\azuma_slide\kepler_eq\kepler_law_eq27.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10523" y="4695825"/>
            <a:ext cx="1579465" cy="875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03" name="Picture 43" descr="C:\Users\azumat1976\Documents\lecture-material\kagakugijutsu_text\azuma\azuma_slide\kepler_eq\kepler_law_eq28.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59388" y="5551488"/>
            <a:ext cx="1897062"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620" name="スライド番号プレースホルダー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2403115B-16DB-4445-959E-2D3D51577057}" type="slidenum">
              <a:rPr kumimoji="0" lang="ja-JP" altLang="en-US" smtClean="0">
                <a:solidFill>
                  <a:schemeClr val="tx1"/>
                </a:solidFill>
              </a:rPr>
              <a:pPr>
                <a:lnSpc>
                  <a:spcPct val="100000"/>
                </a:lnSpc>
                <a:spcBef>
                  <a:spcPct val="0"/>
                </a:spcBef>
                <a:spcAft>
                  <a:spcPct val="0"/>
                </a:spcAft>
                <a:buClrTx/>
                <a:buFontTx/>
                <a:buNone/>
              </a:pPr>
              <a:t>68</a:t>
            </a:fld>
            <a:endParaRPr kumimoji="0" lang="ja-JP" alt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additive="base">
                                        <p:cTn id="7" dur="500" fill="hold"/>
                                        <p:tgtEl>
                                          <p:spTgt spid="63"/>
                                        </p:tgtEl>
                                        <p:attrNameLst>
                                          <p:attrName>ppt_x</p:attrName>
                                        </p:attrNameLst>
                                      </p:cBhvr>
                                      <p:tavLst>
                                        <p:tav tm="0">
                                          <p:val>
                                            <p:strVal val="#ppt_x"/>
                                          </p:val>
                                        </p:tav>
                                        <p:tav tm="100000">
                                          <p:val>
                                            <p:strVal val="#ppt_x"/>
                                          </p:val>
                                        </p:tav>
                                      </p:tavLst>
                                    </p:anim>
                                    <p:anim calcmode="lin" valueType="num">
                                      <p:cBhvr additive="base">
                                        <p:cTn id="8" dur="500" fill="hold"/>
                                        <p:tgtEl>
                                          <p:spTgt spid="6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3999"/>
                                        </p:tgtEl>
                                        <p:attrNameLst>
                                          <p:attrName>style.visibility</p:attrName>
                                        </p:attrNameLst>
                                      </p:cBhvr>
                                      <p:to>
                                        <p:strVal val="visible"/>
                                      </p:to>
                                    </p:set>
                                    <p:anim calcmode="lin" valueType="num">
                                      <p:cBhvr additive="base">
                                        <p:cTn id="11" dur="500" fill="hold"/>
                                        <p:tgtEl>
                                          <p:spTgt spid="83999"/>
                                        </p:tgtEl>
                                        <p:attrNameLst>
                                          <p:attrName>ppt_x</p:attrName>
                                        </p:attrNameLst>
                                      </p:cBhvr>
                                      <p:tavLst>
                                        <p:tav tm="0">
                                          <p:val>
                                            <p:strVal val="#ppt_x"/>
                                          </p:val>
                                        </p:tav>
                                        <p:tav tm="100000">
                                          <p:val>
                                            <p:strVal val="#ppt_x"/>
                                          </p:val>
                                        </p:tav>
                                      </p:tavLst>
                                    </p:anim>
                                    <p:anim calcmode="lin" valueType="num">
                                      <p:cBhvr additive="base">
                                        <p:cTn id="12" dur="500" fill="hold"/>
                                        <p:tgtEl>
                                          <p:spTgt spid="83999"/>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ppt_x"/>
                                          </p:val>
                                        </p:tav>
                                        <p:tav tm="100000">
                                          <p:val>
                                            <p:strVal val="#ppt_x"/>
                                          </p:val>
                                        </p:tav>
                                      </p:tavLst>
                                    </p:anim>
                                    <p:anim calcmode="lin" valueType="num">
                                      <p:cBhvr additive="base">
                                        <p:cTn id="18" dur="500" fill="hold"/>
                                        <p:tgtEl>
                                          <p:spTgt spid="6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4000"/>
                                        </p:tgtEl>
                                        <p:attrNameLst>
                                          <p:attrName>style.visibility</p:attrName>
                                        </p:attrNameLst>
                                      </p:cBhvr>
                                      <p:to>
                                        <p:strVal val="visible"/>
                                      </p:to>
                                    </p:set>
                                    <p:anim calcmode="lin" valueType="num">
                                      <p:cBhvr additive="base">
                                        <p:cTn id="21" dur="500" fill="hold"/>
                                        <p:tgtEl>
                                          <p:spTgt spid="84000"/>
                                        </p:tgtEl>
                                        <p:attrNameLst>
                                          <p:attrName>ppt_x</p:attrName>
                                        </p:attrNameLst>
                                      </p:cBhvr>
                                      <p:tavLst>
                                        <p:tav tm="0">
                                          <p:val>
                                            <p:strVal val="#ppt_x"/>
                                          </p:val>
                                        </p:tav>
                                        <p:tav tm="100000">
                                          <p:val>
                                            <p:strVal val="#ppt_x"/>
                                          </p:val>
                                        </p:tav>
                                      </p:tavLst>
                                    </p:anim>
                                    <p:anim calcmode="lin" valueType="num">
                                      <p:cBhvr additive="base">
                                        <p:cTn id="22" dur="500" fill="hold"/>
                                        <p:tgtEl>
                                          <p:spTgt spid="84000"/>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84001"/>
                                        </p:tgtEl>
                                        <p:attrNameLst>
                                          <p:attrName>style.visibility</p:attrName>
                                        </p:attrNameLst>
                                      </p:cBhvr>
                                      <p:to>
                                        <p:strVal val="visible"/>
                                      </p:to>
                                    </p:set>
                                    <p:anim calcmode="lin" valueType="num">
                                      <p:cBhvr additive="base">
                                        <p:cTn id="27" dur="500" fill="hold"/>
                                        <p:tgtEl>
                                          <p:spTgt spid="84001"/>
                                        </p:tgtEl>
                                        <p:attrNameLst>
                                          <p:attrName>ppt_x</p:attrName>
                                        </p:attrNameLst>
                                      </p:cBhvr>
                                      <p:tavLst>
                                        <p:tav tm="0">
                                          <p:val>
                                            <p:strVal val="#ppt_x"/>
                                          </p:val>
                                        </p:tav>
                                        <p:tav tm="100000">
                                          <p:val>
                                            <p:strVal val="#ppt_x"/>
                                          </p:val>
                                        </p:tav>
                                      </p:tavLst>
                                    </p:anim>
                                    <p:anim calcmode="lin" valueType="num">
                                      <p:cBhvr additive="base">
                                        <p:cTn id="28" dur="500" fill="hold"/>
                                        <p:tgtEl>
                                          <p:spTgt spid="84001"/>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72"/>
                                        </p:tgtEl>
                                        <p:attrNameLst>
                                          <p:attrName>style.visibility</p:attrName>
                                        </p:attrNameLst>
                                      </p:cBhvr>
                                      <p:to>
                                        <p:strVal val="visible"/>
                                      </p:to>
                                    </p:set>
                                    <p:anim calcmode="lin" valueType="num">
                                      <p:cBhvr additive="base">
                                        <p:cTn id="33" dur="500" fill="hold"/>
                                        <p:tgtEl>
                                          <p:spTgt spid="72"/>
                                        </p:tgtEl>
                                        <p:attrNameLst>
                                          <p:attrName>ppt_x</p:attrName>
                                        </p:attrNameLst>
                                      </p:cBhvr>
                                      <p:tavLst>
                                        <p:tav tm="0">
                                          <p:val>
                                            <p:strVal val="#ppt_x"/>
                                          </p:val>
                                        </p:tav>
                                        <p:tav tm="100000">
                                          <p:val>
                                            <p:strVal val="#ppt_x"/>
                                          </p:val>
                                        </p:tav>
                                      </p:tavLst>
                                    </p:anim>
                                    <p:anim calcmode="lin" valueType="num">
                                      <p:cBhvr additive="base">
                                        <p:cTn id="34" dur="500" fill="hold"/>
                                        <p:tgtEl>
                                          <p:spTgt spid="72"/>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84002"/>
                                        </p:tgtEl>
                                        <p:attrNameLst>
                                          <p:attrName>style.visibility</p:attrName>
                                        </p:attrNameLst>
                                      </p:cBhvr>
                                      <p:to>
                                        <p:strVal val="visible"/>
                                      </p:to>
                                    </p:set>
                                    <p:anim calcmode="lin" valueType="num">
                                      <p:cBhvr additive="base">
                                        <p:cTn id="37" dur="500" fill="hold"/>
                                        <p:tgtEl>
                                          <p:spTgt spid="84002"/>
                                        </p:tgtEl>
                                        <p:attrNameLst>
                                          <p:attrName>ppt_x</p:attrName>
                                        </p:attrNameLst>
                                      </p:cBhvr>
                                      <p:tavLst>
                                        <p:tav tm="0">
                                          <p:val>
                                            <p:strVal val="#ppt_x"/>
                                          </p:val>
                                        </p:tav>
                                        <p:tav tm="100000">
                                          <p:val>
                                            <p:strVal val="#ppt_x"/>
                                          </p:val>
                                        </p:tav>
                                      </p:tavLst>
                                    </p:anim>
                                    <p:anim calcmode="lin" valueType="num">
                                      <p:cBhvr additive="base">
                                        <p:cTn id="38" dur="500" fill="hold"/>
                                        <p:tgtEl>
                                          <p:spTgt spid="84002"/>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4"/>
                                        </p:tgtEl>
                                        <p:attrNameLst>
                                          <p:attrName>style.visibility</p:attrName>
                                        </p:attrNameLst>
                                      </p:cBhvr>
                                      <p:to>
                                        <p:strVal val="visible"/>
                                      </p:to>
                                    </p:set>
                                    <p:anim calcmode="lin" valueType="num">
                                      <p:cBhvr additive="base">
                                        <p:cTn id="43" dur="500" fill="hold"/>
                                        <p:tgtEl>
                                          <p:spTgt spid="74"/>
                                        </p:tgtEl>
                                        <p:attrNameLst>
                                          <p:attrName>ppt_x</p:attrName>
                                        </p:attrNameLst>
                                      </p:cBhvr>
                                      <p:tavLst>
                                        <p:tav tm="0">
                                          <p:val>
                                            <p:strVal val="#ppt_x"/>
                                          </p:val>
                                        </p:tav>
                                        <p:tav tm="100000">
                                          <p:val>
                                            <p:strVal val="#ppt_x"/>
                                          </p:val>
                                        </p:tav>
                                      </p:tavLst>
                                    </p:anim>
                                    <p:anim calcmode="lin" valueType="num">
                                      <p:cBhvr additive="base">
                                        <p:cTn id="44" dur="500" fill="hold"/>
                                        <p:tgtEl>
                                          <p:spTgt spid="74"/>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84003"/>
                                        </p:tgtEl>
                                        <p:attrNameLst>
                                          <p:attrName>style.visibility</p:attrName>
                                        </p:attrNameLst>
                                      </p:cBhvr>
                                      <p:to>
                                        <p:strVal val="visible"/>
                                      </p:to>
                                    </p:set>
                                    <p:anim calcmode="lin" valueType="num">
                                      <p:cBhvr additive="base">
                                        <p:cTn id="47" dur="500" fill="hold"/>
                                        <p:tgtEl>
                                          <p:spTgt spid="84003"/>
                                        </p:tgtEl>
                                        <p:attrNameLst>
                                          <p:attrName>ppt_x</p:attrName>
                                        </p:attrNameLst>
                                      </p:cBhvr>
                                      <p:tavLst>
                                        <p:tav tm="0">
                                          <p:val>
                                            <p:strVal val="#ppt_x"/>
                                          </p:val>
                                        </p:tav>
                                        <p:tav tm="100000">
                                          <p:val>
                                            <p:strVal val="#ppt_x"/>
                                          </p:val>
                                        </p:tav>
                                      </p:tavLst>
                                    </p:anim>
                                    <p:anim calcmode="lin" valueType="num">
                                      <p:cBhvr additive="base">
                                        <p:cTn id="48" dur="500" fill="hold"/>
                                        <p:tgtEl>
                                          <p:spTgt spid="840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72" grpId="0"/>
      <p:bldP spid="74"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正方形/長方形 1"/>
          <p:cNvSpPr>
            <a:spLocks noChangeArrowheads="1"/>
          </p:cNvSpPr>
          <p:nvPr/>
        </p:nvSpPr>
        <p:spPr bwMode="gray">
          <a:xfrm>
            <a:off x="0" y="6359525"/>
            <a:ext cx="9144000" cy="484188"/>
          </a:xfrm>
          <a:prstGeom prst="rect">
            <a:avLst/>
          </a:prstGeom>
          <a:solidFill>
            <a:schemeClr val="bg1"/>
          </a:solidFill>
          <a:ln w="9525" algn="ctr">
            <a:solidFill>
              <a:schemeClr val="bg1"/>
            </a:solidFill>
            <a:miter lim="800000"/>
            <a:headEnd/>
            <a:tailEnd/>
          </a:ln>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sp>
        <p:nvSpPr>
          <p:cNvPr id="60418" name="円/楕円 7"/>
          <p:cNvSpPr>
            <a:spLocks noChangeArrowheads="1"/>
          </p:cNvSpPr>
          <p:nvPr/>
        </p:nvSpPr>
        <p:spPr bwMode="gray">
          <a:xfrm>
            <a:off x="3224213" y="3191216"/>
            <a:ext cx="184150" cy="206375"/>
          </a:xfrm>
          <a:prstGeom prst="ellipse">
            <a:avLst/>
          </a:prstGeom>
          <a:solidFill>
            <a:schemeClr val="accent1">
              <a:lumMod val="20000"/>
              <a:lumOff val="80000"/>
            </a:schemeClr>
          </a:solidFill>
          <a:ln>
            <a:solidFill>
              <a:schemeClr val="accent1"/>
            </a:solidFill>
          </a:ln>
        </p:spPr>
        <p:txBody>
          <a:bodyPr wrap="none" anchor="ctr"/>
          <a:lstStyle>
            <a:lvl1pPr eaLnBrk="0"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eaLnBrk="0" hangingPunct="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eaLnBrk="0" hangingPunct="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eaLnBrk="0" hangingPunct="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defRPr/>
            </a:pPr>
            <a:endParaRPr lang="ja-JP" altLang="en-US" sz="1800">
              <a:solidFill>
                <a:schemeClr val="tx1"/>
              </a:solidFill>
              <a:latin typeface="Calibri" pitchFamily="34" charset="0"/>
            </a:endParaRPr>
          </a:p>
        </p:txBody>
      </p:sp>
      <p:sp>
        <p:nvSpPr>
          <p:cNvPr id="68613" name="タイトル 4"/>
          <p:cNvSpPr>
            <a:spLocks noGrp="1"/>
          </p:cNvSpPr>
          <p:nvPr>
            <p:ph type="title"/>
          </p:nvPr>
        </p:nvSpPr>
        <p:spPr/>
        <p:txBody>
          <a:bodyPr/>
          <a:lstStyle/>
          <a:p>
            <a:r>
              <a:rPr lang="en-US" altLang="ja-JP"/>
              <a:t>backup slide</a:t>
            </a:r>
            <a:endParaRPr lang="ja-JP" altLang="en-US"/>
          </a:p>
        </p:txBody>
      </p:sp>
      <p:sp>
        <p:nvSpPr>
          <p:cNvPr id="68614" name="円/楕円 1"/>
          <p:cNvSpPr>
            <a:spLocks noChangeArrowheads="1"/>
          </p:cNvSpPr>
          <p:nvPr/>
        </p:nvSpPr>
        <p:spPr bwMode="gray">
          <a:xfrm>
            <a:off x="231775" y="2391116"/>
            <a:ext cx="3767138" cy="1760538"/>
          </a:xfrm>
          <a:prstGeom prst="ellipse">
            <a:avLst/>
          </a:prstGeom>
          <a:noFill/>
          <a:ln w="19050" algn="ctr">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cxnSp>
        <p:nvCxnSpPr>
          <p:cNvPr id="68615" name="直線矢印コネクタ 4"/>
          <p:cNvCxnSpPr>
            <a:cxnSpLocks noChangeShapeType="1"/>
          </p:cNvCxnSpPr>
          <p:nvPr/>
        </p:nvCxnSpPr>
        <p:spPr bwMode="auto">
          <a:xfrm flipV="1">
            <a:off x="61913" y="3261066"/>
            <a:ext cx="4203700" cy="15875"/>
          </a:xfrm>
          <a:prstGeom prst="straightConnector1">
            <a:avLst/>
          </a:prstGeom>
          <a:noFill/>
          <a:ln w="19050" algn="ctr">
            <a:solidFill>
              <a:srgbClr val="505050"/>
            </a:solidFill>
            <a:round/>
            <a:headEnd/>
            <a:tailEnd type="arrow" w="med" len="med"/>
          </a:ln>
          <a:extLst>
            <a:ext uri="{909E8E84-426E-40DD-AFC4-6F175D3DCCD1}">
              <a14:hiddenFill xmlns:a14="http://schemas.microsoft.com/office/drawing/2010/main">
                <a:noFill/>
              </a14:hiddenFill>
            </a:ext>
          </a:extLst>
        </p:spPr>
      </p:cxnSp>
      <p:cxnSp>
        <p:nvCxnSpPr>
          <p:cNvPr id="68616" name="直線矢印コネクタ 9"/>
          <p:cNvCxnSpPr>
            <a:cxnSpLocks noChangeShapeType="1"/>
          </p:cNvCxnSpPr>
          <p:nvPr/>
        </p:nvCxnSpPr>
        <p:spPr bwMode="auto">
          <a:xfrm flipV="1">
            <a:off x="3314700" y="2129179"/>
            <a:ext cx="1588" cy="2095500"/>
          </a:xfrm>
          <a:prstGeom prst="straightConnector1">
            <a:avLst/>
          </a:prstGeom>
          <a:noFill/>
          <a:ln w="19050" algn="ctr">
            <a:solidFill>
              <a:schemeClr val="tx2"/>
            </a:solidFill>
            <a:round/>
            <a:headEnd/>
            <a:tailEnd type="arrow" w="med" len="med"/>
          </a:ln>
          <a:extLst>
            <a:ext uri="{909E8E84-426E-40DD-AFC4-6F175D3DCCD1}">
              <a14:hiddenFill xmlns:a14="http://schemas.microsoft.com/office/drawing/2010/main">
                <a:noFill/>
              </a14:hiddenFill>
            </a:ext>
          </a:extLst>
        </p:spPr>
      </p:cxnSp>
      <p:sp>
        <p:nvSpPr>
          <p:cNvPr id="68617" name="テキスト ボックス 32"/>
          <p:cNvSpPr txBox="1">
            <a:spLocks noChangeArrowheads="1"/>
          </p:cNvSpPr>
          <p:nvPr/>
        </p:nvSpPr>
        <p:spPr bwMode="auto">
          <a:xfrm>
            <a:off x="1778000" y="3272179"/>
            <a:ext cx="3746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C</a:t>
            </a:r>
            <a:endParaRPr lang="ja-JP" altLang="en-US" sz="2400" dirty="0">
              <a:solidFill>
                <a:schemeClr val="tx1"/>
              </a:solidFill>
              <a:latin typeface="Calibri" pitchFamily="34" charset="0"/>
            </a:endParaRPr>
          </a:p>
        </p:txBody>
      </p:sp>
      <p:sp>
        <p:nvSpPr>
          <p:cNvPr id="68618" name="テキスト ボックス 32"/>
          <p:cNvSpPr txBox="1">
            <a:spLocks noChangeArrowheads="1"/>
          </p:cNvSpPr>
          <p:nvPr/>
        </p:nvSpPr>
        <p:spPr bwMode="auto">
          <a:xfrm>
            <a:off x="4100513" y="3218204"/>
            <a:ext cx="3746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x</a:t>
            </a:r>
            <a:endParaRPr lang="ja-JP" altLang="en-US" sz="2400" dirty="0">
              <a:solidFill>
                <a:schemeClr val="tx1"/>
              </a:solidFill>
              <a:latin typeface="Calibri" pitchFamily="34" charset="0"/>
            </a:endParaRPr>
          </a:p>
        </p:txBody>
      </p:sp>
      <p:sp>
        <p:nvSpPr>
          <p:cNvPr id="68619" name="テキスト ボックス 32"/>
          <p:cNvSpPr txBox="1">
            <a:spLocks noChangeArrowheads="1"/>
          </p:cNvSpPr>
          <p:nvPr/>
        </p:nvSpPr>
        <p:spPr bwMode="auto">
          <a:xfrm>
            <a:off x="504825" y="2801018"/>
            <a:ext cx="3746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a</a:t>
            </a:r>
            <a:endParaRPr lang="ja-JP" altLang="en-US" sz="2400" dirty="0">
              <a:solidFill>
                <a:schemeClr val="tx1"/>
              </a:solidFill>
              <a:latin typeface="Calibri" pitchFamily="34" charset="0"/>
            </a:endParaRPr>
          </a:p>
        </p:txBody>
      </p:sp>
      <p:sp>
        <p:nvSpPr>
          <p:cNvPr id="68620" name="テキスト ボックス 32"/>
          <p:cNvSpPr txBox="1">
            <a:spLocks noChangeArrowheads="1"/>
          </p:cNvSpPr>
          <p:nvPr/>
        </p:nvSpPr>
        <p:spPr bwMode="auto">
          <a:xfrm>
            <a:off x="3344863" y="2129179"/>
            <a:ext cx="3746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b</a:t>
            </a:r>
            <a:endParaRPr lang="ja-JP" altLang="en-US" sz="2400" dirty="0">
              <a:solidFill>
                <a:schemeClr val="tx1"/>
              </a:solidFill>
              <a:latin typeface="Calibri" pitchFamily="34" charset="0"/>
            </a:endParaRPr>
          </a:p>
        </p:txBody>
      </p:sp>
      <p:cxnSp>
        <p:nvCxnSpPr>
          <p:cNvPr id="68621" name="直線コネクタ 13"/>
          <p:cNvCxnSpPr>
            <a:cxnSpLocks noChangeShapeType="1"/>
          </p:cNvCxnSpPr>
          <p:nvPr/>
        </p:nvCxnSpPr>
        <p:spPr bwMode="auto">
          <a:xfrm>
            <a:off x="3532188" y="3272179"/>
            <a:ext cx="0" cy="9525"/>
          </a:xfrm>
          <a:prstGeom prst="line">
            <a:avLst/>
          </a:prstGeom>
          <a:noFill/>
          <a:ln w="9525" algn="ctr">
            <a:solidFill>
              <a:srgbClr val="505050"/>
            </a:solidFill>
            <a:round/>
            <a:headEnd/>
            <a:tailEnd/>
          </a:ln>
          <a:extLst>
            <a:ext uri="{909E8E84-426E-40DD-AFC4-6F175D3DCCD1}">
              <a14:hiddenFill xmlns:a14="http://schemas.microsoft.com/office/drawing/2010/main">
                <a:noFill/>
              </a14:hiddenFill>
            </a:ext>
          </a:extLst>
        </p:spPr>
      </p:cxnSp>
      <p:cxnSp>
        <p:nvCxnSpPr>
          <p:cNvPr id="68622" name="直線コネクタ 16"/>
          <p:cNvCxnSpPr>
            <a:cxnSpLocks noChangeShapeType="1"/>
          </p:cNvCxnSpPr>
          <p:nvPr/>
        </p:nvCxnSpPr>
        <p:spPr bwMode="auto">
          <a:xfrm>
            <a:off x="3314700" y="3189629"/>
            <a:ext cx="0" cy="185737"/>
          </a:xfrm>
          <a:prstGeom prst="line">
            <a:avLst/>
          </a:prstGeom>
          <a:noFill/>
          <a:ln w="9525" algn="ctr">
            <a:solidFill>
              <a:srgbClr val="505050"/>
            </a:solidFill>
            <a:round/>
            <a:headEnd/>
            <a:tailEnd/>
          </a:ln>
          <a:extLst>
            <a:ext uri="{909E8E84-426E-40DD-AFC4-6F175D3DCCD1}">
              <a14:hiddenFill xmlns:a14="http://schemas.microsoft.com/office/drawing/2010/main">
                <a:noFill/>
              </a14:hiddenFill>
            </a:ext>
          </a:extLst>
        </p:spPr>
      </p:cxnSp>
      <p:cxnSp>
        <p:nvCxnSpPr>
          <p:cNvPr id="68623" name="直線コネクタ 42"/>
          <p:cNvCxnSpPr>
            <a:cxnSpLocks noChangeShapeType="1"/>
          </p:cNvCxnSpPr>
          <p:nvPr/>
        </p:nvCxnSpPr>
        <p:spPr bwMode="auto">
          <a:xfrm>
            <a:off x="1036638" y="3178516"/>
            <a:ext cx="0" cy="185738"/>
          </a:xfrm>
          <a:prstGeom prst="line">
            <a:avLst/>
          </a:prstGeom>
          <a:noFill/>
          <a:ln w="9525" algn="ctr">
            <a:solidFill>
              <a:srgbClr val="505050"/>
            </a:solidFill>
            <a:round/>
            <a:headEnd/>
            <a:tailEnd/>
          </a:ln>
          <a:extLst>
            <a:ext uri="{909E8E84-426E-40DD-AFC4-6F175D3DCCD1}">
              <a14:hiddenFill xmlns:a14="http://schemas.microsoft.com/office/drawing/2010/main">
                <a:noFill/>
              </a14:hiddenFill>
            </a:ext>
          </a:extLst>
        </p:spPr>
      </p:cxnSp>
      <p:sp>
        <p:nvSpPr>
          <p:cNvPr id="68624" name="テキスト ボックス 32"/>
          <p:cNvSpPr txBox="1">
            <a:spLocks noChangeArrowheads="1"/>
          </p:cNvSpPr>
          <p:nvPr/>
        </p:nvSpPr>
        <p:spPr bwMode="auto">
          <a:xfrm>
            <a:off x="2919412" y="2848316"/>
            <a:ext cx="3746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O</a:t>
            </a:r>
            <a:endParaRPr lang="ja-JP" altLang="en-US" sz="2400" dirty="0">
              <a:solidFill>
                <a:schemeClr val="tx1"/>
              </a:solidFill>
              <a:latin typeface="Calibri" pitchFamily="34" charset="0"/>
            </a:endParaRPr>
          </a:p>
        </p:txBody>
      </p:sp>
      <p:sp>
        <p:nvSpPr>
          <p:cNvPr id="68625" name="テキスト ボックス 32"/>
          <p:cNvSpPr txBox="1">
            <a:spLocks noChangeArrowheads="1"/>
          </p:cNvSpPr>
          <p:nvPr/>
        </p:nvSpPr>
        <p:spPr bwMode="auto">
          <a:xfrm>
            <a:off x="768350" y="3234406"/>
            <a:ext cx="3746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F</a:t>
            </a:r>
            <a:endParaRPr lang="ja-JP" altLang="en-US" sz="2400" dirty="0">
              <a:solidFill>
                <a:schemeClr val="tx1"/>
              </a:solidFill>
              <a:latin typeface="Calibri" pitchFamily="34" charset="0"/>
            </a:endParaRPr>
          </a:p>
        </p:txBody>
      </p:sp>
      <p:cxnSp>
        <p:nvCxnSpPr>
          <p:cNvPr id="68626" name="直線コネクタ 58"/>
          <p:cNvCxnSpPr>
            <a:cxnSpLocks noChangeShapeType="1"/>
          </p:cNvCxnSpPr>
          <p:nvPr/>
        </p:nvCxnSpPr>
        <p:spPr bwMode="auto">
          <a:xfrm flipH="1" flipV="1">
            <a:off x="2073275" y="2391116"/>
            <a:ext cx="1165225" cy="9525"/>
          </a:xfrm>
          <a:prstGeom prst="line">
            <a:avLst/>
          </a:prstGeom>
          <a:noFill/>
          <a:ln w="9525" algn="ctr">
            <a:solidFill>
              <a:srgbClr val="505050"/>
            </a:solidFill>
            <a:prstDash val="dash"/>
            <a:round/>
            <a:headEnd/>
            <a:tailEnd/>
          </a:ln>
          <a:extLst>
            <a:ext uri="{909E8E84-426E-40DD-AFC4-6F175D3DCCD1}">
              <a14:hiddenFill xmlns:a14="http://schemas.microsoft.com/office/drawing/2010/main">
                <a:noFill/>
              </a14:hiddenFill>
            </a:ext>
          </a:extLst>
        </p:spPr>
      </p:cxnSp>
      <p:sp>
        <p:nvSpPr>
          <p:cNvPr id="68627" name="テキスト ボックス 32"/>
          <p:cNvSpPr txBox="1">
            <a:spLocks noChangeArrowheads="1"/>
          </p:cNvSpPr>
          <p:nvPr/>
        </p:nvSpPr>
        <p:spPr bwMode="auto">
          <a:xfrm>
            <a:off x="3005574" y="1957729"/>
            <a:ext cx="3746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y</a:t>
            </a:r>
            <a:endParaRPr lang="ja-JP" altLang="en-US" sz="2400" dirty="0">
              <a:solidFill>
                <a:schemeClr val="tx1"/>
              </a:solidFill>
              <a:latin typeface="Calibri" pitchFamily="34" charset="0"/>
            </a:endParaRPr>
          </a:p>
        </p:txBody>
      </p:sp>
      <p:cxnSp>
        <p:nvCxnSpPr>
          <p:cNvPr id="68628" name="直線矢印コネクタ 9"/>
          <p:cNvCxnSpPr>
            <a:cxnSpLocks noChangeShapeType="1"/>
          </p:cNvCxnSpPr>
          <p:nvPr/>
        </p:nvCxnSpPr>
        <p:spPr bwMode="auto">
          <a:xfrm flipV="1">
            <a:off x="2073275" y="2099016"/>
            <a:ext cx="0" cy="2239963"/>
          </a:xfrm>
          <a:prstGeom prst="straightConnector1">
            <a:avLst/>
          </a:prstGeom>
          <a:noFill/>
          <a:ln w="9525" algn="ctr">
            <a:solidFill>
              <a:srgbClr val="505050"/>
            </a:solidFill>
            <a:prstDash val="dash"/>
            <a:round/>
            <a:headEnd/>
            <a:tailEnd/>
          </a:ln>
          <a:extLst>
            <a:ext uri="{909E8E84-426E-40DD-AFC4-6F175D3DCCD1}">
              <a14:hiddenFill xmlns:a14="http://schemas.microsoft.com/office/drawing/2010/main">
                <a:noFill/>
              </a14:hiddenFill>
            </a:ext>
          </a:extLst>
        </p:spPr>
      </p:cxnSp>
      <p:cxnSp>
        <p:nvCxnSpPr>
          <p:cNvPr id="68629" name="直線矢印コネクタ 61"/>
          <p:cNvCxnSpPr>
            <a:cxnSpLocks noChangeShapeType="1"/>
          </p:cNvCxnSpPr>
          <p:nvPr/>
        </p:nvCxnSpPr>
        <p:spPr bwMode="auto">
          <a:xfrm>
            <a:off x="276225" y="3194391"/>
            <a:ext cx="1733550" cy="1588"/>
          </a:xfrm>
          <a:prstGeom prst="straightConnector1">
            <a:avLst/>
          </a:prstGeom>
          <a:noFill/>
          <a:ln w="9525" algn="ctr">
            <a:solidFill>
              <a:srgbClr val="505050"/>
            </a:solidFill>
            <a:round/>
            <a:headEnd type="arrow" w="med" len="med"/>
            <a:tailEnd type="arrow" w="med" len="med"/>
          </a:ln>
          <a:extLst>
            <a:ext uri="{909E8E84-426E-40DD-AFC4-6F175D3DCCD1}">
              <a14:hiddenFill xmlns:a14="http://schemas.microsoft.com/office/drawing/2010/main">
                <a:noFill/>
              </a14:hiddenFill>
            </a:ext>
          </a:extLst>
        </p:spPr>
      </p:cxnSp>
      <p:cxnSp>
        <p:nvCxnSpPr>
          <p:cNvPr id="68630" name="直線矢印コネクタ 63"/>
          <p:cNvCxnSpPr>
            <a:cxnSpLocks noChangeShapeType="1"/>
          </p:cNvCxnSpPr>
          <p:nvPr/>
        </p:nvCxnSpPr>
        <p:spPr bwMode="auto">
          <a:xfrm flipV="1">
            <a:off x="2165350" y="2400641"/>
            <a:ext cx="0" cy="860425"/>
          </a:xfrm>
          <a:prstGeom prst="straightConnector1">
            <a:avLst/>
          </a:prstGeom>
          <a:noFill/>
          <a:ln w="9525" algn="ctr">
            <a:solidFill>
              <a:srgbClr val="505050"/>
            </a:solidFill>
            <a:round/>
            <a:headEnd type="arrow" w="med" len="med"/>
            <a:tailEnd type="arrow" w="med" len="med"/>
          </a:ln>
          <a:extLst>
            <a:ext uri="{909E8E84-426E-40DD-AFC4-6F175D3DCCD1}">
              <a14:hiddenFill xmlns:a14="http://schemas.microsoft.com/office/drawing/2010/main">
                <a:noFill/>
              </a14:hiddenFill>
            </a:ext>
          </a:extLst>
        </p:spPr>
      </p:cxnSp>
      <p:sp>
        <p:nvSpPr>
          <p:cNvPr id="68631" name="テキスト ボックス 32"/>
          <p:cNvSpPr txBox="1">
            <a:spLocks noChangeArrowheads="1"/>
          </p:cNvSpPr>
          <p:nvPr/>
        </p:nvSpPr>
        <p:spPr bwMode="auto">
          <a:xfrm>
            <a:off x="2165350" y="2597491"/>
            <a:ext cx="3746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b</a:t>
            </a:r>
            <a:endParaRPr lang="ja-JP" altLang="en-US" sz="2400" dirty="0">
              <a:solidFill>
                <a:schemeClr val="tx1"/>
              </a:solidFill>
              <a:latin typeface="Calibri" pitchFamily="34" charset="0"/>
            </a:endParaRPr>
          </a:p>
        </p:txBody>
      </p:sp>
      <p:cxnSp>
        <p:nvCxnSpPr>
          <p:cNvPr id="85016" name="直線矢印コネクタ 2"/>
          <p:cNvCxnSpPr>
            <a:cxnSpLocks noChangeShapeType="1"/>
            <a:stCxn id="68614" idx="6"/>
          </p:cNvCxnSpPr>
          <p:nvPr/>
        </p:nvCxnSpPr>
        <p:spPr bwMode="auto">
          <a:xfrm flipV="1">
            <a:off x="3998913" y="2597491"/>
            <a:ext cx="0" cy="674688"/>
          </a:xfrm>
          <a:prstGeom prst="straightConnector1">
            <a:avLst/>
          </a:prstGeom>
          <a:noFill/>
          <a:ln w="19050" algn="ctr">
            <a:solidFill>
              <a:schemeClr val="tx2"/>
            </a:solidFill>
            <a:round/>
            <a:headEnd/>
            <a:tailEnd type="arrow" w="med" len="med"/>
          </a:ln>
          <a:extLst>
            <a:ext uri="{909E8E84-426E-40DD-AFC4-6F175D3DCCD1}">
              <a14:hiddenFill xmlns:a14="http://schemas.microsoft.com/office/drawing/2010/main">
                <a:noFill/>
              </a14:hiddenFill>
            </a:ext>
          </a:extLst>
        </p:spPr>
      </p:cxnSp>
      <p:cxnSp>
        <p:nvCxnSpPr>
          <p:cNvPr id="85017" name="直線矢印コネクタ 65"/>
          <p:cNvCxnSpPr>
            <a:cxnSpLocks noChangeShapeType="1"/>
          </p:cNvCxnSpPr>
          <p:nvPr/>
        </p:nvCxnSpPr>
        <p:spPr bwMode="auto">
          <a:xfrm>
            <a:off x="231775" y="3278529"/>
            <a:ext cx="0" cy="727075"/>
          </a:xfrm>
          <a:prstGeom prst="straightConnector1">
            <a:avLst/>
          </a:prstGeom>
          <a:noFill/>
          <a:ln w="19050" algn="ctr">
            <a:solidFill>
              <a:schemeClr val="tx2"/>
            </a:solidFill>
            <a:round/>
            <a:headEnd/>
            <a:tailEnd type="arrow" w="med" len="med"/>
          </a:ln>
          <a:extLst>
            <a:ext uri="{909E8E84-426E-40DD-AFC4-6F175D3DCCD1}">
              <a14:hiddenFill xmlns:a14="http://schemas.microsoft.com/office/drawing/2010/main">
                <a:noFill/>
              </a14:hiddenFill>
            </a:ext>
          </a:extLst>
        </p:spPr>
      </p:cxnSp>
      <p:sp>
        <p:nvSpPr>
          <p:cNvPr id="85018" name="テキスト ボックス 32"/>
          <p:cNvSpPr txBox="1">
            <a:spLocks noChangeArrowheads="1"/>
          </p:cNvSpPr>
          <p:nvPr/>
        </p:nvSpPr>
        <p:spPr bwMode="auto">
          <a:xfrm>
            <a:off x="3707249" y="3220446"/>
            <a:ext cx="3746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S</a:t>
            </a:r>
            <a:endParaRPr lang="ja-JP" altLang="en-US" sz="2400" dirty="0">
              <a:solidFill>
                <a:schemeClr val="tx1"/>
              </a:solidFill>
              <a:latin typeface="Calibri" pitchFamily="34" charset="0"/>
            </a:endParaRPr>
          </a:p>
        </p:txBody>
      </p:sp>
      <p:sp>
        <p:nvSpPr>
          <p:cNvPr id="85019" name="テキスト ボックス 32"/>
          <p:cNvSpPr txBox="1">
            <a:spLocks noChangeArrowheads="1"/>
          </p:cNvSpPr>
          <p:nvPr/>
        </p:nvSpPr>
        <p:spPr bwMode="auto">
          <a:xfrm>
            <a:off x="44450" y="2861016"/>
            <a:ext cx="3746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T</a:t>
            </a:r>
            <a:endParaRPr lang="ja-JP" altLang="en-US" sz="2400" dirty="0">
              <a:solidFill>
                <a:schemeClr val="tx1"/>
              </a:solidFill>
              <a:latin typeface="Calibri" pitchFamily="34" charset="0"/>
            </a:endParaRPr>
          </a:p>
        </p:txBody>
      </p:sp>
      <p:sp>
        <p:nvSpPr>
          <p:cNvPr id="85020" name="テキスト ボックス 32"/>
          <p:cNvSpPr txBox="1">
            <a:spLocks noChangeArrowheads="1"/>
          </p:cNvSpPr>
          <p:nvPr/>
        </p:nvSpPr>
        <p:spPr bwMode="auto">
          <a:xfrm>
            <a:off x="3957638" y="2755526"/>
            <a:ext cx="5048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a:solidFill>
                  <a:schemeClr val="tx1"/>
                </a:solidFill>
                <a:latin typeface="Calibri" pitchFamily="34" charset="0"/>
              </a:rPr>
              <a:t>v</a:t>
            </a:r>
            <a:r>
              <a:rPr lang="en-US" altLang="ja-JP" sz="2400" baseline="-25000" dirty="0">
                <a:solidFill>
                  <a:schemeClr val="tx1"/>
                </a:solidFill>
                <a:latin typeface="Calibri" pitchFamily="34" charset="0"/>
              </a:rPr>
              <a:t>s</a:t>
            </a:r>
            <a:endParaRPr lang="ja-JP" altLang="en-US" sz="2400" baseline="-25000" dirty="0">
              <a:solidFill>
                <a:schemeClr val="tx1"/>
              </a:solidFill>
              <a:latin typeface="Calibri" pitchFamily="34" charset="0"/>
            </a:endParaRPr>
          </a:p>
        </p:txBody>
      </p:sp>
      <p:sp>
        <p:nvSpPr>
          <p:cNvPr id="85021" name="テキスト ボックス 32"/>
          <p:cNvSpPr txBox="1">
            <a:spLocks noChangeArrowheads="1"/>
          </p:cNvSpPr>
          <p:nvPr/>
        </p:nvSpPr>
        <p:spPr bwMode="auto">
          <a:xfrm>
            <a:off x="0" y="3904004"/>
            <a:ext cx="5048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err="1">
                <a:solidFill>
                  <a:schemeClr val="tx1"/>
                </a:solidFill>
                <a:latin typeface="Calibri" pitchFamily="34" charset="0"/>
              </a:rPr>
              <a:t>v</a:t>
            </a:r>
            <a:r>
              <a:rPr lang="en-US" altLang="ja-JP" sz="2400" baseline="-25000" dirty="0" err="1">
                <a:solidFill>
                  <a:schemeClr val="tx1"/>
                </a:solidFill>
                <a:latin typeface="Calibri" pitchFamily="34" charset="0"/>
              </a:rPr>
              <a:t>t</a:t>
            </a:r>
            <a:endParaRPr lang="ja-JP" altLang="en-US" sz="2400" baseline="-25000" dirty="0">
              <a:solidFill>
                <a:schemeClr val="tx1"/>
              </a:solidFill>
              <a:latin typeface="Calibri" pitchFamily="34" charset="0"/>
            </a:endParaRPr>
          </a:p>
        </p:txBody>
      </p:sp>
      <p:sp>
        <p:nvSpPr>
          <p:cNvPr id="75" name="コンテンツ プレースホルダー 2"/>
          <p:cNvSpPr txBox="1">
            <a:spLocks/>
          </p:cNvSpPr>
          <p:nvPr/>
        </p:nvSpPr>
        <p:spPr bwMode="gray">
          <a:xfrm>
            <a:off x="3887943" y="2152766"/>
            <a:ext cx="1368113"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長半径</a:t>
            </a:r>
            <a:endParaRPr lang="en-US" altLang="ja-JP" kern="0" dirty="0"/>
          </a:p>
        </p:txBody>
      </p:sp>
      <p:sp>
        <p:nvSpPr>
          <p:cNvPr id="76" name="コンテンツ プレースホルダー 2"/>
          <p:cNvSpPr txBox="1">
            <a:spLocks/>
          </p:cNvSpPr>
          <p:nvPr/>
        </p:nvSpPr>
        <p:spPr bwMode="gray">
          <a:xfrm>
            <a:off x="6284198" y="2099016"/>
            <a:ext cx="1525989"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err="1"/>
              <a:t>、</a:t>
            </a:r>
            <a:r>
              <a:rPr lang="ja-JP" altLang="en-US" kern="0" dirty="0"/>
              <a:t>短半径</a:t>
            </a:r>
            <a:endParaRPr lang="en-US" altLang="ja-JP" kern="0" dirty="0"/>
          </a:p>
        </p:txBody>
      </p:sp>
      <p:sp>
        <p:nvSpPr>
          <p:cNvPr id="79" name="コンテンツ プレースホルダー 2"/>
          <p:cNvSpPr txBox="1">
            <a:spLocks/>
          </p:cNvSpPr>
          <p:nvPr/>
        </p:nvSpPr>
        <p:spPr bwMode="gray">
          <a:xfrm>
            <a:off x="4533900" y="2834029"/>
            <a:ext cx="817563"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点</a:t>
            </a:r>
            <a:r>
              <a:rPr lang="en-US" altLang="ja-JP" kern="0" dirty="0"/>
              <a:t>S</a:t>
            </a:r>
            <a:r>
              <a:rPr lang="ja-JP" altLang="en-US" kern="0" dirty="0"/>
              <a:t>　　　　　　　　　　　</a:t>
            </a:r>
            <a:endParaRPr lang="en-US" altLang="ja-JP" kern="0" dirty="0"/>
          </a:p>
        </p:txBody>
      </p:sp>
      <p:sp>
        <p:nvSpPr>
          <p:cNvPr id="81" name="コンテンツ プレースホルダー 2"/>
          <p:cNvSpPr txBox="1">
            <a:spLocks/>
          </p:cNvSpPr>
          <p:nvPr/>
        </p:nvSpPr>
        <p:spPr bwMode="gray">
          <a:xfrm>
            <a:off x="4584700" y="4397716"/>
            <a:ext cx="349091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で速度</a:t>
            </a:r>
            <a:r>
              <a:rPr lang="en-US" altLang="ja-JP" kern="0" dirty="0" err="1"/>
              <a:t>v</a:t>
            </a:r>
            <a:r>
              <a:rPr lang="en-US" altLang="ja-JP" kern="0" baseline="-25000" dirty="0" err="1"/>
              <a:t>t</a:t>
            </a:r>
            <a:r>
              <a:rPr lang="en-US" altLang="ja-JP" kern="0" baseline="-25000" dirty="0"/>
              <a:t> </a:t>
            </a:r>
            <a:r>
              <a:rPr lang="en-US" altLang="ja-JP" kern="0" dirty="0"/>
              <a:t>[                 ]</a:t>
            </a:r>
          </a:p>
        </p:txBody>
      </p:sp>
      <p:sp>
        <p:nvSpPr>
          <p:cNvPr id="84" name="コンテンツ プレースホルダー 2"/>
          <p:cNvSpPr txBox="1">
            <a:spLocks/>
          </p:cNvSpPr>
          <p:nvPr/>
        </p:nvSpPr>
        <p:spPr bwMode="gray">
          <a:xfrm>
            <a:off x="101600" y="5691529"/>
            <a:ext cx="5430838"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周期</a:t>
            </a:r>
            <a:r>
              <a:rPr lang="en-US" altLang="ja-JP" kern="0" dirty="0"/>
              <a:t>T</a:t>
            </a:r>
            <a:r>
              <a:rPr lang="ja-JP" altLang="en-US" kern="0" dirty="0"/>
              <a:t>で掃く面積は、楕円</a:t>
            </a:r>
            <a:r>
              <a:rPr lang="en-US" altLang="ja-JP" kern="0" dirty="0"/>
              <a:t>1</a:t>
            </a:r>
            <a:r>
              <a:rPr lang="ja-JP" altLang="en-US" kern="0" dirty="0"/>
              <a:t>周分</a:t>
            </a:r>
            <a:r>
              <a:rPr lang="en-US" altLang="ja-JP" kern="0" dirty="0"/>
              <a:t>πab</a:t>
            </a:r>
            <a:endParaRPr lang="en-US" altLang="ja-JP" kern="0" baseline="-25000" dirty="0"/>
          </a:p>
        </p:txBody>
      </p:sp>
      <p:cxnSp>
        <p:nvCxnSpPr>
          <p:cNvPr id="85027" name="直線矢印コネクタ 90"/>
          <p:cNvCxnSpPr>
            <a:cxnSpLocks noChangeShapeType="1"/>
          </p:cNvCxnSpPr>
          <p:nvPr/>
        </p:nvCxnSpPr>
        <p:spPr bwMode="auto">
          <a:xfrm>
            <a:off x="276225" y="3703979"/>
            <a:ext cx="3040063" cy="0"/>
          </a:xfrm>
          <a:prstGeom prst="straightConnector1">
            <a:avLst/>
          </a:prstGeom>
          <a:noFill/>
          <a:ln w="9525" algn="ctr">
            <a:solidFill>
              <a:srgbClr val="505050"/>
            </a:solidFill>
            <a:prstDash val="dash"/>
            <a:round/>
            <a:headEnd type="arrow" w="med" len="med"/>
            <a:tailEnd type="arrow" w="med" len="med"/>
          </a:ln>
          <a:extLst>
            <a:ext uri="{909E8E84-426E-40DD-AFC4-6F175D3DCCD1}">
              <a14:hiddenFill xmlns:a14="http://schemas.microsoft.com/office/drawing/2010/main">
                <a:noFill/>
              </a14:hiddenFill>
            </a:ext>
          </a:extLst>
        </p:spPr>
      </p:cxnSp>
      <p:cxnSp>
        <p:nvCxnSpPr>
          <p:cNvPr id="85028" name="直線矢印コネクタ 92"/>
          <p:cNvCxnSpPr>
            <a:cxnSpLocks noChangeShapeType="1"/>
          </p:cNvCxnSpPr>
          <p:nvPr/>
        </p:nvCxnSpPr>
        <p:spPr bwMode="auto">
          <a:xfrm>
            <a:off x="3308132" y="2830854"/>
            <a:ext cx="708025" cy="0"/>
          </a:xfrm>
          <a:prstGeom prst="straightConnector1">
            <a:avLst/>
          </a:prstGeom>
          <a:noFill/>
          <a:ln w="9525" algn="ctr">
            <a:solidFill>
              <a:srgbClr val="505050"/>
            </a:solidFill>
            <a:prstDash val="dash"/>
            <a:round/>
            <a:headEnd type="arrow" w="med" len="med"/>
            <a:tailEnd type="arrow" w="med" len="med"/>
          </a:ln>
          <a:extLst>
            <a:ext uri="{909E8E84-426E-40DD-AFC4-6F175D3DCCD1}">
              <a14:hiddenFill xmlns:a14="http://schemas.microsoft.com/office/drawing/2010/main">
                <a:noFill/>
              </a14:hiddenFill>
            </a:ext>
          </a:extLst>
        </p:spPr>
      </p:cxnSp>
      <p:sp>
        <p:nvSpPr>
          <p:cNvPr id="85029" name="テキスト ボックス 32"/>
          <p:cNvSpPr txBox="1">
            <a:spLocks noChangeArrowheads="1"/>
          </p:cNvSpPr>
          <p:nvPr/>
        </p:nvSpPr>
        <p:spPr bwMode="auto">
          <a:xfrm>
            <a:off x="3494088" y="2362541"/>
            <a:ext cx="5048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err="1">
                <a:solidFill>
                  <a:schemeClr val="tx1"/>
                </a:solidFill>
                <a:latin typeface="Calibri" pitchFamily="34" charset="0"/>
              </a:rPr>
              <a:t>r</a:t>
            </a:r>
            <a:r>
              <a:rPr lang="en-US" altLang="ja-JP" sz="2400" baseline="-25000" dirty="0" err="1">
                <a:solidFill>
                  <a:schemeClr val="tx1"/>
                </a:solidFill>
                <a:latin typeface="Calibri" pitchFamily="34" charset="0"/>
              </a:rPr>
              <a:t>s</a:t>
            </a:r>
            <a:endParaRPr lang="ja-JP" altLang="en-US" sz="2400" baseline="-25000" dirty="0">
              <a:solidFill>
                <a:schemeClr val="tx1"/>
              </a:solidFill>
              <a:latin typeface="Calibri" pitchFamily="34" charset="0"/>
            </a:endParaRPr>
          </a:p>
        </p:txBody>
      </p:sp>
      <p:sp>
        <p:nvSpPr>
          <p:cNvPr id="85030" name="テキスト ボックス 32"/>
          <p:cNvSpPr txBox="1">
            <a:spLocks noChangeArrowheads="1"/>
          </p:cNvSpPr>
          <p:nvPr/>
        </p:nvSpPr>
        <p:spPr bwMode="auto">
          <a:xfrm>
            <a:off x="1428750" y="3637304"/>
            <a:ext cx="5048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en-US" altLang="ja-JP" sz="2400" dirty="0" err="1">
                <a:solidFill>
                  <a:schemeClr val="tx1"/>
                </a:solidFill>
                <a:latin typeface="Calibri" pitchFamily="34" charset="0"/>
              </a:rPr>
              <a:t>r</a:t>
            </a:r>
            <a:r>
              <a:rPr lang="en-US" altLang="ja-JP" sz="2400" baseline="-25000" dirty="0" err="1">
                <a:solidFill>
                  <a:schemeClr val="tx1"/>
                </a:solidFill>
                <a:latin typeface="Calibri" pitchFamily="34" charset="0"/>
              </a:rPr>
              <a:t>t</a:t>
            </a:r>
            <a:endParaRPr lang="ja-JP" altLang="en-US" sz="2400" baseline="-25000" dirty="0">
              <a:solidFill>
                <a:schemeClr val="tx1"/>
              </a:solidFill>
              <a:latin typeface="Calibri" pitchFamily="34" charset="0"/>
            </a:endParaRPr>
          </a:p>
        </p:txBody>
      </p:sp>
      <p:sp>
        <p:nvSpPr>
          <p:cNvPr id="45" name="コンテンツ プレースホルダー 2"/>
          <p:cNvSpPr txBox="1">
            <a:spLocks/>
          </p:cNvSpPr>
          <p:nvPr/>
        </p:nvSpPr>
        <p:spPr bwMode="gray">
          <a:xfrm>
            <a:off x="4462463" y="3456329"/>
            <a:ext cx="423227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で速度</a:t>
            </a:r>
            <a:r>
              <a:rPr lang="en-US" altLang="ja-JP" kern="0" dirty="0"/>
              <a:t>v</a:t>
            </a:r>
            <a:r>
              <a:rPr lang="en-US" altLang="ja-JP" kern="0" baseline="-25000" dirty="0"/>
              <a:t>s</a:t>
            </a:r>
            <a:r>
              <a:rPr lang="ja-JP" altLang="en-US" kern="0" dirty="0"/>
              <a:t>  </a:t>
            </a:r>
            <a:r>
              <a:rPr lang="en-US" altLang="ja-JP" kern="0" dirty="0"/>
              <a:t>[</a:t>
            </a:r>
            <a:r>
              <a:rPr lang="ja-JP" altLang="en-US" kern="0" dirty="0"/>
              <a:t>　　　　　　</a:t>
            </a:r>
            <a:r>
              <a:rPr lang="en-US" altLang="ja-JP" kern="0" dirty="0"/>
              <a:t>]</a:t>
            </a:r>
            <a:r>
              <a:rPr lang="ja-JP" altLang="en-US" kern="0" dirty="0"/>
              <a:t>　　　　　</a:t>
            </a:r>
            <a:endParaRPr lang="en-US" altLang="ja-JP" kern="0" dirty="0"/>
          </a:p>
        </p:txBody>
      </p:sp>
      <p:sp>
        <p:nvSpPr>
          <p:cNvPr id="47" name="コンテンツ プレースホルダー 2"/>
          <p:cNvSpPr txBox="1">
            <a:spLocks/>
          </p:cNvSpPr>
          <p:nvPr/>
        </p:nvSpPr>
        <p:spPr bwMode="gray">
          <a:xfrm>
            <a:off x="84138" y="4350091"/>
            <a:ext cx="839787"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点</a:t>
            </a:r>
            <a:r>
              <a:rPr lang="en-US" altLang="ja-JP" kern="0" dirty="0"/>
              <a:t>T</a:t>
            </a:r>
            <a:endParaRPr lang="en-US" altLang="ja-JP" kern="0" baseline="-25000" dirty="0"/>
          </a:p>
        </p:txBody>
      </p:sp>
      <p:sp>
        <p:nvSpPr>
          <p:cNvPr id="53" name="右矢印 52"/>
          <p:cNvSpPr/>
          <p:nvPr/>
        </p:nvSpPr>
        <p:spPr bwMode="gray">
          <a:xfrm>
            <a:off x="252413" y="5154954"/>
            <a:ext cx="403225" cy="471487"/>
          </a:xfrm>
          <a:prstGeom prst="rightArrow">
            <a:avLst/>
          </a:prstGeom>
          <a:solidFill>
            <a:schemeClr val="accent2">
              <a:lumMod val="20000"/>
              <a:lumOff val="80000"/>
            </a:schemeClr>
          </a:solidFill>
          <a:ln w="9525" algn="ctr">
            <a:solidFill>
              <a:srgbClr val="0070C0"/>
            </a:solidFill>
            <a:miter lim="800000"/>
            <a:headEnd/>
            <a:tailEnd/>
          </a:ln>
          <a:effectLst/>
        </p:spPr>
        <p:txBody>
          <a:bodyPr wrap="none" anchor="ctr"/>
          <a:lstStyle/>
          <a:p>
            <a:pPr algn="ctr" eaLnBrk="1" hangingPunct="1">
              <a:defRPr/>
            </a:pPr>
            <a:endParaRPr lang="ja-JP" altLang="en-US" dirty="0"/>
          </a:p>
        </p:txBody>
      </p:sp>
      <p:sp>
        <p:nvSpPr>
          <p:cNvPr id="68650" name="テキスト ボックス 2"/>
          <p:cNvSpPr txBox="1">
            <a:spLocks noChangeArrowheads="1"/>
          </p:cNvSpPr>
          <p:nvPr/>
        </p:nvSpPr>
        <p:spPr bwMode="auto">
          <a:xfrm>
            <a:off x="2452689" y="3243604"/>
            <a:ext cx="8239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2400" dirty="0">
                <a:solidFill>
                  <a:schemeClr val="tx1"/>
                </a:solidFill>
                <a:latin typeface="Calibri" pitchFamily="34" charset="0"/>
              </a:rPr>
              <a:t>太陽</a:t>
            </a:r>
            <a:endParaRPr lang="en-US" altLang="ja-JP" sz="2400" dirty="0">
              <a:solidFill>
                <a:schemeClr val="tx1"/>
              </a:solidFill>
              <a:latin typeface="Calibri" pitchFamily="34" charset="0"/>
            </a:endParaRPr>
          </a:p>
        </p:txBody>
      </p:sp>
      <p:sp>
        <p:nvSpPr>
          <p:cNvPr id="56" name="コンテンツ プレースホルダー 2"/>
          <p:cNvSpPr txBox="1">
            <a:spLocks/>
          </p:cNvSpPr>
          <p:nvPr/>
        </p:nvSpPr>
        <p:spPr bwMode="gray">
          <a:xfrm>
            <a:off x="101600" y="6283666"/>
            <a:ext cx="24384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面積速度一定</a:t>
            </a:r>
            <a:endParaRPr lang="en-US" altLang="ja-JP" kern="0" baseline="-25000" dirty="0"/>
          </a:p>
        </p:txBody>
      </p:sp>
      <p:pic>
        <p:nvPicPr>
          <p:cNvPr id="68652" name="Picture 55" descr="C:\Users\azumat1976\Documents\lecture-material\kagakugijutsu_text\azuma\azuma_slide\kepler_eq\kepler_law_eq2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4150" y="2678454"/>
            <a:ext cx="61912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3" name="Picture 56" descr="C:\Users\azumat1976\Documents\lecture-material\kagakugijutsu_text\azuma\azuma_slide\kepler_eq\kepler_law_eq2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55663" y="2000458"/>
            <a:ext cx="1180772" cy="590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4" name="Picture 57" descr="C:\Users\azumat1976\Documents\lecture-material\kagakugijutsu_text\azuma\azuma_slide\kepler_eq\kepler_law_eq24.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42734" y="2016629"/>
            <a:ext cx="1314192" cy="607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39" name="Picture 58" descr="C:\Users\azumat1976\Documents\lecture-material\kagakugijutsu_text\azuma\azuma_slide\kepler_eq\kepler_law_eq29.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51463" y="2648291"/>
            <a:ext cx="3233737"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40" name="Picture 59" descr="C:\Users\azumat1976\Documents\lecture-material\kagakugijutsu_text\azuma\azuma_slide\kepler_eq\kepler_law_eq4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54738" y="3261066"/>
            <a:ext cx="1311275"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41" name="Picture 60" descr="C:\Users\azumat1976\Documents\lecture-material\kagakugijutsu_text\azuma\azuma_slide\kepler_eq\kepler_law_eq42.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03950" y="4200866"/>
            <a:ext cx="1376363"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42" name="Picture 61" descr="C:\Users\azumat1976\Documents\lecture-material\kagakugijutsu_text\azuma\azuma_slide\kepler_eq\kepler_law_eq30.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9463" y="4224679"/>
            <a:ext cx="3673475"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43" name="Picture 64" descr="C:\Users\azumat1976\Documents\lecture-material\kagakugijutsu_text\azuma\azuma_slide\kepler_eq\kepler_law_eq33.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52688" y="6040779"/>
            <a:ext cx="32893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44" name="Picture 54" descr="C:\Users\azumat1976\Documents\lecture-material\kagakugijutsu_text\azuma\azuma_slide\kepler_eq\kepler_law_eq31.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01688" y="4870791"/>
            <a:ext cx="545465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61" name="スライド番号プレースホルダー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A9C3C368-5DDF-42B9-AA73-DA7D9991EEE7}" type="slidenum">
              <a:rPr kumimoji="0" lang="ja-JP" altLang="en-US" smtClean="0">
                <a:solidFill>
                  <a:schemeClr val="tx1"/>
                </a:solidFill>
              </a:rPr>
              <a:pPr>
                <a:lnSpc>
                  <a:spcPct val="100000"/>
                </a:lnSpc>
                <a:spcBef>
                  <a:spcPct val="0"/>
                </a:spcBef>
                <a:spcAft>
                  <a:spcPct val="0"/>
                </a:spcAft>
                <a:buClrTx/>
                <a:buFontTx/>
                <a:buNone/>
              </a:pPr>
              <a:t>69</a:t>
            </a:fld>
            <a:endParaRPr kumimoji="0" lang="ja-JP" altLang="en-US">
              <a:solidFill>
                <a:schemeClr val="tx1"/>
              </a:solidFill>
            </a:endParaRPr>
          </a:p>
        </p:txBody>
      </p:sp>
      <p:sp>
        <p:nvSpPr>
          <p:cNvPr id="55" name="角丸四角形 54"/>
          <p:cNvSpPr/>
          <p:nvPr/>
        </p:nvSpPr>
        <p:spPr bwMode="gray">
          <a:xfrm>
            <a:off x="101600" y="881499"/>
            <a:ext cx="8966200" cy="1143000"/>
          </a:xfrm>
          <a:prstGeom prst="roundRect">
            <a:avLst/>
          </a:prstGeom>
          <a:solidFill>
            <a:schemeClr val="accent2">
              <a:lumMod val="20000"/>
              <a:lumOff val="80000"/>
            </a:schemeClr>
          </a:solidFill>
          <a:ln w="28575" algn="ctr">
            <a:solidFill>
              <a:srgbClr val="0070C0"/>
            </a:solidFill>
            <a:miter lim="800000"/>
            <a:headEnd/>
            <a:tailEnd/>
          </a:ln>
          <a:effectLst/>
        </p:spPr>
        <p:txBody>
          <a:bodyPr wrap="none" anchor="ctr"/>
          <a:lstStyle/>
          <a:p>
            <a:pPr algn="ctr" eaLnBrk="1" hangingPunct="1">
              <a:defRPr/>
            </a:pPr>
            <a:endParaRPr lang="ja-JP" altLang="en-US" dirty="0">
              <a:ea typeface="ＭＳ Ｐゴシック" panose="020B0600070205080204" pitchFamily="50" charset="-128"/>
            </a:endParaRPr>
          </a:p>
        </p:txBody>
      </p:sp>
      <p:sp>
        <p:nvSpPr>
          <p:cNvPr id="57" name="コンテンツ プレースホルダー 2"/>
          <p:cNvSpPr txBox="1">
            <a:spLocks/>
          </p:cNvSpPr>
          <p:nvPr/>
        </p:nvSpPr>
        <p:spPr bwMode="gray">
          <a:xfrm>
            <a:off x="231775" y="1003736"/>
            <a:ext cx="8912225"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sz="2600" kern="0" dirty="0"/>
              <a:t>ケプラーの第</a:t>
            </a:r>
            <a:r>
              <a:rPr lang="en-US" altLang="ja-JP" sz="2600" kern="0" dirty="0"/>
              <a:t>3</a:t>
            </a:r>
            <a:r>
              <a:rPr lang="ja-JP" altLang="en-US" sz="2600" kern="0" dirty="0"/>
              <a:t>法則</a:t>
            </a:r>
            <a:r>
              <a:rPr lang="en-US" altLang="ja-JP" sz="2600" kern="0" dirty="0"/>
              <a:t>(1619</a:t>
            </a:r>
            <a:r>
              <a:rPr lang="ja-JP" altLang="en-US" sz="2600" kern="0" dirty="0"/>
              <a:t>年</a:t>
            </a:r>
            <a:r>
              <a:rPr lang="en-US" altLang="ja-JP" sz="2600" kern="0" dirty="0"/>
              <a:t>)</a:t>
            </a:r>
          </a:p>
          <a:p>
            <a:pPr marL="0" indent="0" eaLnBrk="1" hangingPunct="1">
              <a:buFont typeface="Wingdings" pitchFamily="2" charset="2"/>
              <a:buNone/>
              <a:defRPr/>
            </a:pPr>
            <a:r>
              <a:rPr lang="ja-JP" altLang="en-US" sz="2600" kern="0" dirty="0"/>
              <a:t>「惑星の公転周期の</a:t>
            </a:r>
            <a:r>
              <a:rPr lang="en-US" altLang="ja-JP" sz="2600" kern="0" dirty="0"/>
              <a:t>2</a:t>
            </a:r>
            <a:r>
              <a:rPr lang="ja-JP" altLang="en-US" sz="2600" kern="0" dirty="0"/>
              <a:t>乗は、楕円軌道の長半径の</a:t>
            </a:r>
            <a:r>
              <a:rPr lang="en-US" altLang="ja-JP" sz="2600" kern="0" dirty="0"/>
              <a:t>3</a:t>
            </a:r>
            <a:r>
              <a:rPr lang="ja-JP" altLang="en-US" sz="2600" kern="0" dirty="0"/>
              <a:t>乗に比例」</a:t>
            </a:r>
            <a:endParaRPr lang="en-US" altLang="ja-JP" sz="2600" kern="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5000"/>
                                        <p:tgtEl>
                                          <p:spTgt spid="79"/>
                                        </p:tgtEl>
                                      </p:cBhvr>
                                    </p:animEffect>
                                    <p:anim calcmode="lin" valueType="num">
                                      <p:cBhvr>
                                        <p:cTn id="8" dur="5000" fill="hold"/>
                                        <p:tgtEl>
                                          <p:spTgt spid="79"/>
                                        </p:tgtEl>
                                        <p:attrNameLst>
                                          <p:attrName>ppt_x</p:attrName>
                                        </p:attrNameLst>
                                      </p:cBhvr>
                                      <p:tavLst>
                                        <p:tav tm="0">
                                          <p:val>
                                            <p:strVal val="#ppt_x"/>
                                          </p:val>
                                        </p:tav>
                                        <p:tav tm="100000">
                                          <p:val>
                                            <p:strVal val="#ppt_x"/>
                                          </p:val>
                                        </p:tav>
                                      </p:tavLst>
                                    </p:anim>
                                    <p:anim calcmode="lin" valueType="num">
                                      <p:cBhvr>
                                        <p:cTn id="9" dur="5000" fill="hold"/>
                                        <p:tgtEl>
                                          <p:spTgt spid="7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5000"/>
                                        <p:tgtEl>
                                          <p:spTgt spid="45"/>
                                        </p:tgtEl>
                                      </p:cBhvr>
                                    </p:animEffect>
                                    <p:anim calcmode="lin" valueType="num">
                                      <p:cBhvr>
                                        <p:cTn id="13" dur="5000" fill="hold"/>
                                        <p:tgtEl>
                                          <p:spTgt spid="45"/>
                                        </p:tgtEl>
                                        <p:attrNameLst>
                                          <p:attrName>ppt_x</p:attrName>
                                        </p:attrNameLst>
                                      </p:cBhvr>
                                      <p:tavLst>
                                        <p:tav tm="0">
                                          <p:val>
                                            <p:strVal val="#ppt_x"/>
                                          </p:val>
                                        </p:tav>
                                        <p:tav tm="100000">
                                          <p:val>
                                            <p:strVal val="#ppt_x"/>
                                          </p:val>
                                        </p:tav>
                                      </p:tavLst>
                                    </p:anim>
                                    <p:anim calcmode="lin" valueType="num">
                                      <p:cBhvr>
                                        <p:cTn id="14" dur="5000" fill="hold"/>
                                        <p:tgtEl>
                                          <p:spTgt spid="4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5039"/>
                                        </p:tgtEl>
                                        <p:attrNameLst>
                                          <p:attrName>style.visibility</p:attrName>
                                        </p:attrNameLst>
                                      </p:cBhvr>
                                      <p:to>
                                        <p:strVal val="visible"/>
                                      </p:to>
                                    </p:set>
                                    <p:animEffect transition="in" filter="fade">
                                      <p:cBhvr>
                                        <p:cTn id="17" dur="5000"/>
                                        <p:tgtEl>
                                          <p:spTgt spid="85039"/>
                                        </p:tgtEl>
                                      </p:cBhvr>
                                    </p:animEffect>
                                    <p:anim calcmode="lin" valueType="num">
                                      <p:cBhvr>
                                        <p:cTn id="18" dur="5000" fill="hold"/>
                                        <p:tgtEl>
                                          <p:spTgt spid="85039"/>
                                        </p:tgtEl>
                                        <p:attrNameLst>
                                          <p:attrName>ppt_x</p:attrName>
                                        </p:attrNameLst>
                                      </p:cBhvr>
                                      <p:tavLst>
                                        <p:tav tm="0">
                                          <p:val>
                                            <p:strVal val="#ppt_x"/>
                                          </p:val>
                                        </p:tav>
                                        <p:tav tm="100000">
                                          <p:val>
                                            <p:strVal val="#ppt_x"/>
                                          </p:val>
                                        </p:tav>
                                      </p:tavLst>
                                    </p:anim>
                                    <p:anim calcmode="lin" valueType="num">
                                      <p:cBhvr>
                                        <p:cTn id="19" dur="5000" fill="hold"/>
                                        <p:tgtEl>
                                          <p:spTgt spid="8503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5040"/>
                                        </p:tgtEl>
                                        <p:attrNameLst>
                                          <p:attrName>style.visibility</p:attrName>
                                        </p:attrNameLst>
                                      </p:cBhvr>
                                      <p:to>
                                        <p:strVal val="visible"/>
                                      </p:to>
                                    </p:set>
                                    <p:animEffect transition="in" filter="fade">
                                      <p:cBhvr>
                                        <p:cTn id="22" dur="5000"/>
                                        <p:tgtEl>
                                          <p:spTgt spid="85040"/>
                                        </p:tgtEl>
                                      </p:cBhvr>
                                    </p:animEffect>
                                    <p:anim calcmode="lin" valueType="num">
                                      <p:cBhvr>
                                        <p:cTn id="23" dur="5000" fill="hold"/>
                                        <p:tgtEl>
                                          <p:spTgt spid="85040"/>
                                        </p:tgtEl>
                                        <p:attrNameLst>
                                          <p:attrName>ppt_x</p:attrName>
                                        </p:attrNameLst>
                                      </p:cBhvr>
                                      <p:tavLst>
                                        <p:tav tm="0">
                                          <p:val>
                                            <p:strVal val="#ppt_x"/>
                                          </p:val>
                                        </p:tav>
                                        <p:tav tm="100000">
                                          <p:val>
                                            <p:strVal val="#ppt_x"/>
                                          </p:val>
                                        </p:tav>
                                      </p:tavLst>
                                    </p:anim>
                                    <p:anim calcmode="lin" valueType="num">
                                      <p:cBhvr>
                                        <p:cTn id="24" dur="5000" fill="hold"/>
                                        <p:tgtEl>
                                          <p:spTgt spid="8504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5029"/>
                                        </p:tgtEl>
                                        <p:attrNameLst>
                                          <p:attrName>style.visibility</p:attrName>
                                        </p:attrNameLst>
                                      </p:cBhvr>
                                      <p:to>
                                        <p:strVal val="visible"/>
                                      </p:to>
                                    </p:set>
                                    <p:animEffect transition="in" filter="fade">
                                      <p:cBhvr>
                                        <p:cTn id="27" dur="5000"/>
                                        <p:tgtEl>
                                          <p:spTgt spid="85029"/>
                                        </p:tgtEl>
                                      </p:cBhvr>
                                    </p:animEffect>
                                    <p:anim calcmode="lin" valueType="num">
                                      <p:cBhvr>
                                        <p:cTn id="28" dur="5000" fill="hold"/>
                                        <p:tgtEl>
                                          <p:spTgt spid="85029"/>
                                        </p:tgtEl>
                                        <p:attrNameLst>
                                          <p:attrName>ppt_x</p:attrName>
                                        </p:attrNameLst>
                                      </p:cBhvr>
                                      <p:tavLst>
                                        <p:tav tm="0">
                                          <p:val>
                                            <p:strVal val="#ppt_x"/>
                                          </p:val>
                                        </p:tav>
                                        <p:tav tm="100000">
                                          <p:val>
                                            <p:strVal val="#ppt_x"/>
                                          </p:val>
                                        </p:tav>
                                      </p:tavLst>
                                    </p:anim>
                                    <p:anim calcmode="lin" valueType="num">
                                      <p:cBhvr>
                                        <p:cTn id="29" dur="5000" fill="hold"/>
                                        <p:tgtEl>
                                          <p:spTgt spid="8502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85028"/>
                                        </p:tgtEl>
                                        <p:attrNameLst>
                                          <p:attrName>style.visibility</p:attrName>
                                        </p:attrNameLst>
                                      </p:cBhvr>
                                      <p:to>
                                        <p:strVal val="visible"/>
                                      </p:to>
                                    </p:set>
                                    <p:animEffect transition="in" filter="fade">
                                      <p:cBhvr>
                                        <p:cTn id="32" dur="5000"/>
                                        <p:tgtEl>
                                          <p:spTgt spid="85028"/>
                                        </p:tgtEl>
                                      </p:cBhvr>
                                    </p:animEffect>
                                    <p:anim calcmode="lin" valueType="num">
                                      <p:cBhvr>
                                        <p:cTn id="33" dur="5000" fill="hold"/>
                                        <p:tgtEl>
                                          <p:spTgt spid="85028"/>
                                        </p:tgtEl>
                                        <p:attrNameLst>
                                          <p:attrName>ppt_x</p:attrName>
                                        </p:attrNameLst>
                                      </p:cBhvr>
                                      <p:tavLst>
                                        <p:tav tm="0">
                                          <p:val>
                                            <p:strVal val="#ppt_x"/>
                                          </p:val>
                                        </p:tav>
                                        <p:tav tm="100000">
                                          <p:val>
                                            <p:strVal val="#ppt_x"/>
                                          </p:val>
                                        </p:tav>
                                      </p:tavLst>
                                    </p:anim>
                                    <p:anim calcmode="lin" valueType="num">
                                      <p:cBhvr>
                                        <p:cTn id="34" dur="5000" fill="hold"/>
                                        <p:tgtEl>
                                          <p:spTgt spid="8502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85020"/>
                                        </p:tgtEl>
                                        <p:attrNameLst>
                                          <p:attrName>style.visibility</p:attrName>
                                        </p:attrNameLst>
                                      </p:cBhvr>
                                      <p:to>
                                        <p:strVal val="visible"/>
                                      </p:to>
                                    </p:set>
                                    <p:animEffect transition="in" filter="fade">
                                      <p:cBhvr>
                                        <p:cTn id="37" dur="5000"/>
                                        <p:tgtEl>
                                          <p:spTgt spid="85020"/>
                                        </p:tgtEl>
                                      </p:cBhvr>
                                    </p:animEffect>
                                    <p:anim calcmode="lin" valueType="num">
                                      <p:cBhvr>
                                        <p:cTn id="38" dur="5000" fill="hold"/>
                                        <p:tgtEl>
                                          <p:spTgt spid="85020"/>
                                        </p:tgtEl>
                                        <p:attrNameLst>
                                          <p:attrName>ppt_x</p:attrName>
                                        </p:attrNameLst>
                                      </p:cBhvr>
                                      <p:tavLst>
                                        <p:tav tm="0">
                                          <p:val>
                                            <p:strVal val="#ppt_x"/>
                                          </p:val>
                                        </p:tav>
                                        <p:tav tm="100000">
                                          <p:val>
                                            <p:strVal val="#ppt_x"/>
                                          </p:val>
                                        </p:tav>
                                      </p:tavLst>
                                    </p:anim>
                                    <p:anim calcmode="lin" valueType="num">
                                      <p:cBhvr>
                                        <p:cTn id="39" dur="5000" fill="hold"/>
                                        <p:tgtEl>
                                          <p:spTgt spid="85020"/>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85018"/>
                                        </p:tgtEl>
                                        <p:attrNameLst>
                                          <p:attrName>style.visibility</p:attrName>
                                        </p:attrNameLst>
                                      </p:cBhvr>
                                      <p:to>
                                        <p:strVal val="visible"/>
                                      </p:to>
                                    </p:set>
                                    <p:animEffect transition="in" filter="fade">
                                      <p:cBhvr>
                                        <p:cTn id="42" dur="5000"/>
                                        <p:tgtEl>
                                          <p:spTgt spid="85018"/>
                                        </p:tgtEl>
                                      </p:cBhvr>
                                    </p:animEffect>
                                    <p:anim calcmode="lin" valueType="num">
                                      <p:cBhvr>
                                        <p:cTn id="43" dur="5000" fill="hold"/>
                                        <p:tgtEl>
                                          <p:spTgt spid="85018"/>
                                        </p:tgtEl>
                                        <p:attrNameLst>
                                          <p:attrName>ppt_x</p:attrName>
                                        </p:attrNameLst>
                                      </p:cBhvr>
                                      <p:tavLst>
                                        <p:tav tm="0">
                                          <p:val>
                                            <p:strVal val="#ppt_x"/>
                                          </p:val>
                                        </p:tav>
                                        <p:tav tm="100000">
                                          <p:val>
                                            <p:strVal val="#ppt_x"/>
                                          </p:val>
                                        </p:tav>
                                      </p:tavLst>
                                    </p:anim>
                                    <p:anim calcmode="lin" valueType="num">
                                      <p:cBhvr>
                                        <p:cTn id="44" dur="5000" fill="hold"/>
                                        <p:tgtEl>
                                          <p:spTgt spid="85018"/>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85016"/>
                                        </p:tgtEl>
                                        <p:attrNameLst>
                                          <p:attrName>style.visibility</p:attrName>
                                        </p:attrNameLst>
                                      </p:cBhvr>
                                      <p:to>
                                        <p:strVal val="visible"/>
                                      </p:to>
                                    </p:set>
                                    <p:animEffect transition="in" filter="fade">
                                      <p:cBhvr>
                                        <p:cTn id="47" dur="5000"/>
                                        <p:tgtEl>
                                          <p:spTgt spid="85016"/>
                                        </p:tgtEl>
                                      </p:cBhvr>
                                    </p:animEffect>
                                    <p:anim calcmode="lin" valueType="num">
                                      <p:cBhvr>
                                        <p:cTn id="48" dur="5000" fill="hold"/>
                                        <p:tgtEl>
                                          <p:spTgt spid="85016"/>
                                        </p:tgtEl>
                                        <p:attrNameLst>
                                          <p:attrName>ppt_x</p:attrName>
                                        </p:attrNameLst>
                                      </p:cBhvr>
                                      <p:tavLst>
                                        <p:tav tm="0">
                                          <p:val>
                                            <p:strVal val="#ppt_x"/>
                                          </p:val>
                                        </p:tav>
                                        <p:tav tm="100000">
                                          <p:val>
                                            <p:strVal val="#ppt_x"/>
                                          </p:val>
                                        </p:tav>
                                      </p:tavLst>
                                    </p:anim>
                                    <p:anim calcmode="lin" valueType="num">
                                      <p:cBhvr>
                                        <p:cTn id="49" dur="5000" fill="hold"/>
                                        <p:tgtEl>
                                          <p:spTgt spid="85016"/>
                                        </p:tgtEl>
                                        <p:attrNameLst>
                                          <p:attrName>ppt_y</p:attrName>
                                        </p:attrNameLst>
                                      </p:cBhvr>
                                      <p:tavLst>
                                        <p:tav tm="0">
                                          <p:val>
                                            <p:strVal val="#ppt_y+.1"/>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81"/>
                                        </p:tgtEl>
                                        <p:attrNameLst>
                                          <p:attrName>style.visibility</p:attrName>
                                        </p:attrNameLst>
                                      </p:cBhvr>
                                      <p:to>
                                        <p:strVal val="visible"/>
                                      </p:to>
                                    </p:set>
                                    <p:animEffect transition="in" filter="fade">
                                      <p:cBhvr>
                                        <p:cTn id="54" dur="5000"/>
                                        <p:tgtEl>
                                          <p:spTgt spid="81"/>
                                        </p:tgtEl>
                                      </p:cBhvr>
                                    </p:animEffect>
                                    <p:anim calcmode="lin" valueType="num">
                                      <p:cBhvr>
                                        <p:cTn id="55" dur="5000" fill="hold"/>
                                        <p:tgtEl>
                                          <p:spTgt spid="81"/>
                                        </p:tgtEl>
                                        <p:attrNameLst>
                                          <p:attrName>ppt_x</p:attrName>
                                        </p:attrNameLst>
                                      </p:cBhvr>
                                      <p:tavLst>
                                        <p:tav tm="0">
                                          <p:val>
                                            <p:strVal val="#ppt_x"/>
                                          </p:val>
                                        </p:tav>
                                        <p:tav tm="100000">
                                          <p:val>
                                            <p:strVal val="#ppt_x"/>
                                          </p:val>
                                        </p:tav>
                                      </p:tavLst>
                                    </p:anim>
                                    <p:anim calcmode="lin" valueType="num">
                                      <p:cBhvr>
                                        <p:cTn id="56" dur="5000" fill="hold"/>
                                        <p:tgtEl>
                                          <p:spTgt spid="81"/>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5000"/>
                                        <p:tgtEl>
                                          <p:spTgt spid="47"/>
                                        </p:tgtEl>
                                      </p:cBhvr>
                                    </p:animEffect>
                                    <p:anim calcmode="lin" valueType="num">
                                      <p:cBhvr>
                                        <p:cTn id="60" dur="5000" fill="hold"/>
                                        <p:tgtEl>
                                          <p:spTgt spid="47"/>
                                        </p:tgtEl>
                                        <p:attrNameLst>
                                          <p:attrName>ppt_x</p:attrName>
                                        </p:attrNameLst>
                                      </p:cBhvr>
                                      <p:tavLst>
                                        <p:tav tm="0">
                                          <p:val>
                                            <p:strVal val="#ppt_x"/>
                                          </p:val>
                                        </p:tav>
                                        <p:tav tm="100000">
                                          <p:val>
                                            <p:strVal val="#ppt_x"/>
                                          </p:val>
                                        </p:tav>
                                      </p:tavLst>
                                    </p:anim>
                                    <p:anim calcmode="lin" valueType="num">
                                      <p:cBhvr>
                                        <p:cTn id="61" dur="5000" fill="hold"/>
                                        <p:tgtEl>
                                          <p:spTgt spid="47"/>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85041"/>
                                        </p:tgtEl>
                                        <p:attrNameLst>
                                          <p:attrName>style.visibility</p:attrName>
                                        </p:attrNameLst>
                                      </p:cBhvr>
                                      <p:to>
                                        <p:strVal val="visible"/>
                                      </p:to>
                                    </p:set>
                                    <p:animEffect transition="in" filter="fade">
                                      <p:cBhvr>
                                        <p:cTn id="64" dur="5000"/>
                                        <p:tgtEl>
                                          <p:spTgt spid="85041"/>
                                        </p:tgtEl>
                                      </p:cBhvr>
                                    </p:animEffect>
                                    <p:anim calcmode="lin" valueType="num">
                                      <p:cBhvr>
                                        <p:cTn id="65" dur="5000" fill="hold"/>
                                        <p:tgtEl>
                                          <p:spTgt spid="85041"/>
                                        </p:tgtEl>
                                        <p:attrNameLst>
                                          <p:attrName>ppt_x</p:attrName>
                                        </p:attrNameLst>
                                      </p:cBhvr>
                                      <p:tavLst>
                                        <p:tav tm="0">
                                          <p:val>
                                            <p:strVal val="#ppt_x"/>
                                          </p:val>
                                        </p:tav>
                                        <p:tav tm="100000">
                                          <p:val>
                                            <p:strVal val="#ppt_x"/>
                                          </p:val>
                                        </p:tav>
                                      </p:tavLst>
                                    </p:anim>
                                    <p:anim calcmode="lin" valueType="num">
                                      <p:cBhvr>
                                        <p:cTn id="66" dur="5000" fill="hold"/>
                                        <p:tgtEl>
                                          <p:spTgt spid="85041"/>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85042"/>
                                        </p:tgtEl>
                                        <p:attrNameLst>
                                          <p:attrName>style.visibility</p:attrName>
                                        </p:attrNameLst>
                                      </p:cBhvr>
                                      <p:to>
                                        <p:strVal val="visible"/>
                                      </p:to>
                                    </p:set>
                                    <p:animEffect transition="in" filter="fade">
                                      <p:cBhvr>
                                        <p:cTn id="69" dur="5000"/>
                                        <p:tgtEl>
                                          <p:spTgt spid="85042"/>
                                        </p:tgtEl>
                                      </p:cBhvr>
                                    </p:animEffect>
                                    <p:anim calcmode="lin" valueType="num">
                                      <p:cBhvr>
                                        <p:cTn id="70" dur="5000" fill="hold"/>
                                        <p:tgtEl>
                                          <p:spTgt spid="85042"/>
                                        </p:tgtEl>
                                        <p:attrNameLst>
                                          <p:attrName>ppt_x</p:attrName>
                                        </p:attrNameLst>
                                      </p:cBhvr>
                                      <p:tavLst>
                                        <p:tav tm="0">
                                          <p:val>
                                            <p:strVal val="#ppt_x"/>
                                          </p:val>
                                        </p:tav>
                                        <p:tav tm="100000">
                                          <p:val>
                                            <p:strVal val="#ppt_x"/>
                                          </p:val>
                                        </p:tav>
                                      </p:tavLst>
                                    </p:anim>
                                    <p:anim calcmode="lin" valueType="num">
                                      <p:cBhvr>
                                        <p:cTn id="71" dur="5000" fill="hold"/>
                                        <p:tgtEl>
                                          <p:spTgt spid="85042"/>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85019"/>
                                        </p:tgtEl>
                                        <p:attrNameLst>
                                          <p:attrName>style.visibility</p:attrName>
                                        </p:attrNameLst>
                                      </p:cBhvr>
                                      <p:to>
                                        <p:strVal val="visible"/>
                                      </p:to>
                                    </p:set>
                                    <p:animEffect transition="in" filter="fade">
                                      <p:cBhvr>
                                        <p:cTn id="74" dur="5000"/>
                                        <p:tgtEl>
                                          <p:spTgt spid="85019"/>
                                        </p:tgtEl>
                                      </p:cBhvr>
                                    </p:animEffect>
                                    <p:anim calcmode="lin" valueType="num">
                                      <p:cBhvr>
                                        <p:cTn id="75" dur="5000" fill="hold"/>
                                        <p:tgtEl>
                                          <p:spTgt spid="85019"/>
                                        </p:tgtEl>
                                        <p:attrNameLst>
                                          <p:attrName>ppt_x</p:attrName>
                                        </p:attrNameLst>
                                      </p:cBhvr>
                                      <p:tavLst>
                                        <p:tav tm="0">
                                          <p:val>
                                            <p:strVal val="#ppt_x"/>
                                          </p:val>
                                        </p:tav>
                                        <p:tav tm="100000">
                                          <p:val>
                                            <p:strVal val="#ppt_x"/>
                                          </p:val>
                                        </p:tav>
                                      </p:tavLst>
                                    </p:anim>
                                    <p:anim calcmode="lin" valueType="num">
                                      <p:cBhvr>
                                        <p:cTn id="76" dur="5000" fill="hold"/>
                                        <p:tgtEl>
                                          <p:spTgt spid="85019"/>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85017"/>
                                        </p:tgtEl>
                                        <p:attrNameLst>
                                          <p:attrName>style.visibility</p:attrName>
                                        </p:attrNameLst>
                                      </p:cBhvr>
                                      <p:to>
                                        <p:strVal val="visible"/>
                                      </p:to>
                                    </p:set>
                                    <p:animEffect transition="in" filter="fade">
                                      <p:cBhvr>
                                        <p:cTn id="79" dur="5000"/>
                                        <p:tgtEl>
                                          <p:spTgt spid="85017"/>
                                        </p:tgtEl>
                                      </p:cBhvr>
                                    </p:animEffect>
                                    <p:anim calcmode="lin" valueType="num">
                                      <p:cBhvr>
                                        <p:cTn id="80" dur="5000" fill="hold"/>
                                        <p:tgtEl>
                                          <p:spTgt spid="85017"/>
                                        </p:tgtEl>
                                        <p:attrNameLst>
                                          <p:attrName>ppt_x</p:attrName>
                                        </p:attrNameLst>
                                      </p:cBhvr>
                                      <p:tavLst>
                                        <p:tav tm="0">
                                          <p:val>
                                            <p:strVal val="#ppt_x"/>
                                          </p:val>
                                        </p:tav>
                                        <p:tav tm="100000">
                                          <p:val>
                                            <p:strVal val="#ppt_x"/>
                                          </p:val>
                                        </p:tav>
                                      </p:tavLst>
                                    </p:anim>
                                    <p:anim calcmode="lin" valueType="num">
                                      <p:cBhvr>
                                        <p:cTn id="81" dur="5000" fill="hold"/>
                                        <p:tgtEl>
                                          <p:spTgt spid="85017"/>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85021"/>
                                        </p:tgtEl>
                                        <p:attrNameLst>
                                          <p:attrName>style.visibility</p:attrName>
                                        </p:attrNameLst>
                                      </p:cBhvr>
                                      <p:to>
                                        <p:strVal val="visible"/>
                                      </p:to>
                                    </p:set>
                                    <p:animEffect transition="in" filter="fade">
                                      <p:cBhvr>
                                        <p:cTn id="84" dur="5000"/>
                                        <p:tgtEl>
                                          <p:spTgt spid="85021"/>
                                        </p:tgtEl>
                                      </p:cBhvr>
                                    </p:animEffect>
                                    <p:anim calcmode="lin" valueType="num">
                                      <p:cBhvr>
                                        <p:cTn id="85" dur="5000" fill="hold"/>
                                        <p:tgtEl>
                                          <p:spTgt spid="85021"/>
                                        </p:tgtEl>
                                        <p:attrNameLst>
                                          <p:attrName>ppt_x</p:attrName>
                                        </p:attrNameLst>
                                      </p:cBhvr>
                                      <p:tavLst>
                                        <p:tav tm="0">
                                          <p:val>
                                            <p:strVal val="#ppt_x"/>
                                          </p:val>
                                        </p:tav>
                                        <p:tav tm="100000">
                                          <p:val>
                                            <p:strVal val="#ppt_x"/>
                                          </p:val>
                                        </p:tav>
                                      </p:tavLst>
                                    </p:anim>
                                    <p:anim calcmode="lin" valueType="num">
                                      <p:cBhvr>
                                        <p:cTn id="86" dur="5000" fill="hold"/>
                                        <p:tgtEl>
                                          <p:spTgt spid="8502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85030"/>
                                        </p:tgtEl>
                                        <p:attrNameLst>
                                          <p:attrName>style.visibility</p:attrName>
                                        </p:attrNameLst>
                                      </p:cBhvr>
                                      <p:to>
                                        <p:strVal val="visible"/>
                                      </p:to>
                                    </p:set>
                                    <p:animEffect transition="in" filter="fade">
                                      <p:cBhvr>
                                        <p:cTn id="89" dur="5000"/>
                                        <p:tgtEl>
                                          <p:spTgt spid="85030"/>
                                        </p:tgtEl>
                                      </p:cBhvr>
                                    </p:animEffect>
                                    <p:anim calcmode="lin" valueType="num">
                                      <p:cBhvr>
                                        <p:cTn id="90" dur="5000" fill="hold"/>
                                        <p:tgtEl>
                                          <p:spTgt spid="85030"/>
                                        </p:tgtEl>
                                        <p:attrNameLst>
                                          <p:attrName>ppt_x</p:attrName>
                                        </p:attrNameLst>
                                      </p:cBhvr>
                                      <p:tavLst>
                                        <p:tav tm="0">
                                          <p:val>
                                            <p:strVal val="#ppt_x"/>
                                          </p:val>
                                        </p:tav>
                                        <p:tav tm="100000">
                                          <p:val>
                                            <p:strVal val="#ppt_x"/>
                                          </p:val>
                                        </p:tav>
                                      </p:tavLst>
                                    </p:anim>
                                    <p:anim calcmode="lin" valueType="num">
                                      <p:cBhvr>
                                        <p:cTn id="91" dur="5000" fill="hold"/>
                                        <p:tgtEl>
                                          <p:spTgt spid="85030"/>
                                        </p:tgtEl>
                                        <p:attrNameLst>
                                          <p:attrName>ppt_y</p:attrName>
                                        </p:attrNameLst>
                                      </p:cBhvr>
                                      <p:tavLst>
                                        <p:tav tm="0">
                                          <p:val>
                                            <p:strVal val="#ppt_y+.1"/>
                                          </p:val>
                                        </p:tav>
                                        <p:tav tm="100000">
                                          <p:val>
                                            <p:strVal val="#ppt_y"/>
                                          </p:val>
                                        </p:tav>
                                      </p:tavLst>
                                    </p:anim>
                                  </p:childTnLst>
                                </p:cTn>
                              </p:par>
                              <p:par>
                                <p:cTn id="92" presetID="42" presetClass="entr" presetSubtype="0" fill="hold" nodeType="withEffect">
                                  <p:stCondLst>
                                    <p:cond delay="0"/>
                                  </p:stCondLst>
                                  <p:childTnLst>
                                    <p:set>
                                      <p:cBhvr>
                                        <p:cTn id="93" dur="1" fill="hold">
                                          <p:stCondLst>
                                            <p:cond delay="0"/>
                                          </p:stCondLst>
                                        </p:cTn>
                                        <p:tgtEl>
                                          <p:spTgt spid="85027"/>
                                        </p:tgtEl>
                                        <p:attrNameLst>
                                          <p:attrName>style.visibility</p:attrName>
                                        </p:attrNameLst>
                                      </p:cBhvr>
                                      <p:to>
                                        <p:strVal val="visible"/>
                                      </p:to>
                                    </p:set>
                                    <p:animEffect transition="in" filter="fade">
                                      <p:cBhvr>
                                        <p:cTn id="94" dur="5000"/>
                                        <p:tgtEl>
                                          <p:spTgt spid="85027"/>
                                        </p:tgtEl>
                                      </p:cBhvr>
                                    </p:animEffect>
                                    <p:anim calcmode="lin" valueType="num">
                                      <p:cBhvr>
                                        <p:cTn id="95" dur="5000" fill="hold"/>
                                        <p:tgtEl>
                                          <p:spTgt spid="85027"/>
                                        </p:tgtEl>
                                        <p:attrNameLst>
                                          <p:attrName>ppt_x</p:attrName>
                                        </p:attrNameLst>
                                      </p:cBhvr>
                                      <p:tavLst>
                                        <p:tav tm="0">
                                          <p:val>
                                            <p:strVal val="#ppt_x"/>
                                          </p:val>
                                        </p:tav>
                                        <p:tav tm="100000">
                                          <p:val>
                                            <p:strVal val="#ppt_x"/>
                                          </p:val>
                                        </p:tav>
                                      </p:tavLst>
                                    </p:anim>
                                    <p:anim calcmode="lin" valueType="num">
                                      <p:cBhvr>
                                        <p:cTn id="96" dur="5000" fill="hold"/>
                                        <p:tgtEl>
                                          <p:spTgt spid="85027"/>
                                        </p:tgtEl>
                                        <p:attrNameLst>
                                          <p:attrName>ppt_y</p:attrName>
                                        </p:attrNameLst>
                                      </p:cBhvr>
                                      <p:tavLst>
                                        <p:tav tm="0">
                                          <p:val>
                                            <p:strVal val="#ppt_y+.1"/>
                                          </p:val>
                                        </p:tav>
                                        <p:tav tm="100000">
                                          <p:val>
                                            <p:strVal val="#ppt_y"/>
                                          </p:val>
                                        </p:tav>
                                      </p:tavLst>
                                    </p:anim>
                                  </p:childTnLst>
                                </p:cTn>
                              </p:par>
                            </p:childTnLst>
                          </p:cTn>
                        </p:par>
                      </p:childTnLst>
                    </p:cTn>
                  </p:par>
                  <p:par>
                    <p:cTn id="97" fill="hold" nodeType="clickPar">
                      <p:stCondLst>
                        <p:cond delay="indefinite"/>
                      </p:stCondLst>
                      <p:childTnLst>
                        <p:par>
                          <p:cTn id="98" fill="hold" nodeType="withGroup">
                            <p:stCondLst>
                              <p:cond delay="0"/>
                            </p:stCondLst>
                            <p:childTnLst>
                              <p:par>
                                <p:cTn id="99" presetID="2" presetClass="entr" presetSubtype="4" fill="hold" nodeType="clickEffect">
                                  <p:stCondLst>
                                    <p:cond delay="0"/>
                                  </p:stCondLst>
                                  <p:childTnLst>
                                    <p:set>
                                      <p:cBhvr>
                                        <p:cTn id="100" dur="1" fill="hold">
                                          <p:stCondLst>
                                            <p:cond delay="0"/>
                                          </p:stCondLst>
                                        </p:cTn>
                                        <p:tgtEl>
                                          <p:spTgt spid="85044"/>
                                        </p:tgtEl>
                                        <p:attrNameLst>
                                          <p:attrName>style.visibility</p:attrName>
                                        </p:attrNameLst>
                                      </p:cBhvr>
                                      <p:to>
                                        <p:strVal val="visible"/>
                                      </p:to>
                                    </p:set>
                                    <p:anim calcmode="lin" valueType="num">
                                      <p:cBhvr additive="base">
                                        <p:cTn id="101" dur="500" fill="hold"/>
                                        <p:tgtEl>
                                          <p:spTgt spid="85044"/>
                                        </p:tgtEl>
                                        <p:attrNameLst>
                                          <p:attrName>ppt_x</p:attrName>
                                        </p:attrNameLst>
                                      </p:cBhvr>
                                      <p:tavLst>
                                        <p:tav tm="0">
                                          <p:val>
                                            <p:strVal val="#ppt_x"/>
                                          </p:val>
                                        </p:tav>
                                        <p:tav tm="100000">
                                          <p:val>
                                            <p:strVal val="#ppt_x"/>
                                          </p:val>
                                        </p:tav>
                                      </p:tavLst>
                                    </p:anim>
                                    <p:anim calcmode="lin" valueType="num">
                                      <p:cBhvr additive="base">
                                        <p:cTn id="102" dur="500" fill="hold"/>
                                        <p:tgtEl>
                                          <p:spTgt spid="85044"/>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additive="base">
                                        <p:cTn id="105" dur="500" fill="hold"/>
                                        <p:tgtEl>
                                          <p:spTgt spid="53"/>
                                        </p:tgtEl>
                                        <p:attrNameLst>
                                          <p:attrName>ppt_x</p:attrName>
                                        </p:attrNameLst>
                                      </p:cBhvr>
                                      <p:tavLst>
                                        <p:tav tm="0">
                                          <p:val>
                                            <p:strVal val="#ppt_x"/>
                                          </p:val>
                                        </p:tav>
                                        <p:tav tm="100000">
                                          <p:val>
                                            <p:strVal val="#ppt_x"/>
                                          </p:val>
                                        </p:tav>
                                      </p:tavLst>
                                    </p:anim>
                                    <p:anim calcmode="lin" valueType="num">
                                      <p:cBhvr additive="base">
                                        <p:cTn id="106"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107" fill="hold" nodeType="clickPar">
                      <p:stCondLst>
                        <p:cond delay="indefinite"/>
                      </p:stCondLst>
                      <p:childTnLst>
                        <p:par>
                          <p:cTn id="108" fill="hold" nodeType="withGroup">
                            <p:stCondLst>
                              <p:cond delay="0"/>
                            </p:stCondLst>
                            <p:childTnLst>
                              <p:par>
                                <p:cTn id="109" presetID="2" presetClass="entr" presetSubtype="4" fill="hold" grpId="0" nodeType="clickEffect">
                                  <p:stCondLst>
                                    <p:cond delay="0"/>
                                  </p:stCondLst>
                                  <p:childTnLst>
                                    <p:set>
                                      <p:cBhvr>
                                        <p:cTn id="110" dur="1" fill="hold">
                                          <p:stCondLst>
                                            <p:cond delay="0"/>
                                          </p:stCondLst>
                                        </p:cTn>
                                        <p:tgtEl>
                                          <p:spTgt spid="84"/>
                                        </p:tgtEl>
                                        <p:attrNameLst>
                                          <p:attrName>style.visibility</p:attrName>
                                        </p:attrNameLst>
                                      </p:cBhvr>
                                      <p:to>
                                        <p:strVal val="visible"/>
                                      </p:to>
                                    </p:set>
                                    <p:anim calcmode="lin" valueType="num">
                                      <p:cBhvr additive="base">
                                        <p:cTn id="111" dur="500" fill="hold"/>
                                        <p:tgtEl>
                                          <p:spTgt spid="84"/>
                                        </p:tgtEl>
                                        <p:attrNameLst>
                                          <p:attrName>ppt_x</p:attrName>
                                        </p:attrNameLst>
                                      </p:cBhvr>
                                      <p:tavLst>
                                        <p:tav tm="0">
                                          <p:val>
                                            <p:strVal val="#ppt_x"/>
                                          </p:val>
                                        </p:tav>
                                        <p:tav tm="100000">
                                          <p:val>
                                            <p:strVal val="#ppt_x"/>
                                          </p:val>
                                        </p:tav>
                                      </p:tavLst>
                                    </p:anim>
                                    <p:anim calcmode="lin" valueType="num">
                                      <p:cBhvr additive="base">
                                        <p:cTn id="112" dur="500" fill="hold"/>
                                        <p:tgtEl>
                                          <p:spTgt spid="84"/>
                                        </p:tgtEl>
                                        <p:attrNameLst>
                                          <p:attrName>ppt_y</p:attrName>
                                        </p:attrNameLst>
                                      </p:cBhvr>
                                      <p:tavLst>
                                        <p:tav tm="0">
                                          <p:val>
                                            <p:strVal val="1+#ppt_h/2"/>
                                          </p:val>
                                        </p:tav>
                                        <p:tav tm="100000">
                                          <p:val>
                                            <p:strVal val="#ppt_y"/>
                                          </p:val>
                                        </p:tav>
                                      </p:tavLst>
                                    </p:anim>
                                  </p:childTnLst>
                                </p:cTn>
                              </p:par>
                            </p:childTnLst>
                          </p:cTn>
                        </p:par>
                      </p:childTnLst>
                    </p:cTn>
                  </p:par>
                  <p:par>
                    <p:cTn id="113" fill="hold" nodeType="clickPar">
                      <p:stCondLst>
                        <p:cond delay="indefinite"/>
                      </p:stCondLst>
                      <p:childTnLst>
                        <p:par>
                          <p:cTn id="114" fill="hold" nodeType="withGroup">
                            <p:stCondLst>
                              <p:cond delay="0"/>
                            </p:stCondLst>
                            <p:childTnLst>
                              <p:par>
                                <p:cTn id="115" presetID="2" presetClass="entr" presetSubtype="4" fill="hold" grpId="0" nodeType="click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additive="base">
                                        <p:cTn id="117" dur="500" fill="hold"/>
                                        <p:tgtEl>
                                          <p:spTgt spid="56"/>
                                        </p:tgtEl>
                                        <p:attrNameLst>
                                          <p:attrName>ppt_x</p:attrName>
                                        </p:attrNameLst>
                                      </p:cBhvr>
                                      <p:tavLst>
                                        <p:tav tm="0">
                                          <p:val>
                                            <p:strVal val="#ppt_x"/>
                                          </p:val>
                                        </p:tav>
                                        <p:tav tm="100000">
                                          <p:val>
                                            <p:strVal val="#ppt_x"/>
                                          </p:val>
                                        </p:tav>
                                      </p:tavLst>
                                    </p:anim>
                                    <p:anim calcmode="lin" valueType="num">
                                      <p:cBhvr additive="base">
                                        <p:cTn id="118" dur="500" fill="hold"/>
                                        <p:tgtEl>
                                          <p:spTgt spid="56"/>
                                        </p:tgtEl>
                                        <p:attrNameLst>
                                          <p:attrName>ppt_y</p:attrName>
                                        </p:attrNameLst>
                                      </p:cBhvr>
                                      <p:tavLst>
                                        <p:tav tm="0">
                                          <p:val>
                                            <p:strVal val="1+#ppt_h/2"/>
                                          </p:val>
                                        </p:tav>
                                        <p:tav tm="100000">
                                          <p:val>
                                            <p:strVal val="#ppt_y"/>
                                          </p:val>
                                        </p:tav>
                                      </p:tavLst>
                                    </p:anim>
                                  </p:childTnLst>
                                </p:cTn>
                              </p:par>
                              <p:par>
                                <p:cTn id="119" presetID="2" presetClass="entr" presetSubtype="4" fill="hold" nodeType="withEffect">
                                  <p:stCondLst>
                                    <p:cond delay="0"/>
                                  </p:stCondLst>
                                  <p:childTnLst>
                                    <p:set>
                                      <p:cBhvr>
                                        <p:cTn id="120" dur="1" fill="hold">
                                          <p:stCondLst>
                                            <p:cond delay="0"/>
                                          </p:stCondLst>
                                        </p:cTn>
                                        <p:tgtEl>
                                          <p:spTgt spid="85043"/>
                                        </p:tgtEl>
                                        <p:attrNameLst>
                                          <p:attrName>style.visibility</p:attrName>
                                        </p:attrNameLst>
                                      </p:cBhvr>
                                      <p:to>
                                        <p:strVal val="visible"/>
                                      </p:to>
                                    </p:set>
                                    <p:anim calcmode="lin" valueType="num">
                                      <p:cBhvr additive="base">
                                        <p:cTn id="121" dur="500" fill="hold"/>
                                        <p:tgtEl>
                                          <p:spTgt spid="85043"/>
                                        </p:tgtEl>
                                        <p:attrNameLst>
                                          <p:attrName>ppt_x</p:attrName>
                                        </p:attrNameLst>
                                      </p:cBhvr>
                                      <p:tavLst>
                                        <p:tav tm="0">
                                          <p:val>
                                            <p:strVal val="#ppt_x"/>
                                          </p:val>
                                        </p:tav>
                                        <p:tav tm="100000">
                                          <p:val>
                                            <p:strVal val="#ppt_x"/>
                                          </p:val>
                                        </p:tav>
                                      </p:tavLst>
                                    </p:anim>
                                    <p:anim calcmode="lin" valueType="num">
                                      <p:cBhvr additive="base">
                                        <p:cTn id="122" dur="500" fill="hold"/>
                                        <p:tgtEl>
                                          <p:spTgt spid="850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018" grpId="0"/>
      <p:bldP spid="85019" grpId="0"/>
      <p:bldP spid="85020" grpId="0"/>
      <p:bldP spid="85021" grpId="0"/>
      <p:bldP spid="79" grpId="0"/>
      <p:bldP spid="81" grpId="0"/>
      <p:bldP spid="84" grpId="0"/>
      <p:bldP spid="85029" grpId="0"/>
      <p:bldP spid="85030" grpId="0"/>
      <p:bldP spid="45" grpId="0"/>
      <p:bldP spid="47" grpId="0"/>
      <p:bldP spid="53" grpId="0" animBg="1"/>
      <p:bldP spid="5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コンテンツ プレースホルダー 2"/>
          <p:cNvSpPr>
            <a:spLocks noGrp="1"/>
          </p:cNvSpPr>
          <p:nvPr>
            <p:ph idx="1"/>
          </p:nvPr>
        </p:nvSpPr>
        <p:spPr>
          <a:xfrm>
            <a:off x="100013" y="838200"/>
            <a:ext cx="8497887" cy="512763"/>
          </a:xfrm>
        </p:spPr>
        <p:txBody>
          <a:bodyPr/>
          <a:lstStyle/>
          <a:p>
            <a:pPr marL="0" indent="0" eaLnBrk="1" hangingPunct="1">
              <a:buFont typeface="Wingdings" pitchFamily="2" charset="2"/>
              <a:buNone/>
            </a:pPr>
            <a:r>
              <a:rPr lang="en-US" altLang="ja-JP"/>
              <a:t>(1) </a:t>
            </a:r>
            <a:r>
              <a:rPr lang="ja-JP" altLang="en-US"/>
              <a:t>アナクシマンドロス</a:t>
            </a:r>
            <a:r>
              <a:rPr lang="en-US" altLang="ja-JP"/>
              <a:t>(Anaximandros, B.C.610-546)</a:t>
            </a:r>
          </a:p>
        </p:txBody>
      </p:sp>
      <p:sp>
        <p:nvSpPr>
          <p:cNvPr id="7" name="コンテンツ プレースホルダー 2"/>
          <p:cNvSpPr txBox="1">
            <a:spLocks/>
          </p:cNvSpPr>
          <p:nvPr/>
        </p:nvSpPr>
        <p:spPr bwMode="gray">
          <a:xfrm>
            <a:off x="130175" y="1400175"/>
            <a:ext cx="8794750"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タレス門下の自然哲学者。「平面大地宇宙モデル」を提唱</a:t>
            </a:r>
            <a:endParaRPr lang="en-US" altLang="ja-JP" kern="0" dirty="0"/>
          </a:p>
        </p:txBody>
      </p:sp>
      <p:pic>
        <p:nvPicPr>
          <p:cNvPr id="11268" name="Picture 3" descr="C:\Users\azumat1976\Documents\Study16\lecture-zenki\KGK161\slides\anaximandro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175" y="1789113"/>
            <a:ext cx="3632200" cy="342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角丸四角形 1"/>
          <p:cNvSpPr>
            <a:spLocks noChangeArrowheads="1"/>
          </p:cNvSpPr>
          <p:nvPr/>
        </p:nvSpPr>
        <p:spPr bwMode="gray">
          <a:xfrm>
            <a:off x="1557338" y="3152775"/>
            <a:ext cx="777875" cy="696913"/>
          </a:xfrm>
          <a:prstGeom prst="roundRect">
            <a:avLst>
              <a:gd name="adj" fmla="val 16667"/>
            </a:avLst>
          </a:prstGeom>
          <a:noFill/>
          <a:ln w="9525" algn="ctr">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sp>
        <p:nvSpPr>
          <p:cNvPr id="10" name="コンテンツ プレースホルダー 2"/>
          <p:cNvSpPr txBox="1">
            <a:spLocks/>
          </p:cNvSpPr>
          <p:nvPr/>
        </p:nvSpPr>
        <p:spPr bwMode="gray">
          <a:xfrm>
            <a:off x="3762375" y="1973263"/>
            <a:ext cx="5162550"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当時は世界を「平らな大地」と認識</a:t>
            </a:r>
            <a:endParaRPr lang="en-US" altLang="ja-JP" kern="0" dirty="0"/>
          </a:p>
          <a:p>
            <a:pPr marL="0" indent="0" eaLnBrk="1" hangingPunct="1">
              <a:buFont typeface="Wingdings" pitchFamily="2" charset="2"/>
              <a:buNone/>
              <a:defRPr/>
            </a:pPr>
            <a:r>
              <a:rPr lang="ja-JP" altLang="en-US" kern="0" dirty="0"/>
              <a:t>「大地」を「円盤状大地」とした。</a:t>
            </a:r>
            <a:endParaRPr lang="en-US" altLang="ja-JP" kern="0" dirty="0"/>
          </a:p>
        </p:txBody>
      </p:sp>
      <p:sp>
        <p:nvSpPr>
          <p:cNvPr id="11271" name="円/楕円 4"/>
          <p:cNvSpPr>
            <a:spLocks noChangeArrowheads="1"/>
          </p:cNvSpPr>
          <p:nvPr/>
        </p:nvSpPr>
        <p:spPr bwMode="gray">
          <a:xfrm>
            <a:off x="757238" y="5257800"/>
            <a:ext cx="2647950" cy="468313"/>
          </a:xfrm>
          <a:prstGeom prst="ellipse">
            <a:avLst/>
          </a:prstGeom>
          <a:solidFill>
            <a:srgbClr val="FFC000"/>
          </a:solidFill>
          <a:ln w="9525" algn="ctr">
            <a:solidFill>
              <a:srgbClr val="F55F03"/>
            </a:solidFill>
            <a:miter lim="800000"/>
            <a:headEnd/>
            <a:tailEnd/>
          </a:ln>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sp>
        <p:nvSpPr>
          <p:cNvPr id="11272" name="円/楕円 12"/>
          <p:cNvSpPr>
            <a:spLocks noChangeArrowheads="1"/>
          </p:cNvSpPr>
          <p:nvPr/>
        </p:nvSpPr>
        <p:spPr bwMode="gray">
          <a:xfrm>
            <a:off x="758825" y="5954713"/>
            <a:ext cx="2647950" cy="468312"/>
          </a:xfrm>
          <a:prstGeom prst="ellipse">
            <a:avLst/>
          </a:prstGeom>
          <a:solidFill>
            <a:srgbClr val="FFC000"/>
          </a:solidFill>
          <a:ln w="9525" algn="ctr">
            <a:solidFill>
              <a:srgbClr val="F55F03"/>
            </a:solidFill>
            <a:miter lim="800000"/>
            <a:headEnd/>
            <a:tailEnd/>
          </a:ln>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r>
              <a:rPr lang="ja-JP" altLang="en-US" sz="1800">
                <a:solidFill>
                  <a:schemeClr val="tx1"/>
                </a:solidFill>
                <a:latin typeface="Calibri" pitchFamily="34" charset="0"/>
              </a:rPr>
              <a:t>大地</a:t>
            </a:r>
          </a:p>
        </p:txBody>
      </p:sp>
      <p:cxnSp>
        <p:nvCxnSpPr>
          <p:cNvPr id="11273" name="直線コネクタ 8"/>
          <p:cNvCxnSpPr>
            <a:cxnSpLocks noChangeShapeType="1"/>
            <a:stCxn id="11271" idx="2"/>
            <a:endCxn id="11272" idx="2"/>
          </p:cNvCxnSpPr>
          <p:nvPr/>
        </p:nvCxnSpPr>
        <p:spPr bwMode="auto">
          <a:xfrm>
            <a:off x="757238" y="5491163"/>
            <a:ext cx="1587" cy="698500"/>
          </a:xfrm>
          <a:prstGeom prst="line">
            <a:avLst/>
          </a:prstGeom>
          <a:noFill/>
          <a:ln w="19050" algn="ctr">
            <a:solidFill>
              <a:srgbClr val="505050"/>
            </a:solidFill>
            <a:round/>
            <a:headEnd/>
            <a:tailEnd/>
          </a:ln>
          <a:extLst>
            <a:ext uri="{909E8E84-426E-40DD-AFC4-6F175D3DCCD1}">
              <a14:hiddenFill xmlns:a14="http://schemas.microsoft.com/office/drawing/2010/main">
                <a:noFill/>
              </a14:hiddenFill>
            </a:ext>
          </a:extLst>
        </p:spPr>
      </p:cxnSp>
      <p:cxnSp>
        <p:nvCxnSpPr>
          <p:cNvPr id="11274" name="直線矢印コネクタ 13"/>
          <p:cNvCxnSpPr>
            <a:cxnSpLocks noChangeShapeType="1"/>
            <a:endCxn id="11268" idx="2"/>
          </p:cNvCxnSpPr>
          <p:nvPr/>
        </p:nvCxnSpPr>
        <p:spPr bwMode="auto">
          <a:xfrm>
            <a:off x="1946275" y="3849688"/>
            <a:ext cx="0" cy="1363662"/>
          </a:xfrm>
          <a:prstGeom prst="straightConnector1">
            <a:avLst/>
          </a:prstGeom>
          <a:noFill/>
          <a:ln w="1905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1275" name="直線コネクタ 15"/>
          <p:cNvCxnSpPr>
            <a:cxnSpLocks noChangeShapeType="1"/>
          </p:cNvCxnSpPr>
          <p:nvPr/>
        </p:nvCxnSpPr>
        <p:spPr bwMode="auto">
          <a:xfrm>
            <a:off x="3402013" y="5500688"/>
            <a:ext cx="3175" cy="698500"/>
          </a:xfrm>
          <a:prstGeom prst="line">
            <a:avLst/>
          </a:prstGeom>
          <a:noFill/>
          <a:ln w="19050" algn="ctr">
            <a:solidFill>
              <a:srgbClr val="505050"/>
            </a:solidFill>
            <a:round/>
            <a:headEnd/>
            <a:tailEnd/>
          </a:ln>
          <a:extLst>
            <a:ext uri="{909E8E84-426E-40DD-AFC4-6F175D3DCCD1}">
              <a14:hiddenFill xmlns:a14="http://schemas.microsoft.com/office/drawing/2010/main">
                <a:noFill/>
              </a14:hiddenFill>
            </a:ext>
          </a:extLst>
        </p:spPr>
      </p:cxnSp>
      <p:cxnSp>
        <p:nvCxnSpPr>
          <p:cNvPr id="11276" name="直線矢印コネクタ 16"/>
          <p:cNvCxnSpPr>
            <a:cxnSpLocks noChangeShapeType="1"/>
            <a:stCxn id="11271" idx="2"/>
            <a:endCxn id="11271" idx="6"/>
          </p:cNvCxnSpPr>
          <p:nvPr/>
        </p:nvCxnSpPr>
        <p:spPr bwMode="auto">
          <a:xfrm>
            <a:off x="757238" y="5491163"/>
            <a:ext cx="2647950" cy="0"/>
          </a:xfrm>
          <a:prstGeom prst="straightConnector1">
            <a:avLst/>
          </a:prstGeom>
          <a:noFill/>
          <a:ln w="19050" algn="ctr">
            <a:solidFill>
              <a:srgbClr val="FF0000"/>
            </a:solidFill>
            <a:round/>
            <a:headEnd type="arrow" w="med" len="med"/>
            <a:tailEnd type="arrow" w="med" len="med"/>
          </a:ln>
          <a:extLst>
            <a:ext uri="{909E8E84-426E-40DD-AFC4-6F175D3DCCD1}">
              <a14:hiddenFill xmlns:a14="http://schemas.microsoft.com/office/drawing/2010/main">
                <a:noFill/>
              </a14:hiddenFill>
            </a:ext>
          </a:extLst>
        </p:spPr>
      </p:cxnSp>
      <p:cxnSp>
        <p:nvCxnSpPr>
          <p:cNvPr id="11277" name="直線矢印コネクタ 18"/>
          <p:cNvCxnSpPr>
            <a:cxnSpLocks noChangeShapeType="1"/>
          </p:cNvCxnSpPr>
          <p:nvPr/>
        </p:nvCxnSpPr>
        <p:spPr bwMode="auto">
          <a:xfrm>
            <a:off x="647700" y="5494338"/>
            <a:ext cx="0" cy="698500"/>
          </a:xfrm>
          <a:prstGeom prst="straightConnector1">
            <a:avLst/>
          </a:prstGeom>
          <a:noFill/>
          <a:ln w="19050" algn="ctr">
            <a:solidFill>
              <a:srgbClr val="FF0000"/>
            </a:solidFill>
            <a:round/>
            <a:headEnd type="arrow" w="med" len="med"/>
            <a:tailEnd type="arrow" w="med" len="med"/>
          </a:ln>
          <a:extLst>
            <a:ext uri="{909E8E84-426E-40DD-AFC4-6F175D3DCCD1}">
              <a14:hiddenFill xmlns:a14="http://schemas.microsoft.com/office/drawing/2010/main">
                <a:noFill/>
              </a14:hiddenFill>
            </a:ext>
          </a:extLst>
        </p:spPr>
      </p:cxnSp>
      <p:sp>
        <p:nvSpPr>
          <p:cNvPr id="11278" name="テキスト ボックス 19"/>
          <p:cNvSpPr txBox="1">
            <a:spLocks noChangeArrowheads="1"/>
          </p:cNvSpPr>
          <p:nvPr/>
        </p:nvSpPr>
        <p:spPr bwMode="auto">
          <a:xfrm>
            <a:off x="250825" y="5668963"/>
            <a:ext cx="415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a:solidFill>
                  <a:schemeClr val="tx1"/>
                </a:solidFill>
                <a:latin typeface="Calibri" pitchFamily="34" charset="0"/>
              </a:rPr>
              <a:t>①</a:t>
            </a:r>
          </a:p>
        </p:txBody>
      </p:sp>
      <p:sp>
        <p:nvSpPr>
          <p:cNvPr id="11279" name="テキスト ボックス 20"/>
          <p:cNvSpPr txBox="1">
            <a:spLocks noChangeArrowheads="1"/>
          </p:cNvSpPr>
          <p:nvPr/>
        </p:nvSpPr>
        <p:spPr bwMode="auto">
          <a:xfrm>
            <a:off x="1881188" y="5470525"/>
            <a:ext cx="4143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a:solidFill>
                  <a:schemeClr val="tx1"/>
                </a:solidFill>
                <a:latin typeface="Calibri" pitchFamily="34" charset="0"/>
              </a:rPr>
              <a:t>③</a:t>
            </a:r>
          </a:p>
        </p:txBody>
      </p:sp>
      <p:cxnSp>
        <p:nvCxnSpPr>
          <p:cNvPr id="11280" name="直線矢印コネクタ 22"/>
          <p:cNvCxnSpPr>
            <a:cxnSpLocks noChangeShapeType="1"/>
          </p:cNvCxnSpPr>
          <p:nvPr/>
        </p:nvCxnSpPr>
        <p:spPr bwMode="auto">
          <a:xfrm>
            <a:off x="1304925" y="2832100"/>
            <a:ext cx="0" cy="1243013"/>
          </a:xfrm>
          <a:prstGeom prst="straightConnector1">
            <a:avLst/>
          </a:prstGeom>
          <a:noFill/>
          <a:ln w="19050" algn="ctr">
            <a:solidFill>
              <a:srgbClr val="FF0000"/>
            </a:solidFill>
            <a:round/>
            <a:headEnd type="arrow" w="med" len="med"/>
            <a:tailEnd type="arrow" w="med" len="med"/>
          </a:ln>
          <a:extLst>
            <a:ext uri="{909E8E84-426E-40DD-AFC4-6F175D3DCCD1}">
              <a14:hiddenFill xmlns:a14="http://schemas.microsoft.com/office/drawing/2010/main">
                <a:noFill/>
              </a14:hiddenFill>
            </a:ext>
          </a:extLst>
        </p:spPr>
      </p:cxnSp>
      <p:cxnSp>
        <p:nvCxnSpPr>
          <p:cNvPr id="11281" name="直線コネクタ 24"/>
          <p:cNvCxnSpPr>
            <a:cxnSpLocks noChangeShapeType="1"/>
          </p:cNvCxnSpPr>
          <p:nvPr/>
        </p:nvCxnSpPr>
        <p:spPr bwMode="auto">
          <a:xfrm flipH="1">
            <a:off x="1304925" y="2832100"/>
            <a:ext cx="641350" cy="0"/>
          </a:xfrm>
          <a:prstGeom prst="line">
            <a:avLst/>
          </a:prstGeom>
          <a:noFill/>
          <a:ln w="19050" algn="ctr">
            <a:solidFill>
              <a:srgbClr val="FF0000"/>
            </a:solidFill>
            <a:prstDash val="dash"/>
            <a:round/>
            <a:headEnd/>
            <a:tailEnd/>
          </a:ln>
          <a:extLst>
            <a:ext uri="{909E8E84-426E-40DD-AFC4-6F175D3DCCD1}">
              <a14:hiddenFill xmlns:a14="http://schemas.microsoft.com/office/drawing/2010/main">
                <a:noFill/>
              </a14:hiddenFill>
            </a:ext>
          </a:extLst>
        </p:spPr>
      </p:cxnSp>
      <p:cxnSp>
        <p:nvCxnSpPr>
          <p:cNvPr id="11282" name="直線コネクタ 28"/>
          <p:cNvCxnSpPr>
            <a:cxnSpLocks noChangeShapeType="1"/>
          </p:cNvCxnSpPr>
          <p:nvPr/>
        </p:nvCxnSpPr>
        <p:spPr bwMode="auto">
          <a:xfrm flipH="1">
            <a:off x="1379538" y="4075113"/>
            <a:ext cx="641350" cy="0"/>
          </a:xfrm>
          <a:prstGeom prst="line">
            <a:avLst/>
          </a:prstGeom>
          <a:noFill/>
          <a:ln w="19050" algn="ctr">
            <a:solidFill>
              <a:srgbClr val="FF0000"/>
            </a:solidFill>
            <a:prstDash val="dash"/>
            <a:round/>
            <a:headEnd/>
            <a:tailEnd/>
          </a:ln>
          <a:extLst>
            <a:ext uri="{909E8E84-426E-40DD-AFC4-6F175D3DCCD1}">
              <a14:hiddenFill xmlns:a14="http://schemas.microsoft.com/office/drawing/2010/main">
                <a:noFill/>
              </a14:hiddenFill>
            </a:ext>
          </a:extLst>
        </p:spPr>
      </p:cxnSp>
      <p:sp>
        <p:nvSpPr>
          <p:cNvPr id="11283" name="テキスト ボックス 30"/>
          <p:cNvSpPr txBox="1">
            <a:spLocks noChangeArrowheads="1"/>
          </p:cNvSpPr>
          <p:nvPr/>
        </p:nvSpPr>
        <p:spPr bwMode="auto">
          <a:xfrm>
            <a:off x="985838" y="3316288"/>
            <a:ext cx="415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a:solidFill>
                  <a:schemeClr val="tx1"/>
                </a:solidFill>
                <a:latin typeface="Calibri" pitchFamily="34" charset="0"/>
              </a:rPr>
              <a:t>⑨</a:t>
            </a:r>
          </a:p>
        </p:txBody>
      </p:sp>
      <p:cxnSp>
        <p:nvCxnSpPr>
          <p:cNvPr id="11284" name="直線矢印コネクタ 31"/>
          <p:cNvCxnSpPr>
            <a:cxnSpLocks noChangeShapeType="1"/>
          </p:cNvCxnSpPr>
          <p:nvPr/>
        </p:nvCxnSpPr>
        <p:spPr bwMode="auto">
          <a:xfrm>
            <a:off x="2576513" y="2532063"/>
            <a:ext cx="0" cy="1849437"/>
          </a:xfrm>
          <a:prstGeom prst="straightConnector1">
            <a:avLst/>
          </a:prstGeom>
          <a:noFill/>
          <a:ln w="19050" algn="ctr">
            <a:solidFill>
              <a:srgbClr val="FF0000"/>
            </a:solidFill>
            <a:round/>
            <a:headEnd type="arrow" w="med" len="med"/>
            <a:tailEnd type="arrow" w="med" len="med"/>
          </a:ln>
          <a:extLst>
            <a:ext uri="{909E8E84-426E-40DD-AFC4-6F175D3DCCD1}">
              <a14:hiddenFill xmlns:a14="http://schemas.microsoft.com/office/drawing/2010/main">
                <a:noFill/>
              </a14:hiddenFill>
            </a:ext>
          </a:extLst>
        </p:spPr>
      </p:cxnSp>
      <p:cxnSp>
        <p:nvCxnSpPr>
          <p:cNvPr id="11285" name="直線コネクタ 33"/>
          <p:cNvCxnSpPr>
            <a:cxnSpLocks noChangeShapeType="1"/>
          </p:cNvCxnSpPr>
          <p:nvPr/>
        </p:nvCxnSpPr>
        <p:spPr bwMode="auto">
          <a:xfrm flipH="1">
            <a:off x="1822450" y="2514600"/>
            <a:ext cx="754063" cy="0"/>
          </a:xfrm>
          <a:prstGeom prst="line">
            <a:avLst/>
          </a:prstGeom>
          <a:noFill/>
          <a:ln w="9525" algn="ctr">
            <a:solidFill>
              <a:srgbClr val="FF0000"/>
            </a:solidFill>
            <a:prstDash val="dash"/>
            <a:round/>
            <a:headEnd/>
            <a:tailEnd/>
          </a:ln>
          <a:extLst>
            <a:ext uri="{909E8E84-426E-40DD-AFC4-6F175D3DCCD1}">
              <a14:hiddenFill xmlns:a14="http://schemas.microsoft.com/office/drawing/2010/main">
                <a:noFill/>
              </a14:hiddenFill>
            </a:ext>
          </a:extLst>
        </p:spPr>
      </p:cxnSp>
      <p:cxnSp>
        <p:nvCxnSpPr>
          <p:cNvPr id="11286" name="直線コネクタ 35"/>
          <p:cNvCxnSpPr>
            <a:cxnSpLocks noChangeShapeType="1"/>
          </p:cNvCxnSpPr>
          <p:nvPr/>
        </p:nvCxnSpPr>
        <p:spPr bwMode="auto">
          <a:xfrm flipH="1">
            <a:off x="1822450" y="4427538"/>
            <a:ext cx="754063" cy="0"/>
          </a:xfrm>
          <a:prstGeom prst="line">
            <a:avLst/>
          </a:prstGeom>
          <a:noFill/>
          <a:ln w="9525" algn="ctr">
            <a:solidFill>
              <a:srgbClr val="FF0000"/>
            </a:solidFill>
            <a:prstDash val="dash"/>
            <a:round/>
            <a:headEnd/>
            <a:tailEnd/>
          </a:ln>
          <a:extLst>
            <a:ext uri="{909E8E84-426E-40DD-AFC4-6F175D3DCCD1}">
              <a14:hiddenFill xmlns:a14="http://schemas.microsoft.com/office/drawing/2010/main">
                <a:noFill/>
              </a14:hiddenFill>
            </a:ext>
          </a:extLst>
        </p:spPr>
      </p:cxnSp>
      <p:cxnSp>
        <p:nvCxnSpPr>
          <p:cNvPr id="11287" name="直線コネクタ 36"/>
          <p:cNvCxnSpPr>
            <a:cxnSpLocks noChangeShapeType="1"/>
          </p:cNvCxnSpPr>
          <p:nvPr/>
        </p:nvCxnSpPr>
        <p:spPr bwMode="auto">
          <a:xfrm flipH="1">
            <a:off x="752475" y="2312988"/>
            <a:ext cx="1173163" cy="0"/>
          </a:xfrm>
          <a:prstGeom prst="line">
            <a:avLst/>
          </a:prstGeom>
          <a:noFill/>
          <a:ln w="19050" algn="ctr">
            <a:solidFill>
              <a:srgbClr val="FF0000"/>
            </a:solidFill>
            <a:prstDash val="dash"/>
            <a:round/>
            <a:headEnd/>
            <a:tailEnd/>
          </a:ln>
          <a:extLst>
            <a:ext uri="{909E8E84-426E-40DD-AFC4-6F175D3DCCD1}">
              <a14:hiddenFill xmlns:a14="http://schemas.microsoft.com/office/drawing/2010/main">
                <a:noFill/>
              </a14:hiddenFill>
            </a:ext>
          </a:extLst>
        </p:spPr>
      </p:cxnSp>
      <p:cxnSp>
        <p:nvCxnSpPr>
          <p:cNvPr id="11288" name="直線コネクタ 38"/>
          <p:cNvCxnSpPr>
            <a:cxnSpLocks noChangeShapeType="1"/>
          </p:cNvCxnSpPr>
          <p:nvPr/>
        </p:nvCxnSpPr>
        <p:spPr bwMode="auto">
          <a:xfrm flipH="1">
            <a:off x="862013" y="4657725"/>
            <a:ext cx="1171575" cy="0"/>
          </a:xfrm>
          <a:prstGeom prst="line">
            <a:avLst/>
          </a:prstGeom>
          <a:noFill/>
          <a:ln w="19050" algn="ctr">
            <a:solidFill>
              <a:srgbClr val="FF0000"/>
            </a:solidFill>
            <a:prstDash val="dash"/>
            <a:round/>
            <a:headEnd/>
            <a:tailEnd/>
          </a:ln>
          <a:extLst>
            <a:ext uri="{909E8E84-426E-40DD-AFC4-6F175D3DCCD1}">
              <a14:hiddenFill xmlns:a14="http://schemas.microsoft.com/office/drawing/2010/main">
                <a:noFill/>
              </a14:hiddenFill>
            </a:ext>
          </a:extLst>
        </p:spPr>
      </p:cxnSp>
      <p:cxnSp>
        <p:nvCxnSpPr>
          <p:cNvPr id="11289" name="直線矢印コネクタ 39"/>
          <p:cNvCxnSpPr>
            <a:cxnSpLocks noChangeShapeType="1"/>
          </p:cNvCxnSpPr>
          <p:nvPr/>
        </p:nvCxnSpPr>
        <p:spPr bwMode="auto">
          <a:xfrm>
            <a:off x="862013" y="2312988"/>
            <a:ext cx="0" cy="2344737"/>
          </a:xfrm>
          <a:prstGeom prst="straightConnector1">
            <a:avLst/>
          </a:prstGeom>
          <a:noFill/>
          <a:ln w="19050" algn="ctr">
            <a:solidFill>
              <a:srgbClr val="FF0000"/>
            </a:solidFill>
            <a:round/>
            <a:headEnd type="arrow" w="med" len="med"/>
            <a:tailEnd type="arrow" w="med" len="med"/>
          </a:ln>
          <a:extLst>
            <a:ext uri="{909E8E84-426E-40DD-AFC4-6F175D3DCCD1}">
              <a14:hiddenFill xmlns:a14="http://schemas.microsoft.com/office/drawing/2010/main">
                <a:noFill/>
              </a14:hiddenFill>
            </a:ext>
          </a:extLst>
        </p:spPr>
      </p:cxnSp>
      <p:sp>
        <p:nvSpPr>
          <p:cNvPr id="11290" name="テキスト ボックス 41"/>
          <p:cNvSpPr txBox="1">
            <a:spLocks noChangeArrowheads="1"/>
          </p:cNvSpPr>
          <p:nvPr/>
        </p:nvSpPr>
        <p:spPr bwMode="auto">
          <a:xfrm>
            <a:off x="2200275" y="2647950"/>
            <a:ext cx="4143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a:solidFill>
                  <a:schemeClr val="tx1"/>
                </a:solidFill>
                <a:latin typeface="Calibri" pitchFamily="34" charset="0"/>
              </a:rPr>
              <a:t>⑱</a:t>
            </a:r>
          </a:p>
        </p:txBody>
      </p:sp>
      <p:sp>
        <p:nvSpPr>
          <p:cNvPr id="11291" name="テキスト ボックス 42"/>
          <p:cNvSpPr txBox="1">
            <a:spLocks noChangeArrowheads="1"/>
          </p:cNvSpPr>
          <p:nvPr/>
        </p:nvSpPr>
        <p:spPr bwMode="auto">
          <a:xfrm>
            <a:off x="466725" y="2614613"/>
            <a:ext cx="4143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a:solidFill>
                  <a:schemeClr val="tx1"/>
                </a:solidFill>
                <a:latin typeface="Calibri" pitchFamily="34" charset="0"/>
              </a:rPr>
              <a:t>㉗</a:t>
            </a:r>
          </a:p>
        </p:txBody>
      </p:sp>
      <p:sp>
        <p:nvSpPr>
          <p:cNvPr id="11292" name="テキスト ボックス 23552"/>
          <p:cNvSpPr txBox="1">
            <a:spLocks noChangeArrowheads="1"/>
          </p:cNvSpPr>
          <p:nvPr/>
        </p:nvSpPr>
        <p:spPr bwMode="auto">
          <a:xfrm>
            <a:off x="2614613" y="1825625"/>
            <a:ext cx="8778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a:solidFill>
                  <a:schemeClr val="tx1"/>
                </a:solidFill>
                <a:latin typeface="Calibri" pitchFamily="34" charset="0"/>
              </a:rPr>
              <a:t>天の火</a:t>
            </a:r>
          </a:p>
        </p:txBody>
      </p:sp>
      <p:sp>
        <p:nvSpPr>
          <p:cNvPr id="11293" name="タイトル 1"/>
          <p:cNvSpPr>
            <a:spLocks noGrp="1"/>
          </p:cNvSpPr>
          <p:nvPr>
            <p:ph type="title"/>
          </p:nvPr>
        </p:nvSpPr>
        <p:spPr/>
        <p:txBody>
          <a:bodyPr/>
          <a:lstStyle/>
          <a:p>
            <a:r>
              <a:rPr lang="en-US" altLang="ja-JP"/>
              <a:t>1. </a:t>
            </a:r>
            <a:r>
              <a:rPr lang="ja-JP" altLang="en-US"/>
              <a:t>コペルニクス以前の天文学</a:t>
            </a:r>
          </a:p>
        </p:txBody>
      </p:sp>
      <p:sp>
        <p:nvSpPr>
          <p:cNvPr id="32" name="コンテンツ プレースホルダー 2"/>
          <p:cNvSpPr txBox="1">
            <a:spLocks/>
          </p:cNvSpPr>
          <p:nvPr/>
        </p:nvSpPr>
        <p:spPr bwMode="gray">
          <a:xfrm>
            <a:off x="3776663" y="3130550"/>
            <a:ext cx="5345112"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恒星が月の軌道の内側</a:t>
            </a:r>
            <a:endParaRPr lang="en-US" altLang="ja-JP" kern="0" dirty="0"/>
          </a:p>
          <a:p>
            <a:pPr marL="0" indent="0" eaLnBrk="1" hangingPunct="1">
              <a:buFont typeface="Wingdings" pitchFamily="2" charset="2"/>
              <a:buNone/>
              <a:defRPr/>
            </a:pPr>
            <a:r>
              <a:rPr lang="ja-JP" altLang="en-US" sz="2000" kern="0" dirty="0"/>
              <a:t>⇒恒星が月に隠れる掩蔽</a:t>
            </a:r>
            <a:r>
              <a:rPr lang="en-US" altLang="ja-JP" sz="2000" kern="0" dirty="0"/>
              <a:t>(occultation)</a:t>
            </a:r>
            <a:r>
              <a:rPr lang="ja-JP" altLang="en-US" sz="2000" kern="0" dirty="0"/>
              <a:t>に反する。</a:t>
            </a:r>
            <a:endParaRPr lang="en-US" altLang="ja-JP" sz="2000" kern="0" dirty="0"/>
          </a:p>
        </p:txBody>
      </p:sp>
      <p:cxnSp>
        <p:nvCxnSpPr>
          <p:cNvPr id="11295" name="直線矢印コネクタ 2"/>
          <p:cNvCxnSpPr>
            <a:cxnSpLocks noChangeShapeType="1"/>
          </p:cNvCxnSpPr>
          <p:nvPr/>
        </p:nvCxnSpPr>
        <p:spPr bwMode="auto">
          <a:xfrm flipH="1">
            <a:off x="2614613" y="3484563"/>
            <a:ext cx="1162050" cy="17462"/>
          </a:xfrm>
          <a:prstGeom prst="straightConnector1">
            <a:avLst/>
          </a:prstGeom>
          <a:noFill/>
          <a:ln w="19050" algn="ctr">
            <a:solidFill>
              <a:srgbClr val="7030A0"/>
            </a:solidFill>
            <a:round/>
            <a:headEnd/>
            <a:tailEnd type="arrow" w="med" len="med"/>
          </a:ln>
          <a:extLst>
            <a:ext uri="{909E8E84-426E-40DD-AFC4-6F175D3DCCD1}">
              <a14:hiddenFill xmlns:a14="http://schemas.microsoft.com/office/drawing/2010/main">
                <a:noFill/>
              </a14:hiddenFill>
            </a:ext>
          </a:extLst>
        </p:spPr>
      </p:cxnSp>
      <p:grpSp>
        <p:nvGrpSpPr>
          <p:cNvPr id="11296" name="グループ化 5"/>
          <p:cNvGrpSpPr>
            <a:grpSpLocks/>
          </p:cNvGrpSpPr>
          <p:nvPr/>
        </p:nvGrpSpPr>
        <p:grpSpPr bwMode="auto">
          <a:xfrm>
            <a:off x="4016375" y="4156075"/>
            <a:ext cx="4529138" cy="1439863"/>
            <a:chOff x="4016045" y="4156075"/>
            <a:chExt cx="4529468" cy="1440456"/>
          </a:xfrm>
        </p:grpSpPr>
        <p:sp>
          <p:nvSpPr>
            <p:cNvPr id="38" name="円/楕円 37"/>
            <p:cNvSpPr/>
            <p:nvPr/>
          </p:nvSpPr>
          <p:spPr bwMode="gray">
            <a:xfrm>
              <a:off x="5613186" y="4726223"/>
              <a:ext cx="346100" cy="343041"/>
            </a:xfrm>
            <a:prstGeom prst="ellipse">
              <a:avLst/>
            </a:prstGeom>
            <a:solidFill>
              <a:schemeClr val="bg2">
                <a:lumMod val="40000"/>
                <a:lumOff val="60000"/>
              </a:schemeClr>
            </a:solidFill>
            <a:ln w="9525" algn="ctr">
              <a:solidFill>
                <a:schemeClr val="tx2"/>
              </a:solidFill>
              <a:miter lim="800000"/>
              <a:headEnd/>
              <a:tailEnd/>
            </a:ln>
            <a:effectLst/>
          </p:spPr>
          <p:txBody>
            <a:bodyPr wrap="none" anchor="ctr"/>
            <a:lstStyle/>
            <a:p>
              <a:pPr algn="ctr" eaLnBrk="1" hangingPunct="1">
                <a:defRPr/>
              </a:pPr>
              <a:endParaRPr lang="ja-JP" altLang="en-US" dirty="0"/>
            </a:p>
          </p:txBody>
        </p:sp>
        <p:sp>
          <p:nvSpPr>
            <p:cNvPr id="39" name="星 5 38"/>
            <p:cNvSpPr/>
            <p:nvPr/>
          </p:nvSpPr>
          <p:spPr bwMode="gray">
            <a:xfrm>
              <a:off x="4016045" y="4270422"/>
              <a:ext cx="377853" cy="387510"/>
            </a:xfrm>
            <a:prstGeom prst="star5">
              <a:avLst/>
            </a:prstGeom>
            <a:solidFill>
              <a:schemeClr val="accent1">
                <a:lumMod val="20000"/>
                <a:lumOff val="80000"/>
              </a:schemeClr>
            </a:solidFill>
            <a:ln w="9525" algn="ctr">
              <a:solidFill>
                <a:schemeClr val="accent1"/>
              </a:solidFill>
              <a:miter lim="800000"/>
              <a:headEnd/>
              <a:tailEnd/>
            </a:ln>
            <a:effectLst/>
          </p:spPr>
          <p:txBody>
            <a:bodyPr wrap="none" anchor="ctr"/>
            <a:lstStyle/>
            <a:p>
              <a:pPr algn="ctr" eaLnBrk="1" hangingPunct="1">
                <a:defRPr/>
              </a:pPr>
              <a:endParaRPr lang="ja-JP" altLang="en-US" dirty="0"/>
            </a:p>
          </p:txBody>
        </p:sp>
        <p:sp>
          <p:nvSpPr>
            <p:cNvPr id="11300" name="テキスト ボックス 15"/>
            <p:cNvSpPr txBox="1">
              <a:spLocks noChangeArrowheads="1"/>
            </p:cNvSpPr>
            <p:nvPr/>
          </p:nvSpPr>
          <p:spPr bwMode="auto">
            <a:xfrm>
              <a:off x="6116218" y="4543990"/>
              <a:ext cx="677728" cy="301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a:solidFill>
                    <a:schemeClr val="tx1"/>
                  </a:solidFill>
                  <a:latin typeface="Calibri" pitchFamily="34" charset="0"/>
                </a:rPr>
                <a:t>月</a:t>
              </a:r>
              <a:endParaRPr lang="en-US" altLang="ja-JP" sz="1800">
                <a:solidFill>
                  <a:schemeClr val="tx1"/>
                </a:solidFill>
                <a:latin typeface="Calibri" pitchFamily="34" charset="0"/>
              </a:endParaRPr>
            </a:p>
          </p:txBody>
        </p:sp>
        <p:sp>
          <p:nvSpPr>
            <p:cNvPr id="11301" name="テキスト ボックス 15"/>
            <p:cNvSpPr txBox="1">
              <a:spLocks noChangeArrowheads="1"/>
            </p:cNvSpPr>
            <p:nvPr/>
          </p:nvSpPr>
          <p:spPr bwMode="auto">
            <a:xfrm>
              <a:off x="4272506" y="4156075"/>
              <a:ext cx="8103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a:solidFill>
                    <a:schemeClr val="tx1"/>
                  </a:solidFill>
                  <a:latin typeface="Calibri" pitchFamily="34" charset="0"/>
                </a:rPr>
                <a:t>恒星</a:t>
              </a:r>
              <a:endParaRPr lang="en-US" altLang="ja-JP" sz="1800">
                <a:solidFill>
                  <a:schemeClr val="tx1"/>
                </a:solidFill>
                <a:latin typeface="Calibri" pitchFamily="34" charset="0"/>
              </a:endParaRPr>
            </a:p>
          </p:txBody>
        </p:sp>
        <p:cxnSp>
          <p:nvCxnSpPr>
            <p:cNvPr id="11302" name="直線矢印コネクタ 15"/>
            <p:cNvCxnSpPr>
              <a:cxnSpLocks noChangeShapeType="1"/>
            </p:cNvCxnSpPr>
            <p:nvPr/>
          </p:nvCxnSpPr>
          <p:spPr bwMode="auto">
            <a:xfrm flipH="1" flipV="1">
              <a:off x="6017114" y="5018329"/>
              <a:ext cx="1240144" cy="378182"/>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1303" name="テキスト ボックス 15"/>
            <p:cNvSpPr txBox="1">
              <a:spLocks noChangeArrowheads="1"/>
            </p:cNvSpPr>
            <p:nvPr/>
          </p:nvSpPr>
          <p:spPr bwMode="auto">
            <a:xfrm>
              <a:off x="4495613" y="5163767"/>
              <a:ext cx="11744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a:solidFill>
                    <a:schemeClr val="tx1"/>
                  </a:solidFill>
                  <a:latin typeface="Calibri" pitchFamily="34" charset="0"/>
                </a:rPr>
                <a:t>月の軌道</a:t>
              </a:r>
              <a:endParaRPr lang="en-US" altLang="ja-JP" sz="1800">
                <a:solidFill>
                  <a:schemeClr val="tx1"/>
                </a:solidFill>
                <a:latin typeface="Calibri" pitchFamily="34" charset="0"/>
              </a:endParaRPr>
            </a:p>
          </p:txBody>
        </p:sp>
        <p:sp>
          <p:nvSpPr>
            <p:cNvPr id="44" name="乗算記号 43"/>
            <p:cNvSpPr/>
            <p:nvPr/>
          </p:nvSpPr>
          <p:spPr bwMode="gray">
            <a:xfrm>
              <a:off x="5784649" y="4807218"/>
              <a:ext cx="465172" cy="381157"/>
            </a:xfrm>
            <a:prstGeom prst="mathMultiply">
              <a:avLst/>
            </a:prstGeom>
            <a:solidFill>
              <a:schemeClr val="accent1">
                <a:lumMod val="20000"/>
                <a:lumOff val="80000"/>
              </a:schemeClr>
            </a:solidFill>
            <a:ln w="9525" algn="ctr">
              <a:solidFill>
                <a:schemeClr val="accent1"/>
              </a:solidFill>
              <a:miter lim="800000"/>
              <a:headEnd/>
              <a:tailEnd/>
            </a:ln>
            <a:effectLst/>
          </p:spPr>
          <p:txBody>
            <a:bodyPr wrap="none" anchor="ctr"/>
            <a:lstStyle/>
            <a:p>
              <a:pPr algn="ctr" eaLnBrk="1" hangingPunct="1">
                <a:defRPr/>
              </a:pPr>
              <a:endParaRPr lang="ja-JP" altLang="en-US" dirty="0"/>
            </a:p>
          </p:txBody>
        </p:sp>
        <p:sp>
          <p:nvSpPr>
            <p:cNvPr id="11305" name="テキスト ボックス 19"/>
            <p:cNvSpPr txBox="1">
              <a:spLocks noChangeArrowheads="1"/>
            </p:cNvSpPr>
            <p:nvPr/>
          </p:nvSpPr>
          <p:spPr bwMode="auto">
            <a:xfrm>
              <a:off x="7257258" y="5295524"/>
              <a:ext cx="639922" cy="301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a:solidFill>
                    <a:schemeClr val="tx1"/>
                  </a:solidFill>
                  <a:latin typeface="Calibri" pitchFamily="34" charset="0"/>
                </a:rPr>
                <a:t>☺</a:t>
              </a:r>
            </a:p>
          </p:txBody>
        </p:sp>
        <p:cxnSp>
          <p:nvCxnSpPr>
            <p:cNvPr id="11306" name="直線矢印コネクタ 21"/>
            <p:cNvCxnSpPr>
              <a:cxnSpLocks noChangeShapeType="1"/>
            </p:cNvCxnSpPr>
            <p:nvPr/>
          </p:nvCxnSpPr>
          <p:spPr bwMode="auto">
            <a:xfrm flipH="1" flipV="1">
              <a:off x="4393870" y="4505325"/>
              <a:ext cx="1502153" cy="466459"/>
            </a:xfrm>
            <a:prstGeom prst="straightConnector1">
              <a:avLst/>
            </a:prstGeom>
            <a:noFill/>
            <a:ln w="19050" algn="ctr">
              <a:solidFill>
                <a:schemeClr val="tx1"/>
              </a:solidFill>
              <a:prstDash val="dash"/>
              <a:round/>
              <a:headEnd/>
              <a:tailEnd type="arrow" w="med" len="med"/>
            </a:ln>
            <a:extLst>
              <a:ext uri="{909E8E84-426E-40DD-AFC4-6F175D3DCCD1}">
                <a14:hiddenFill xmlns:a14="http://schemas.microsoft.com/office/drawing/2010/main">
                  <a:noFill/>
                </a14:hiddenFill>
              </a:ext>
            </a:extLst>
          </p:spPr>
        </p:cxnSp>
        <p:sp>
          <p:nvSpPr>
            <p:cNvPr id="11307" name="フリーフォーム 17"/>
            <p:cNvSpPr>
              <a:spLocks/>
            </p:cNvSpPr>
            <p:nvPr/>
          </p:nvSpPr>
          <p:spPr bwMode="gray">
            <a:xfrm rot="14729146" flipH="1">
              <a:off x="5655396" y="4302235"/>
              <a:ext cx="772298" cy="1191351"/>
            </a:xfrm>
            <a:custGeom>
              <a:avLst/>
              <a:gdLst>
                <a:gd name="T0" fmla="*/ 1 w 1087997"/>
                <a:gd name="T1" fmla="*/ 0 h 458902"/>
                <a:gd name="T2" fmla="*/ 1 w 1087997"/>
                <a:gd name="T3" fmla="*/ 2147483647 h 458902"/>
                <a:gd name="T4" fmla="*/ 1 w 1087997"/>
                <a:gd name="T5" fmla="*/ 2147483647 h 458902"/>
                <a:gd name="T6" fmla="*/ 1 w 1087997"/>
                <a:gd name="T7" fmla="*/ 2147483647 h 45890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87997" h="458902">
                  <a:moveTo>
                    <a:pt x="1087997" y="0"/>
                  </a:moveTo>
                  <a:cubicBezTo>
                    <a:pt x="787746" y="45492"/>
                    <a:pt x="487495" y="90985"/>
                    <a:pt x="310074" y="163773"/>
                  </a:cubicBezTo>
                  <a:cubicBezTo>
                    <a:pt x="132653" y="236561"/>
                    <a:pt x="68963" y="393510"/>
                    <a:pt x="23471" y="436728"/>
                  </a:cubicBezTo>
                  <a:cubicBezTo>
                    <a:pt x="-22022" y="479946"/>
                    <a:pt x="7548" y="451513"/>
                    <a:pt x="37119" y="423080"/>
                  </a:cubicBezTo>
                </a:path>
              </a:pathLst>
            </a:custGeom>
            <a:noFill/>
            <a:ln w="19050" algn="ctr">
              <a:solidFill>
                <a:schemeClr val="tx1"/>
              </a:solidFill>
              <a:miter lim="800000"/>
              <a:headEnd type="triangle" w="lg" len="med"/>
              <a:tailEnd type="none" w="lg" len="me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11308" name="テキスト ボックス 15"/>
            <p:cNvSpPr txBox="1">
              <a:spLocks noChangeArrowheads="1"/>
            </p:cNvSpPr>
            <p:nvPr/>
          </p:nvSpPr>
          <p:spPr bwMode="auto">
            <a:xfrm>
              <a:off x="7442644" y="5020031"/>
              <a:ext cx="1102869" cy="505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eaLnBrk="1" hangingPunct="1">
                <a:lnSpc>
                  <a:spcPct val="100000"/>
                </a:lnSpc>
                <a:spcBef>
                  <a:spcPct val="0"/>
                </a:spcBef>
                <a:spcAft>
                  <a:spcPct val="0"/>
                </a:spcAft>
                <a:buClrTx/>
                <a:buFontTx/>
                <a:buNone/>
              </a:pPr>
              <a:r>
                <a:rPr lang="ja-JP" altLang="en-US" sz="1800">
                  <a:solidFill>
                    <a:schemeClr val="tx1"/>
                  </a:solidFill>
                  <a:latin typeface="Calibri" pitchFamily="34" charset="0"/>
                </a:rPr>
                <a:t>観測者</a:t>
              </a:r>
              <a:endParaRPr lang="en-US" altLang="ja-JP" sz="1800">
                <a:solidFill>
                  <a:schemeClr val="tx1"/>
                </a:solidFill>
                <a:latin typeface="Calibri" pitchFamily="34" charset="0"/>
              </a:endParaRPr>
            </a:p>
          </p:txBody>
        </p:sp>
      </p:grpSp>
      <p:sp>
        <p:nvSpPr>
          <p:cNvPr id="11297" name="スライド番号プレースホルダー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80654263-9627-4975-9CA3-9C64808CBD2F}" type="slidenum">
              <a:rPr kumimoji="0" lang="ja-JP" altLang="en-US" smtClean="0">
                <a:solidFill>
                  <a:schemeClr val="tx1"/>
                </a:solidFill>
              </a:rPr>
              <a:pPr>
                <a:lnSpc>
                  <a:spcPct val="100000"/>
                </a:lnSpc>
                <a:spcBef>
                  <a:spcPct val="0"/>
                </a:spcBef>
                <a:spcAft>
                  <a:spcPct val="0"/>
                </a:spcAft>
                <a:buClrTx/>
                <a:buFontTx/>
                <a:buNone/>
              </a:pPr>
              <a:t>7</a:t>
            </a:fld>
            <a:endParaRPr kumimoji="0" lang="ja-JP" altLang="en-US">
              <a:solidFill>
                <a:schemeClr val="tx1"/>
              </a:solidFil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タイトル 4"/>
          <p:cNvSpPr>
            <a:spLocks noGrp="1"/>
          </p:cNvSpPr>
          <p:nvPr>
            <p:ph type="title"/>
          </p:nvPr>
        </p:nvSpPr>
        <p:spPr/>
        <p:txBody>
          <a:bodyPr/>
          <a:lstStyle/>
          <a:p>
            <a:r>
              <a:rPr lang="en-US" altLang="ja-JP"/>
              <a:t>backup slide</a:t>
            </a:r>
            <a:endParaRPr lang="ja-JP" altLang="en-US"/>
          </a:p>
        </p:txBody>
      </p:sp>
      <p:sp>
        <p:nvSpPr>
          <p:cNvPr id="86" name="コンテンツ プレースホルダー 2"/>
          <p:cNvSpPr txBox="1">
            <a:spLocks/>
          </p:cNvSpPr>
          <p:nvPr/>
        </p:nvSpPr>
        <p:spPr bwMode="gray">
          <a:xfrm>
            <a:off x="31750" y="1071563"/>
            <a:ext cx="376237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点</a:t>
            </a:r>
            <a:r>
              <a:rPr lang="en-US" altLang="ja-JP" kern="0" dirty="0"/>
              <a:t>S,T</a:t>
            </a:r>
            <a:r>
              <a:rPr lang="ja-JP" altLang="en-US" kern="0" dirty="0"/>
              <a:t>での面積速度より</a:t>
            </a:r>
            <a:endParaRPr lang="en-US" altLang="ja-JP" kern="0" baseline="-25000" dirty="0"/>
          </a:p>
        </p:txBody>
      </p:sp>
      <p:sp>
        <p:nvSpPr>
          <p:cNvPr id="87" name="コンテンツ プレースホルダー 2"/>
          <p:cNvSpPr txBox="1">
            <a:spLocks/>
          </p:cNvSpPr>
          <p:nvPr/>
        </p:nvSpPr>
        <p:spPr bwMode="gray">
          <a:xfrm>
            <a:off x="28071" y="1639888"/>
            <a:ext cx="5310188"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点</a:t>
            </a:r>
            <a:r>
              <a:rPr lang="en-US" altLang="ja-JP" kern="0" dirty="0"/>
              <a:t>S,T</a:t>
            </a:r>
            <a:r>
              <a:rPr lang="ja-JP" altLang="en-US" kern="0" dirty="0" err="1"/>
              <a:t>での</a:t>
            </a:r>
            <a:r>
              <a:rPr lang="ja-JP" altLang="en-US" kern="0" dirty="0"/>
              <a:t>エネルギーより</a:t>
            </a:r>
            <a:endParaRPr lang="en-US" altLang="ja-JP" kern="0" baseline="-25000" dirty="0"/>
          </a:p>
        </p:txBody>
      </p:sp>
      <p:sp>
        <p:nvSpPr>
          <p:cNvPr id="88" name="右矢印 87"/>
          <p:cNvSpPr/>
          <p:nvPr/>
        </p:nvSpPr>
        <p:spPr bwMode="gray">
          <a:xfrm>
            <a:off x="3794125" y="2152650"/>
            <a:ext cx="557213" cy="354013"/>
          </a:xfrm>
          <a:prstGeom prst="rightArrow">
            <a:avLst/>
          </a:prstGeom>
          <a:solidFill>
            <a:schemeClr val="accent2">
              <a:lumMod val="20000"/>
              <a:lumOff val="80000"/>
            </a:schemeClr>
          </a:solidFill>
          <a:ln w="9525" algn="ctr">
            <a:solidFill>
              <a:srgbClr val="0070C0"/>
            </a:solidFill>
            <a:miter lim="800000"/>
            <a:headEnd/>
            <a:tailEnd/>
          </a:ln>
          <a:effectLst/>
        </p:spPr>
        <p:txBody>
          <a:bodyPr wrap="none" anchor="ctr"/>
          <a:lstStyle/>
          <a:p>
            <a:pPr algn="ctr" eaLnBrk="1" hangingPunct="1">
              <a:defRPr/>
            </a:pPr>
            <a:endParaRPr lang="ja-JP" altLang="en-US" dirty="0"/>
          </a:p>
        </p:txBody>
      </p:sp>
      <p:sp>
        <p:nvSpPr>
          <p:cNvPr id="42" name="右矢印 41"/>
          <p:cNvSpPr/>
          <p:nvPr/>
        </p:nvSpPr>
        <p:spPr bwMode="gray">
          <a:xfrm rot="5400000">
            <a:off x="5549106" y="2386807"/>
            <a:ext cx="314325" cy="411162"/>
          </a:xfrm>
          <a:prstGeom prst="rightArrow">
            <a:avLst/>
          </a:prstGeom>
          <a:solidFill>
            <a:schemeClr val="accent2">
              <a:lumMod val="20000"/>
              <a:lumOff val="80000"/>
            </a:schemeClr>
          </a:solidFill>
          <a:ln w="9525" algn="ctr">
            <a:solidFill>
              <a:srgbClr val="0070C0"/>
            </a:solidFill>
            <a:miter lim="800000"/>
            <a:headEnd/>
            <a:tailEnd/>
          </a:ln>
          <a:effectLst/>
        </p:spPr>
        <p:txBody>
          <a:bodyPr wrap="none" anchor="ctr"/>
          <a:lstStyle/>
          <a:p>
            <a:pPr algn="ctr" eaLnBrk="1" hangingPunct="1">
              <a:defRPr/>
            </a:pPr>
            <a:endParaRPr lang="ja-JP" altLang="en-US" dirty="0"/>
          </a:p>
        </p:txBody>
      </p:sp>
      <p:sp>
        <p:nvSpPr>
          <p:cNvPr id="44" name="コンテンツ プレースホルダー 2"/>
          <p:cNvSpPr txBox="1">
            <a:spLocks/>
          </p:cNvSpPr>
          <p:nvPr/>
        </p:nvSpPr>
        <p:spPr bwMode="gray">
          <a:xfrm>
            <a:off x="147638" y="5681663"/>
            <a:ext cx="3232150"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sz="2600" b="1" kern="0" dirty="0"/>
              <a:t>ケプラーの第</a:t>
            </a:r>
            <a:r>
              <a:rPr lang="en-US" altLang="ja-JP" sz="2600" b="1" kern="0" dirty="0"/>
              <a:t>3</a:t>
            </a:r>
            <a:r>
              <a:rPr lang="ja-JP" altLang="en-US" sz="2600" b="1" kern="0" dirty="0"/>
              <a:t>法則</a:t>
            </a:r>
            <a:endParaRPr lang="en-US" altLang="ja-JP" sz="2600" b="1" kern="0" baseline="-25000" dirty="0"/>
          </a:p>
        </p:txBody>
      </p:sp>
      <p:sp>
        <p:nvSpPr>
          <p:cNvPr id="87048" name="角丸四角形 11"/>
          <p:cNvSpPr>
            <a:spLocks noChangeArrowheads="1"/>
          </p:cNvSpPr>
          <p:nvPr/>
        </p:nvSpPr>
        <p:spPr bwMode="gray">
          <a:xfrm>
            <a:off x="117475" y="5421313"/>
            <a:ext cx="8990013" cy="1058862"/>
          </a:xfrm>
          <a:prstGeom prst="roundRect">
            <a:avLst>
              <a:gd name="adj" fmla="val 16667"/>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cxnSp>
        <p:nvCxnSpPr>
          <p:cNvPr id="87049" name="直線矢印コネクタ 35"/>
          <p:cNvCxnSpPr>
            <a:cxnSpLocks noChangeShapeType="1"/>
            <a:endCxn id="87059" idx="0"/>
          </p:cNvCxnSpPr>
          <p:nvPr/>
        </p:nvCxnSpPr>
        <p:spPr bwMode="auto">
          <a:xfrm>
            <a:off x="1408113" y="3700463"/>
            <a:ext cx="0" cy="554037"/>
          </a:xfrm>
          <a:prstGeom prst="straightConnector1">
            <a:avLst/>
          </a:prstGeom>
          <a:noFill/>
          <a:ln w="25400" algn="ctr">
            <a:solidFill>
              <a:srgbClr val="00B050"/>
            </a:solidFill>
            <a:prstDash val="dash"/>
            <a:round/>
            <a:headEnd/>
            <a:tailEnd type="arrow" w="med" len="med"/>
          </a:ln>
          <a:extLst>
            <a:ext uri="{909E8E84-426E-40DD-AFC4-6F175D3DCCD1}">
              <a14:hiddenFill xmlns:a14="http://schemas.microsoft.com/office/drawing/2010/main">
                <a:noFill/>
              </a14:hiddenFill>
            </a:ext>
          </a:extLst>
        </p:spPr>
      </p:cxnSp>
      <p:sp>
        <p:nvSpPr>
          <p:cNvPr id="87050" name="円/楕円 28"/>
          <p:cNvSpPr>
            <a:spLocks noChangeArrowheads="1"/>
          </p:cNvSpPr>
          <p:nvPr/>
        </p:nvSpPr>
        <p:spPr bwMode="gray">
          <a:xfrm>
            <a:off x="5056188" y="5740400"/>
            <a:ext cx="303212" cy="263525"/>
          </a:xfrm>
          <a:prstGeom prst="ellipse">
            <a:avLst/>
          </a:prstGeom>
          <a:noFill/>
          <a:ln w="25400" algn="ctr">
            <a:solidFill>
              <a:srgbClr val="CD8B33"/>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cxnSp>
        <p:nvCxnSpPr>
          <p:cNvPr id="87051" name="直線矢印コネクタ 33"/>
          <p:cNvCxnSpPr>
            <a:cxnSpLocks noChangeShapeType="1"/>
            <a:endCxn id="87050" idx="0"/>
          </p:cNvCxnSpPr>
          <p:nvPr/>
        </p:nvCxnSpPr>
        <p:spPr bwMode="auto">
          <a:xfrm>
            <a:off x="5207000" y="5280025"/>
            <a:ext cx="0" cy="460375"/>
          </a:xfrm>
          <a:prstGeom prst="straightConnector1">
            <a:avLst/>
          </a:prstGeom>
          <a:noFill/>
          <a:ln w="25400" algn="ctr">
            <a:solidFill>
              <a:srgbClr val="CD8B33"/>
            </a:solidFill>
            <a:prstDash val="dash"/>
            <a:round/>
            <a:headEnd/>
            <a:tailEnd type="arrow" w="med" len="med"/>
          </a:ln>
          <a:extLst>
            <a:ext uri="{909E8E84-426E-40DD-AFC4-6F175D3DCCD1}">
              <a14:hiddenFill xmlns:a14="http://schemas.microsoft.com/office/drawing/2010/main">
                <a:noFill/>
              </a14:hiddenFill>
            </a:ext>
          </a:extLst>
        </p:spPr>
      </p:cxnSp>
      <p:pic>
        <p:nvPicPr>
          <p:cNvPr id="87052" name="Picture 26" descr="C:\Users\azumat1976\Documents\lecture-material\kagakugijutsu_text\azuma\azuma_slide\kepler_eq\kepler_law_eq3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0475" y="866775"/>
            <a:ext cx="3290888" cy="774700"/>
          </a:xfrm>
          <a:prstGeom prst="rect">
            <a:avLst/>
          </a:prstGeom>
          <a:noFill/>
          <a:ln w="31750">
            <a:solidFill>
              <a:srgbClr val="7030A0"/>
            </a:solidFill>
            <a:prstDash val="sysDash"/>
            <a:miter lim="800000"/>
            <a:headEnd/>
            <a:tailEnd/>
          </a:ln>
          <a:extLst>
            <a:ext uri="{909E8E84-426E-40DD-AFC4-6F175D3DCCD1}">
              <a14:hiddenFill xmlns:a14="http://schemas.microsoft.com/office/drawing/2010/main">
                <a:solidFill>
                  <a:srgbClr val="FFFFFF"/>
                </a:solidFill>
              </a14:hiddenFill>
            </a:ext>
          </a:extLst>
        </p:spPr>
      </p:pic>
      <p:pic>
        <p:nvPicPr>
          <p:cNvPr id="87053" name="Picture 27" descr="C:\Users\azumat1976\Documents\lecture-material\kagakugijutsu_text\azuma\azuma_slide\kepler_eq\kepler_law_eq3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863" y="1930400"/>
            <a:ext cx="3340100"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54" name="Picture 28" descr="C:\Users\azumat1976\Documents\lecture-material\kagakugijutsu_text\azuma\azuma_slide\kepler_eq\kepler_law_eq35.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33888" y="1778000"/>
            <a:ext cx="3552825"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7055" name="直線矢印コネクタ 2"/>
          <p:cNvCxnSpPr>
            <a:cxnSpLocks noChangeShapeType="1"/>
          </p:cNvCxnSpPr>
          <p:nvPr/>
        </p:nvCxnSpPr>
        <p:spPr bwMode="auto">
          <a:xfrm flipH="1">
            <a:off x="1966913" y="1643062"/>
            <a:ext cx="2318840" cy="1385888"/>
          </a:xfrm>
          <a:prstGeom prst="straightConnector1">
            <a:avLst/>
          </a:prstGeom>
          <a:noFill/>
          <a:ln w="25400" algn="ctr">
            <a:solidFill>
              <a:srgbClr val="7030A0"/>
            </a:solidFill>
            <a:prstDash val="sysDot"/>
            <a:round/>
            <a:headEnd/>
            <a:tailEnd type="arrow" w="med" len="med"/>
          </a:ln>
          <a:extLst>
            <a:ext uri="{909E8E84-426E-40DD-AFC4-6F175D3DCCD1}">
              <a14:hiddenFill xmlns:a14="http://schemas.microsoft.com/office/drawing/2010/main">
                <a:noFill/>
              </a14:hiddenFill>
            </a:ext>
          </a:extLst>
        </p:spPr>
      </p:cxnSp>
      <p:cxnSp>
        <p:nvCxnSpPr>
          <p:cNvPr id="87056" name="直線矢印コネクタ 38"/>
          <p:cNvCxnSpPr>
            <a:cxnSpLocks noChangeShapeType="1"/>
          </p:cNvCxnSpPr>
          <p:nvPr/>
        </p:nvCxnSpPr>
        <p:spPr bwMode="auto">
          <a:xfrm flipH="1">
            <a:off x="3554233" y="1673225"/>
            <a:ext cx="668648" cy="4032250"/>
          </a:xfrm>
          <a:prstGeom prst="straightConnector1">
            <a:avLst/>
          </a:prstGeom>
          <a:noFill/>
          <a:ln w="25400" algn="ctr">
            <a:solidFill>
              <a:srgbClr val="7030A0"/>
            </a:solidFill>
            <a:prstDash val="sysDot"/>
            <a:round/>
            <a:headEnd/>
            <a:tailEnd type="arrow" w="med" len="med"/>
          </a:ln>
          <a:extLst>
            <a:ext uri="{909E8E84-426E-40DD-AFC4-6F175D3DCCD1}">
              <a14:hiddenFill xmlns:a14="http://schemas.microsoft.com/office/drawing/2010/main">
                <a:noFill/>
              </a14:hiddenFill>
            </a:ext>
          </a:extLst>
        </p:spPr>
      </p:cxnSp>
      <p:sp>
        <p:nvSpPr>
          <p:cNvPr id="87057" name="円/楕円 4"/>
          <p:cNvSpPr>
            <a:spLocks noChangeArrowheads="1"/>
          </p:cNvSpPr>
          <p:nvPr/>
        </p:nvSpPr>
        <p:spPr bwMode="gray">
          <a:xfrm>
            <a:off x="1746250" y="3028950"/>
            <a:ext cx="355600" cy="311150"/>
          </a:xfrm>
          <a:prstGeom prst="ellipse">
            <a:avLst/>
          </a:prstGeom>
          <a:noFill/>
          <a:ln w="25400" algn="ctr">
            <a:solidFill>
              <a:srgbClr val="7030A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pic>
        <p:nvPicPr>
          <p:cNvPr id="87058" name="Picture 31" descr="C:\Users\azumat1976\Documents\lecture-material\kagakugijutsu_text\azuma\azuma_slide\kepler_eq\kepler_law_eq37.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6213" y="2749550"/>
            <a:ext cx="8872537" cy="950913"/>
          </a:xfrm>
          <a:prstGeom prst="rect">
            <a:avLst/>
          </a:prstGeom>
          <a:noFill/>
          <a:ln w="38100">
            <a:solidFill>
              <a:srgbClr val="00B050"/>
            </a:solidFill>
            <a:prstDash val="sysDash"/>
            <a:miter lim="800000"/>
            <a:headEnd/>
            <a:tailEnd/>
          </a:ln>
          <a:extLst>
            <a:ext uri="{909E8E84-426E-40DD-AFC4-6F175D3DCCD1}">
              <a14:hiddenFill xmlns:a14="http://schemas.microsoft.com/office/drawing/2010/main">
                <a:solidFill>
                  <a:srgbClr val="FFFFFF"/>
                </a:solidFill>
              </a14:hiddenFill>
            </a:ext>
          </a:extLst>
        </p:spPr>
      </p:pic>
      <p:sp>
        <p:nvSpPr>
          <p:cNvPr id="87059" name="円/楕円 30"/>
          <p:cNvSpPr>
            <a:spLocks noChangeArrowheads="1"/>
          </p:cNvSpPr>
          <p:nvPr/>
        </p:nvSpPr>
        <p:spPr bwMode="gray">
          <a:xfrm>
            <a:off x="1230313" y="4254500"/>
            <a:ext cx="355600" cy="311150"/>
          </a:xfrm>
          <a:prstGeom prst="ellipse">
            <a:avLst/>
          </a:prstGeom>
          <a:noFill/>
          <a:ln w="25400" algn="ctr">
            <a:solidFill>
              <a:schemeClr val="accent2"/>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pic>
        <p:nvPicPr>
          <p:cNvPr id="87060" name="Picture 33" descr="C:\Users\azumat1976\Documents\lecture-material\kagakugijutsu_text\azuma\azuma_slide\kepler_eq\kepler_law_eq38.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6213" y="3913188"/>
            <a:ext cx="8513762" cy="1366837"/>
          </a:xfrm>
          <a:prstGeom prst="rect">
            <a:avLst/>
          </a:prstGeom>
          <a:noFill/>
          <a:ln w="38100">
            <a:solidFill>
              <a:srgbClr val="CD8B33"/>
            </a:solidFill>
            <a:prstDash val="sysDash"/>
            <a:miter lim="800000"/>
            <a:headEnd/>
            <a:tailEnd/>
          </a:ln>
          <a:extLst>
            <a:ext uri="{909E8E84-426E-40DD-AFC4-6F175D3DCCD1}">
              <a14:hiddenFill xmlns:a14="http://schemas.microsoft.com/office/drawing/2010/main">
                <a:solidFill>
                  <a:srgbClr val="FFFFFF"/>
                </a:solidFill>
              </a14:hiddenFill>
            </a:ext>
          </a:extLst>
        </p:spPr>
      </p:pic>
      <p:pic>
        <p:nvPicPr>
          <p:cNvPr id="87061" name="Picture 34" descr="C:\Users\azumat1976\Documents\lecture-material\kagakugijutsu_text\azuma\azuma_slide\kepler_eq\kepler_law_eq39.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78175" y="5437188"/>
            <a:ext cx="5484813"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62" name="円/楕円 26"/>
          <p:cNvSpPr>
            <a:spLocks noChangeArrowheads="1"/>
          </p:cNvSpPr>
          <p:nvPr/>
        </p:nvSpPr>
        <p:spPr bwMode="gray">
          <a:xfrm>
            <a:off x="3463925" y="5705475"/>
            <a:ext cx="330200" cy="252413"/>
          </a:xfrm>
          <a:prstGeom prst="ellipse">
            <a:avLst/>
          </a:prstGeom>
          <a:noFill/>
          <a:ln w="25400" algn="ctr">
            <a:solidFill>
              <a:srgbClr val="7030A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sp>
        <p:nvSpPr>
          <p:cNvPr id="69655" name="スライド番号プレースホルダー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879144FB-C1D1-4605-8963-75D60C9A0CEF}" type="slidenum">
              <a:rPr kumimoji="0" lang="ja-JP" altLang="en-US" smtClean="0">
                <a:solidFill>
                  <a:schemeClr val="tx1"/>
                </a:solidFill>
              </a:rPr>
              <a:pPr>
                <a:lnSpc>
                  <a:spcPct val="100000"/>
                </a:lnSpc>
                <a:spcBef>
                  <a:spcPct val="0"/>
                </a:spcBef>
                <a:spcAft>
                  <a:spcPct val="0"/>
                </a:spcAft>
                <a:buClrTx/>
                <a:buFontTx/>
                <a:buNone/>
              </a:pPr>
              <a:t>70</a:t>
            </a:fld>
            <a:endParaRPr kumimoji="0" lang="ja-JP" altLang="en-US">
              <a:solidFill>
                <a:schemeClr val="tx1"/>
              </a:solidFill>
            </a:endParaRPr>
          </a:p>
        </p:txBody>
      </p:sp>
      <p:cxnSp>
        <p:nvCxnSpPr>
          <p:cNvPr id="87064" name="直線矢印コネクタ 38"/>
          <p:cNvCxnSpPr>
            <a:cxnSpLocks noChangeShapeType="1"/>
          </p:cNvCxnSpPr>
          <p:nvPr/>
        </p:nvCxnSpPr>
        <p:spPr bwMode="auto">
          <a:xfrm flipH="1">
            <a:off x="736602" y="1643062"/>
            <a:ext cx="3549151" cy="2706301"/>
          </a:xfrm>
          <a:prstGeom prst="straightConnector1">
            <a:avLst/>
          </a:prstGeom>
          <a:noFill/>
          <a:ln w="25400" algn="ctr">
            <a:solidFill>
              <a:srgbClr val="7030A0"/>
            </a:solidFill>
            <a:prstDash val="sysDot"/>
            <a:round/>
            <a:headEnd/>
            <a:tailEnd type="arrow" w="med" len="med"/>
          </a:ln>
          <a:extLst>
            <a:ext uri="{909E8E84-426E-40DD-AFC4-6F175D3DCCD1}">
              <a14:hiddenFill xmlns:a14="http://schemas.microsoft.com/office/drawing/2010/main">
                <a:noFill/>
              </a14:hiddenFill>
            </a:ext>
          </a:extLst>
        </p:spPr>
      </p:cxnSp>
      <p:sp>
        <p:nvSpPr>
          <p:cNvPr id="87065" name="円/楕円 26"/>
          <p:cNvSpPr>
            <a:spLocks noChangeArrowheads="1"/>
          </p:cNvSpPr>
          <p:nvPr/>
        </p:nvSpPr>
        <p:spPr bwMode="gray">
          <a:xfrm>
            <a:off x="406400" y="4292600"/>
            <a:ext cx="330200" cy="252413"/>
          </a:xfrm>
          <a:prstGeom prst="ellipse">
            <a:avLst/>
          </a:prstGeom>
          <a:noFill/>
          <a:ln w="25400" algn="ctr">
            <a:solidFill>
              <a:srgbClr val="7030A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6"/>
                                        </p:tgtEl>
                                        <p:attrNameLst>
                                          <p:attrName>style.visibility</p:attrName>
                                        </p:attrNameLst>
                                      </p:cBhvr>
                                      <p:to>
                                        <p:strVal val="visible"/>
                                      </p:to>
                                    </p:set>
                                    <p:anim calcmode="lin" valueType="num">
                                      <p:cBhvr additive="base">
                                        <p:cTn id="7" dur="500" fill="hold"/>
                                        <p:tgtEl>
                                          <p:spTgt spid="86"/>
                                        </p:tgtEl>
                                        <p:attrNameLst>
                                          <p:attrName>ppt_x</p:attrName>
                                        </p:attrNameLst>
                                      </p:cBhvr>
                                      <p:tavLst>
                                        <p:tav tm="0">
                                          <p:val>
                                            <p:strVal val="#ppt_x"/>
                                          </p:val>
                                        </p:tav>
                                        <p:tav tm="100000">
                                          <p:val>
                                            <p:strVal val="#ppt_x"/>
                                          </p:val>
                                        </p:tav>
                                      </p:tavLst>
                                    </p:anim>
                                    <p:anim calcmode="lin" valueType="num">
                                      <p:cBhvr additive="base">
                                        <p:cTn id="8" dur="500" fill="hold"/>
                                        <p:tgtEl>
                                          <p:spTgt spid="8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7052"/>
                                        </p:tgtEl>
                                        <p:attrNameLst>
                                          <p:attrName>style.visibility</p:attrName>
                                        </p:attrNameLst>
                                      </p:cBhvr>
                                      <p:to>
                                        <p:strVal val="visible"/>
                                      </p:to>
                                    </p:set>
                                    <p:anim calcmode="lin" valueType="num">
                                      <p:cBhvr additive="base">
                                        <p:cTn id="13" dur="500" fill="hold"/>
                                        <p:tgtEl>
                                          <p:spTgt spid="87052"/>
                                        </p:tgtEl>
                                        <p:attrNameLst>
                                          <p:attrName>ppt_x</p:attrName>
                                        </p:attrNameLst>
                                      </p:cBhvr>
                                      <p:tavLst>
                                        <p:tav tm="0">
                                          <p:val>
                                            <p:strVal val="#ppt_x"/>
                                          </p:val>
                                        </p:tav>
                                        <p:tav tm="100000">
                                          <p:val>
                                            <p:strVal val="#ppt_x"/>
                                          </p:val>
                                        </p:tav>
                                      </p:tavLst>
                                    </p:anim>
                                    <p:anim calcmode="lin" valueType="num">
                                      <p:cBhvr additive="base">
                                        <p:cTn id="14" dur="500" fill="hold"/>
                                        <p:tgtEl>
                                          <p:spTgt spid="8705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additive="base">
                                        <p:cTn id="19" dur="500" fill="hold"/>
                                        <p:tgtEl>
                                          <p:spTgt spid="87"/>
                                        </p:tgtEl>
                                        <p:attrNameLst>
                                          <p:attrName>ppt_x</p:attrName>
                                        </p:attrNameLst>
                                      </p:cBhvr>
                                      <p:tavLst>
                                        <p:tav tm="0">
                                          <p:val>
                                            <p:strVal val="#ppt_x"/>
                                          </p:val>
                                        </p:tav>
                                        <p:tav tm="100000">
                                          <p:val>
                                            <p:strVal val="#ppt_x"/>
                                          </p:val>
                                        </p:tav>
                                      </p:tavLst>
                                    </p:anim>
                                    <p:anim calcmode="lin" valueType="num">
                                      <p:cBhvr additive="base">
                                        <p:cTn id="20" dur="500" fill="hold"/>
                                        <p:tgtEl>
                                          <p:spTgt spid="87"/>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87053"/>
                                        </p:tgtEl>
                                        <p:attrNameLst>
                                          <p:attrName>style.visibility</p:attrName>
                                        </p:attrNameLst>
                                      </p:cBhvr>
                                      <p:to>
                                        <p:strVal val="visible"/>
                                      </p:to>
                                    </p:set>
                                    <p:anim calcmode="lin" valueType="num">
                                      <p:cBhvr additive="base">
                                        <p:cTn id="25" dur="500" fill="hold"/>
                                        <p:tgtEl>
                                          <p:spTgt spid="87053"/>
                                        </p:tgtEl>
                                        <p:attrNameLst>
                                          <p:attrName>ppt_x</p:attrName>
                                        </p:attrNameLst>
                                      </p:cBhvr>
                                      <p:tavLst>
                                        <p:tav tm="0">
                                          <p:val>
                                            <p:strVal val="#ppt_x"/>
                                          </p:val>
                                        </p:tav>
                                        <p:tav tm="100000">
                                          <p:val>
                                            <p:strVal val="#ppt_x"/>
                                          </p:val>
                                        </p:tav>
                                      </p:tavLst>
                                    </p:anim>
                                    <p:anim calcmode="lin" valueType="num">
                                      <p:cBhvr additive="base">
                                        <p:cTn id="26" dur="500" fill="hold"/>
                                        <p:tgtEl>
                                          <p:spTgt spid="87053"/>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88"/>
                                        </p:tgtEl>
                                        <p:attrNameLst>
                                          <p:attrName>style.visibility</p:attrName>
                                        </p:attrNameLst>
                                      </p:cBhvr>
                                      <p:to>
                                        <p:strVal val="visible"/>
                                      </p:to>
                                    </p:set>
                                    <p:anim calcmode="lin" valueType="num">
                                      <p:cBhvr additive="base">
                                        <p:cTn id="29" dur="500" fill="hold"/>
                                        <p:tgtEl>
                                          <p:spTgt spid="88"/>
                                        </p:tgtEl>
                                        <p:attrNameLst>
                                          <p:attrName>ppt_x</p:attrName>
                                        </p:attrNameLst>
                                      </p:cBhvr>
                                      <p:tavLst>
                                        <p:tav tm="0">
                                          <p:val>
                                            <p:strVal val="#ppt_x"/>
                                          </p:val>
                                        </p:tav>
                                        <p:tav tm="100000">
                                          <p:val>
                                            <p:strVal val="#ppt_x"/>
                                          </p:val>
                                        </p:tav>
                                      </p:tavLst>
                                    </p:anim>
                                    <p:anim calcmode="lin" valueType="num">
                                      <p:cBhvr additive="base">
                                        <p:cTn id="30" dur="500" fill="hold"/>
                                        <p:tgtEl>
                                          <p:spTgt spid="88"/>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87054"/>
                                        </p:tgtEl>
                                        <p:attrNameLst>
                                          <p:attrName>style.visibility</p:attrName>
                                        </p:attrNameLst>
                                      </p:cBhvr>
                                      <p:to>
                                        <p:strVal val="visible"/>
                                      </p:to>
                                    </p:set>
                                    <p:anim calcmode="lin" valueType="num">
                                      <p:cBhvr additive="base">
                                        <p:cTn id="33" dur="500" fill="hold"/>
                                        <p:tgtEl>
                                          <p:spTgt spid="87054"/>
                                        </p:tgtEl>
                                        <p:attrNameLst>
                                          <p:attrName>ppt_x</p:attrName>
                                        </p:attrNameLst>
                                      </p:cBhvr>
                                      <p:tavLst>
                                        <p:tav tm="0">
                                          <p:val>
                                            <p:strVal val="#ppt_x"/>
                                          </p:val>
                                        </p:tav>
                                        <p:tav tm="100000">
                                          <p:val>
                                            <p:strVal val="#ppt_x"/>
                                          </p:val>
                                        </p:tav>
                                      </p:tavLst>
                                    </p:anim>
                                    <p:anim calcmode="lin" valueType="num">
                                      <p:cBhvr additive="base">
                                        <p:cTn id="34" dur="500" fill="hold"/>
                                        <p:tgtEl>
                                          <p:spTgt spid="87054"/>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42"/>
                                        </p:tgtEl>
                                        <p:attrNameLst>
                                          <p:attrName>style.visibility</p:attrName>
                                        </p:attrNameLst>
                                      </p:cBhvr>
                                      <p:to>
                                        <p:strVal val="visible"/>
                                      </p:to>
                                    </p:set>
                                    <p:anim calcmode="lin" valueType="num">
                                      <p:cBhvr additive="base">
                                        <p:cTn id="39" dur="500" fill="hold"/>
                                        <p:tgtEl>
                                          <p:spTgt spid="42"/>
                                        </p:tgtEl>
                                        <p:attrNameLst>
                                          <p:attrName>ppt_x</p:attrName>
                                        </p:attrNameLst>
                                      </p:cBhvr>
                                      <p:tavLst>
                                        <p:tav tm="0">
                                          <p:val>
                                            <p:strVal val="#ppt_x"/>
                                          </p:val>
                                        </p:tav>
                                        <p:tav tm="100000">
                                          <p:val>
                                            <p:strVal val="#ppt_x"/>
                                          </p:val>
                                        </p:tav>
                                      </p:tavLst>
                                    </p:anim>
                                    <p:anim calcmode="lin" valueType="num">
                                      <p:cBhvr additive="base">
                                        <p:cTn id="40" dur="500" fill="hold"/>
                                        <p:tgtEl>
                                          <p:spTgt spid="42"/>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87058"/>
                                        </p:tgtEl>
                                        <p:attrNameLst>
                                          <p:attrName>style.visibility</p:attrName>
                                        </p:attrNameLst>
                                      </p:cBhvr>
                                      <p:to>
                                        <p:strVal val="visible"/>
                                      </p:to>
                                    </p:set>
                                    <p:anim calcmode="lin" valueType="num">
                                      <p:cBhvr additive="base">
                                        <p:cTn id="43" dur="500" fill="hold"/>
                                        <p:tgtEl>
                                          <p:spTgt spid="87058"/>
                                        </p:tgtEl>
                                        <p:attrNameLst>
                                          <p:attrName>ppt_x</p:attrName>
                                        </p:attrNameLst>
                                      </p:cBhvr>
                                      <p:tavLst>
                                        <p:tav tm="0">
                                          <p:val>
                                            <p:strVal val="#ppt_x"/>
                                          </p:val>
                                        </p:tav>
                                        <p:tav tm="100000">
                                          <p:val>
                                            <p:strVal val="#ppt_x"/>
                                          </p:val>
                                        </p:tav>
                                      </p:tavLst>
                                    </p:anim>
                                    <p:anim calcmode="lin" valueType="num">
                                      <p:cBhvr additive="base">
                                        <p:cTn id="44" dur="500" fill="hold"/>
                                        <p:tgtEl>
                                          <p:spTgt spid="87058"/>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7057"/>
                                        </p:tgtEl>
                                        <p:attrNameLst>
                                          <p:attrName>style.visibility</p:attrName>
                                        </p:attrNameLst>
                                      </p:cBhvr>
                                      <p:to>
                                        <p:strVal val="visible"/>
                                      </p:to>
                                    </p:set>
                                    <p:anim calcmode="lin" valueType="num">
                                      <p:cBhvr additive="base">
                                        <p:cTn id="49" dur="500" fill="hold"/>
                                        <p:tgtEl>
                                          <p:spTgt spid="87057"/>
                                        </p:tgtEl>
                                        <p:attrNameLst>
                                          <p:attrName>ppt_x</p:attrName>
                                        </p:attrNameLst>
                                      </p:cBhvr>
                                      <p:tavLst>
                                        <p:tav tm="0">
                                          <p:val>
                                            <p:strVal val="#ppt_x"/>
                                          </p:val>
                                        </p:tav>
                                        <p:tav tm="100000">
                                          <p:val>
                                            <p:strVal val="#ppt_x"/>
                                          </p:val>
                                        </p:tav>
                                      </p:tavLst>
                                    </p:anim>
                                    <p:anim calcmode="lin" valueType="num">
                                      <p:cBhvr additive="base">
                                        <p:cTn id="50" dur="500" fill="hold"/>
                                        <p:tgtEl>
                                          <p:spTgt spid="87057"/>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87055"/>
                                        </p:tgtEl>
                                        <p:attrNameLst>
                                          <p:attrName>style.visibility</p:attrName>
                                        </p:attrNameLst>
                                      </p:cBhvr>
                                      <p:to>
                                        <p:strVal val="visible"/>
                                      </p:to>
                                    </p:set>
                                    <p:anim calcmode="lin" valueType="num">
                                      <p:cBhvr additive="base">
                                        <p:cTn id="53" dur="500" fill="hold"/>
                                        <p:tgtEl>
                                          <p:spTgt spid="87055"/>
                                        </p:tgtEl>
                                        <p:attrNameLst>
                                          <p:attrName>ppt_x</p:attrName>
                                        </p:attrNameLst>
                                      </p:cBhvr>
                                      <p:tavLst>
                                        <p:tav tm="0">
                                          <p:val>
                                            <p:strVal val="#ppt_x"/>
                                          </p:val>
                                        </p:tav>
                                        <p:tav tm="100000">
                                          <p:val>
                                            <p:strVal val="#ppt_x"/>
                                          </p:val>
                                        </p:tav>
                                      </p:tavLst>
                                    </p:anim>
                                    <p:anim calcmode="lin" valueType="num">
                                      <p:cBhvr additive="base">
                                        <p:cTn id="54" dur="500" fill="hold"/>
                                        <p:tgtEl>
                                          <p:spTgt spid="87055"/>
                                        </p:tgtEl>
                                        <p:attrNameLst>
                                          <p:attrName>ppt_y</p:attrName>
                                        </p:attrNameLst>
                                      </p:cBhvr>
                                      <p:tavLst>
                                        <p:tav tm="0">
                                          <p:val>
                                            <p:strVal val="1+#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4" fill="hold" nodeType="clickEffect">
                                  <p:stCondLst>
                                    <p:cond delay="0"/>
                                  </p:stCondLst>
                                  <p:childTnLst>
                                    <p:set>
                                      <p:cBhvr>
                                        <p:cTn id="58" dur="1" fill="hold">
                                          <p:stCondLst>
                                            <p:cond delay="0"/>
                                          </p:stCondLst>
                                        </p:cTn>
                                        <p:tgtEl>
                                          <p:spTgt spid="87060"/>
                                        </p:tgtEl>
                                        <p:attrNameLst>
                                          <p:attrName>style.visibility</p:attrName>
                                        </p:attrNameLst>
                                      </p:cBhvr>
                                      <p:to>
                                        <p:strVal val="visible"/>
                                      </p:to>
                                    </p:set>
                                    <p:anim calcmode="lin" valueType="num">
                                      <p:cBhvr additive="base">
                                        <p:cTn id="59" dur="500" fill="hold"/>
                                        <p:tgtEl>
                                          <p:spTgt spid="87060"/>
                                        </p:tgtEl>
                                        <p:attrNameLst>
                                          <p:attrName>ppt_x</p:attrName>
                                        </p:attrNameLst>
                                      </p:cBhvr>
                                      <p:tavLst>
                                        <p:tav tm="0">
                                          <p:val>
                                            <p:strVal val="#ppt_x"/>
                                          </p:val>
                                        </p:tav>
                                        <p:tav tm="100000">
                                          <p:val>
                                            <p:strVal val="#ppt_x"/>
                                          </p:val>
                                        </p:tav>
                                      </p:tavLst>
                                    </p:anim>
                                    <p:anim calcmode="lin" valueType="num">
                                      <p:cBhvr additive="base">
                                        <p:cTn id="60" dur="500" fill="hold"/>
                                        <p:tgtEl>
                                          <p:spTgt spid="87060"/>
                                        </p:tgtEl>
                                        <p:attrNameLst>
                                          <p:attrName>ppt_y</p:attrName>
                                        </p:attrNameLst>
                                      </p:cBhvr>
                                      <p:tavLst>
                                        <p:tav tm="0">
                                          <p:val>
                                            <p:strVal val="1+#ppt_h/2"/>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87065"/>
                                        </p:tgtEl>
                                        <p:attrNameLst>
                                          <p:attrName>style.visibility</p:attrName>
                                        </p:attrNameLst>
                                      </p:cBhvr>
                                      <p:to>
                                        <p:strVal val="visible"/>
                                      </p:to>
                                    </p:set>
                                    <p:anim calcmode="lin" valueType="num">
                                      <p:cBhvr additive="base">
                                        <p:cTn id="65" dur="500" fill="hold"/>
                                        <p:tgtEl>
                                          <p:spTgt spid="87065"/>
                                        </p:tgtEl>
                                        <p:attrNameLst>
                                          <p:attrName>ppt_x</p:attrName>
                                        </p:attrNameLst>
                                      </p:cBhvr>
                                      <p:tavLst>
                                        <p:tav tm="0">
                                          <p:val>
                                            <p:strVal val="#ppt_x"/>
                                          </p:val>
                                        </p:tav>
                                        <p:tav tm="100000">
                                          <p:val>
                                            <p:strVal val="#ppt_x"/>
                                          </p:val>
                                        </p:tav>
                                      </p:tavLst>
                                    </p:anim>
                                    <p:anim calcmode="lin" valueType="num">
                                      <p:cBhvr additive="base">
                                        <p:cTn id="66" dur="500" fill="hold"/>
                                        <p:tgtEl>
                                          <p:spTgt spid="87065"/>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87064"/>
                                        </p:tgtEl>
                                        <p:attrNameLst>
                                          <p:attrName>style.visibility</p:attrName>
                                        </p:attrNameLst>
                                      </p:cBhvr>
                                      <p:to>
                                        <p:strVal val="visible"/>
                                      </p:to>
                                    </p:set>
                                    <p:anim calcmode="lin" valueType="num">
                                      <p:cBhvr additive="base">
                                        <p:cTn id="69" dur="500" fill="hold"/>
                                        <p:tgtEl>
                                          <p:spTgt spid="87064"/>
                                        </p:tgtEl>
                                        <p:attrNameLst>
                                          <p:attrName>ppt_x</p:attrName>
                                        </p:attrNameLst>
                                      </p:cBhvr>
                                      <p:tavLst>
                                        <p:tav tm="0">
                                          <p:val>
                                            <p:strVal val="#ppt_x"/>
                                          </p:val>
                                        </p:tav>
                                        <p:tav tm="100000">
                                          <p:val>
                                            <p:strVal val="#ppt_x"/>
                                          </p:val>
                                        </p:tav>
                                      </p:tavLst>
                                    </p:anim>
                                    <p:anim calcmode="lin" valueType="num">
                                      <p:cBhvr additive="base">
                                        <p:cTn id="70" dur="500" fill="hold"/>
                                        <p:tgtEl>
                                          <p:spTgt spid="87064"/>
                                        </p:tgtEl>
                                        <p:attrNameLst>
                                          <p:attrName>ppt_y</p:attrName>
                                        </p:attrNameLst>
                                      </p:cBhvr>
                                      <p:tavLst>
                                        <p:tav tm="0">
                                          <p:val>
                                            <p:strVal val="1+#ppt_h/2"/>
                                          </p:val>
                                        </p:tav>
                                        <p:tav tm="100000">
                                          <p:val>
                                            <p:strVal val="#ppt_y"/>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87059"/>
                                        </p:tgtEl>
                                        <p:attrNameLst>
                                          <p:attrName>style.visibility</p:attrName>
                                        </p:attrNameLst>
                                      </p:cBhvr>
                                      <p:to>
                                        <p:strVal val="visible"/>
                                      </p:to>
                                    </p:set>
                                    <p:anim calcmode="lin" valueType="num">
                                      <p:cBhvr additive="base">
                                        <p:cTn id="75" dur="500" fill="hold"/>
                                        <p:tgtEl>
                                          <p:spTgt spid="87059"/>
                                        </p:tgtEl>
                                        <p:attrNameLst>
                                          <p:attrName>ppt_x</p:attrName>
                                        </p:attrNameLst>
                                      </p:cBhvr>
                                      <p:tavLst>
                                        <p:tav tm="0">
                                          <p:val>
                                            <p:strVal val="#ppt_x"/>
                                          </p:val>
                                        </p:tav>
                                        <p:tav tm="100000">
                                          <p:val>
                                            <p:strVal val="#ppt_x"/>
                                          </p:val>
                                        </p:tav>
                                      </p:tavLst>
                                    </p:anim>
                                    <p:anim calcmode="lin" valueType="num">
                                      <p:cBhvr additive="base">
                                        <p:cTn id="76" dur="500" fill="hold"/>
                                        <p:tgtEl>
                                          <p:spTgt spid="87059"/>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87049"/>
                                        </p:tgtEl>
                                        <p:attrNameLst>
                                          <p:attrName>style.visibility</p:attrName>
                                        </p:attrNameLst>
                                      </p:cBhvr>
                                      <p:to>
                                        <p:strVal val="visible"/>
                                      </p:to>
                                    </p:set>
                                    <p:anim calcmode="lin" valueType="num">
                                      <p:cBhvr additive="base">
                                        <p:cTn id="79" dur="500" fill="hold"/>
                                        <p:tgtEl>
                                          <p:spTgt spid="87049"/>
                                        </p:tgtEl>
                                        <p:attrNameLst>
                                          <p:attrName>ppt_x</p:attrName>
                                        </p:attrNameLst>
                                      </p:cBhvr>
                                      <p:tavLst>
                                        <p:tav tm="0">
                                          <p:val>
                                            <p:strVal val="#ppt_x"/>
                                          </p:val>
                                        </p:tav>
                                        <p:tav tm="100000">
                                          <p:val>
                                            <p:strVal val="#ppt_x"/>
                                          </p:val>
                                        </p:tav>
                                      </p:tavLst>
                                    </p:anim>
                                    <p:anim calcmode="lin" valueType="num">
                                      <p:cBhvr additive="base">
                                        <p:cTn id="80" dur="500" fill="hold"/>
                                        <p:tgtEl>
                                          <p:spTgt spid="87049"/>
                                        </p:tgtEl>
                                        <p:attrNameLst>
                                          <p:attrName>ppt_y</p:attrName>
                                        </p:attrNameLst>
                                      </p:cBhvr>
                                      <p:tavLst>
                                        <p:tav tm="0">
                                          <p:val>
                                            <p:strVal val="1+#ppt_h/2"/>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additive="base">
                                        <p:cTn id="85" dur="500" fill="hold"/>
                                        <p:tgtEl>
                                          <p:spTgt spid="44"/>
                                        </p:tgtEl>
                                        <p:attrNameLst>
                                          <p:attrName>ppt_x</p:attrName>
                                        </p:attrNameLst>
                                      </p:cBhvr>
                                      <p:tavLst>
                                        <p:tav tm="0">
                                          <p:val>
                                            <p:strVal val="#ppt_x"/>
                                          </p:val>
                                        </p:tav>
                                        <p:tav tm="100000">
                                          <p:val>
                                            <p:strVal val="#ppt_x"/>
                                          </p:val>
                                        </p:tav>
                                      </p:tavLst>
                                    </p:anim>
                                    <p:anim calcmode="lin" valueType="num">
                                      <p:cBhvr additive="base">
                                        <p:cTn id="86" dur="500" fill="hold"/>
                                        <p:tgtEl>
                                          <p:spTgt spid="44"/>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87048"/>
                                        </p:tgtEl>
                                        <p:attrNameLst>
                                          <p:attrName>style.visibility</p:attrName>
                                        </p:attrNameLst>
                                      </p:cBhvr>
                                      <p:to>
                                        <p:strVal val="visible"/>
                                      </p:to>
                                    </p:set>
                                    <p:anim calcmode="lin" valueType="num">
                                      <p:cBhvr additive="base">
                                        <p:cTn id="89" dur="500" fill="hold"/>
                                        <p:tgtEl>
                                          <p:spTgt spid="87048"/>
                                        </p:tgtEl>
                                        <p:attrNameLst>
                                          <p:attrName>ppt_x</p:attrName>
                                        </p:attrNameLst>
                                      </p:cBhvr>
                                      <p:tavLst>
                                        <p:tav tm="0">
                                          <p:val>
                                            <p:strVal val="#ppt_x"/>
                                          </p:val>
                                        </p:tav>
                                        <p:tav tm="100000">
                                          <p:val>
                                            <p:strVal val="#ppt_x"/>
                                          </p:val>
                                        </p:tav>
                                      </p:tavLst>
                                    </p:anim>
                                    <p:anim calcmode="lin" valueType="num">
                                      <p:cBhvr additive="base">
                                        <p:cTn id="90" dur="500" fill="hold"/>
                                        <p:tgtEl>
                                          <p:spTgt spid="87048"/>
                                        </p:tgtEl>
                                        <p:attrNameLst>
                                          <p:attrName>ppt_y</p:attrName>
                                        </p:attrNameLst>
                                      </p:cBhvr>
                                      <p:tavLst>
                                        <p:tav tm="0">
                                          <p:val>
                                            <p:strVal val="1+#ppt_h/2"/>
                                          </p:val>
                                        </p:tav>
                                        <p:tav tm="100000">
                                          <p:val>
                                            <p:strVal val="#ppt_y"/>
                                          </p:val>
                                        </p:tav>
                                      </p:tavLst>
                                    </p:anim>
                                  </p:childTnLst>
                                </p:cTn>
                              </p:par>
                              <p:par>
                                <p:cTn id="91" presetID="2" presetClass="entr" presetSubtype="4" fill="hold" nodeType="withEffect">
                                  <p:stCondLst>
                                    <p:cond delay="0"/>
                                  </p:stCondLst>
                                  <p:childTnLst>
                                    <p:set>
                                      <p:cBhvr>
                                        <p:cTn id="92" dur="1" fill="hold">
                                          <p:stCondLst>
                                            <p:cond delay="0"/>
                                          </p:stCondLst>
                                        </p:cTn>
                                        <p:tgtEl>
                                          <p:spTgt spid="87061"/>
                                        </p:tgtEl>
                                        <p:attrNameLst>
                                          <p:attrName>style.visibility</p:attrName>
                                        </p:attrNameLst>
                                      </p:cBhvr>
                                      <p:to>
                                        <p:strVal val="visible"/>
                                      </p:to>
                                    </p:set>
                                    <p:anim calcmode="lin" valueType="num">
                                      <p:cBhvr additive="base">
                                        <p:cTn id="93" dur="500" fill="hold"/>
                                        <p:tgtEl>
                                          <p:spTgt spid="87061"/>
                                        </p:tgtEl>
                                        <p:attrNameLst>
                                          <p:attrName>ppt_x</p:attrName>
                                        </p:attrNameLst>
                                      </p:cBhvr>
                                      <p:tavLst>
                                        <p:tav tm="0">
                                          <p:val>
                                            <p:strVal val="#ppt_x"/>
                                          </p:val>
                                        </p:tav>
                                        <p:tav tm="100000">
                                          <p:val>
                                            <p:strVal val="#ppt_x"/>
                                          </p:val>
                                        </p:tav>
                                      </p:tavLst>
                                    </p:anim>
                                    <p:anim calcmode="lin" valueType="num">
                                      <p:cBhvr additive="base">
                                        <p:cTn id="94" dur="500" fill="hold"/>
                                        <p:tgtEl>
                                          <p:spTgt spid="87061"/>
                                        </p:tgtEl>
                                        <p:attrNameLst>
                                          <p:attrName>ppt_y</p:attrName>
                                        </p:attrNameLst>
                                      </p:cBhvr>
                                      <p:tavLst>
                                        <p:tav tm="0">
                                          <p:val>
                                            <p:strVal val="1+#ppt_h/2"/>
                                          </p:val>
                                        </p:tav>
                                        <p:tav tm="100000">
                                          <p:val>
                                            <p:strVal val="#ppt_y"/>
                                          </p:val>
                                        </p:tav>
                                      </p:tavLst>
                                    </p:anim>
                                  </p:childTnLst>
                                </p:cTn>
                              </p:par>
                            </p:childTnLst>
                          </p:cTn>
                        </p:par>
                      </p:childTnLst>
                    </p:cTn>
                  </p:par>
                  <p:par>
                    <p:cTn id="95" fill="hold" nodeType="clickPar">
                      <p:stCondLst>
                        <p:cond delay="indefinite"/>
                      </p:stCondLst>
                      <p:childTnLst>
                        <p:par>
                          <p:cTn id="96" fill="hold" nodeType="withGroup">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87062"/>
                                        </p:tgtEl>
                                        <p:attrNameLst>
                                          <p:attrName>style.visibility</p:attrName>
                                        </p:attrNameLst>
                                      </p:cBhvr>
                                      <p:to>
                                        <p:strVal val="visible"/>
                                      </p:to>
                                    </p:set>
                                    <p:anim calcmode="lin" valueType="num">
                                      <p:cBhvr additive="base">
                                        <p:cTn id="99" dur="500" fill="hold"/>
                                        <p:tgtEl>
                                          <p:spTgt spid="87062"/>
                                        </p:tgtEl>
                                        <p:attrNameLst>
                                          <p:attrName>ppt_x</p:attrName>
                                        </p:attrNameLst>
                                      </p:cBhvr>
                                      <p:tavLst>
                                        <p:tav tm="0">
                                          <p:val>
                                            <p:strVal val="#ppt_x"/>
                                          </p:val>
                                        </p:tav>
                                        <p:tav tm="100000">
                                          <p:val>
                                            <p:strVal val="#ppt_x"/>
                                          </p:val>
                                        </p:tav>
                                      </p:tavLst>
                                    </p:anim>
                                    <p:anim calcmode="lin" valueType="num">
                                      <p:cBhvr additive="base">
                                        <p:cTn id="100" dur="500" fill="hold"/>
                                        <p:tgtEl>
                                          <p:spTgt spid="87062"/>
                                        </p:tgtEl>
                                        <p:attrNameLst>
                                          <p:attrName>ppt_y</p:attrName>
                                        </p:attrNameLst>
                                      </p:cBhvr>
                                      <p:tavLst>
                                        <p:tav tm="0">
                                          <p:val>
                                            <p:strVal val="1+#ppt_h/2"/>
                                          </p:val>
                                        </p:tav>
                                        <p:tav tm="100000">
                                          <p:val>
                                            <p:strVal val="#ppt_y"/>
                                          </p:val>
                                        </p:tav>
                                      </p:tavLst>
                                    </p:anim>
                                  </p:childTnLst>
                                </p:cTn>
                              </p:par>
                              <p:par>
                                <p:cTn id="101" presetID="2" presetClass="entr" presetSubtype="4" fill="hold" nodeType="withEffect">
                                  <p:stCondLst>
                                    <p:cond delay="0"/>
                                  </p:stCondLst>
                                  <p:childTnLst>
                                    <p:set>
                                      <p:cBhvr>
                                        <p:cTn id="102" dur="1" fill="hold">
                                          <p:stCondLst>
                                            <p:cond delay="0"/>
                                          </p:stCondLst>
                                        </p:cTn>
                                        <p:tgtEl>
                                          <p:spTgt spid="87056"/>
                                        </p:tgtEl>
                                        <p:attrNameLst>
                                          <p:attrName>style.visibility</p:attrName>
                                        </p:attrNameLst>
                                      </p:cBhvr>
                                      <p:to>
                                        <p:strVal val="visible"/>
                                      </p:to>
                                    </p:set>
                                    <p:anim calcmode="lin" valueType="num">
                                      <p:cBhvr additive="base">
                                        <p:cTn id="103" dur="500" fill="hold"/>
                                        <p:tgtEl>
                                          <p:spTgt spid="87056"/>
                                        </p:tgtEl>
                                        <p:attrNameLst>
                                          <p:attrName>ppt_x</p:attrName>
                                        </p:attrNameLst>
                                      </p:cBhvr>
                                      <p:tavLst>
                                        <p:tav tm="0">
                                          <p:val>
                                            <p:strVal val="#ppt_x"/>
                                          </p:val>
                                        </p:tav>
                                        <p:tav tm="100000">
                                          <p:val>
                                            <p:strVal val="#ppt_x"/>
                                          </p:val>
                                        </p:tav>
                                      </p:tavLst>
                                    </p:anim>
                                    <p:anim calcmode="lin" valueType="num">
                                      <p:cBhvr additive="base">
                                        <p:cTn id="104" dur="500" fill="hold"/>
                                        <p:tgtEl>
                                          <p:spTgt spid="87056"/>
                                        </p:tgtEl>
                                        <p:attrNameLst>
                                          <p:attrName>ppt_y</p:attrName>
                                        </p:attrNameLst>
                                      </p:cBhvr>
                                      <p:tavLst>
                                        <p:tav tm="0">
                                          <p:val>
                                            <p:strVal val="1+#ppt_h/2"/>
                                          </p:val>
                                        </p:tav>
                                        <p:tav tm="100000">
                                          <p:val>
                                            <p:strVal val="#ppt_y"/>
                                          </p:val>
                                        </p:tav>
                                      </p:tavLst>
                                    </p:anim>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87050"/>
                                        </p:tgtEl>
                                        <p:attrNameLst>
                                          <p:attrName>style.visibility</p:attrName>
                                        </p:attrNameLst>
                                      </p:cBhvr>
                                      <p:to>
                                        <p:strVal val="visible"/>
                                      </p:to>
                                    </p:set>
                                    <p:anim calcmode="lin" valueType="num">
                                      <p:cBhvr additive="base">
                                        <p:cTn id="109" dur="500" fill="hold"/>
                                        <p:tgtEl>
                                          <p:spTgt spid="87050"/>
                                        </p:tgtEl>
                                        <p:attrNameLst>
                                          <p:attrName>ppt_x</p:attrName>
                                        </p:attrNameLst>
                                      </p:cBhvr>
                                      <p:tavLst>
                                        <p:tav tm="0">
                                          <p:val>
                                            <p:strVal val="#ppt_x"/>
                                          </p:val>
                                        </p:tav>
                                        <p:tav tm="100000">
                                          <p:val>
                                            <p:strVal val="#ppt_x"/>
                                          </p:val>
                                        </p:tav>
                                      </p:tavLst>
                                    </p:anim>
                                    <p:anim calcmode="lin" valueType="num">
                                      <p:cBhvr additive="base">
                                        <p:cTn id="110" dur="500" fill="hold"/>
                                        <p:tgtEl>
                                          <p:spTgt spid="87050"/>
                                        </p:tgtEl>
                                        <p:attrNameLst>
                                          <p:attrName>ppt_y</p:attrName>
                                        </p:attrNameLst>
                                      </p:cBhvr>
                                      <p:tavLst>
                                        <p:tav tm="0">
                                          <p:val>
                                            <p:strVal val="1+#ppt_h/2"/>
                                          </p:val>
                                        </p:tav>
                                        <p:tav tm="100000">
                                          <p:val>
                                            <p:strVal val="#ppt_y"/>
                                          </p:val>
                                        </p:tav>
                                      </p:tavLst>
                                    </p:anim>
                                  </p:childTnLst>
                                </p:cTn>
                              </p:par>
                              <p:par>
                                <p:cTn id="111" presetID="2" presetClass="entr" presetSubtype="4" fill="hold" nodeType="withEffect">
                                  <p:stCondLst>
                                    <p:cond delay="0"/>
                                  </p:stCondLst>
                                  <p:childTnLst>
                                    <p:set>
                                      <p:cBhvr>
                                        <p:cTn id="112" dur="1" fill="hold">
                                          <p:stCondLst>
                                            <p:cond delay="0"/>
                                          </p:stCondLst>
                                        </p:cTn>
                                        <p:tgtEl>
                                          <p:spTgt spid="87051"/>
                                        </p:tgtEl>
                                        <p:attrNameLst>
                                          <p:attrName>style.visibility</p:attrName>
                                        </p:attrNameLst>
                                      </p:cBhvr>
                                      <p:to>
                                        <p:strVal val="visible"/>
                                      </p:to>
                                    </p:set>
                                    <p:anim calcmode="lin" valueType="num">
                                      <p:cBhvr additive="base">
                                        <p:cTn id="113" dur="500" fill="hold"/>
                                        <p:tgtEl>
                                          <p:spTgt spid="87051"/>
                                        </p:tgtEl>
                                        <p:attrNameLst>
                                          <p:attrName>ppt_x</p:attrName>
                                        </p:attrNameLst>
                                      </p:cBhvr>
                                      <p:tavLst>
                                        <p:tav tm="0">
                                          <p:val>
                                            <p:strVal val="#ppt_x"/>
                                          </p:val>
                                        </p:tav>
                                        <p:tav tm="100000">
                                          <p:val>
                                            <p:strVal val="#ppt_x"/>
                                          </p:val>
                                        </p:tav>
                                      </p:tavLst>
                                    </p:anim>
                                    <p:anim calcmode="lin" valueType="num">
                                      <p:cBhvr additive="base">
                                        <p:cTn id="114" dur="500" fill="hold"/>
                                        <p:tgtEl>
                                          <p:spTgt spid="870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P spid="87" grpId="0"/>
      <p:bldP spid="88" grpId="0" animBg="1"/>
      <p:bldP spid="42" grpId="0" animBg="1"/>
      <p:bldP spid="44" grpId="0"/>
      <p:bldP spid="87048" grpId="0" animBg="1"/>
      <p:bldP spid="87050" grpId="0" animBg="1"/>
      <p:bldP spid="87057" grpId="0" animBg="1"/>
      <p:bldP spid="87059" grpId="0" animBg="1"/>
      <p:bldP spid="87062" grpId="0" animBg="1"/>
      <p:bldP spid="8706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descr="C:\Users\azumat1976\Documents\lecture-material\kagakugijutsu_text\azuma\azuma_word\turt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2475" y="1847850"/>
            <a:ext cx="2836863" cy="317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コンテンツ プレースホルダー 2"/>
          <p:cNvSpPr txBox="1">
            <a:spLocks/>
          </p:cNvSpPr>
          <p:nvPr/>
        </p:nvSpPr>
        <p:spPr bwMode="gray">
          <a:xfrm>
            <a:off x="4859338" y="854075"/>
            <a:ext cx="4284662"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アナクシマンドロスの功績</a:t>
            </a:r>
            <a:endParaRPr lang="en-US" altLang="ja-JP" kern="0" dirty="0"/>
          </a:p>
          <a:p>
            <a:pPr marL="0" indent="0" eaLnBrk="1" hangingPunct="1">
              <a:buFont typeface="Wingdings" pitchFamily="2" charset="2"/>
              <a:buNone/>
              <a:defRPr/>
            </a:pPr>
            <a:r>
              <a:rPr lang="ja-JP" altLang="en-US" kern="0" dirty="0"/>
              <a:t>大地は宇宙空間に何物にも支えられずに静止しているとした。</a:t>
            </a:r>
            <a:endParaRPr lang="en-US" altLang="ja-JP" kern="0" dirty="0"/>
          </a:p>
        </p:txBody>
      </p:sp>
      <p:grpSp>
        <p:nvGrpSpPr>
          <p:cNvPr id="12292" name="グループ化 5"/>
          <p:cNvGrpSpPr>
            <a:grpSpLocks/>
          </p:cNvGrpSpPr>
          <p:nvPr/>
        </p:nvGrpSpPr>
        <p:grpSpPr bwMode="auto">
          <a:xfrm>
            <a:off x="5837238" y="3203575"/>
            <a:ext cx="2655887" cy="1063625"/>
            <a:chOff x="5837922" y="3202807"/>
            <a:chExt cx="2655093" cy="1064419"/>
          </a:xfrm>
        </p:grpSpPr>
        <p:sp>
          <p:nvSpPr>
            <p:cNvPr id="12298" name="円/楕円 4"/>
            <p:cNvSpPr>
              <a:spLocks noChangeArrowheads="1"/>
            </p:cNvSpPr>
            <p:nvPr/>
          </p:nvSpPr>
          <p:spPr bwMode="gray">
            <a:xfrm>
              <a:off x="5837922" y="3202807"/>
              <a:ext cx="2647950" cy="468312"/>
            </a:xfrm>
            <a:prstGeom prst="ellipse">
              <a:avLst/>
            </a:prstGeom>
            <a:solidFill>
              <a:srgbClr val="FFC000"/>
            </a:solidFill>
            <a:ln w="9525" algn="ctr">
              <a:solidFill>
                <a:srgbClr val="F55F03"/>
              </a:solidFill>
              <a:miter lim="800000"/>
              <a:headEnd/>
              <a:tailEnd/>
            </a:ln>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endParaRPr lang="ja-JP" altLang="en-US" sz="1800">
                <a:solidFill>
                  <a:schemeClr val="tx1"/>
                </a:solidFill>
                <a:latin typeface="Calibri" pitchFamily="34" charset="0"/>
              </a:endParaRPr>
            </a:p>
          </p:txBody>
        </p:sp>
        <p:sp>
          <p:nvSpPr>
            <p:cNvPr id="12299" name="円/楕円 12"/>
            <p:cNvSpPr>
              <a:spLocks noChangeArrowheads="1"/>
            </p:cNvSpPr>
            <p:nvPr/>
          </p:nvSpPr>
          <p:spPr bwMode="gray">
            <a:xfrm>
              <a:off x="5845065" y="3798913"/>
              <a:ext cx="2647950" cy="468313"/>
            </a:xfrm>
            <a:prstGeom prst="ellipse">
              <a:avLst/>
            </a:prstGeom>
            <a:solidFill>
              <a:srgbClr val="FFC000"/>
            </a:solidFill>
            <a:ln w="9525" algn="ctr">
              <a:solidFill>
                <a:srgbClr val="F55F03"/>
              </a:solidFill>
              <a:miter lim="800000"/>
              <a:headEnd/>
              <a:tailEnd/>
            </a:ln>
          </p:spPr>
          <p:txBody>
            <a:bodyPr wrap="none" anchor="ct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algn="ctr" eaLnBrk="1" hangingPunct="1">
                <a:lnSpc>
                  <a:spcPct val="100000"/>
                </a:lnSpc>
                <a:spcBef>
                  <a:spcPct val="0"/>
                </a:spcBef>
                <a:spcAft>
                  <a:spcPct val="0"/>
                </a:spcAft>
                <a:buClrTx/>
                <a:buFontTx/>
                <a:buNone/>
              </a:pPr>
              <a:r>
                <a:rPr lang="ja-JP" altLang="en-US" sz="1800">
                  <a:solidFill>
                    <a:schemeClr val="tx1"/>
                  </a:solidFill>
                  <a:latin typeface="Calibri" pitchFamily="34" charset="0"/>
                </a:rPr>
                <a:t>大地</a:t>
              </a:r>
            </a:p>
          </p:txBody>
        </p:sp>
        <p:cxnSp>
          <p:nvCxnSpPr>
            <p:cNvPr id="12300" name="直線コネクタ 8"/>
            <p:cNvCxnSpPr>
              <a:cxnSpLocks noChangeShapeType="1"/>
              <a:stCxn id="12298" idx="2"/>
              <a:endCxn id="12299" idx="2"/>
            </p:cNvCxnSpPr>
            <p:nvPr/>
          </p:nvCxnSpPr>
          <p:spPr bwMode="auto">
            <a:xfrm>
              <a:off x="5837922" y="3436963"/>
              <a:ext cx="7143" cy="596107"/>
            </a:xfrm>
            <a:prstGeom prst="line">
              <a:avLst/>
            </a:prstGeom>
            <a:noFill/>
            <a:ln w="9525" algn="ctr">
              <a:solidFill>
                <a:srgbClr val="505050"/>
              </a:solidFill>
              <a:round/>
              <a:headEnd/>
              <a:tailEnd/>
            </a:ln>
            <a:extLst>
              <a:ext uri="{909E8E84-426E-40DD-AFC4-6F175D3DCCD1}">
                <a14:hiddenFill xmlns:a14="http://schemas.microsoft.com/office/drawing/2010/main">
                  <a:noFill/>
                </a14:hiddenFill>
              </a:ext>
            </a:extLst>
          </p:spPr>
        </p:cxnSp>
        <p:cxnSp>
          <p:nvCxnSpPr>
            <p:cNvPr id="12301" name="直線コネクタ 15"/>
            <p:cNvCxnSpPr>
              <a:cxnSpLocks noChangeShapeType="1"/>
            </p:cNvCxnSpPr>
            <p:nvPr/>
          </p:nvCxnSpPr>
          <p:spPr bwMode="auto">
            <a:xfrm>
              <a:off x="8482697" y="3445694"/>
              <a:ext cx="3175" cy="698500"/>
            </a:xfrm>
            <a:prstGeom prst="line">
              <a:avLst/>
            </a:prstGeom>
            <a:noFill/>
            <a:ln w="9525" algn="ctr">
              <a:solidFill>
                <a:srgbClr val="505050"/>
              </a:solidFill>
              <a:round/>
              <a:headEnd/>
              <a:tailEnd/>
            </a:ln>
            <a:extLst>
              <a:ext uri="{909E8E84-426E-40DD-AFC4-6F175D3DCCD1}">
                <a14:hiddenFill xmlns:a14="http://schemas.microsoft.com/office/drawing/2010/main">
                  <a:noFill/>
                </a14:hiddenFill>
              </a:ext>
            </a:extLst>
          </p:spPr>
        </p:cxnSp>
      </p:grpSp>
      <p:sp>
        <p:nvSpPr>
          <p:cNvPr id="12293" name="タイトル 1"/>
          <p:cNvSpPr>
            <a:spLocks noGrp="1"/>
          </p:cNvSpPr>
          <p:nvPr>
            <p:ph type="title"/>
          </p:nvPr>
        </p:nvSpPr>
        <p:spPr/>
        <p:txBody>
          <a:bodyPr/>
          <a:lstStyle/>
          <a:p>
            <a:r>
              <a:rPr lang="en-US" altLang="ja-JP"/>
              <a:t>1. </a:t>
            </a:r>
            <a:r>
              <a:rPr lang="ja-JP" altLang="en-US"/>
              <a:t>コペルニクス以前の天文学</a:t>
            </a:r>
          </a:p>
        </p:txBody>
      </p:sp>
      <p:pic>
        <p:nvPicPr>
          <p:cNvPr id="12294" name="Picture 2" descr="C:\Users\azumat1976\Documents\lecture-material\kagakugijutsu_text\azuma\azuma_word\atla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163" y="1936750"/>
            <a:ext cx="3000376"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コンテンツ プレースホルダー 2"/>
          <p:cNvSpPr txBox="1">
            <a:spLocks/>
          </p:cNvSpPr>
          <p:nvPr/>
        </p:nvSpPr>
        <p:spPr bwMode="gray">
          <a:xfrm>
            <a:off x="52388" y="854075"/>
            <a:ext cx="4346575"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古来、大地はアトラスや亀に</a:t>
            </a:r>
            <a:endParaRPr lang="en-US" altLang="ja-JP" kern="0" dirty="0"/>
          </a:p>
          <a:p>
            <a:pPr marL="0" indent="0" eaLnBrk="1" hangingPunct="1">
              <a:buFont typeface="Wingdings" pitchFamily="2" charset="2"/>
              <a:buNone/>
              <a:defRPr/>
            </a:pPr>
            <a:r>
              <a:rPr lang="ja-JP" altLang="en-US" kern="0" dirty="0"/>
              <a:t>支えられるとされたが</a:t>
            </a:r>
            <a:r>
              <a:rPr lang="en-US" altLang="ja-JP" kern="0" dirty="0"/>
              <a:t>…</a:t>
            </a:r>
          </a:p>
        </p:txBody>
      </p:sp>
      <p:sp>
        <p:nvSpPr>
          <p:cNvPr id="3" name="乗算記号 2"/>
          <p:cNvSpPr/>
          <p:nvPr/>
        </p:nvSpPr>
        <p:spPr bwMode="gray">
          <a:xfrm>
            <a:off x="-908050" y="1847850"/>
            <a:ext cx="6446838" cy="2854325"/>
          </a:xfrm>
          <a:prstGeom prst="mathMultiply">
            <a:avLst/>
          </a:prstGeom>
          <a:noFill/>
          <a:ln w="28575" algn="ctr">
            <a:solidFill>
              <a:schemeClr val="accent1"/>
            </a:solidFill>
            <a:miter lim="800000"/>
            <a:headEnd/>
            <a:tailEnd/>
          </a:ln>
          <a:effectLst/>
        </p:spPr>
        <p:txBody>
          <a:bodyPr wrap="none" anchor="ctr"/>
          <a:lstStyle/>
          <a:p>
            <a:pPr algn="ctr" eaLnBrk="1" hangingPunct="1">
              <a:defRPr/>
            </a:pPr>
            <a:endParaRPr lang="ja-JP" altLang="en-US" dirty="0"/>
          </a:p>
        </p:txBody>
      </p:sp>
      <p:sp>
        <p:nvSpPr>
          <p:cNvPr id="12297" name="スライド番号プレースホルダー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617080B6-3D22-4ADD-9210-F017F079DC2A}" type="slidenum">
              <a:rPr kumimoji="0" lang="ja-JP" altLang="en-US" smtClean="0">
                <a:solidFill>
                  <a:schemeClr val="tx1"/>
                </a:solidFill>
              </a:rPr>
              <a:pPr>
                <a:lnSpc>
                  <a:spcPct val="100000"/>
                </a:lnSpc>
                <a:spcBef>
                  <a:spcPct val="0"/>
                </a:spcBef>
                <a:spcAft>
                  <a:spcPct val="0"/>
                </a:spcAft>
                <a:buClrTx/>
                <a:buFontTx/>
                <a:buNone/>
              </a:pPr>
              <a:t>8</a:t>
            </a:fld>
            <a:endParaRPr kumimoji="0" lang="ja-JP" altLang="en-US">
              <a:solidFill>
                <a:schemeClr val="tx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タイトル 1"/>
          <p:cNvSpPr>
            <a:spLocks noGrp="1"/>
          </p:cNvSpPr>
          <p:nvPr>
            <p:ph type="title"/>
          </p:nvPr>
        </p:nvSpPr>
        <p:spPr/>
        <p:txBody>
          <a:bodyPr/>
          <a:lstStyle/>
          <a:p>
            <a:r>
              <a:rPr lang="en-US" altLang="ja-JP"/>
              <a:t>1. </a:t>
            </a:r>
            <a:r>
              <a:rPr lang="ja-JP" altLang="en-US"/>
              <a:t>コペルニクス以前の天文学</a:t>
            </a:r>
          </a:p>
        </p:txBody>
      </p:sp>
      <p:sp>
        <p:nvSpPr>
          <p:cNvPr id="13315" name="コンテンツ プレースホルダー 2"/>
          <p:cNvSpPr>
            <a:spLocks noGrp="1"/>
          </p:cNvSpPr>
          <p:nvPr>
            <p:ph idx="1"/>
          </p:nvPr>
        </p:nvSpPr>
        <p:spPr>
          <a:xfrm>
            <a:off x="100013" y="838200"/>
            <a:ext cx="8497887" cy="512763"/>
          </a:xfrm>
        </p:spPr>
        <p:txBody>
          <a:bodyPr/>
          <a:lstStyle/>
          <a:p>
            <a:pPr marL="0" indent="0" eaLnBrk="1" hangingPunct="1">
              <a:buFont typeface="Wingdings" pitchFamily="2" charset="2"/>
              <a:buNone/>
            </a:pPr>
            <a:r>
              <a:rPr lang="en-US" altLang="ja-JP"/>
              <a:t>(2) </a:t>
            </a:r>
            <a:r>
              <a:rPr lang="ja-JP" altLang="en-US"/>
              <a:t>フィロラオス</a:t>
            </a:r>
            <a:r>
              <a:rPr lang="en-US" altLang="ja-JP"/>
              <a:t>(Philolaos, B.C.470-385)</a:t>
            </a:r>
          </a:p>
        </p:txBody>
      </p:sp>
      <p:sp>
        <p:nvSpPr>
          <p:cNvPr id="7" name="コンテンツ プレースホルダー 2"/>
          <p:cNvSpPr txBox="1">
            <a:spLocks/>
          </p:cNvSpPr>
          <p:nvPr/>
        </p:nvSpPr>
        <p:spPr bwMode="gray">
          <a:xfrm>
            <a:off x="130175" y="1400175"/>
            <a:ext cx="8794750"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ピタゴラス教団の数学者、哲学者</a:t>
            </a:r>
            <a:endParaRPr lang="en-US" altLang="ja-JP" kern="0" dirty="0"/>
          </a:p>
        </p:txBody>
      </p:sp>
      <p:sp>
        <p:nvSpPr>
          <p:cNvPr id="11" name="コンテンツ プレースホルダー 2"/>
          <p:cNvSpPr txBox="1">
            <a:spLocks/>
          </p:cNvSpPr>
          <p:nvPr/>
        </p:nvSpPr>
        <p:spPr bwMode="gray">
          <a:xfrm>
            <a:off x="3786188" y="2097088"/>
            <a:ext cx="5357812" cy="316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eaLnBrk="1" hangingPunct="1">
              <a:buFont typeface="Wingdings" pitchFamily="2" charset="2"/>
              <a:buNone/>
              <a:defRPr/>
            </a:pPr>
            <a:r>
              <a:rPr lang="ja-JP" altLang="en-US" kern="0" dirty="0"/>
              <a:t>「中心火宇宙」を提唱。</a:t>
            </a:r>
            <a:endParaRPr lang="en-US" altLang="ja-JP" kern="0" dirty="0"/>
          </a:p>
          <a:p>
            <a:pPr marL="0" indent="0" eaLnBrk="1" hangingPunct="1">
              <a:buFont typeface="Wingdings" pitchFamily="2" charset="2"/>
              <a:buNone/>
              <a:defRPr/>
            </a:pPr>
            <a:r>
              <a:rPr lang="ja-JP" altLang="en-US" kern="0" dirty="0"/>
              <a:t>・地球ではなく中心火</a:t>
            </a:r>
            <a:r>
              <a:rPr lang="en-US" altLang="ja-JP" kern="0" dirty="0"/>
              <a:t>(</a:t>
            </a:r>
            <a:r>
              <a:rPr lang="ja-JP" altLang="en-US" kern="0" dirty="0"/>
              <a:t>≠太陽</a:t>
            </a:r>
            <a:r>
              <a:rPr lang="en-US" altLang="ja-JP" kern="0" dirty="0"/>
              <a:t>)</a:t>
            </a:r>
          </a:p>
          <a:p>
            <a:pPr marL="0" indent="0" eaLnBrk="1" hangingPunct="1">
              <a:buFont typeface="Wingdings" pitchFamily="2" charset="2"/>
              <a:buNone/>
              <a:defRPr/>
            </a:pPr>
            <a:r>
              <a:rPr lang="ja-JP" altLang="en-US" kern="0" dirty="0"/>
              <a:t>　を中心とする宇宙観。</a:t>
            </a:r>
            <a:endParaRPr lang="en-US" altLang="ja-JP" kern="0" dirty="0"/>
          </a:p>
          <a:p>
            <a:pPr marL="0" indent="0" eaLnBrk="1" hangingPunct="1">
              <a:buFont typeface="Wingdings" pitchFamily="2" charset="2"/>
              <a:buNone/>
              <a:defRPr/>
            </a:pPr>
            <a:r>
              <a:rPr lang="ja-JP" altLang="en-US" kern="0" dirty="0"/>
              <a:t>・地球を平板でなく球体とした。</a:t>
            </a:r>
            <a:endParaRPr lang="en-US" altLang="ja-JP" kern="0" dirty="0"/>
          </a:p>
          <a:p>
            <a:pPr marL="0" indent="0" eaLnBrk="1" hangingPunct="1">
              <a:buFont typeface="Wingdings" pitchFamily="2" charset="2"/>
              <a:buNone/>
              <a:defRPr/>
            </a:pPr>
            <a:r>
              <a:rPr lang="ja-JP" altLang="en-US" kern="0" dirty="0"/>
              <a:t>・天体数を</a:t>
            </a:r>
            <a:r>
              <a:rPr lang="en-US" altLang="ja-JP" kern="0" dirty="0"/>
              <a:t>10(</a:t>
            </a:r>
            <a:r>
              <a:rPr lang="ja-JP" altLang="en-US" kern="0" dirty="0"/>
              <a:t>ピタゴラス派の聖なる数</a:t>
            </a:r>
            <a:r>
              <a:rPr lang="en-US" altLang="ja-JP" kern="0" dirty="0"/>
              <a:t>)</a:t>
            </a:r>
            <a:r>
              <a:rPr lang="ja-JP" altLang="en-US" kern="0" dirty="0"/>
              <a:t>にするために「対地球」を導入</a:t>
            </a:r>
            <a:endParaRPr lang="en-US" altLang="ja-JP" kern="0" dirty="0"/>
          </a:p>
        </p:txBody>
      </p:sp>
      <p:pic>
        <p:nvPicPr>
          <p:cNvPr id="13318" name="Picture 4" descr="C:\Users\azumat1976\Documents\Study16\lecture-zenki\KGK161\slides\philolao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75" y="1901825"/>
            <a:ext cx="3744913" cy="355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9" name="スライド番号プレースホルダー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20000"/>
              </a:spcBef>
              <a:spcAft>
                <a:spcPct val="10000"/>
              </a:spcAft>
              <a:buClr>
                <a:srgbClr val="A30B1A"/>
              </a:buClr>
              <a:buFont typeface="Wingdings" pitchFamily="2" charset="2"/>
              <a:buChar char="n"/>
              <a:defRPr kumimoji="1" sz="2800">
                <a:solidFill>
                  <a:srgbClr val="000000"/>
                </a:solidFill>
                <a:latin typeface="Arial" charset="0"/>
                <a:ea typeface="ＭＳ Ｐゴシック" charset="-128"/>
                <a:cs typeface="Arial" charset="0"/>
              </a:defRPr>
            </a:lvl1pPr>
            <a:lvl2pPr marL="742950" indent="-285750">
              <a:lnSpc>
                <a:spcPct val="95000"/>
              </a:lnSpc>
              <a:spcBef>
                <a:spcPct val="20000"/>
              </a:spcBef>
              <a:spcAft>
                <a:spcPct val="10000"/>
              </a:spcAft>
              <a:buClr>
                <a:srgbClr val="87867E"/>
              </a:buClr>
              <a:buFont typeface="Wingdings" pitchFamily="2" charset="2"/>
              <a:buChar char="n"/>
              <a:defRPr kumimoji="1" sz="2400">
                <a:solidFill>
                  <a:srgbClr val="000000"/>
                </a:solidFill>
                <a:latin typeface="Arial" charset="0"/>
                <a:ea typeface="ＭＳ Ｐゴシック" charset="-128"/>
                <a:cs typeface="Arial" charset="0"/>
              </a:defRPr>
            </a:lvl2pPr>
            <a:lvl3pPr marL="1143000" indent="-228600">
              <a:lnSpc>
                <a:spcPct val="95000"/>
              </a:lnSpc>
              <a:spcBef>
                <a:spcPct val="20000"/>
              </a:spcBef>
              <a:spcAft>
                <a:spcPct val="10000"/>
              </a:spcAft>
              <a:buClr>
                <a:srgbClr val="87867E"/>
              </a:buClr>
              <a:buSzPct val="100000"/>
              <a:buChar char="•"/>
              <a:defRPr kumimoji="1" sz="2000">
                <a:solidFill>
                  <a:srgbClr val="000000"/>
                </a:solidFill>
                <a:latin typeface="Arial" charset="0"/>
                <a:ea typeface="ＭＳ Ｐゴシック" charset="-128"/>
                <a:cs typeface="Arial" charset="0"/>
              </a:defRPr>
            </a:lvl3pPr>
            <a:lvl4pPr marL="1600200" indent="-22860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4pPr>
            <a:lvl5pPr marL="2057400" indent="-228600">
              <a:buBlip>
                <a:blip r:embed="rId2"/>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2"/>
              </a:buBlip>
              <a:defRPr kumimoji="1" sz="2000">
                <a:solidFill>
                  <a:srgbClr val="000000"/>
                </a:solidFill>
                <a:latin typeface="Arial" charset="0"/>
                <a:ea typeface="ＭＳ Ｐゴシック" charset="-128"/>
                <a:cs typeface="Arial" charset="0"/>
              </a:defRPr>
            </a:lvl9pPr>
          </a:lstStyle>
          <a:p>
            <a:pPr>
              <a:lnSpc>
                <a:spcPct val="100000"/>
              </a:lnSpc>
              <a:spcBef>
                <a:spcPct val="0"/>
              </a:spcBef>
              <a:spcAft>
                <a:spcPct val="0"/>
              </a:spcAft>
              <a:buClrTx/>
              <a:buFontTx/>
              <a:buNone/>
            </a:pPr>
            <a:fld id="{AEEC2B7C-328C-43CE-9B26-E566703B6713}" type="slidenum">
              <a:rPr kumimoji="0" lang="ja-JP" altLang="en-US" smtClean="0">
                <a:solidFill>
                  <a:schemeClr val="tx1"/>
                </a:solidFill>
              </a:rPr>
              <a:pPr>
                <a:lnSpc>
                  <a:spcPct val="100000"/>
                </a:lnSpc>
                <a:spcBef>
                  <a:spcPct val="0"/>
                </a:spcBef>
                <a:spcAft>
                  <a:spcPct val="0"/>
                </a:spcAft>
                <a:buClrTx/>
                <a:buFontTx/>
                <a:buNone/>
              </a:pPr>
              <a:t>9</a:t>
            </a:fld>
            <a:endParaRPr kumimoji="0" lang="ja-JP" altLang="en-US">
              <a:solidFill>
                <a:schemeClr val="tx1"/>
              </a:solidFill>
            </a:endParaRPr>
          </a:p>
        </p:txBody>
      </p:sp>
    </p:spTree>
  </p:cSld>
  <p:clrMapOvr>
    <a:masterClrMapping/>
  </p:clrMapOvr>
</p:sld>
</file>

<file path=ppt/theme/theme1.xml><?xml version="1.0" encoding="utf-8"?>
<a:theme xmlns:a="http://schemas.openxmlformats.org/drawingml/2006/main" name="Standarddesign">
  <a:themeElements>
    <a:clrScheme name="SETSUNAN COLOR">
      <a:dk1>
        <a:srgbClr val="000000"/>
      </a:dk1>
      <a:lt1>
        <a:srgbClr val="FFFFFF"/>
      </a:lt1>
      <a:dk2>
        <a:srgbClr val="000000"/>
      </a:dk2>
      <a:lt2>
        <a:srgbClr val="A5A5A5"/>
      </a:lt2>
      <a:accent1>
        <a:srgbClr val="F80034"/>
      </a:accent1>
      <a:accent2>
        <a:srgbClr val="008F63"/>
      </a:accent2>
      <a:accent3>
        <a:srgbClr val="80C20E"/>
      </a:accent3>
      <a:accent4>
        <a:srgbClr val="34A1C8"/>
      </a:accent4>
      <a:accent5>
        <a:srgbClr val="F9819A"/>
      </a:accent5>
      <a:accent6>
        <a:srgbClr val="FD3420"/>
      </a:accent6>
      <a:hlink>
        <a:srgbClr val="105D9C"/>
      </a:hlink>
      <a:folHlink>
        <a:srgbClr val="817DBA"/>
      </a:folHlink>
    </a:clrScheme>
    <a:fontScheme name="Standarddesign">
      <a:majorFont>
        <a:latin typeface="Arial"/>
        <a:ea typeface="ＭＳ Ｐゴシック"/>
        <a:cs typeface=""/>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gradFill flip="none" rotWithShape="1">
          <a:gsLst>
            <a:gs pos="0">
              <a:schemeClr val="bg1"/>
            </a:gs>
            <a:gs pos="100000">
              <a:schemeClr val="bg2"/>
            </a:gs>
          </a:gsLst>
          <a:path path="circle">
            <a:fillToRect l="50000" t="50000" r="50000" b="50000"/>
          </a:path>
          <a:tileRect/>
        </a:gradFill>
        <a:ln w="9525" algn="ctr">
          <a:noFill/>
          <a:miter lim="800000"/>
          <a:headEnd/>
          <a:tailEnd/>
        </a:ln>
        <a:effectLst/>
      </a:spPr>
      <a:bodyPr wrap="none" rtlCol="0" anchor="ctr"/>
      <a:lstStyle>
        <a:defPPr algn="ctr">
          <a:defRPr kumimoji="1" dirty="0" smtClean="0"/>
        </a:defPPr>
      </a:lstStyle>
    </a:spDef>
    <a:lnDef>
      <a:spPr bwMode="auto">
        <a:xfrm>
          <a:off x="0" y="0"/>
          <a:ext cx="1" cy="1"/>
        </a:xfrm>
        <a:custGeom>
          <a:avLst/>
          <a:gdLst/>
          <a:ahLst/>
          <a:cxnLst/>
          <a:rect l="0" t="0" r="0" b="0"/>
          <a:pathLst/>
        </a:cu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ctr"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rgbClr val="000000"/>
            </a:solidFill>
            <a:effectLst/>
            <a:latin typeface="ＭＳ Ｐゴシック" charset="-128"/>
            <a:ea typeface="ＭＳ Ｐゴシック" charset="-128"/>
          </a:defRPr>
        </a:defPPr>
      </a:lstStyle>
    </a:lnDef>
    <a:txDef>
      <a:spPr bwMode="gray">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lIns="0" tIns="0" rIns="0" bIns="0"/>
      <a:lstStyle>
        <a:defPPr marL="0" indent="0" algn="l" eaLnBrk="1" hangingPunct="1">
          <a:buFont typeface="Wingdings" pitchFamily="2" charset="2"/>
          <a:buNone/>
          <a:defRPr kern="0" baseline="-25000" dirty="0" smtClean="0"/>
        </a:defPPr>
      </a:lstStyle>
    </a:txDef>
  </a:objectDefaults>
  <a:extraClrSchemeLst>
    <a:extraClrScheme>
      <a:clrScheme name="Standarddesign 1">
        <a:dk1>
          <a:srgbClr val="000000"/>
        </a:dk1>
        <a:lt1>
          <a:srgbClr val="FFFFFF"/>
        </a:lt1>
        <a:dk2>
          <a:srgbClr val="000000"/>
        </a:dk2>
        <a:lt2>
          <a:srgbClr val="A5A5A5"/>
        </a:lt2>
        <a:accent1>
          <a:srgbClr val="F3BBBB"/>
        </a:accent1>
        <a:accent2>
          <a:srgbClr val="AE2222"/>
        </a:accent2>
        <a:accent3>
          <a:srgbClr val="FFFFFF"/>
        </a:accent3>
        <a:accent4>
          <a:srgbClr val="000000"/>
        </a:accent4>
        <a:accent5>
          <a:srgbClr val="F8DADA"/>
        </a:accent5>
        <a:accent6>
          <a:srgbClr val="9D1E1E"/>
        </a:accent6>
        <a:hlink>
          <a:srgbClr val="105D9C"/>
        </a:hlink>
        <a:folHlink>
          <a:srgbClr val="4B459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emplate>
  <TotalTime>4799</TotalTime>
  <Words>6241</Words>
  <Application>Microsoft Office PowerPoint</Application>
  <PresentationFormat>画面に合わせる (4:3)</PresentationFormat>
  <Paragraphs>1116</Paragraphs>
  <Slides>70</Slides>
  <Notes>17</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70</vt:i4>
      </vt:variant>
    </vt:vector>
  </HeadingPairs>
  <TitlesOfParts>
    <vt:vector size="77" baseType="lpstr">
      <vt:lpstr>HGP教科書体</vt:lpstr>
      <vt:lpstr>HGP明朝E</vt:lpstr>
      <vt:lpstr>ＭＳ Ｐゴシック</vt:lpstr>
      <vt:lpstr>Arial</vt:lpstr>
      <vt:lpstr>Calibri</vt:lpstr>
      <vt:lpstr>Wingdings</vt:lpstr>
      <vt:lpstr>Standarddesign</vt:lpstr>
      <vt:lpstr>第5章　運動を解明した人々:  コペルニクス・ケプラー・ガリレイ</vt:lpstr>
      <vt:lpstr>0. はじめに</vt:lpstr>
      <vt:lpstr>0. はじめに</vt:lpstr>
      <vt:lpstr>0. はじめに</vt:lpstr>
      <vt:lpstr>1. コペルニクス以前の天文学</vt:lpstr>
      <vt:lpstr>1. コペルニクス以前の天文学</vt:lpstr>
      <vt:lpstr>1. コペルニクス以前の天文学</vt:lpstr>
      <vt:lpstr>1. コペルニクス以前の天文学</vt:lpstr>
      <vt:lpstr>1. コペルニクス以前の天文学</vt:lpstr>
      <vt:lpstr>1. コペルニクス以前の天文学</vt:lpstr>
      <vt:lpstr>1. コペルニクス以前の天文学</vt:lpstr>
      <vt:lpstr>1. コペルニクス以前の天文学</vt:lpstr>
      <vt:lpstr>1. コペルニクス以前の天文学</vt:lpstr>
      <vt:lpstr>1. コペルニクス以前の天文学</vt:lpstr>
      <vt:lpstr>1. コペルニクス以前の天文学</vt:lpstr>
      <vt:lpstr>1. コペルニクス以前の天文学</vt:lpstr>
      <vt:lpstr>1. コペルニクス以前の天文学</vt:lpstr>
      <vt:lpstr>1. コペルニクス以前の天文学</vt:lpstr>
      <vt:lpstr>2. コペルニクスによる地動説の提唱</vt:lpstr>
      <vt:lpstr>2. コペルニクスによる地動説の提唱</vt:lpstr>
      <vt:lpstr>2. コペルニクスによる地動説の提唱</vt:lpstr>
      <vt:lpstr>2. コペルニクスによる地動説の提唱</vt:lpstr>
      <vt:lpstr>2. コペルニクスによる地動説の提唱</vt:lpstr>
      <vt:lpstr>2. コペルニクスによる地動説の提唱</vt:lpstr>
      <vt:lpstr>2. コペルニクスによる地動説の提唱</vt:lpstr>
      <vt:lpstr>2. コペルニクスによる地動説の提唱</vt:lpstr>
      <vt:lpstr>2. コペルニクスによる地動説の提唱</vt:lpstr>
      <vt:lpstr>2. コペルニクスによる地動説の提唱</vt:lpstr>
      <vt:lpstr>3. ケプラーの法則</vt:lpstr>
      <vt:lpstr>3. ケプラーの法則</vt:lpstr>
      <vt:lpstr>3. ケプラーの法則</vt:lpstr>
      <vt:lpstr>3. ケプラーの法則</vt:lpstr>
      <vt:lpstr>3. ケプラーの法則</vt:lpstr>
      <vt:lpstr>3. ケプラーの法則</vt:lpstr>
      <vt:lpstr>3. ケプラーの法則</vt:lpstr>
      <vt:lpstr>3. ケプラーの法則</vt:lpstr>
      <vt:lpstr>3. ケプラーの法則</vt:lpstr>
      <vt:lpstr>3. ケプラーの法則</vt:lpstr>
      <vt:lpstr>3. ケプラーの法則</vt:lpstr>
      <vt:lpstr>3. ケプラーの法則</vt:lpstr>
      <vt:lpstr>4. 望遠鏡を用いたガリレイの観測</vt:lpstr>
      <vt:lpstr>4. 望遠鏡を用いたガリレイの観測</vt:lpstr>
      <vt:lpstr>4. 望遠鏡を用いたガリレイの観測</vt:lpstr>
      <vt:lpstr>4. 望遠鏡を用いたガリレイの観測</vt:lpstr>
      <vt:lpstr>4. 望遠鏡を用いたガリレイの観測</vt:lpstr>
      <vt:lpstr>4. 望遠鏡を用いたガリレイの観測</vt:lpstr>
      <vt:lpstr>4. 望遠鏡を用いたガリレイの観測</vt:lpstr>
      <vt:lpstr>4. 望遠鏡を用いたガリレイの観測</vt:lpstr>
      <vt:lpstr>5. 物体の落下に関する発見</vt:lpstr>
      <vt:lpstr>5. 物体の落下に関する発見</vt:lpstr>
      <vt:lpstr>5. 物体の落下に関する発見</vt:lpstr>
      <vt:lpstr>6. 慣性の法則と天動説に対する反論</vt:lpstr>
      <vt:lpstr>6. 慣性の法則と天動説に対する反論</vt:lpstr>
      <vt:lpstr>6. 慣性の法則と天動説に対する反論</vt:lpstr>
      <vt:lpstr>6. 慣性の法則と天動説に対する反論</vt:lpstr>
      <vt:lpstr>6. 慣性の法則と天動説に対する反論</vt:lpstr>
      <vt:lpstr>7. ガリレイの宗教裁判</vt:lpstr>
      <vt:lpstr>7. ガリレイの宗教裁判</vt:lpstr>
      <vt:lpstr>7. ガリレイの宗教裁判</vt:lpstr>
      <vt:lpstr>7. ガリレイの宗教裁判</vt:lpstr>
      <vt:lpstr>backup slide</vt:lpstr>
      <vt:lpstr>backup slide</vt:lpstr>
      <vt:lpstr>backup slide</vt:lpstr>
      <vt:lpstr>backup slide</vt:lpstr>
      <vt:lpstr>backup slide</vt:lpstr>
      <vt:lpstr>backup slide</vt:lpstr>
      <vt:lpstr>backup slide</vt:lpstr>
      <vt:lpstr>backup slide</vt:lpstr>
      <vt:lpstr>backup slide</vt:lpstr>
      <vt:lpstr>backup slide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科学技術教養T1(東)</dc:title>
  <dc:creator>東武大</dc:creator>
  <cp:lastModifiedBy>東　武大</cp:lastModifiedBy>
  <cp:revision>996</cp:revision>
  <cp:lastPrinted>2017-12-27T17:30:15Z</cp:lastPrinted>
  <dcterms:created xsi:type="dcterms:W3CDTF">2015-08-15T09:35:42Z</dcterms:created>
  <dcterms:modified xsi:type="dcterms:W3CDTF">2022-08-09T23:33:42Z</dcterms:modified>
</cp:coreProperties>
</file>